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3" r:id="rId12"/>
    <p:sldId id="27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0E2C4"/>
    <a:srgbClr val="C8E9F1"/>
    <a:srgbClr val="FDFDFD"/>
    <a:srgbClr val="D6A800"/>
    <a:srgbClr val="FFC600"/>
    <a:srgbClr val="0E2142"/>
    <a:srgbClr val="0A1830"/>
    <a:srgbClr val="8BB788"/>
    <a:srgbClr val="BC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0853C-51DB-4727-9898-8BF6902A2CA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1378-4D81-4CF4-828B-29FE90E73E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292F7-7E25-4839-9874-E89BF5B962D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EDD87-DBDC-4A86-A8E1-F3795E2552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DD87-DBDC-4A86-A8E1-F3795E25524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0A1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73" y="37872"/>
            <a:ext cx="1498213" cy="14982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400" y="2707146"/>
            <a:ext cx="1498213" cy="149821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134" y="5182986"/>
            <a:ext cx="1498213" cy="149821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4" y="3140273"/>
            <a:ext cx="1498213" cy="149821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75" y="612028"/>
            <a:ext cx="1498213" cy="149821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119" y="747868"/>
            <a:ext cx="1498213" cy="149821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7" y="5186604"/>
            <a:ext cx="1498213" cy="149821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54" y="2391166"/>
            <a:ext cx="1498213" cy="149821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27" y="892953"/>
            <a:ext cx="1498213" cy="149821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843" y="4380488"/>
            <a:ext cx="1498213" cy="149821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996" y="2882275"/>
            <a:ext cx="1498213" cy="1498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rgbClr val="0A1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73" y="37872"/>
            <a:ext cx="1498213" cy="149821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400" y="2707146"/>
            <a:ext cx="1498213" cy="149821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134" y="5182986"/>
            <a:ext cx="1498213" cy="149821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4" y="3140273"/>
            <a:ext cx="1498213" cy="149821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75" y="612028"/>
            <a:ext cx="1498213" cy="149821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119" y="747868"/>
            <a:ext cx="1498213" cy="149821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7" y="5186604"/>
            <a:ext cx="1498213" cy="149821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54" y="2391166"/>
            <a:ext cx="1498213" cy="149821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27" y="892953"/>
            <a:ext cx="1498213" cy="149821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843" y="4380488"/>
            <a:ext cx="1498213" cy="149821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996" y="2882275"/>
            <a:ext cx="1498213" cy="1498213"/>
          </a:xfrm>
          <a:prstGeom prst="rect">
            <a:avLst/>
          </a:prstGeom>
        </p:spPr>
      </p:pic>
      <p:sp>
        <p:nvSpPr>
          <p:cNvPr id="8" name="Freeform 21"/>
          <p:cNvSpPr>
            <a:spLocks noEditPoints="1"/>
          </p:cNvSpPr>
          <p:nvPr userDrawn="1"/>
        </p:nvSpPr>
        <p:spPr bwMode="auto">
          <a:xfrm>
            <a:off x="1168738" y="2488365"/>
            <a:ext cx="2767187" cy="2769161"/>
          </a:xfrm>
          <a:custGeom>
            <a:avLst/>
            <a:gdLst>
              <a:gd name="T0" fmla="*/ 53 w 106"/>
              <a:gd name="T1" fmla="*/ 24 h 106"/>
              <a:gd name="T2" fmla="*/ 80 w 106"/>
              <a:gd name="T3" fmla="*/ 13 h 106"/>
              <a:gd name="T4" fmla="*/ 79 w 106"/>
              <a:gd name="T5" fmla="*/ 22 h 106"/>
              <a:gd name="T6" fmla="*/ 90 w 106"/>
              <a:gd name="T7" fmla="*/ 18 h 106"/>
              <a:gd name="T8" fmla="*/ 76 w 106"/>
              <a:gd name="T9" fmla="*/ 8 h 106"/>
              <a:gd name="T10" fmla="*/ 74 w 106"/>
              <a:gd name="T11" fmla="*/ 17 h 106"/>
              <a:gd name="T12" fmla="*/ 77 w 106"/>
              <a:gd name="T13" fmla="*/ 6 h 106"/>
              <a:gd name="T14" fmla="*/ 101 w 106"/>
              <a:gd name="T15" fmla="*/ 39 h 106"/>
              <a:gd name="T16" fmla="*/ 92 w 106"/>
              <a:gd name="T17" fmla="*/ 43 h 106"/>
              <a:gd name="T18" fmla="*/ 104 w 106"/>
              <a:gd name="T19" fmla="*/ 50 h 106"/>
              <a:gd name="T20" fmla="*/ 96 w 106"/>
              <a:gd name="T21" fmla="*/ 26 h 106"/>
              <a:gd name="T22" fmla="*/ 91 w 106"/>
              <a:gd name="T23" fmla="*/ 38 h 106"/>
              <a:gd name="T24" fmla="*/ 100 w 106"/>
              <a:gd name="T25" fmla="*/ 36 h 106"/>
              <a:gd name="T26" fmla="*/ 59 w 106"/>
              <a:gd name="T27" fmla="*/ 0 h 106"/>
              <a:gd name="T28" fmla="*/ 49 w 106"/>
              <a:gd name="T29" fmla="*/ 10 h 106"/>
              <a:gd name="T30" fmla="*/ 50 w 106"/>
              <a:gd name="T31" fmla="*/ 2 h 106"/>
              <a:gd name="T32" fmla="*/ 33 w 106"/>
              <a:gd name="T33" fmla="*/ 7 h 106"/>
              <a:gd name="T34" fmla="*/ 39 w 106"/>
              <a:gd name="T35" fmla="*/ 12 h 106"/>
              <a:gd name="T36" fmla="*/ 43 w 106"/>
              <a:gd name="T37" fmla="*/ 8 h 106"/>
              <a:gd name="T38" fmla="*/ 34 w 106"/>
              <a:gd name="T39" fmla="*/ 20 h 106"/>
              <a:gd name="T40" fmla="*/ 26 w 106"/>
              <a:gd name="T41" fmla="*/ 20 h 106"/>
              <a:gd name="T42" fmla="*/ 20 w 106"/>
              <a:gd name="T43" fmla="*/ 18 h 106"/>
              <a:gd name="T44" fmla="*/ 19 w 106"/>
              <a:gd name="T45" fmla="*/ 36 h 106"/>
              <a:gd name="T46" fmla="*/ 14 w 106"/>
              <a:gd name="T47" fmla="*/ 26 h 106"/>
              <a:gd name="T48" fmla="*/ 15 w 106"/>
              <a:gd name="T49" fmla="*/ 27 h 106"/>
              <a:gd name="T50" fmla="*/ 60 w 106"/>
              <a:gd name="T51" fmla="*/ 90 h 106"/>
              <a:gd name="T52" fmla="*/ 67 w 106"/>
              <a:gd name="T53" fmla="*/ 93 h 106"/>
              <a:gd name="T54" fmla="*/ 72 w 106"/>
              <a:gd name="T55" fmla="*/ 97 h 106"/>
              <a:gd name="T56" fmla="*/ 78 w 106"/>
              <a:gd name="T57" fmla="*/ 81 h 106"/>
              <a:gd name="T58" fmla="*/ 81 w 106"/>
              <a:gd name="T59" fmla="*/ 92 h 106"/>
              <a:gd name="T60" fmla="*/ 80 w 106"/>
              <a:gd name="T61" fmla="*/ 90 h 106"/>
              <a:gd name="T62" fmla="*/ 88 w 106"/>
              <a:gd name="T63" fmla="*/ 58 h 106"/>
              <a:gd name="T64" fmla="*/ 92 w 106"/>
              <a:gd name="T65" fmla="*/ 76 h 106"/>
              <a:gd name="T66" fmla="*/ 95 w 106"/>
              <a:gd name="T67" fmla="*/ 75 h 106"/>
              <a:gd name="T68" fmla="*/ 83 w 106"/>
              <a:gd name="T69" fmla="*/ 75 h 106"/>
              <a:gd name="T70" fmla="*/ 99 w 106"/>
              <a:gd name="T71" fmla="*/ 67 h 106"/>
              <a:gd name="T72" fmla="*/ 95 w 106"/>
              <a:gd name="T73" fmla="*/ 63 h 106"/>
              <a:gd name="T74" fmla="*/ 54 w 106"/>
              <a:gd name="T75" fmla="*/ 88 h 106"/>
              <a:gd name="T76" fmla="*/ 37 w 106"/>
              <a:gd name="T77" fmla="*/ 95 h 106"/>
              <a:gd name="T78" fmla="*/ 39 w 106"/>
              <a:gd name="T79" fmla="*/ 98 h 106"/>
              <a:gd name="T80" fmla="*/ 36 w 106"/>
              <a:gd name="T81" fmla="*/ 86 h 106"/>
              <a:gd name="T82" fmla="*/ 47 w 106"/>
              <a:gd name="T83" fmla="*/ 100 h 106"/>
              <a:gd name="T84" fmla="*/ 50 w 106"/>
              <a:gd name="T85" fmla="*/ 96 h 106"/>
              <a:gd name="T86" fmla="*/ 31 w 106"/>
              <a:gd name="T87" fmla="*/ 81 h 106"/>
              <a:gd name="T88" fmla="*/ 14 w 106"/>
              <a:gd name="T89" fmla="*/ 75 h 106"/>
              <a:gd name="T90" fmla="*/ 13 w 106"/>
              <a:gd name="T91" fmla="*/ 78 h 106"/>
              <a:gd name="T92" fmla="*/ 18 w 106"/>
              <a:gd name="T93" fmla="*/ 68 h 106"/>
              <a:gd name="T94" fmla="*/ 18 w 106"/>
              <a:gd name="T95" fmla="*/ 85 h 106"/>
              <a:gd name="T96" fmla="*/ 23 w 106"/>
              <a:gd name="T97" fmla="*/ 84 h 106"/>
              <a:gd name="T98" fmla="*/ 31 w 106"/>
              <a:gd name="T99" fmla="*/ 81 h 106"/>
              <a:gd name="T100" fmla="*/ 8 w 106"/>
              <a:gd name="T101" fmla="*/ 45 h 106"/>
              <a:gd name="T102" fmla="*/ 9 w 106"/>
              <a:gd name="T103" fmla="*/ 42 h 106"/>
              <a:gd name="T104" fmla="*/ 17 w 106"/>
              <a:gd name="T105" fmla="*/ 42 h 106"/>
              <a:gd name="T106" fmla="*/ 3 w 106"/>
              <a:gd name="T107" fmla="*/ 55 h 106"/>
              <a:gd name="T108" fmla="*/ 10 w 106"/>
              <a:gd name="T109" fmla="*/ 57 h 106"/>
              <a:gd name="T110" fmla="*/ 5 w 106"/>
              <a:gd name="T111" fmla="*/ 66 h 106"/>
              <a:gd name="T112" fmla="*/ 34 w 106"/>
              <a:gd name="T113" fmla="*/ 40 h 106"/>
              <a:gd name="T114" fmla="*/ 71 w 106"/>
              <a:gd name="T115" fmla="*/ 62 h 106"/>
              <a:gd name="T116" fmla="*/ 39 w 106"/>
              <a:gd name="T117" fmla="*/ 42 h 106"/>
              <a:gd name="T118" fmla="*/ 69 w 106"/>
              <a:gd name="T119" fmla="*/ 5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6" h="106">
                <a:moveTo>
                  <a:pt x="53" y="21"/>
                </a:moveTo>
                <a:cubicBezTo>
                  <a:pt x="35" y="21"/>
                  <a:pt x="21" y="35"/>
                  <a:pt x="21" y="53"/>
                </a:cubicBezTo>
                <a:cubicBezTo>
                  <a:pt x="21" y="70"/>
                  <a:pt x="35" y="84"/>
                  <a:pt x="53" y="84"/>
                </a:cubicBezTo>
                <a:cubicBezTo>
                  <a:pt x="70" y="84"/>
                  <a:pt x="85" y="70"/>
                  <a:pt x="85" y="53"/>
                </a:cubicBezTo>
                <a:cubicBezTo>
                  <a:pt x="85" y="35"/>
                  <a:pt x="70" y="21"/>
                  <a:pt x="53" y="21"/>
                </a:cubicBezTo>
                <a:close/>
                <a:moveTo>
                  <a:pt x="73" y="73"/>
                </a:moveTo>
                <a:cubicBezTo>
                  <a:pt x="68" y="78"/>
                  <a:pt x="61" y="82"/>
                  <a:pt x="53" y="82"/>
                </a:cubicBezTo>
                <a:cubicBezTo>
                  <a:pt x="45" y="82"/>
                  <a:pt x="38" y="78"/>
                  <a:pt x="33" y="73"/>
                </a:cubicBezTo>
                <a:cubicBezTo>
                  <a:pt x="27" y="68"/>
                  <a:pt x="24" y="61"/>
                  <a:pt x="24" y="53"/>
                </a:cubicBezTo>
                <a:cubicBezTo>
                  <a:pt x="24" y="45"/>
                  <a:pt x="27" y="38"/>
                  <a:pt x="33" y="32"/>
                </a:cubicBezTo>
                <a:cubicBezTo>
                  <a:pt x="38" y="27"/>
                  <a:pt x="45" y="24"/>
                  <a:pt x="53" y="24"/>
                </a:cubicBezTo>
                <a:cubicBezTo>
                  <a:pt x="61" y="24"/>
                  <a:pt x="68" y="27"/>
                  <a:pt x="73" y="32"/>
                </a:cubicBezTo>
                <a:cubicBezTo>
                  <a:pt x="79" y="38"/>
                  <a:pt x="82" y="45"/>
                  <a:pt x="82" y="53"/>
                </a:cubicBezTo>
                <a:cubicBezTo>
                  <a:pt x="82" y="61"/>
                  <a:pt x="79" y="68"/>
                  <a:pt x="73" y="73"/>
                </a:cubicBezTo>
                <a:close/>
                <a:moveTo>
                  <a:pt x="64" y="19"/>
                </a:moveTo>
                <a:cubicBezTo>
                  <a:pt x="69" y="21"/>
                  <a:pt x="75" y="24"/>
                  <a:pt x="79" y="28"/>
                </a:cubicBezTo>
                <a:cubicBezTo>
                  <a:pt x="79" y="29"/>
                  <a:pt x="81" y="29"/>
                  <a:pt x="82" y="28"/>
                </a:cubicBezTo>
                <a:cubicBezTo>
                  <a:pt x="91" y="21"/>
                  <a:pt x="91" y="21"/>
                  <a:pt x="91" y="21"/>
                </a:cubicBezTo>
                <a:cubicBezTo>
                  <a:pt x="93" y="20"/>
                  <a:pt x="92" y="18"/>
                  <a:pt x="91" y="17"/>
                </a:cubicBezTo>
                <a:cubicBezTo>
                  <a:pt x="89" y="15"/>
                  <a:pt x="87" y="13"/>
                  <a:pt x="85" y="11"/>
                </a:cubicBezTo>
                <a:cubicBezTo>
                  <a:pt x="84" y="10"/>
                  <a:pt x="82" y="10"/>
                  <a:pt x="81" y="11"/>
                </a:cubicBezTo>
                <a:cubicBezTo>
                  <a:pt x="80" y="13"/>
                  <a:pt x="80" y="13"/>
                  <a:pt x="80" y="13"/>
                </a:cubicBezTo>
                <a:cubicBezTo>
                  <a:pt x="79" y="14"/>
                  <a:pt x="80" y="16"/>
                  <a:pt x="81" y="17"/>
                </a:cubicBezTo>
                <a:cubicBezTo>
                  <a:pt x="81" y="17"/>
                  <a:pt x="82" y="17"/>
                  <a:pt x="82" y="18"/>
                </a:cubicBezTo>
                <a:cubicBezTo>
                  <a:pt x="82" y="18"/>
                  <a:pt x="82" y="18"/>
                  <a:pt x="82" y="18"/>
                </a:cubicBezTo>
                <a:cubicBezTo>
                  <a:pt x="82" y="18"/>
                  <a:pt x="82" y="19"/>
                  <a:pt x="82" y="19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0" y="20"/>
                  <a:pt x="80" y="20"/>
                </a:cubicBezTo>
                <a:cubicBezTo>
                  <a:pt x="79" y="19"/>
                  <a:pt x="79" y="19"/>
                  <a:pt x="78" y="18"/>
                </a:cubicBezTo>
                <a:cubicBezTo>
                  <a:pt x="77" y="18"/>
                  <a:pt x="77" y="18"/>
                  <a:pt x="76" y="18"/>
                </a:cubicBezTo>
                <a:cubicBezTo>
                  <a:pt x="76" y="19"/>
                  <a:pt x="76" y="19"/>
                  <a:pt x="76" y="20"/>
                </a:cubicBezTo>
                <a:cubicBezTo>
                  <a:pt x="77" y="20"/>
                  <a:pt x="78" y="21"/>
                  <a:pt x="79" y="22"/>
                </a:cubicBezTo>
                <a:cubicBezTo>
                  <a:pt x="80" y="23"/>
                  <a:pt x="82" y="22"/>
                  <a:pt x="83" y="21"/>
                </a:cubicBezTo>
                <a:cubicBezTo>
                  <a:pt x="84" y="20"/>
                  <a:pt x="84" y="20"/>
                  <a:pt x="84" y="20"/>
                </a:cubicBezTo>
                <a:cubicBezTo>
                  <a:pt x="85" y="19"/>
                  <a:pt x="85" y="17"/>
                  <a:pt x="83" y="16"/>
                </a:cubicBezTo>
                <a:cubicBezTo>
                  <a:pt x="83" y="16"/>
                  <a:pt x="82" y="15"/>
                  <a:pt x="82" y="15"/>
                </a:cubicBezTo>
                <a:cubicBezTo>
                  <a:pt x="82" y="15"/>
                  <a:pt x="82" y="15"/>
                  <a:pt x="82" y="15"/>
                </a:cubicBezTo>
                <a:cubicBezTo>
                  <a:pt x="82" y="15"/>
                  <a:pt x="82" y="14"/>
                  <a:pt x="82" y="14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3" y="13"/>
                </a:cubicBezTo>
                <a:cubicBezTo>
                  <a:pt x="84" y="12"/>
                  <a:pt x="84" y="13"/>
                  <a:pt x="84" y="13"/>
                </a:cubicBezTo>
                <a:cubicBezTo>
                  <a:pt x="86" y="14"/>
                  <a:pt x="88" y="16"/>
                  <a:pt x="90" y="18"/>
                </a:cubicBezTo>
                <a:cubicBezTo>
                  <a:pt x="90" y="18"/>
                  <a:pt x="90" y="18"/>
                  <a:pt x="90" y="18"/>
                </a:cubicBezTo>
                <a:cubicBezTo>
                  <a:pt x="90" y="19"/>
                  <a:pt x="90" y="19"/>
                  <a:pt x="90" y="19"/>
                </a:cubicBezTo>
                <a:cubicBezTo>
                  <a:pt x="81" y="27"/>
                  <a:pt x="81" y="27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76" y="22"/>
                  <a:pt x="70" y="19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7"/>
                  <a:pt x="64" y="17"/>
                  <a:pt x="64" y="16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4"/>
                  <a:pt x="68" y="4"/>
                  <a:pt x="69" y="5"/>
                </a:cubicBezTo>
                <a:cubicBezTo>
                  <a:pt x="71" y="5"/>
                  <a:pt x="73" y="6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0"/>
                  <a:pt x="74" y="10"/>
                </a:cubicBezTo>
                <a:cubicBezTo>
                  <a:pt x="73" y="9"/>
                  <a:pt x="73" y="9"/>
                  <a:pt x="73" y="9"/>
                </a:cubicBezTo>
                <a:cubicBezTo>
                  <a:pt x="71" y="9"/>
                  <a:pt x="70" y="10"/>
                  <a:pt x="69" y="11"/>
                </a:cubicBezTo>
                <a:cubicBezTo>
                  <a:pt x="69" y="12"/>
                  <a:pt x="69" y="12"/>
                  <a:pt x="69" y="12"/>
                </a:cubicBezTo>
                <a:cubicBezTo>
                  <a:pt x="68" y="14"/>
                  <a:pt x="69" y="15"/>
                  <a:pt x="70" y="16"/>
                </a:cubicBezTo>
                <a:cubicBezTo>
                  <a:pt x="71" y="16"/>
                  <a:pt x="72" y="17"/>
                  <a:pt x="73" y="17"/>
                </a:cubicBezTo>
                <a:cubicBezTo>
                  <a:pt x="73" y="18"/>
                  <a:pt x="74" y="17"/>
                  <a:pt x="74" y="17"/>
                </a:cubicBezTo>
                <a:cubicBezTo>
                  <a:pt x="74" y="16"/>
                  <a:pt x="74" y="16"/>
                  <a:pt x="74" y="15"/>
                </a:cubicBezTo>
                <a:cubicBezTo>
                  <a:pt x="73" y="15"/>
                  <a:pt x="72" y="14"/>
                  <a:pt x="71" y="14"/>
                </a:cubicBezTo>
                <a:cubicBezTo>
                  <a:pt x="71" y="14"/>
                  <a:pt x="70" y="14"/>
                  <a:pt x="70" y="14"/>
                </a:cubicBezTo>
                <a:cubicBezTo>
                  <a:pt x="70" y="14"/>
                  <a:pt x="70" y="13"/>
                  <a:pt x="70" y="13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1"/>
                  <a:pt x="71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74" y="12"/>
                  <a:pt x="74" y="12"/>
                  <a:pt x="74" y="12"/>
                </a:cubicBezTo>
                <a:cubicBezTo>
                  <a:pt x="75" y="13"/>
                  <a:pt x="76" y="12"/>
                  <a:pt x="77" y="11"/>
                </a:cubicBezTo>
                <a:cubicBezTo>
                  <a:pt x="78" y="10"/>
                  <a:pt x="78" y="10"/>
                  <a:pt x="78" y="10"/>
                </a:cubicBezTo>
                <a:cubicBezTo>
                  <a:pt x="79" y="8"/>
                  <a:pt x="78" y="6"/>
                  <a:pt x="77" y="6"/>
                </a:cubicBezTo>
                <a:cubicBezTo>
                  <a:pt x="74" y="4"/>
                  <a:pt x="72" y="3"/>
                  <a:pt x="69" y="3"/>
                </a:cubicBezTo>
                <a:cubicBezTo>
                  <a:pt x="67" y="2"/>
                  <a:pt x="66" y="3"/>
                  <a:pt x="65" y="4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7"/>
                  <a:pt x="63" y="19"/>
                  <a:pt x="64" y="19"/>
                </a:cubicBezTo>
                <a:close/>
                <a:moveTo>
                  <a:pt x="83" y="34"/>
                </a:moveTo>
                <a:cubicBezTo>
                  <a:pt x="86" y="39"/>
                  <a:pt x="88" y="45"/>
                  <a:pt x="88" y="51"/>
                </a:cubicBezTo>
                <a:cubicBezTo>
                  <a:pt x="88" y="52"/>
                  <a:pt x="90" y="53"/>
                  <a:pt x="91" y="53"/>
                </a:cubicBezTo>
                <a:cubicBezTo>
                  <a:pt x="103" y="53"/>
                  <a:pt x="103" y="53"/>
                  <a:pt x="103" y="53"/>
                </a:cubicBezTo>
                <a:cubicBezTo>
                  <a:pt x="105" y="53"/>
                  <a:pt x="106" y="51"/>
                  <a:pt x="106" y="50"/>
                </a:cubicBezTo>
                <a:cubicBezTo>
                  <a:pt x="106" y="47"/>
                  <a:pt x="105" y="44"/>
                  <a:pt x="105" y="41"/>
                </a:cubicBezTo>
                <a:cubicBezTo>
                  <a:pt x="104" y="40"/>
                  <a:pt x="103" y="39"/>
                  <a:pt x="101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7" y="42"/>
                  <a:pt x="97" y="43"/>
                </a:cubicBezTo>
                <a:cubicBezTo>
                  <a:pt x="98" y="44"/>
                  <a:pt x="98" y="44"/>
                  <a:pt x="98" y="45"/>
                </a:cubicBezTo>
                <a:cubicBezTo>
                  <a:pt x="98" y="45"/>
                  <a:pt x="98" y="45"/>
                  <a:pt x="98" y="45"/>
                </a:cubicBezTo>
                <a:cubicBezTo>
                  <a:pt x="98" y="45"/>
                  <a:pt x="97" y="45"/>
                  <a:pt x="97" y="45"/>
                </a:cubicBezTo>
                <a:cubicBezTo>
                  <a:pt x="96" y="46"/>
                  <a:pt x="96" y="46"/>
                  <a:pt x="96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6"/>
                  <a:pt x="95" y="45"/>
                  <a:pt x="95" y="45"/>
                </a:cubicBezTo>
                <a:cubicBezTo>
                  <a:pt x="95" y="44"/>
                  <a:pt x="95" y="43"/>
                  <a:pt x="94" y="42"/>
                </a:cubicBezTo>
                <a:cubicBezTo>
                  <a:pt x="94" y="41"/>
                  <a:pt x="94" y="41"/>
                  <a:pt x="93" y="41"/>
                </a:cubicBezTo>
                <a:cubicBezTo>
                  <a:pt x="92" y="41"/>
                  <a:pt x="92" y="42"/>
                  <a:pt x="92" y="43"/>
                </a:cubicBezTo>
                <a:cubicBezTo>
                  <a:pt x="92" y="44"/>
                  <a:pt x="93" y="45"/>
                  <a:pt x="93" y="46"/>
                </a:cubicBezTo>
                <a:cubicBezTo>
                  <a:pt x="93" y="47"/>
                  <a:pt x="94" y="48"/>
                  <a:pt x="96" y="48"/>
                </a:cubicBezTo>
                <a:cubicBezTo>
                  <a:pt x="98" y="48"/>
                  <a:pt x="98" y="48"/>
                  <a:pt x="98" y="48"/>
                </a:cubicBezTo>
                <a:cubicBezTo>
                  <a:pt x="99" y="47"/>
                  <a:pt x="100" y="46"/>
                  <a:pt x="100" y="44"/>
                </a:cubicBezTo>
                <a:cubicBezTo>
                  <a:pt x="100" y="44"/>
                  <a:pt x="100" y="43"/>
                  <a:pt x="99" y="43"/>
                </a:cubicBezTo>
                <a:cubicBezTo>
                  <a:pt x="99" y="42"/>
                  <a:pt x="99" y="42"/>
                  <a:pt x="100" y="42"/>
                </a:cubicBezTo>
                <a:cubicBezTo>
                  <a:pt x="100" y="42"/>
                  <a:pt x="100" y="42"/>
                  <a:pt x="100" y="42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2" y="41"/>
                  <a:pt x="102" y="41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3" y="45"/>
                  <a:pt x="103" y="47"/>
                  <a:pt x="104" y="50"/>
                </a:cubicBezTo>
                <a:cubicBezTo>
                  <a:pt x="104" y="50"/>
                  <a:pt x="104" y="50"/>
                  <a:pt x="103" y="50"/>
                </a:cubicBezTo>
                <a:cubicBezTo>
                  <a:pt x="103" y="50"/>
                  <a:pt x="103" y="50"/>
                  <a:pt x="103" y="50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44"/>
                  <a:pt x="88" y="38"/>
                  <a:pt x="85" y="33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2"/>
                  <a:pt x="85" y="32"/>
                  <a:pt x="85" y="32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6" y="26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8"/>
                  <a:pt x="98" y="30"/>
                  <a:pt x="100" y="33"/>
                </a:cubicBezTo>
                <a:cubicBezTo>
                  <a:pt x="100" y="33"/>
                  <a:pt x="100" y="33"/>
                  <a:pt x="100" y="33"/>
                </a:cubicBezTo>
                <a:cubicBezTo>
                  <a:pt x="100" y="33"/>
                  <a:pt x="99" y="34"/>
                  <a:pt x="99" y="34"/>
                </a:cubicBezTo>
                <a:cubicBezTo>
                  <a:pt x="98" y="34"/>
                  <a:pt x="98" y="34"/>
                  <a:pt x="98" y="34"/>
                </a:cubicBezTo>
                <a:cubicBezTo>
                  <a:pt x="97" y="34"/>
                  <a:pt x="97" y="34"/>
                  <a:pt x="97" y="34"/>
                </a:cubicBezTo>
                <a:cubicBezTo>
                  <a:pt x="97" y="34"/>
                  <a:pt x="97" y="34"/>
                  <a:pt x="97" y="34"/>
                </a:cubicBezTo>
                <a:cubicBezTo>
                  <a:pt x="96" y="32"/>
                  <a:pt x="96" y="32"/>
                  <a:pt x="96" y="32"/>
                </a:cubicBezTo>
                <a:cubicBezTo>
                  <a:pt x="95" y="31"/>
                  <a:pt x="94" y="30"/>
                  <a:pt x="92" y="31"/>
                </a:cubicBezTo>
                <a:cubicBezTo>
                  <a:pt x="91" y="32"/>
                  <a:pt x="91" y="32"/>
                  <a:pt x="91" y="32"/>
                </a:cubicBezTo>
                <a:cubicBezTo>
                  <a:pt x="90" y="33"/>
                  <a:pt x="89" y="34"/>
                  <a:pt x="90" y="35"/>
                </a:cubicBezTo>
                <a:cubicBezTo>
                  <a:pt x="90" y="36"/>
                  <a:pt x="91" y="37"/>
                  <a:pt x="91" y="38"/>
                </a:cubicBezTo>
                <a:cubicBezTo>
                  <a:pt x="91" y="39"/>
                  <a:pt x="92" y="39"/>
                  <a:pt x="92" y="39"/>
                </a:cubicBezTo>
                <a:cubicBezTo>
                  <a:pt x="93" y="39"/>
                  <a:pt x="93" y="38"/>
                  <a:pt x="93" y="38"/>
                </a:cubicBezTo>
                <a:cubicBezTo>
                  <a:pt x="92" y="37"/>
                  <a:pt x="92" y="35"/>
                  <a:pt x="92" y="34"/>
                </a:cubicBezTo>
                <a:cubicBezTo>
                  <a:pt x="91" y="34"/>
                  <a:pt x="91" y="34"/>
                  <a:pt x="91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3"/>
                  <a:pt x="94" y="33"/>
                  <a:pt x="94" y="33"/>
                </a:cubicBezTo>
                <a:cubicBezTo>
                  <a:pt x="94" y="33"/>
                  <a:pt x="94" y="33"/>
                  <a:pt x="94" y="33"/>
                </a:cubicBezTo>
                <a:cubicBezTo>
                  <a:pt x="95" y="35"/>
                  <a:pt x="95" y="35"/>
                  <a:pt x="95" y="35"/>
                </a:cubicBezTo>
                <a:cubicBezTo>
                  <a:pt x="95" y="36"/>
                  <a:pt x="97" y="37"/>
                  <a:pt x="98" y="3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2" y="35"/>
                  <a:pt x="102" y="34"/>
                  <a:pt x="102" y="32"/>
                </a:cubicBezTo>
                <a:cubicBezTo>
                  <a:pt x="100" y="30"/>
                  <a:pt x="99" y="27"/>
                  <a:pt x="98" y="25"/>
                </a:cubicBezTo>
                <a:cubicBezTo>
                  <a:pt x="97" y="23"/>
                  <a:pt x="95" y="23"/>
                  <a:pt x="94" y="24"/>
                </a:cubicBezTo>
                <a:cubicBezTo>
                  <a:pt x="84" y="31"/>
                  <a:pt x="84" y="31"/>
                  <a:pt x="84" y="31"/>
                </a:cubicBezTo>
                <a:cubicBezTo>
                  <a:pt x="83" y="32"/>
                  <a:pt x="82" y="33"/>
                  <a:pt x="83" y="34"/>
                </a:cubicBezTo>
                <a:close/>
                <a:moveTo>
                  <a:pt x="37" y="18"/>
                </a:moveTo>
                <a:cubicBezTo>
                  <a:pt x="37" y="20"/>
                  <a:pt x="39" y="20"/>
                  <a:pt x="40" y="20"/>
                </a:cubicBezTo>
                <a:cubicBezTo>
                  <a:pt x="45" y="18"/>
                  <a:pt x="51" y="17"/>
                  <a:pt x="57" y="18"/>
                </a:cubicBezTo>
                <a:cubicBezTo>
                  <a:pt x="58" y="18"/>
                  <a:pt x="59" y="17"/>
                  <a:pt x="60" y="15"/>
                </a:cubicBezTo>
                <a:cubicBezTo>
                  <a:pt x="62" y="3"/>
                  <a:pt x="62" y="3"/>
                  <a:pt x="62" y="3"/>
                </a:cubicBezTo>
                <a:cubicBezTo>
                  <a:pt x="62" y="2"/>
                  <a:pt x="61" y="1"/>
                  <a:pt x="59" y="0"/>
                </a:cubicBezTo>
                <a:cubicBezTo>
                  <a:pt x="56" y="0"/>
                  <a:pt x="53" y="0"/>
                  <a:pt x="51" y="0"/>
                </a:cubicBezTo>
                <a:cubicBezTo>
                  <a:pt x="49" y="0"/>
                  <a:pt x="48" y="1"/>
                  <a:pt x="48" y="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50" y="7"/>
                  <a:pt x="51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10"/>
                  <a:pt x="48" y="11"/>
                  <a:pt x="49" y="11"/>
                </a:cubicBezTo>
                <a:cubicBezTo>
                  <a:pt x="49" y="12"/>
                  <a:pt x="49" y="12"/>
                  <a:pt x="50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2"/>
                  <a:pt x="55" y="11"/>
                  <a:pt x="55" y="1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6"/>
                  <a:pt x="54" y="5"/>
                  <a:pt x="53" y="5"/>
                </a:cubicBezTo>
                <a:cubicBezTo>
                  <a:pt x="51" y="5"/>
                  <a:pt x="51" y="5"/>
                  <a:pt x="51" y="5"/>
                </a:cubicBezTo>
                <a:cubicBezTo>
                  <a:pt x="51" y="5"/>
                  <a:pt x="51" y="5"/>
                  <a:pt x="51" y="5"/>
                </a:cubicBezTo>
                <a:cubicBezTo>
                  <a:pt x="50" y="5"/>
                  <a:pt x="50" y="5"/>
                  <a:pt x="50" y="5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2"/>
                  <a:pt x="50" y="2"/>
                </a:cubicBezTo>
                <a:cubicBezTo>
                  <a:pt x="50" y="2"/>
                  <a:pt x="51" y="2"/>
                  <a:pt x="51" y="2"/>
                </a:cubicBezTo>
                <a:cubicBezTo>
                  <a:pt x="53" y="2"/>
                  <a:pt x="56" y="2"/>
                  <a:pt x="59" y="2"/>
                </a:cubicBezTo>
                <a:cubicBezTo>
                  <a:pt x="59" y="2"/>
                  <a:pt x="59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6"/>
                  <a:pt x="57" y="16"/>
                  <a:pt x="57" y="16"/>
                </a:cubicBezTo>
                <a:cubicBezTo>
                  <a:pt x="51" y="15"/>
                  <a:pt x="45" y="16"/>
                  <a:pt x="39" y="18"/>
                </a:cubicBezTo>
                <a:cubicBezTo>
                  <a:pt x="39" y="18"/>
                  <a:pt x="39" y="18"/>
                  <a:pt x="38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6" y="5"/>
                  <a:pt x="39" y="4"/>
                  <a:pt x="41" y="3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6"/>
                  <a:pt x="43" y="6"/>
                  <a:pt x="42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0" y="7"/>
                  <a:pt x="40" y="7"/>
                  <a:pt x="40" y="7"/>
                </a:cubicBezTo>
                <a:cubicBezTo>
                  <a:pt x="39" y="7"/>
                  <a:pt x="38" y="9"/>
                  <a:pt x="38" y="10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41" y="14"/>
                  <a:pt x="42" y="14"/>
                </a:cubicBezTo>
                <a:cubicBezTo>
                  <a:pt x="43" y="13"/>
                  <a:pt x="44" y="13"/>
                  <a:pt x="45" y="13"/>
                </a:cubicBezTo>
                <a:cubicBezTo>
                  <a:pt x="46" y="13"/>
                  <a:pt x="46" y="12"/>
                  <a:pt x="46" y="12"/>
                </a:cubicBezTo>
                <a:cubicBezTo>
                  <a:pt x="46" y="11"/>
                  <a:pt x="45" y="11"/>
                  <a:pt x="45" y="11"/>
                </a:cubicBezTo>
                <a:cubicBezTo>
                  <a:pt x="44" y="11"/>
                  <a:pt x="43" y="11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1"/>
                  <a:pt x="41" y="11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9"/>
                  <a:pt x="40" y="9"/>
                  <a:pt x="40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5" y="7"/>
                  <a:pt x="45" y="5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2"/>
                  <a:pt x="43" y="1"/>
                  <a:pt x="41" y="1"/>
                </a:cubicBezTo>
                <a:cubicBezTo>
                  <a:pt x="38" y="2"/>
                  <a:pt x="36" y="3"/>
                  <a:pt x="33" y="4"/>
                </a:cubicBezTo>
                <a:cubicBezTo>
                  <a:pt x="31" y="5"/>
                  <a:pt x="31" y="6"/>
                  <a:pt x="31" y="8"/>
                </a:cubicBezTo>
                <a:lnTo>
                  <a:pt x="37" y="18"/>
                </a:lnTo>
                <a:close/>
                <a:moveTo>
                  <a:pt x="7" y="32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1" y="37"/>
                  <a:pt x="22" y="36"/>
                </a:cubicBezTo>
                <a:cubicBezTo>
                  <a:pt x="24" y="31"/>
                  <a:pt x="29" y="27"/>
                  <a:pt x="33" y="23"/>
                </a:cubicBezTo>
                <a:cubicBezTo>
                  <a:pt x="34" y="23"/>
                  <a:pt x="35" y="21"/>
                  <a:pt x="34" y="20"/>
                </a:cubicBezTo>
                <a:cubicBezTo>
                  <a:pt x="28" y="9"/>
                  <a:pt x="28" y="9"/>
                  <a:pt x="28" y="9"/>
                </a:cubicBezTo>
                <a:cubicBezTo>
                  <a:pt x="27" y="8"/>
                  <a:pt x="25" y="8"/>
                  <a:pt x="24" y="9"/>
                </a:cubicBezTo>
                <a:cubicBezTo>
                  <a:pt x="22" y="10"/>
                  <a:pt x="19" y="12"/>
                  <a:pt x="17" y="14"/>
                </a:cubicBezTo>
                <a:cubicBezTo>
                  <a:pt x="16" y="15"/>
                  <a:pt x="16" y="17"/>
                  <a:pt x="17" y="18"/>
                </a:cubicBezTo>
                <a:cubicBezTo>
                  <a:pt x="18" y="19"/>
                  <a:pt x="18" y="19"/>
                  <a:pt x="18" y="19"/>
                </a:cubicBezTo>
                <a:cubicBezTo>
                  <a:pt x="19" y="20"/>
                  <a:pt x="21" y="20"/>
                  <a:pt x="22" y="19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5" y="20"/>
                  <a:pt x="25" y="20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3"/>
                  <a:pt x="23" y="24"/>
                  <a:pt x="23" y="24"/>
                </a:cubicBezTo>
                <a:cubicBezTo>
                  <a:pt x="23" y="24"/>
                  <a:pt x="24" y="24"/>
                  <a:pt x="24" y="24"/>
                </a:cubicBezTo>
                <a:cubicBezTo>
                  <a:pt x="27" y="22"/>
                  <a:pt x="27" y="22"/>
                  <a:pt x="27" y="22"/>
                </a:cubicBezTo>
                <a:cubicBezTo>
                  <a:pt x="28" y="21"/>
                  <a:pt x="28" y="19"/>
                  <a:pt x="27" y="18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6"/>
                  <a:pt x="23" y="15"/>
                  <a:pt x="22" y="16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5"/>
                </a:cubicBezTo>
                <a:cubicBezTo>
                  <a:pt x="21" y="14"/>
                  <a:pt x="23" y="12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1"/>
                  <a:pt x="26" y="1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27" y="25"/>
                  <a:pt x="23" y="30"/>
                  <a:pt x="20" y="35"/>
                </a:cubicBezTo>
                <a:cubicBezTo>
                  <a:pt x="20" y="35"/>
                  <a:pt x="20" y="35"/>
                  <a:pt x="19" y="36"/>
                </a:cubicBezTo>
                <a:cubicBezTo>
                  <a:pt x="19" y="36"/>
                  <a:pt x="19" y="36"/>
                  <a:pt x="19" y="35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9" y="27"/>
                  <a:pt x="11" y="25"/>
                  <a:pt x="12" y="22"/>
                </a:cubicBezTo>
                <a:cubicBezTo>
                  <a:pt x="12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5" y="23"/>
                  <a:pt x="15" y="23"/>
                  <a:pt x="15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7"/>
                  <a:pt x="13" y="29"/>
                  <a:pt x="14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7" y="31"/>
                  <a:pt x="19" y="31"/>
                  <a:pt x="20" y="30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2" y="26"/>
                  <a:pt x="21" y="26"/>
                </a:cubicBezTo>
                <a:cubicBezTo>
                  <a:pt x="21" y="26"/>
                  <a:pt x="20" y="26"/>
                  <a:pt x="20" y="26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5" y="28"/>
                  <a:pt x="15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4"/>
                  <a:pt x="17" y="23"/>
                  <a:pt x="16" y="22"/>
                </a:cubicBezTo>
                <a:cubicBezTo>
                  <a:pt x="15" y="20"/>
                  <a:pt x="15" y="20"/>
                  <a:pt x="15" y="20"/>
                </a:cubicBezTo>
                <a:cubicBezTo>
                  <a:pt x="14" y="19"/>
                  <a:pt x="12" y="20"/>
                  <a:pt x="11" y="21"/>
                </a:cubicBezTo>
                <a:cubicBezTo>
                  <a:pt x="9" y="23"/>
                  <a:pt x="8" y="26"/>
                  <a:pt x="6" y="28"/>
                </a:cubicBezTo>
                <a:cubicBezTo>
                  <a:pt x="5" y="30"/>
                  <a:pt x="6" y="31"/>
                  <a:pt x="7" y="32"/>
                </a:cubicBezTo>
                <a:close/>
                <a:moveTo>
                  <a:pt x="80" y="79"/>
                </a:moveTo>
                <a:cubicBezTo>
                  <a:pt x="79" y="78"/>
                  <a:pt x="78" y="78"/>
                  <a:pt x="77" y="79"/>
                </a:cubicBezTo>
                <a:cubicBezTo>
                  <a:pt x="72" y="83"/>
                  <a:pt x="67" y="86"/>
                  <a:pt x="61" y="87"/>
                </a:cubicBezTo>
                <a:cubicBezTo>
                  <a:pt x="60" y="88"/>
                  <a:pt x="59" y="89"/>
                  <a:pt x="60" y="90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62" y="104"/>
                  <a:pt x="64" y="105"/>
                  <a:pt x="65" y="104"/>
                </a:cubicBezTo>
                <a:cubicBezTo>
                  <a:pt x="68" y="104"/>
                  <a:pt x="71" y="103"/>
                  <a:pt x="73" y="102"/>
                </a:cubicBezTo>
                <a:cubicBezTo>
                  <a:pt x="75" y="101"/>
                  <a:pt x="75" y="99"/>
                  <a:pt x="75" y="98"/>
                </a:cubicBezTo>
                <a:cubicBezTo>
                  <a:pt x="74" y="96"/>
                  <a:pt x="74" y="96"/>
                  <a:pt x="74" y="96"/>
                </a:cubicBezTo>
                <a:cubicBezTo>
                  <a:pt x="73" y="95"/>
                  <a:pt x="72" y="94"/>
                  <a:pt x="70" y="95"/>
                </a:cubicBezTo>
                <a:cubicBezTo>
                  <a:pt x="69" y="96"/>
                  <a:pt x="69" y="96"/>
                  <a:pt x="69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5"/>
                  <a:pt x="68" y="95"/>
                  <a:pt x="68" y="95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3"/>
                  <a:pt x="67" y="93"/>
                  <a:pt x="67" y="93"/>
                </a:cubicBezTo>
                <a:cubicBezTo>
                  <a:pt x="67" y="93"/>
                  <a:pt x="68" y="93"/>
                  <a:pt x="68" y="93"/>
                </a:cubicBezTo>
                <a:cubicBezTo>
                  <a:pt x="69" y="93"/>
                  <a:pt x="70" y="92"/>
                  <a:pt x="71" y="92"/>
                </a:cubicBezTo>
                <a:cubicBezTo>
                  <a:pt x="71" y="91"/>
                  <a:pt x="71" y="91"/>
                  <a:pt x="71" y="90"/>
                </a:cubicBezTo>
                <a:cubicBezTo>
                  <a:pt x="71" y="90"/>
                  <a:pt x="70" y="89"/>
                  <a:pt x="70" y="90"/>
                </a:cubicBezTo>
                <a:cubicBezTo>
                  <a:pt x="69" y="90"/>
                  <a:pt x="68" y="91"/>
                  <a:pt x="67" y="91"/>
                </a:cubicBezTo>
                <a:cubicBezTo>
                  <a:pt x="66" y="91"/>
                  <a:pt x="65" y="93"/>
                  <a:pt x="65" y="94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7"/>
                  <a:pt x="68" y="98"/>
                  <a:pt x="69" y="98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1" y="97"/>
                  <a:pt x="72" y="97"/>
                </a:cubicBezTo>
                <a:cubicBezTo>
                  <a:pt x="72" y="97"/>
                  <a:pt x="72" y="97"/>
                  <a:pt x="72" y="97"/>
                </a:cubicBezTo>
                <a:cubicBezTo>
                  <a:pt x="73" y="99"/>
                  <a:pt x="73" y="99"/>
                  <a:pt x="73" y="99"/>
                </a:cubicBezTo>
                <a:cubicBezTo>
                  <a:pt x="73" y="99"/>
                  <a:pt x="73" y="99"/>
                  <a:pt x="73" y="99"/>
                </a:cubicBezTo>
                <a:cubicBezTo>
                  <a:pt x="73" y="100"/>
                  <a:pt x="72" y="100"/>
                  <a:pt x="72" y="100"/>
                </a:cubicBezTo>
                <a:cubicBezTo>
                  <a:pt x="70" y="101"/>
                  <a:pt x="67" y="102"/>
                  <a:pt x="65" y="102"/>
                </a:cubicBezTo>
                <a:cubicBezTo>
                  <a:pt x="65" y="102"/>
                  <a:pt x="64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89"/>
                  <a:pt x="62" y="89"/>
                  <a:pt x="62" y="89"/>
                </a:cubicBezTo>
                <a:cubicBezTo>
                  <a:pt x="68" y="88"/>
                  <a:pt x="74" y="85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5" y="92"/>
                  <a:pt x="83" y="94"/>
                  <a:pt x="81" y="95"/>
                </a:cubicBezTo>
                <a:cubicBezTo>
                  <a:pt x="81" y="95"/>
                  <a:pt x="80" y="95"/>
                  <a:pt x="80" y="95"/>
                </a:cubicBezTo>
                <a:cubicBezTo>
                  <a:pt x="80" y="95"/>
                  <a:pt x="80" y="95"/>
                  <a:pt x="80" y="95"/>
                </a:cubicBezTo>
                <a:cubicBezTo>
                  <a:pt x="79" y="93"/>
                  <a:pt x="79" y="93"/>
                  <a:pt x="79" y="93"/>
                </a:cubicBezTo>
                <a:cubicBezTo>
                  <a:pt x="79" y="93"/>
                  <a:pt x="79" y="93"/>
                  <a:pt x="79" y="93"/>
                </a:cubicBezTo>
                <a:cubicBezTo>
                  <a:pt x="79" y="93"/>
                  <a:pt x="79" y="93"/>
                  <a:pt x="79" y="93"/>
                </a:cubicBezTo>
                <a:cubicBezTo>
                  <a:pt x="80" y="92"/>
                  <a:pt x="80" y="92"/>
                  <a:pt x="81" y="92"/>
                </a:cubicBezTo>
                <a:cubicBezTo>
                  <a:pt x="82" y="91"/>
                  <a:pt x="82" y="89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79" y="85"/>
                  <a:pt x="78" y="85"/>
                  <a:pt x="76" y="86"/>
                </a:cubicBezTo>
                <a:cubicBezTo>
                  <a:pt x="76" y="87"/>
                  <a:pt x="75" y="87"/>
                  <a:pt x="74" y="88"/>
                </a:cubicBezTo>
                <a:cubicBezTo>
                  <a:pt x="73" y="88"/>
                  <a:pt x="73" y="89"/>
                  <a:pt x="74" y="89"/>
                </a:cubicBezTo>
                <a:cubicBezTo>
                  <a:pt x="74" y="90"/>
                  <a:pt x="75" y="90"/>
                  <a:pt x="75" y="89"/>
                </a:cubicBezTo>
                <a:cubicBezTo>
                  <a:pt x="76" y="89"/>
                  <a:pt x="77" y="88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9" y="89"/>
                  <a:pt x="79" y="89"/>
                  <a:pt x="79" y="89"/>
                </a:cubicBezTo>
                <a:cubicBezTo>
                  <a:pt x="80" y="89"/>
                  <a:pt x="80" y="89"/>
                  <a:pt x="80" y="90"/>
                </a:cubicBezTo>
                <a:cubicBezTo>
                  <a:pt x="80" y="90"/>
                  <a:pt x="79" y="90"/>
                  <a:pt x="79" y="90"/>
                </a:cubicBezTo>
                <a:cubicBezTo>
                  <a:pt x="79" y="90"/>
                  <a:pt x="78" y="91"/>
                  <a:pt x="78" y="91"/>
                </a:cubicBezTo>
                <a:cubicBezTo>
                  <a:pt x="77" y="92"/>
                  <a:pt x="76" y="93"/>
                  <a:pt x="77" y="95"/>
                </a:cubicBezTo>
                <a:cubicBezTo>
                  <a:pt x="78" y="96"/>
                  <a:pt x="78" y="96"/>
                  <a:pt x="78" y="96"/>
                </a:cubicBezTo>
                <a:cubicBezTo>
                  <a:pt x="79" y="98"/>
                  <a:pt x="80" y="98"/>
                  <a:pt x="82" y="97"/>
                </a:cubicBezTo>
                <a:cubicBezTo>
                  <a:pt x="84" y="95"/>
                  <a:pt x="86" y="94"/>
                  <a:pt x="88" y="92"/>
                </a:cubicBezTo>
                <a:cubicBezTo>
                  <a:pt x="90" y="91"/>
                  <a:pt x="90" y="89"/>
                  <a:pt x="89" y="88"/>
                </a:cubicBezTo>
                <a:lnTo>
                  <a:pt x="80" y="79"/>
                </a:lnTo>
                <a:close/>
                <a:moveTo>
                  <a:pt x="103" y="57"/>
                </a:moveTo>
                <a:cubicBezTo>
                  <a:pt x="91" y="56"/>
                  <a:pt x="91" y="56"/>
                  <a:pt x="91" y="56"/>
                </a:cubicBezTo>
                <a:cubicBezTo>
                  <a:pt x="89" y="56"/>
                  <a:pt x="88" y="57"/>
                  <a:pt x="88" y="58"/>
                </a:cubicBezTo>
                <a:cubicBezTo>
                  <a:pt x="87" y="64"/>
                  <a:pt x="85" y="69"/>
                  <a:pt x="81" y="74"/>
                </a:cubicBezTo>
                <a:cubicBezTo>
                  <a:pt x="81" y="75"/>
                  <a:pt x="81" y="76"/>
                  <a:pt x="82" y="77"/>
                </a:cubicBezTo>
                <a:cubicBezTo>
                  <a:pt x="91" y="85"/>
                  <a:pt x="91" y="85"/>
                  <a:pt x="91" y="85"/>
                </a:cubicBezTo>
                <a:cubicBezTo>
                  <a:pt x="93" y="86"/>
                  <a:pt x="94" y="86"/>
                  <a:pt x="95" y="84"/>
                </a:cubicBezTo>
                <a:cubicBezTo>
                  <a:pt x="97" y="82"/>
                  <a:pt x="98" y="80"/>
                  <a:pt x="100" y="77"/>
                </a:cubicBezTo>
                <a:cubicBezTo>
                  <a:pt x="101" y="76"/>
                  <a:pt x="100" y="74"/>
                  <a:pt x="99" y="73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72"/>
                  <a:pt x="94" y="73"/>
                  <a:pt x="93" y="74"/>
                </a:cubicBezTo>
                <a:cubicBezTo>
                  <a:pt x="93" y="74"/>
                  <a:pt x="93" y="75"/>
                  <a:pt x="92" y="75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4"/>
                </a:cubicBezTo>
                <a:cubicBezTo>
                  <a:pt x="90" y="74"/>
                  <a:pt x="90" y="74"/>
                  <a:pt x="90" y="74"/>
                </a:cubicBezTo>
                <a:cubicBezTo>
                  <a:pt x="91" y="73"/>
                  <a:pt x="91" y="72"/>
                  <a:pt x="92" y="71"/>
                </a:cubicBezTo>
                <a:cubicBezTo>
                  <a:pt x="92" y="71"/>
                  <a:pt x="92" y="70"/>
                  <a:pt x="91" y="70"/>
                </a:cubicBezTo>
                <a:cubicBezTo>
                  <a:pt x="90" y="70"/>
                  <a:pt x="90" y="70"/>
                  <a:pt x="90" y="70"/>
                </a:cubicBezTo>
                <a:cubicBezTo>
                  <a:pt x="89" y="71"/>
                  <a:pt x="89" y="72"/>
                  <a:pt x="88" y="73"/>
                </a:cubicBezTo>
                <a:cubicBezTo>
                  <a:pt x="87" y="74"/>
                  <a:pt x="88" y="76"/>
                  <a:pt x="89" y="77"/>
                </a:cubicBezTo>
                <a:cubicBezTo>
                  <a:pt x="91" y="78"/>
                  <a:pt x="91" y="78"/>
                  <a:pt x="91" y="78"/>
                </a:cubicBezTo>
                <a:cubicBezTo>
                  <a:pt x="92" y="78"/>
                  <a:pt x="93" y="78"/>
                  <a:pt x="94" y="77"/>
                </a:cubicBezTo>
                <a:cubicBezTo>
                  <a:pt x="95" y="76"/>
                  <a:pt x="95" y="75"/>
                  <a:pt x="95" y="75"/>
                </a:cubicBezTo>
                <a:cubicBezTo>
                  <a:pt x="95" y="75"/>
                  <a:pt x="95" y="75"/>
                  <a:pt x="96" y="75"/>
                </a:cubicBezTo>
                <a:cubicBezTo>
                  <a:pt x="96" y="75"/>
                  <a:pt x="96" y="75"/>
                  <a:pt x="96" y="75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7" y="79"/>
                  <a:pt x="95" y="81"/>
                  <a:pt x="94" y="83"/>
                </a:cubicBezTo>
                <a:cubicBezTo>
                  <a:pt x="94" y="83"/>
                  <a:pt x="93" y="83"/>
                  <a:pt x="93" y="83"/>
                </a:cubicBezTo>
                <a:cubicBezTo>
                  <a:pt x="93" y="83"/>
                  <a:pt x="93" y="83"/>
                  <a:pt x="93" y="83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5"/>
                  <a:pt x="83" y="75"/>
                  <a:pt x="83" y="75"/>
                </a:cubicBezTo>
                <a:cubicBezTo>
                  <a:pt x="87" y="70"/>
                  <a:pt x="89" y="64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1" y="58"/>
                  <a:pt x="91" y="58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103" y="60"/>
                  <a:pt x="103" y="60"/>
                </a:cubicBezTo>
                <a:cubicBezTo>
                  <a:pt x="103" y="62"/>
                  <a:pt x="102" y="65"/>
                  <a:pt x="102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5"/>
                  <a:pt x="99" y="65"/>
                  <a:pt x="99" y="65"/>
                </a:cubicBezTo>
                <a:cubicBezTo>
                  <a:pt x="99" y="63"/>
                  <a:pt x="99" y="62"/>
                  <a:pt x="97" y="62"/>
                </a:cubicBezTo>
                <a:cubicBezTo>
                  <a:pt x="95" y="61"/>
                  <a:pt x="95" y="61"/>
                  <a:pt x="95" y="61"/>
                </a:cubicBezTo>
                <a:cubicBezTo>
                  <a:pt x="94" y="61"/>
                  <a:pt x="93" y="62"/>
                  <a:pt x="92" y="63"/>
                </a:cubicBezTo>
                <a:cubicBezTo>
                  <a:pt x="92" y="64"/>
                  <a:pt x="92" y="65"/>
                  <a:pt x="91" y="66"/>
                </a:cubicBezTo>
                <a:cubicBezTo>
                  <a:pt x="91" y="66"/>
                  <a:pt x="91" y="67"/>
                  <a:pt x="92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4" y="66"/>
                  <a:pt x="94" y="65"/>
                  <a:pt x="94" y="64"/>
                </a:cubicBezTo>
                <a:cubicBezTo>
                  <a:pt x="94" y="63"/>
                  <a:pt x="94" y="63"/>
                  <a:pt x="95" y="63"/>
                </a:cubicBezTo>
                <a:cubicBezTo>
                  <a:pt x="95" y="63"/>
                  <a:pt x="95" y="63"/>
                  <a:pt x="95" y="63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6"/>
                  <a:pt x="97" y="66"/>
                  <a:pt x="97" y="66"/>
                </a:cubicBezTo>
                <a:cubicBezTo>
                  <a:pt x="96" y="67"/>
                  <a:pt x="97" y="69"/>
                  <a:pt x="98" y="70"/>
                </a:cubicBezTo>
                <a:cubicBezTo>
                  <a:pt x="100" y="70"/>
                  <a:pt x="100" y="70"/>
                  <a:pt x="100" y="70"/>
                </a:cubicBezTo>
                <a:cubicBezTo>
                  <a:pt x="101" y="71"/>
                  <a:pt x="103" y="70"/>
                  <a:pt x="104" y="68"/>
                </a:cubicBezTo>
                <a:cubicBezTo>
                  <a:pt x="104" y="65"/>
                  <a:pt x="105" y="63"/>
                  <a:pt x="105" y="60"/>
                </a:cubicBezTo>
                <a:cubicBezTo>
                  <a:pt x="106" y="58"/>
                  <a:pt x="104" y="57"/>
                  <a:pt x="103" y="57"/>
                </a:cubicBezTo>
                <a:close/>
                <a:moveTo>
                  <a:pt x="57" y="91"/>
                </a:moveTo>
                <a:cubicBezTo>
                  <a:pt x="57" y="89"/>
                  <a:pt x="55" y="88"/>
                  <a:pt x="54" y="88"/>
                </a:cubicBezTo>
                <a:cubicBezTo>
                  <a:pt x="48" y="89"/>
                  <a:pt x="42" y="87"/>
                  <a:pt x="37" y="85"/>
                </a:cubicBezTo>
                <a:cubicBezTo>
                  <a:pt x="36" y="84"/>
                  <a:pt x="35" y="85"/>
                  <a:pt x="34" y="86"/>
                </a:cubicBezTo>
                <a:cubicBezTo>
                  <a:pt x="28" y="96"/>
                  <a:pt x="28" y="96"/>
                  <a:pt x="28" y="96"/>
                </a:cubicBezTo>
                <a:cubicBezTo>
                  <a:pt x="27" y="98"/>
                  <a:pt x="28" y="99"/>
                  <a:pt x="29" y="100"/>
                </a:cubicBezTo>
                <a:cubicBezTo>
                  <a:pt x="32" y="101"/>
                  <a:pt x="34" y="102"/>
                  <a:pt x="37" y="103"/>
                </a:cubicBezTo>
                <a:cubicBezTo>
                  <a:pt x="39" y="104"/>
                  <a:pt x="40" y="103"/>
                  <a:pt x="41" y="101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2" y="98"/>
                  <a:pt x="41" y="97"/>
                  <a:pt x="39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5"/>
                </a:cubicBezTo>
                <a:cubicBezTo>
                  <a:pt x="37" y="95"/>
                  <a:pt x="37" y="95"/>
                  <a:pt x="37" y="95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40" y="93"/>
                  <a:pt x="41" y="94"/>
                  <a:pt x="42" y="94"/>
                </a:cubicBezTo>
                <a:cubicBezTo>
                  <a:pt x="42" y="94"/>
                  <a:pt x="43" y="94"/>
                  <a:pt x="43" y="93"/>
                </a:cubicBezTo>
                <a:cubicBezTo>
                  <a:pt x="43" y="93"/>
                  <a:pt x="43" y="92"/>
                  <a:pt x="42" y="92"/>
                </a:cubicBezTo>
                <a:cubicBezTo>
                  <a:pt x="41" y="92"/>
                  <a:pt x="40" y="91"/>
                  <a:pt x="39" y="91"/>
                </a:cubicBezTo>
                <a:cubicBezTo>
                  <a:pt x="38" y="91"/>
                  <a:pt x="36" y="91"/>
                  <a:pt x="36" y="93"/>
                </a:cubicBezTo>
                <a:cubicBezTo>
                  <a:pt x="35" y="94"/>
                  <a:pt x="35" y="94"/>
                  <a:pt x="35" y="94"/>
                </a:cubicBezTo>
                <a:cubicBezTo>
                  <a:pt x="35" y="96"/>
                  <a:pt x="35" y="97"/>
                  <a:pt x="37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39" y="98"/>
                  <a:pt x="39" y="98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5" y="100"/>
                  <a:pt x="33" y="99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6"/>
                  <a:pt x="36" y="86"/>
                </a:cubicBezTo>
                <a:cubicBezTo>
                  <a:pt x="36" y="86"/>
                  <a:pt x="36" y="86"/>
                  <a:pt x="36" y="86"/>
                </a:cubicBezTo>
                <a:cubicBezTo>
                  <a:pt x="42" y="89"/>
                  <a:pt x="48" y="91"/>
                  <a:pt x="54" y="90"/>
                </a:cubicBezTo>
                <a:cubicBezTo>
                  <a:pt x="54" y="90"/>
                  <a:pt x="55" y="90"/>
                  <a:pt x="55" y="90"/>
                </a:cubicBezTo>
                <a:cubicBezTo>
                  <a:pt x="55" y="91"/>
                  <a:pt x="55" y="91"/>
                  <a:pt x="55" y="91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2" y="104"/>
                  <a:pt x="50" y="103"/>
                  <a:pt x="47" y="103"/>
                </a:cubicBezTo>
                <a:cubicBezTo>
                  <a:pt x="47" y="103"/>
                  <a:pt x="47" y="103"/>
                  <a:pt x="46" y="103"/>
                </a:cubicBezTo>
                <a:cubicBezTo>
                  <a:pt x="46" y="103"/>
                  <a:pt x="46" y="103"/>
                  <a:pt x="46" y="103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8" y="100"/>
                  <a:pt x="49" y="100"/>
                  <a:pt x="49" y="100"/>
                </a:cubicBezTo>
                <a:cubicBezTo>
                  <a:pt x="51" y="100"/>
                  <a:pt x="52" y="99"/>
                  <a:pt x="52" y="98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5"/>
                  <a:pt x="51" y="93"/>
                  <a:pt x="50" y="93"/>
                </a:cubicBezTo>
                <a:cubicBezTo>
                  <a:pt x="49" y="93"/>
                  <a:pt x="48" y="93"/>
                  <a:pt x="47" y="93"/>
                </a:cubicBezTo>
                <a:cubicBezTo>
                  <a:pt x="46" y="93"/>
                  <a:pt x="46" y="93"/>
                  <a:pt x="46" y="94"/>
                </a:cubicBezTo>
                <a:cubicBezTo>
                  <a:pt x="45" y="94"/>
                  <a:pt x="46" y="95"/>
                  <a:pt x="46" y="95"/>
                </a:cubicBezTo>
                <a:cubicBezTo>
                  <a:pt x="47" y="95"/>
                  <a:pt x="48" y="95"/>
                  <a:pt x="50" y="95"/>
                </a:cubicBezTo>
                <a:cubicBezTo>
                  <a:pt x="50" y="95"/>
                  <a:pt x="50" y="95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49" y="98"/>
                  <a:pt x="49" y="98"/>
                </a:cubicBezTo>
                <a:cubicBezTo>
                  <a:pt x="49" y="98"/>
                  <a:pt x="48" y="98"/>
                  <a:pt x="48" y="98"/>
                </a:cubicBezTo>
                <a:cubicBezTo>
                  <a:pt x="46" y="98"/>
                  <a:pt x="45" y="99"/>
                  <a:pt x="44" y="100"/>
                </a:cubicBezTo>
                <a:cubicBezTo>
                  <a:pt x="44" y="102"/>
                  <a:pt x="44" y="102"/>
                  <a:pt x="44" y="102"/>
                </a:cubicBezTo>
                <a:cubicBezTo>
                  <a:pt x="44" y="104"/>
                  <a:pt x="45" y="105"/>
                  <a:pt x="47" y="105"/>
                </a:cubicBezTo>
                <a:cubicBezTo>
                  <a:pt x="49" y="106"/>
                  <a:pt x="52" y="106"/>
                  <a:pt x="55" y="106"/>
                </a:cubicBezTo>
                <a:cubicBezTo>
                  <a:pt x="57" y="106"/>
                  <a:pt x="58" y="104"/>
                  <a:pt x="58" y="103"/>
                </a:cubicBezTo>
                <a:lnTo>
                  <a:pt x="57" y="91"/>
                </a:lnTo>
                <a:close/>
                <a:moveTo>
                  <a:pt x="31" y="81"/>
                </a:moveTo>
                <a:cubicBezTo>
                  <a:pt x="26" y="77"/>
                  <a:pt x="23" y="72"/>
                  <a:pt x="20" y="67"/>
                </a:cubicBezTo>
                <a:cubicBezTo>
                  <a:pt x="20" y="66"/>
                  <a:pt x="19" y="65"/>
                  <a:pt x="17" y="66"/>
                </a:cubicBezTo>
                <a:cubicBezTo>
                  <a:pt x="6" y="70"/>
                  <a:pt x="6" y="70"/>
                  <a:pt x="6" y="70"/>
                </a:cubicBezTo>
                <a:cubicBezTo>
                  <a:pt x="4" y="70"/>
                  <a:pt x="4" y="72"/>
                  <a:pt x="4" y="74"/>
                </a:cubicBezTo>
                <a:cubicBezTo>
                  <a:pt x="6" y="76"/>
                  <a:pt x="7" y="79"/>
                  <a:pt x="8" y="81"/>
                </a:cubicBezTo>
                <a:cubicBezTo>
                  <a:pt x="9" y="83"/>
                  <a:pt x="11" y="83"/>
                  <a:pt x="12" y="82"/>
                </a:cubicBezTo>
                <a:cubicBezTo>
                  <a:pt x="14" y="81"/>
                  <a:pt x="14" y="81"/>
                  <a:pt x="14" y="81"/>
                </a:cubicBezTo>
                <a:cubicBezTo>
                  <a:pt x="15" y="80"/>
                  <a:pt x="15" y="79"/>
                  <a:pt x="15" y="77"/>
                </a:cubicBezTo>
                <a:cubicBezTo>
                  <a:pt x="14" y="76"/>
                  <a:pt x="14" y="76"/>
                  <a:pt x="14" y="76"/>
                </a:cubicBezTo>
                <a:cubicBezTo>
                  <a:pt x="13" y="76"/>
                  <a:pt x="13" y="75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6" y="74"/>
                  <a:pt x="16" y="74"/>
                </a:cubicBezTo>
                <a:cubicBezTo>
                  <a:pt x="16" y="74"/>
                  <a:pt x="16" y="74"/>
                  <a:pt x="16" y="74"/>
                </a:cubicBezTo>
                <a:cubicBezTo>
                  <a:pt x="17" y="75"/>
                  <a:pt x="17" y="76"/>
                  <a:pt x="18" y="77"/>
                </a:cubicBezTo>
                <a:cubicBezTo>
                  <a:pt x="18" y="78"/>
                  <a:pt x="19" y="78"/>
                  <a:pt x="19" y="77"/>
                </a:cubicBezTo>
                <a:cubicBezTo>
                  <a:pt x="20" y="77"/>
                  <a:pt x="20" y="76"/>
                  <a:pt x="20" y="76"/>
                </a:cubicBezTo>
                <a:cubicBezTo>
                  <a:pt x="19" y="75"/>
                  <a:pt x="18" y="74"/>
                  <a:pt x="18" y="73"/>
                </a:cubicBezTo>
                <a:cubicBezTo>
                  <a:pt x="17" y="72"/>
                  <a:pt x="16" y="72"/>
                  <a:pt x="14" y="72"/>
                </a:cubicBezTo>
                <a:cubicBezTo>
                  <a:pt x="13" y="73"/>
                  <a:pt x="13" y="73"/>
                  <a:pt x="13" y="73"/>
                </a:cubicBezTo>
                <a:cubicBezTo>
                  <a:pt x="11" y="74"/>
                  <a:pt x="11" y="75"/>
                  <a:pt x="12" y="77"/>
                </a:cubicBezTo>
                <a:cubicBezTo>
                  <a:pt x="13" y="78"/>
                  <a:pt x="13" y="78"/>
                  <a:pt x="13" y="78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79"/>
                  <a:pt x="13" y="79"/>
                  <a:pt x="13" y="79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80"/>
                  <a:pt x="11" y="80"/>
                  <a:pt x="11" y="80"/>
                </a:cubicBezTo>
                <a:cubicBezTo>
                  <a:pt x="10" y="80"/>
                  <a:pt x="10" y="80"/>
                  <a:pt x="10" y="80"/>
                </a:cubicBezTo>
                <a:cubicBezTo>
                  <a:pt x="9" y="78"/>
                  <a:pt x="7" y="75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2"/>
                  <a:pt x="7" y="72"/>
                  <a:pt x="7" y="72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21" y="73"/>
                  <a:pt x="25" y="79"/>
                  <a:pt x="30" y="82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23" y="93"/>
                  <a:pt x="23" y="93"/>
                  <a:pt x="23" y="93"/>
                </a:cubicBezTo>
                <a:cubicBezTo>
                  <a:pt x="23" y="93"/>
                  <a:pt x="22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20" y="91"/>
                  <a:pt x="18" y="89"/>
                  <a:pt x="16" y="88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7" y="85"/>
                  <a:pt x="17" y="85"/>
                  <a:pt x="17" y="85"/>
                </a:cubicBezTo>
                <a:cubicBezTo>
                  <a:pt x="18" y="85"/>
                  <a:pt x="18" y="85"/>
                  <a:pt x="18" y="85"/>
                </a:cubicBezTo>
                <a:cubicBezTo>
                  <a:pt x="18" y="85"/>
                  <a:pt x="18" y="85"/>
                  <a:pt x="18" y="85"/>
                </a:cubicBezTo>
                <a:cubicBezTo>
                  <a:pt x="19" y="86"/>
                  <a:pt x="19" y="86"/>
                  <a:pt x="19" y="87"/>
                </a:cubicBezTo>
                <a:cubicBezTo>
                  <a:pt x="21" y="88"/>
                  <a:pt x="22" y="88"/>
                  <a:pt x="23" y="87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84"/>
                  <a:pt x="25" y="83"/>
                  <a:pt x="24" y="82"/>
                </a:cubicBezTo>
                <a:cubicBezTo>
                  <a:pt x="24" y="81"/>
                  <a:pt x="23" y="80"/>
                  <a:pt x="22" y="80"/>
                </a:cubicBezTo>
                <a:cubicBezTo>
                  <a:pt x="22" y="79"/>
                  <a:pt x="21" y="79"/>
                  <a:pt x="21" y="79"/>
                </a:cubicBezTo>
                <a:cubicBezTo>
                  <a:pt x="20" y="80"/>
                  <a:pt x="20" y="80"/>
                  <a:pt x="21" y="81"/>
                </a:cubicBezTo>
                <a:cubicBezTo>
                  <a:pt x="21" y="82"/>
                  <a:pt x="22" y="83"/>
                  <a:pt x="23" y="83"/>
                </a:cubicBezTo>
                <a:cubicBezTo>
                  <a:pt x="23" y="83"/>
                  <a:pt x="23" y="83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1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21" y="85"/>
                  <a:pt x="20" y="84"/>
                  <a:pt x="20" y="84"/>
                </a:cubicBezTo>
                <a:cubicBezTo>
                  <a:pt x="19" y="83"/>
                  <a:pt x="17" y="83"/>
                  <a:pt x="16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6"/>
                  <a:pt x="13" y="88"/>
                  <a:pt x="14" y="89"/>
                </a:cubicBezTo>
                <a:cubicBezTo>
                  <a:pt x="16" y="91"/>
                  <a:pt x="18" y="93"/>
                  <a:pt x="21" y="95"/>
                </a:cubicBezTo>
                <a:cubicBezTo>
                  <a:pt x="22" y="96"/>
                  <a:pt x="24" y="95"/>
                  <a:pt x="25" y="94"/>
                </a:cubicBezTo>
                <a:cubicBezTo>
                  <a:pt x="31" y="84"/>
                  <a:pt x="31" y="84"/>
                  <a:pt x="31" y="84"/>
                </a:cubicBezTo>
                <a:cubicBezTo>
                  <a:pt x="32" y="83"/>
                  <a:pt x="32" y="81"/>
                  <a:pt x="31" y="81"/>
                </a:cubicBezTo>
                <a:close/>
                <a:moveTo>
                  <a:pt x="16" y="63"/>
                </a:moveTo>
                <a:cubicBezTo>
                  <a:pt x="18" y="63"/>
                  <a:pt x="19" y="61"/>
                  <a:pt x="18" y="60"/>
                </a:cubicBezTo>
                <a:cubicBezTo>
                  <a:pt x="17" y="55"/>
                  <a:pt x="17" y="48"/>
                  <a:pt x="19" y="43"/>
                </a:cubicBezTo>
                <a:cubicBezTo>
                  <a:pt x="19" y="42"/>
                  <a:pt x="19" y="40"/>
                  <a:pt x="17" y="40"/>
                </a:cubicBezTo>
                <a:cubicBezTo>
                  <a:pt x="6" y="36"/>
                  <a:pt x="6" y="36"/>
                  <a:pt x="6" y="36"/>
                </a:cubicBezTo>
                <a:cubicBezTo>
                  <a:pt x="4" y="35"/>
                  <a:pt x="3" y="36"/>
                  <a:pt x="2" y="38"/>
                </a:cubicBezTo>
                <a:cubicBezTo>
                  <a:pt x="2" y="40"/>
                  <a:pt x="1" y="43"/>
                  <a:pt x="1" y="46"/>
                </a:cubicBezTo>
                <a:cubicBezTo>
                  <a:pt x="0" y="48"/>
                  <a:pt x="1" y="49"/>
                  <a:pt x="3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6" y="49"/>
                  <a:pt x="8" y="48"/>
                  <a:pt x="8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9" y="45"/>
                  <a:pt x="9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5"/>
                  <a:pt x="11" y="45"/>
                  <a:pt x="11" y="46"/>
                </a:cubicBezTo>
                <a:cubicBezTo>
                  <a:pt x="11" y="47"/>
                  <a:pt x="10" y="48"/>
                  <a:pt x="10" y="49"/>
                </a:cubicBezTo>
                <a:cubicBezTo>
                  <a:pt x="10" y="49"/>
                  <a:pt x="11" y="50"/>
                  <a:pt x="11" y="50"/>
                </a:cubicBezTo>
                <a:cubicBezTo>
                  <a:pt x="12" y="50"/>
                  <a:pt x="12" y="50"/>
                  <a:pt x="13" y="49"/>
                </a:cubicBezTo>
                <a:cubicBezTo>
                  <a:pt x="13" y="48"/>
                  <a:pt x="13" y="47"/>
                  <a:pt x="13" y="46"/>
                </a:cubicBezTo>
                <a:cubicBezTo>
                  <a:pt x="13" y="45"/>
                  <a:pt x="12" y="43"/>
                  <a:pt x="11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8" y="42"/>
                  <a:pt x="6" y="43"/>
                  <a:pt x="6" y="45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47"/>
                  <a:pt x="6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6"/>
                  <a:pt x="3" y="46"/>
                  <a:pt x="3" y="46"/>
                </a:cubicBezTo>
                <a:cubicBezTo>
                  <a:pt x="3" y="44"/>
                  <a:pt x="4" y="41"/>
                  <a:pt x="4" y="38"/>
                </a:cubicBezTo>
                <a:cubicBezTo>
                  <a:pt x="4" y="38"/>
                  <a:pt x="4" y="38"/>
                  <a:pt x="5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5" y="48"/>
                  <a:pt x="15" y="55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1"/>
                  <a:pt x="2" y="58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7" y="60"/>
                  <a:pt x="9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2" y="59"/>
                  <a:pt x="13" y="58"/>
                  <a:pt x="13" y="57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3"/>
                  <a:pt x="12" y="53"/>
                  <a:pt x="11" y="53"/>
                </a:cubicBezTo>
                <a:cubicBezTo>
                  <a:pt x="11" y="53"/>
                  <a:pt x="10" y="53"/>
                  <a:pt x="10" y="54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7"/>
                  <a:pt x="8" y="57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6" y="53"/>
                  <a:pt x="5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1" y="53"/>
                  <a:pt x="0" y="54"/>
                  <a:pt x="0" y="56"/>
                </a:cubicBezTo>
                <a:cubicBezTo>
                  <a:pt x="0" y="58"/>
                  <a:pt x="1" y="61"/>
                  <a:pt x="1" y="64"/>
                </a:cubicBezTo>
                <a:cubicBezTo>
                  <a:pt x="2" y="66"/>
                  <a:pt x="3" y="67"/>
                  <a:pt x="5" y="66"/>
                </a:cubicBezTo>
                <a:lnTo>
                  <a:pt x="16" y="63"/>
                </a:lnTo>
                <a:close/>
                <a:moveTo>
                  <a:pt x="71" y="38"/>
                </a:moveTo>
                <a:cubicBezTo>
                  <a:pt x="55" y="38"/>
                  <a:pt x="55" y="38"/>
                  <a:pt x="55" y="38"/>
                </a:cubicBezTo>
                <a:cubicBezTo>
                  <a:pt x="55" y="32"/>
                  <a:pt x="55" y="32"/>
                  <a:pt x="55" y="32"/>
                </a:cubicBezTo>
                <a:cubicBezTo>
                  <a:pt x="55" y="32"/>
                  <a:pt x="54" y="31"/>
                  <a:pt x="53" y="31"/>
                </a:cubicBezTo>
                <a:cubicBezTo>
                  <a:pt x="53" y="31"/>
                  <a:pt x="52" y="31"/>
                  <a:pt x="52" y="31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8"/>
                  <a:pt x="52" y="38"/>
                  <a:pt x="52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5" y="39"/>
                  <a:pt x="34" y="39"/>
                  <a:pt x="34" y="40"/>
                </a:cubicBezTo>
                <a:cubicBezTo>
                  <a:pt x="34" y="60"/>
                  <a:pt x="34" y="60"/>
                  <a:pt x="34" y="60"/>
                </a:cubicBezTo>
                <a:cubicBezTo>
                  <a:pt x="34" y="60"/>
                  <a:pt x="35" y="61"/>
                  <a:pt x="35" y="61"/>
                </a:cubicBezTo>
                <a:cubicBezTo>
                  <a:pt x="35" y="62"/>
                  <a:pt x="36" y="62"/>
                  <a:pt x="36" y="62"/>
                </a:cubicBezTo>
                <a:cubicBezTo>
                  <a:pt x="52" y="62"/>
                  <a:pt x="52" y="62"/>
                  <a:pt x="52" y="62"/>
                </a:cubicBezTo>
                <a:cubicBezTo>
                  <a:pt x="52" y="74"/>
                  <a:pt x="52" y="74"/>
                  <a:pt x="52" y="74"/>
                </a:cubicBezTo>
                <a:cubicBezTo>
                  <a:pt x="52" y="75"/>
                  <a:pt x="52" y="75"/>
                  <a:pt x="53" y="75"/>
                </a:cubicBezTo>
                <a:cubicBezTo>
                  <a:pt x="54" y="75"/>
                  <a:pt x="54" y="75"/>
                  <a:pt x="54" y="75"/>
                </a:cubicBezTo>
                <a:cubicBezTo>
                  <a:pt x="55" y="74"/>
                  <a:pt x="55" y="74"/>
                  <a:pt x="55" y="74"/>
                </a:cubicBezTo>
                <a:cubicBezTo>
                  <a:pt x="55" y="62"/>
                  <a:pt x="55" y="62"/>
                  <a:pt x="55" y="62"/>
                </a:cubicBezTo>
                <a:cubicBezTo>
                  <a:pt x="70" y="62"/>
                  <a:pt x="70" y="62"/>
                  <a:pt x="70" y="62"/>
                </a:cubicBezTo>
                <a:cubicBezTo>
                  <a:pt x="71" y="62"/>
                  <a:pt x="71" y="62"/>
                  <a:pt x="71" y="62"/>
                </a:cubicBezTo>
                <a:cubicBezTo>
                  <a:pt x="72" y="61"/>
                  <a:pt x="72" y="61"/>
                  <a:pt x="72" y="60"/>
                </a:cubicBezTo>
                <a:cubicBezTo>
                  <a:pt x="72" y="40"/>
                  <a:pt x="72" y="40"/>
                  <a:pt x="72" y="40"/>
                </a:cubicBezTo>
                <a:cubicBezTo>
                  <a:pt x="72" y="40"/>
                  <a:pt x="72" y="40"/>
                  <a:pt x="72" y="39"/>
                </a:cubicBezTo>
                <a:cubicBezTo>
                  <a:pt x="72" y="39"/>
                  <a:pt x="71" y="38"/>
                  <a:pt x="71" y="38"/>
                </a:cubicBezTo>
                <a:close/>
                <a:moveTo>
                  <a:pt x="52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59"/>
                  <a:pt x="39" y="58"/>
                  <a:pt x="39" y="58"/>
                </a:cubicBezTo>
                <a:cubicBezTo>
                  <a:pt x="38" y="58"/>
                  <a:pt x="38" y="58"/>
                  <a:pt x="38" y="57"/>
                </a:cubicBezTo>
                <a:cubicBezTo>
                  <a:pt x="38" y="43"/>
                  <a:pt x="38" y="43"/>
                  <a:pt x="38" y="43"/>
                </a:cubicBezTo>
                <a:cubicBezTo>
                  <a:pt x="38" y="43"/>
                  <a:pt x="38" y="42"/>
                  <a:pt x="38" y="42"/>
                </a:cubicBezTo>
                <a:cubicBezTo>
                  <a:pt x="38" y="42"/>
                  <a:pt x="39" y="42"/>
                  <a:pt x="39" y="42"/>
                </a:cubicBezTo>
                <a:cubicBezTo>
                  <a:pt x="52" y="42"/>
                  <a:pt x="52" y="42"/>
                  <a:pt x="52" y="42"/>
                </a:cubicBezTo>
                <a:lnTo>
                  <a:pt x="52" y="59"/>
                </a:lnTo>
                <a:close/>
                <a:moveTo>
                  <a:pt x="69" y="57"/>
                </a:moveTo>
                <a:cubicBezTo>
                  <a:pt x="69" y="58"/>
                  <a:pt x="69" y="58"/>
                  <a:pt x="68" y="58"/>
                </a:cubicBezTo>
                <a:cubicBezTo>
                  <a:pt x="68" y="58"/>
                  <a:pt x="68" y="59"/>
                  <a:pt x="68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42"/>
                  <a:pt x="55" y="42"/>
                  <a:pt x="55" y="42"/>
                </a:cubicBezTo>
                <a:cubicBezTo>
                  <a:pt x="68" y="42"/>
                  <a:pt x="68" y="42"/>
                  <a:pt x="68" y="42"/>
                </a:cubicBezTo>
                <a:cubicBezTo>
                  <a:pt x="68" y="42"/>
                  <a:pt x="68" y="42"/>
                  <a:pt x="68" y="42"/>
                </a:cubicBezTo>
                <a:cubicBezTo>
                  <a:pt x="68" y="42"/>
                  <a:pt x="69" y="42"/>
                  <a:pt x="69" y="43"/>
                </a:cubicBezTo>
                <a:lnTo>
                  <a:pt x="69" y="57"/>
                </a:lnTo>
                <a:close/>
              </a:path>
            </a:pathLst>
          </a:custGeom>
          <a:solidFill>
            <a:srgbClr val="B71C3E">
              <a:alpha val="3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9" name="Freeform 25"/>
          <p:cNvSpPr>
            <a:spLocks noEditPoints="1"/>
          </p:cNvSpPr>
          <p:nvPr userDrawn="1"/>
        </p:nvSpPr>
        <p:spPr bwMode="auto">
          <a:xfrm>
            <a:off x="4721313" y="2488639"/>
            <a:ext cx="2744096" cy="2768887"/>
          </a:xfrm>
          <a:custGeom>
            <a:avLst/>
            <a:gdLst>
              <a:gd name="T0" fmla="*/ 93 w 105"/>
              <a:gd name="T1" fmla="*/ 74 h 106"/>
              <a:gd name="T2" fmla="*/ 89 w 105"/>
              <a:gd name="T3" fmla="*/ 77 h 106"/>
              <a:gd name="T4" fmla="*/ 93 w 105"/>
              <a:gd name="T5" fmla="*/ 83 h 106"/>
              <a:gd name="T6" fmla="*/ 101 w 105"/>
              <a:gd name="T7" fmla="*/ 68 h 106"/>
              <a:gd name="T8" fmla="*/ 93 w 105"/>
              <a:gd name="T9" fmla="*/ 67 h 106"/>
              <a:gd name="T10" fmla="*/ 105 w 105"/>
              <a:gd name="T11" fmla="*/ 60 h 106"/>
              <a:gd name="T12" fmla="*/ 70 w 105"/>
              <a:gd name="T13" fmla="*/ 95 h 106"/>
              <a:gd name="T14" fmla="*/ 65 w 105"/>
              <a:gd name="T15" fmla="*/ 95 h 106"/>
              <a:gd name="T16" fmla="*/ 64 w 105"/>
              <a:gd name="T17" fmla="*/ 102 h 106"/>
              <a:gd name="T18" fmla="*/ 80 w 105"/>
              <a:gd name="T19" fmla="*/ 96 h 106"/>
              <a:gd name="T20" fmla="*/ 75 w 105"/>
              <a:gd name="T21" fmla="*/ 90 h 106"/>
              <a:gd name="T22" fmla="*/ 88 w 105"/>
              <a:gd name="T23" fmla="*/ 92 h 106"/>
              <a:gd name="T24" fmla="*/ 41 w 105"/>
              <a:gd name="T25" fmla="*/ 100 h 106"/>
              <a:gd name="T26" fmla="*/ 39 w 105"/>
              <a:gd name="T27" fmla="*/ 91 h 106"/>
              <a:gd name="T28" fmla="*/ 30 w 105"/>
              <a:gd name="T29" fmla="*/ 98 h 106"/>
              <a:gd name="T30" fmla="*/ 47 w 105"/>
              <a:gd name="T31" fmla="*/ 103 h 106"/>
              <a:gd name="T32" fmla="*/ 45 w 105"/>
              <a:gd name="T33" fmla="*/ 94 h 106"/>
              <a:gd name="T34" fmla="*/ 46 w 105"/>
              <a:gd name="T35" fmla="*/ 106 h 106"/>
              <a:gd name="T36" fmla="*/ 14 w 105"/>
              <a:gd name="T37" fmla="*/ 81 h 106"/>
              <a:gd name="T38" fmla="*/ 18 w 105"/>
              <a:gd name="T39" fmla="*/ 73 h 106"/>
              <a:gd name="T40" fmla="*/ 6 w 105"/>
              <a:gd name="T41" fmla="*/ 73 h 106"/>
              <a:gd name="T42" fmla="*/ 16 w 105"/>
              <a:gd name="T43" fmla="*/ 88 h 106"/>
              <a:gd name="T44" fmla="*/ 21 w 105"/>
              <a:gd name="T45" fmla="*/ 80 h 106"/>
              <a:gd name="T46" fmla="*/ 14 w 105"/>
              <a:gd name="T47" fmla="*/ 89 h 106"/>
              <a:gd name="T48" fmla="*/ 0 w 105"/>
              <a:gd name="T49" fmla="*/ 46 h 106"/>
              <a:gd name="T50" fmla="*/ 11 w 105"/>
              <a:gd name="T51" fmla="*/ 50 h 106"/>
              <a:gd name="T52" fmla="*/ 2 w 105"/>
              <a:gd name="T53" fmla="*/ 46 h 106"/>
              <a:gd name="T54" fmla="*/ 3 w 105"/>
              <a:gd name="T55" fmla="*/ 64 h 106"/>
              <a:gd name="T56" fmla="*/ 12 w 105"/>
              <a:gd name="T57" fmla="*/ 57 h 106"/>
              <a:gd name="T58" fmla="*/ 4 w 105"/>
              <a:gd name="T59" fmla="*/ 53 h 106"/>
              <a:gd name="T60" fmla="*/ 28 w 105"/>
              <a:gd name="T61" fmla="*/ 10 h 106"/>
              <a:gd name="T62" fmla="*/ 25 w 105"/>
              <a:gd name="T63" fmla="*/ 20 h 106"/>
              <a:gd name="T64" fmla="*/ 18 w 105"/>
              <a:gd name="T65" fmla="*/ 16 h 106"/>
              <a:gd name="T66" fmla="*/ 19 w 105"/>
              <a:gd name="T67" fmla="*/ 36 h 106"/>
              <a:gd name="T68" fmla="*/ 14 w 105"/>
              <a:gd name="T69" fmla="*/ 30 h 106"/>
              <a:gd name="T70" fmla="*/ 15 w 105"/>
              <a:gd name="T71" fmla="*/ 27 h 106"/>
              <a:gd name="T72" fmla="*/ 61 w 105"/>
              <a:gd name="T73" fmla="*/ 4 h 106"/>
              <a:gd name="T74" fmla="*/ 53 w 105"/>
              <a:gd name="T75" fmla="*/ 10 h 106"/>
              <a:gd name="T76" fmla="*/ 50 w 105"/>
              <a:gd name="T77" fmla="*/ 3 h 106"/>
              <a:gd name="T78" fmla="*/ 38 w 105"/>
              <a:gd name="T79" fmla="*/ 18 h 106"/>
              <a:gd name="T80" fmla="*/ 38 w 105"/>
              <a:gd name="T81" fmla="*/ 11 h 106"/>
              <a:gd name="T82" fmla="*/ 41 w 105"/>
              <a:gd name="T83" fmla="*/ 9 h 106"/>
              <a:gd name="T84" fmla="*/ 91 w 105"/>
              <a:gd name="T85" fmla="*/ 21 h 106"/>
              <a:gd name="T86" fmla="*/ 80 w 105"/>
              <a:gd name="T87" fmla="*/ 20 h 106"/>
              <a:gd name="T88" fmla="*/ 83 w 105"/>
              <a:gd name="T89" fmla="*/ 13 h 106"/>
              <a:gd name="T90" fmla="*/ 64 w 105"/>
              <a:gd name="T91" fmla="*/ 17 h 106"/>
              <a:gd name="T92" fmla="*/ 69 w 105"/>
              <a:gd name="T93" fmla="*/ 11 h 106"/>
              <a:gd name="T94" fmla="*/ 72 w 105"/>
              <a:gd name="T95" fmla="*/ 12 h 106"/>
              <a:gd name="T96" fmla="*/ 91 w 105"/>
              <a:gd name="T97" fmla="*/ 53 h 106"/>
              <a:gd name="T98" fmla="*/ 95 w 105"/>
              <a:gd name="T99" fmla="*/ 46 h 106"/>
              <a:gd name="T100" fmla="*/ 100 w 105"/>
              <a:gd name="T101" fmla="*/ 42 h 106"/>
              <a:gd name="T102" fmla="*/ 84 w 105"/>
              <a:gd name="T103" fmla="*/ 33 h 106"/>
              <a:gd name="T104" fmla="*/ 96 w 105"/>
              <a:gd name="T105" fmla="*/ 33 h 106"/>
              <a:gd name="T106" fmla="*/ 93 w 105"/>
              <a:gd name="T107" fmla="*/ 33 h 106"/>
              <a:gd name="T108" fmla="*/ 21 w 105"/>
              <a:gd name="T109" fmla="*/ 53 h 106"/>
              <a:gd name="T110" fmla="*/ 81 w 105"/>
              <a:gd name="T111" fmla="*/ 53 h 106"/>
              <a:gd name="T112" fmla="*/ 65 w 105"/>
              <a:gd name="T113" fmla="*/ 52 h 106"/>
              <a:gd name="T114" fmla="*/ 49 w 105"/>
              <a:gd name="T115" fmla="*/ 73 h 106"/>
              <a:gd name="T116" fmla="*/ 49 w 105"/>
              <a:gd name="T117" fmla="*/ 57 h 106"/>
              <a:gd name="T118" fmla="*/ 47 w 105"/>
              <a:gd name="T119" fmla="*/ 33 h 106"/>
              <a:gd name="T120" fmla="*/ 34 w 105"/>
              <a:gd name="T121" fmla="*/ 47 h 106"/>
              <a:gd name="T122" fmla="*/ 43 w 105"/>
              <a:gd name="T123" fmla="*/ 72 h 106"/>
              <a:gd name="T124" fmla="*/ 51 w 105"/>
              <a:gd name="T125" fmla="*/ 4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" h="106">
                <a:moveTo>
                  <a:pt x="103" y="57"/>
                </a:moveTo>
                <a:cubicBezTo>
                  <a:pt x="91" y="56"/>
                  <a:pt x="91" y="56"/>
                  <a:pt x="91" y="56"/>
                </a:cubicBezTo>
                <a:cubicBezTo>
                  <a:pt x="89" y="56"/>
                  <a:pt x="88" y="57"/>
                  <a:pt x="88" y="58"/>
                </a:cubicBezTo>
                <a:cubicBezTo>
                  <a:pt x="87" y="64"/>
                  <a:pt x="85" y="69"/>
                  <a:pt x="81" y="74"/>
                </a:cubicBezTo>
                <a:cubicBezTo>
                  <a:pt x="80" y="75"/>
                  <a:pt x="81" y="77"/>
                  <a:pt x="82" y="78"/>
                </a:cubicBezTo>
                <a:cubicBezTo>
                  <a:pt x="91" y="85"/>
                  <a:pt x="91" y="85"/>
                  <a:pt x="91" y="85"/>
                </a:cubicBezTo>
                <a:cubicBezTo>
                  <a:pt x="92" y="86"/>
                  <a:pt x="94" y="86"/>
                  <a:pt x="95" y="85"/>
                </a:cubicBezTo>
                <a:cubicBezTo>
                  <a:pt x="97" y="82"/>
                  <a:pt x="98" y="80"/>
                  <a:pt x="99" y="78"/>
                </a:cubicBezTo>
                <a:cubicBezTo>
                  <a:pt x="100" y="76"/>
                  <a:pt x="100" y="74"/>
                  <a:pt x="98" y="74"/>
                </a:cubicBezTo>
                <a:cubicBezTo>
                  <a:pt x="97" y="73"/>
                  <a:pt x="97" y="73"/>
                  <a:pt x="97" y="73"/>
                </a:cubicBezTo>
                <a:cubicBezTo>
                  <a:pt x="95" y="72"/>
                  <a:pt x="94" y="73"/>
                  <a:pt x="93" y="74"/>
                </a:cubicBezTo>
                <a:cubicBezTo>
                  <a:pt x="93" y="75"/>
                  <a:pt x="92" y="75"/>
                  <a:pt x="9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6"/>
                  <a:pt x="91" y="76"/>
                  <a:pt x="91" y="76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4"/>
                  <a:pt x="90" y="74"/>
                </a:cubicBezTo>
                <a:cubicBezTo>
                  <a:pt x="90" y="73"/>
                  <a:pt x="91" y="72"/>
                  <a:pt x="91" y="71"/>
                </a:cubicBezTo>
                <a:cubicBezTo>
                  <a:pt x="91" y="71"/>
                  <a:pt x="91" y="70"/>
                  <a:pt x="91" y="70"/>
                </a:cubicBezTo>
                <a:cubicBezTo>
                  <a:pt x="90" y="70"/>
                  <a:pt x="90" y="70"/>
                  <a:pt x="89" y="70"/>
                </a:cubicBezTo>
                <a:cubicBezTo>
                  <a:pt x="89" y="71"/>
                  <a:pt x="88" y="72"/>
                  <a:pt x="88" y="73"/>
                </a:cubicBezTo>
                <a:cubicBezTo>
                  <a:pt x="87" y="74"/>
                  <a:pt x="88" y="76"/>
                  <a:pt x="89" y="77"/>
                </a:cubicBezTo>
                <a:cubicBezTo>
                  <a:pt x="90" y="78"/>
                  <a:pt x="90" y="78"/>
                  <a:pt x="90" y="78"/>
                </a:cubicBezTo>
                <a:cubicBezTo>
                  <a:pt x="91" y="79"/>
                  <a:pt x="93" y="78"/>
                  <a:pt x="94" y="77"/>
                </a:cubicBezTo>
                <a:cubicBezTo>
                  <a:pt x="94" y="76"/>
                  <a:pt x="95" y="76"/>
                  <a:pt x="9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5" y="75"/>
                  <a:pt x="95" y="75"/>
                  <a:pt x="96" y="75"/>
                </a:cubicBezTo>
                <a:cubicBezTo>
                  <a:pt x="97" y="76"/>
                  <a:pt x="97" y="76"/>
                  <a:pt x="97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7"/>
                </a:cubicBezTo>
                <a:cubicBezTo>
                  <a:pt x="96" y="79"/>
                  <a:pt x="95" y="81"/>
                  <a:pt x="93" y="83"/>
                </a:cubicBezTo>
                <a:cubicBezTo>
                  <a:pt x="93" y="83"/>
                  <a:pt x="93" y="84"/>
                  <a:pt x="93" y="84"/>
                </a:cubicBezTo>
                <a:cubicBezTo>
                  <a:pt x="93" y="84"/>
                  <a:pt x="93" y="84"/>
                  <a:pt x="93" y="83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5"/>
                </a:cubicBezTo>
                <a:cubicBezTo>
                  <a:pt x="87" y="70"/>
                  <a:pt x="89" y="64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102" y="59"/>
                  <a:pt x="102" y="59"/>
                  <a:pt x="102" y="59"/>
                </a:cubicBezTo>
                <a:cubicBezTo>
                  <a:pt x="103" y="59"/>
                  <a:pt x="103" y="59"/>
                  <a:pt x="103" y="60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103" y="63"/>
                  <a:pt x="102" y="65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99" y="68"/>
                  <a:pt x="99" y="68"/>
                  <a:pt x="99" y="68"/>
                </a:cubicBezTo>
                <a:cubicBezTo>
                  <a:pt x="98" y="68"/>
                  <a:pt x="98" y="67"/>
                  <a:pt x="98" y="67"/>
                </a:cubicBezTo>
                <a:cubicBezTo>
                  <a:pt x="98" y="67"/>
                  <a:pt x="98" y="67"/>
                  <a:pt x="98" y="67"/>
                </a:cubicBezTo>
                <a:cubicBezTo>
                  <a:pt x="99" y="65"/>
                  <a:pt x="99" y="65"/>
                  <a:pt x="99" y="65"/>
                </a:cubicBezTo>
                <a:cubicBezTo>
                  <a:pt x="99" y="64"/>
                  <a:pt x="98" y="62"/>
                  <a:pt x="97" y="62"/>
                </a:cubicBezTo>
                <a:cubicBezTo>
                  <a:pt x="95" y="61"/>
                  <a:pt x="95" y="61"/>
                  <a:pt x="95" y="61"/>
                </a:cubicBezTo>
                <a:cubicBezTo>
                  <a:pt x="94" y="61"/>
                  <a:pt x="92" y="62"/>
                  <a:pt x="92" y="63"/>
                </a:cubicBezTo>
                <a:cubicBezTo>
                  <a:pt x="92" y="64"/>
                  <a:pt x="91" y="65"/>
                  <a:pt x="91" y="66"/>
                </a:cubicBezTo>
                <a:cubicBezTo>
                  <a:pt x="91" y="67"/>
                  <a:pt x="91" y="67"/>
                  <a:pt x="92" y="68"/>
                </a:cubicBezTo>
                <a:cubicBezTo>
                  <a:pt x="92" y="68"/>
                  <a:pt x="93" y="67"/>
                  <a:pt x="93" y="67"/>
                </a:cubicBezTo>
                <a:cubicBezTo>
                  <a:pt x="93" y="66"/>
                  <a:pt x="94" y="65"/>
                  <a:pt x="94" y="64"/>
                </a:cubicBezTo>
                <a:cubicBezTo>
                  <a:pt x="94" y="64"/>
                  <a:pt x="94" y="64"/>
                  <a:pt x="94" y="64"/>
                </a:cubicBezTo>
                <a:cubicBezTo>
                  <a:pt x="94" y="63"/>
                  <a:pt x="94" y="63"/>
                  <a:pt x="95" y="63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7" y="64"/>
                  <a:pt x="97" y="64"/>
                </a:cubicBezTo>
                <a:cubicBezTo>
                  <a:pt x="97" y="64"/>
                  <a:pt x="97" y="64"/>
                  <a:pt x="97" y="65"/>
                </a:cubicBezTo>
                <a:cubicBezTo>
                  <a:pt x="96" y="66"/>
                  <a:pt x="96" y="66"/>
                  <a:pt x="96" y="66"/>
                </a:cubicBezTo>
                <a:cubicBezTo>
                  <a:pt x="96" y="68"/>
                  <a:pt x="96" y="69"/>
                  <a:pt x="98" y="70"/>
                </a:cubicBezTo>
                <a:cubicBezTo>
                  <a:pt x="100" y="70"/>
                  <a:pt x="100" y="70"/>
                  <a:pt x="100" y="70"/>
                </a:cubicBezTo>
                <a:cubicBezTo>
                  <a:pt x="101" y="71"/>
                  <a:pt x="103" y="70"/>
                  <a:pt x="103" y="68"/>
                </a:cubicBezTo>
                <a:cubicBezTo>
                  <a:pt x="104" y="66"/>
                  <a:pt x="105" y="63"/>
                  <a:pt x="105" y="60"/>
                </a:cubicBezTo>
                <a:cubicBezTo>
                  <a:pt x="105" y="59"/>
                  <a:pt x="104" y="57"/>
                  <a:pt x="103" y="57"/>
                </a:cubicBezTo>
                <a:close/>
                <a:moveTo>
                  <a:pt x="80" y="80"/>
                </a:moveTo>
                <a:cubicBezTo>
                  <a:pt x="79" y="79"/>
                  <a:pt x="77" y="79"/>
                  <a:pt x="76" y="79"/>
                </a:cubicBezTo>
                <a:cubicBezTo>
                  <a:pt x="72" y="83"/>
                  <a:pt x="67" y="86"/>
                  <a:pt x="61" y="88"/>
                </a:cubicBezTo>
                <a:cubicBezTo>
                  <a:pt x="60" y="88"/>
                  <a:pt x="59" y="89"/>
                  <a:pt x="59" y="91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2" y="104"/>
                  <a:pt x="63" y="105"/>
                  <a:pt x="65" y="104"/>
                </a:cubicBezTo>
                <a:cubicBezTo>
                  <a:pt x="68" y="104"/>
                  <a:pt x="70" y="103"/>
                  <a:pt x="73" y="102"/>
                </a:cubicBezTo>
                <a:cubicBezTo>
                  <a:pt x="74" y="101"/>
                  <a:pt x="75" y="100"/>
                  <a:pt x="75" y="98"/>
                </a:cubicBezTo>
                <a:cubicBezTo>
                  <a:pt x="74" y="96"/>
                  <a:pt x="74" y="96"/>
                  <a:pt x="74" y="96"/>
                </a:cubicBezTo>
                <a:cubicBezTo>
                  <a:pt x="73" y="95"/>
                  <a:pt x="71" y="95"/>
                  <a:pt x="70" y="95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4"/>
                  <a:pt x="67" y="94"/>
                  <a:pt x="67" y="93"/>
                </a:cubicBezTo>
                <a:cubicBezTo>
                  <a:pt x="67" y="93"/>
                  <a:pt x="67" y="93"/>
                  <a:pt x="67" y="93"/>
                </a:cubicBezTo>
                <a:cubicBezTo>
                  <a:pt x="68" y="93"/>
                  <a:pt x="69" y="92"/>
                  <a:pt x="70" y="92"/>
                </a:cubicBezTo>
                <a:cubicBezTo>
                  <a:pt x="71" y="92"/>
                  <a:pt x="71" y="91"/>
                  <a:pt x="71" y="91"/>
                </a:cubicBezTo>
                <a:cubicBezTo>
                  <a:pt x="71" y="90"/>
                  <a:pt x="70" y="90"/>
                  <a:pt x="70" y="90"/>
                </a:cubicBezTo>
                <a:cubicBezTo>
                  <a:pt x="69" y="90"/>
                  <a:pt x="68" y="91"/>
                  <a:pt x="67" y="91"/>
                </a:cubicBezTo>
                <a:cubicBezTo>
                  <a:pt x="65" y="92"/>
                  <a:pt x="65" y="93"/>
                  <a:pt x="65" y="95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8"/>
                  <a:pt x="68" y="98"/>
                  <a:pt x="69" y="98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2" y="97"/>
                  <a:pt x="72" y="97"/>
                </a:cubicBezTo>
                <a:cubicBezTo>
                  <a:pt x="72" y="99"/>
                  <a:pt x="72" y="99"/>
                  <a:pt x="72" y="99"/>
                </a:cubicBezTo>
                <a:cubicBezTo>
                  <a:pt x="72" y="99"/>
                  <a:pt x="72" y="100"/>
                  <a:pt x="72" y="100"/>
                </a:cubicBezTo>
                <a:cubicBezTo>
                  <a:pt x="72" y="100"/>
                  <a:pt x="72" y="100"/>
                  <a:pt x="72" y="100"/>
                </a:cubicBezTo>
                <a:cubicBezTo>
                  <a:pt x="70" y="101"/>
                  <a:pt x="67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1" y="90"/>
                </a:cubicBezTo>
                <a:cubicBezTo>
                  <a:pt x="67" y="88"/>
                  <a:pt x="73" y="85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81"/>
                  <a:pt x="78" y="81"/>
                  <a:pt x="79" y="81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1"/>
                  <a:pt x="87" y="91"/>
                </a:cubicBezTo>
                <a:cubicBezTo>
                  <a:pt x="85" y="93"/>
                  <a:pt x="83" y="94"/>
                  <a:pt x="80" y="96"/>
                </a:cubicBezTo>
                <a:cubicBezTo>
                  <a:pt x="80" y="96"/>
                  <a:pt x="80" y="96"/>
                  <a:pt x="80" y="96"/>
                </a:cubicBezTo>
                <a:cubicBezTo>
                  <a:pt x="80" y="96"/>
                  <a:pt x="80" y="96"/>
                  <a:pt x="80" y="95"/>
                </a:cubicBezTo>
                <a:cubicBezTo>
                  <a:pt x="78" y="94"/>
                  <a:pt x="78" y="94"/>
                  <a:pt x="78" y="94"/>
                </a:cubicBezTo>
                <a:cubicBezTo>
                  <a:pt x="78" y="94"/>
                  <a:pt x="78" y="93"/>
                  <a:pt x="78" y="93"/>
                </a:cubicBezTo>
                <a:cubicBezTo>
                  <a:pt x="78" y="93"/>
                  <a:pt x="79" y="93"/>
                  <a:pt x="79" y="93"/>
                </a:cubicBezTo>
                <a:cubicBezTo>
                  <a:pt x="79" y="93"/>
                  <a:pt x="80" y="92"/>
                  <a:pt x="80" y="92"/>
                </a:cubicBezTo>
                <a:cubicBezTo>
                  <a:pt x="82" y="91"/>
                  <a:pt x="82" y="89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79" y="86"/>
                  <a:pt x="77" y="85"/>
                  <a:pt x="76" y="86"/>
                </a:cubicBezTo>
                <a:cubicBezTo>
                  <a:pt x="75" y="87"/>
                  <a:pt x="74" y="87"/>
                  <a:pt x="74" y="88"/>
                </a:cubicBezTo>
                <a:cubicBezTo>
                  <a:pt x="73" y="88"/>
                  <a:pt x="73" y="89"/>
                  <a:pt x="73" y="89"/>
                </a:cubicBezTo>
                <a:cubicBezTo>
                  <a:pt x="74" y="90"/>
                  <a:pt x="74" y="90"/>
                  <a:pt x="75" y="90"/>
                </a:cubicBezTo>
                <a:cubicBezTo>
                  <a:pt x="76" y="89"/>
                  <a:pt x="77" y="89"/>
                  <a:pt x="77" y="88"/>
                </a:cubicBezTo>
                <a:cubicBezTo>
                  <a:pt x="77" y="88"/>
                  <a:pt x="78" y="88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9" y="89"/>
                  <a:pt x="79" y="89"/>
                  <a:pt x="79" y="89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1"/>
                  <a:pt x="78" y="91"/>
                  <a:pt x="78" y="91"/>
                </a:cubicBezTo>
                <a:cubicBezTo>
                  <a:pt x="76" y="92"/>
                  <a:pt x="76" y="94"/>
                  <a:pt x="77" y="95"/>
                </a:cubicBezTo>
                <a:cubicBezTo>
                  <a:pt x="78" y="97"/>
                  <a:pt x="78" y="97"/>
                  <a:pt x="78" y="97"/>
                </a:cubicBezTo>
                <a:cubicBezTo>
                  <a:pt x="78" y="98"/>
                  <a:pt x="80" y="98"/>
                  <a:pt x="82" y="97"/>
                </a:cubicBezTo>
                <a:cubicBezTo>
                  <a:pt x="84" y="96"/>
                  <a:pt x="86" y="94"/>
                  <a:pt x="88" y="92"/>
                </a:cubicBezTo>
                <a:cubicBezTo>
                  <a:pt x="89" y="91"/>
                  <a:pt x="90" y="89"/>
                  <a:pt x="88" y="88"/>
                </a:cubicBezTo>
                <a:lnTo>
                  <a:pt x="80" y="80"/>
                </a:lnTo>
                <a:close/>
                <a:moveTo>
                  <a:pt x="56" y="91"/>
                </a:moveTo>
                <a:cubicBezTo>
                  <a:pt x="56" y="90"/>
                  <a:pt x="55" y="88"/>
                  <a:pt x="54" y="88"/>
                </a:cubicBezTo>
                <a:cubicBezTo>
                  <a:pt x="48" y="89"/>
                  <a:pt x="42" y="87"/>
                  <a:pt x="37" y="85"/>
                </a:cubicBezTo>
                <a:cubicBezTo>
                  <a:pt x="36" y="84"/>
                  <a:pt x="34" y="85"/>
                  <a:pt x="34" y="86"/>
                </a:cubicBezTo>
                <a:cubicBezTo>
                  <a:pt x="28" y="97"/>
                  <a:pt x="28" y="97"/>
                  <a:pt x="28" y="97"/>
                </a:cubicBezTo>
                <a:cubicBezTo>
                  <a:pt x="27" y="98"/>
                  <a:pt x="27" y="100"/>
                  <a:pt x="29" y="100"/>
                </a:cubicBezTo>
                <a:cubicBezTo>
                  <a:pt x="31" y="102"/>
                  <a:pt x="34" y="103"/>
                  <a:pt x="37" y="104"/>
                </a:cubicBezTo>
                <a:cubicBezTo>
                  <a:pt x="38" y="104"/>
                  <a:pt x="40" y="103"/>
                  <a:pt x="40" y="102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98"/>
                  <a:pt x="40" y="97"/>
                  <a:pt x="39" y="97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5"/>
                  <a:pt x="37" y="95"/>
                </a:cubicBezTo>
                <a:cubicBezTo>
                  <a:pt x="37" y="94"/>
                  <a:pt x="37" y="94"/>
                  <a:pt x="37" y="94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9" y="94"/>
                  <a:pt x="40" y="94"/>
                  <a:pt x="41" y="94"/>
                </a:cubicBezTo>
                <a:cubicBezTo>
                  <a:pt x="42" y="94"/>
                  <a:pt x="42" y="94"/>
                  <a:pt x="43" y="94"/>
                </a:cubicBezTo>
                <a:cubicBezTo>
                  <a:pt x="43" y="93"/>
                  <a:pt x="42" y="92"/>
                  <a:pt x="42" y="92"/>
                </a:cubicBezTo>
                <a:cubicBezTo>
                  <a:pt x="41" y="92"/>
                  <a:pt x="40" y="92"/>
                  <a:pt x="39" y="91"/>
                </a:cubicBezTo>
                <a:cubicBezTo>
                  <a:pt x="38" y="91"/>
                  <a:pt x="36" y="92"/>
                  <a:pt x="36" y="93"/>
                </a:cubicBezTo>
                <a:cubicBezTo>
                  <a:pt x="35" y="94"/>
                  <a:pt x="35" y="94"/>
                  <a:pt x="35" y="94"/>
                </a:cubicBezTo>
                <a:cubicBezTo>
                  <a:pt x="34" y="96"/>
                  <a:pt x="35" y="97"/>
                  <a:pt x="36" y="98"/>
                </a:cubicBezTo>
                <a:cubicBezTo>
                  <a:pt x="38" y="99"/>
                  <a:pt x="38" y="99"/>
                  <a:pt x="38" y="99"/>
                </a:cubicBezTo>
                <a:cubicBezTo>
                  <a:pt x="38" y="99"/>
                  <a:pt x="38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2"/>
                  <a:pt x="37" y="102"/>
                  <a:pt x="37" y="101"/>
                </a:cubicBezTo>
                <a:cubicBezTo>
                  <a:pt x="35" y="101"/>
                  <a:pt x="32" y="100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5" y="87"/>
                  <a:pt x="35" y="87"/>
                  <a:pt x="35" y="87"/>
                </a:cubicBezTo>
                <a:cubicBezTo>
                  <a:pt x="35" y="87"/>
                  <a:pt x="35" y="87"/>
                  <a:pt x="35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41" y="89"/>
                  <a:pt x="48" y="91"/>
                  <a:pt x="54" y="91"/>
                </a:cubicBezTo>
                <a:cubicBezTo>
                  <a:pt x="54" y="91"/>
                  <a:pt x="54" y="91"/>
                  <a:pt x="54" y="91"/>
                </a:cubicBezTo>
                <a:cubicBezTo>
                  <a:pt x="54" y="91"/>
                  <a:pt x="55" y="91"/>
                  <a:pt x="55" y="91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5" y="103"/>
                  <a:pt x="55" y="103"/>
                  <a:pt x="55" y="104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52" y="104"/>
                  <a:pt x="49" y="104"/>
                  <a:pt x="47" y="103"/>
                </a:cubicBezTo>
                <a:cubicBezTo>
                  <a:pt x="46" y="103"/>
                  <a:pt x="46" y="103"/>
                  <a:pt x="46" y="103"/>
                </a:cubicBezTo>
                <a:cubicBezTo>
                  <a:pt x="46" y="103"/>
                  <a:pt x="46" y="103"/>
                  <a:pt x="46" y="103"/>
                </a:cubicBezTo>
                <a:cubicBezTo>
                  <a:pt x="46" y="101"/>
                  <a:pt x="46" y="101"/>
                  <a:pt x="46" y="101"/>
                </a:cubicBezTo>
                <a:cubicBezTo>
                  <a:pt x="46" y="101"/>
                  <a:pt x="46" y="101"/>
                  <a:pt x="47" y="101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8" y="101"/>
                  <a:pt x="48" y="101"/>
                  <a:pt x="49" y="101"/>
                </a:cubicBezTo>
                <a:cubicBezTo>
                  <a:pt x="50" y="101"/>
                  <a:pt x="52" y="100"/>
                  <a:pt x="52" y="98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5"/>
                  <a:pt x="51" y="94"/>
                  <a:pt x="49" y="94"/>
                </a:cubicBezTo>
                <a:cubicBezTo>
                  <a:pt x="48" y="94"/>
                  <a:pt x="47" y="93"/>
                  <a:pt x="46" y="93"/>
                </a:cubicBezTo>
                <a:cubicBezTo>
                  <a:pt x="46" y="93"/>
                  <a:pt x="45" y="94"/>
                  <a:pt x="45" y="94"/>
                </a:cubicBezTo>
                <a:cubicBezTo>
                  <a:pt x="45" y="95"/>
                  <a:pt x="45" y="95"/>
                  <a:pt x="46" y="95"/>
                </a:cubicBezTo>
                <a:cubicBezTo>
                  <a:pt x="47" y="95"/>
                  <a:pt x="48" y="96"/>
                  <a:pt x="49" y="96"/>
                </a:cubicBezTo>
                <a:cubicBezTo>
                  <a:pt x="49" y="96"/>
                  <a:pt x="49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8"/>
                  <a:pt x="49" y="98"/>
                </a:cubicBezTo>
                <a:cubicBezTo>
                  <a:pt x="49" y="98"/>
                  <a:pt x="49" y="99"/>
                  <a:pt x="49" y="98"/>
                </a:cubicBezTo>
                <a:cubicBezTo>
                  <a:pt x="48" y="98"/>
                  <a:pt x="48" y="98"/>
                  <a:pt x="47" y="98"/>
                </a:cubicBezTo>
                <a:cubicBezTo>
                  <a:pt x="46" y="98"/>
                  <a:pt x="44" y="99"/>
                  <a:pt x="44" y="101"/>
                </a:cubicBezTo>
                <a:cubicBezTo>
                  <a:pt x="44" y="102"/>
                  <a:pt x="44" y="102"/>
                  <a:pt x="44" y="102"/>
                </a:cubicBezTo>
                <a:cubicBezTo>
                  <a:pt x="43" y="104"/>
                  <a:pt x="45" y="105"/>
                  <a:pt x="46" y="106"/>
                </a:cubicBezTo>
                <a:cubicBezTo>
                  <a:pt x="49" y="106"/>
                  <a:pt x="52" y="106"/>
                  <a:pt x="55" y="106"/>
                </a:cubicBezTo>
                <a:cubicBezTo>
                  <a:pt x="56" y="106"/>
                  <a:pt x="58" y="105"/>
                  <a:pt x="58" y="103"/>
                </a:cubicBezTo>
                <a:lnTo>
                  <a:pt x="56" y="91"/>
                </a:lnTo>
                <a:close/>
                <a:moveTo>
                  <a:pt x="31" y="81"/>
                </a:moveTo>
                <a:cubicBezTo>
                  <a:pt x="26" y="78"/>
                  <a:pt x="23" y="73"/>
                  <a:pt x="20" y="67"/>
                </a:cubicBezTo>
                <a:cubicBezTo>
                  <a:pt x="20" y="66"/>
                  <a:pt x="18" y="66"/>
                  <a:pt x="17" y="66"/>
                </a:cubicBezTo>
                <a:cubicBezTo>
                  <a:pt x="5" y="70"/>
                  <a:pt x="5" y="70"/>
                  <a:pt x="5" y="70"/>
                </a:cubicBezTo>
                <a:cubicBezTo>
                  <a:pt x="4" y="71"/>
                  <a:pt x="3" y="73"/>
                  <a:pt x="4" y="74"/>
                </a:cubicBezTo>
                <a:cubicBezTo>
                  <a:pt x="5" y="77"/>
                  <a:pt x="7" y="79"/>
                  <a:pt x="8" y="81"/>
                </a:cubicBezTo>
                <a:cubicBezTo>
                  <a:pt x="9" y="83"/>
                  <a:pt x="11" y="83"/>
                  <a:pt x="12" y="83"/>
                </a:cubicBezTo>
                <a:cubicBezTo>
                  <a:pt x="14" y="81"/>
                  <a:pt x="14" y="81"/>
                  <a:pt x="14" y="81"/>
                </a:cubicBezTo>
                <a:cubicBezTo>
                  <a:pt x="15" y="80"/>
                  <a:pt x="15" y="79"/>
                  <a:pt x="14" y="78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5"/>
                  <a:pt x="13" y="75"/>
                  <a:pt x="13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5" y="74"/>
                  <a:pt x="15" y="74"/>
                </a:cubicBezTo>
                <a:cubicBezTo>
                  <a:pt x="16" y="74"/>
                  <a:pt x="16" y="74"/>
                  <a:pt x="16" y="75"/>
                </a:cubicBezTo>
                <a:cubicBezTo>
                  <a:pt x="16" y="76"/>
                  <a:pt x="17" y="77"/>
                  <a:pt x="17" y="77"/>
                </a:cubicBezTo>
                <a:cubicBezTo>
                  <a:pt x="18" y="78"/>
                  <a:pt x="18" y="78"/>
                  <a:pt x="19" y="78"/>
                </a:cubicBezTo>
                <a:cubicBezTo>
                  <a:pt x="19" y="77"/>
                  <a:pt x="20" y="77"/>
                  <a:pt x="19" y="76"/>
                </a:cubicBezTo>
                <a:cubicBezTo>
                  <a:pt x="19" y="75"/>
                  <a:pt x="18" y="74"/>
                  <a:pt x="18" y="73"/>
                </a:cubicBezTo>
                <a:cubicBezTo>
                  <a:pt x="17" y="72"/>
                  <a:pt x="15" y="72"/>
                  <a:pt x="14" y="73"/>
                </a:cubicBezTo>
                <a:cubicBezTo>
                  <a:pt x="12" y="73"/>
                  <a:pt x="12" y="73"/>
                  <a:pt x="12" y="73"/>
                </a:cubicBezTo>
                <a:cubicBezTo>
                  <a:pt x="11" y="74"/>
                  <a:pt x="11" y="76"/>
                  <a:pt x="11" y="77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79"/>
                  <a:pt x="13" y="79"/>
                  <a:pt x="12" y="79"/>
                </a:cubicBezTo>
                <a:cubicBezTo>
                  <a:pt x="12" y="79"/>
                  <a:pt x="12" y="79"/>
                  <a:pt x="12" y="79"/>
                </a:cubicBezTo>
                <a:cubicBezTo>
                  <a:pt x="11" y="81"/>
                  <a:pt x="11" y="81"/>
                  <a:pt x="11" y="81"/>
                </a:cubicBezTo>
                <a:cubicBezTo>
                  <a:pt x="10" y="81"/>
                  <a:pt x="10" y="81"/>
                  <a:pt x="10" y="81"/>
                </a:cubicBezTo>
                <a:cubicBezTo>
                  <a:pt x="10" y="81"/>
                  <a:pt x="10" y="80"/>
                  <a:pt x="10" y="80"/>
                </a:cubicBezTo>
                <a:cubicBezTo>
                  <a:pt x="8" y="78"/>
                  <a:pt x="7" y="76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17" y="68"/>
                  <a:pt x="17" y="68"/>
                  <a:pt x="17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21" y="74"/>
                  <a:pt x="25" y="79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22" y="93"/>
                  <a:pt x="22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19" y="92"/>
                  <a:pt x="17" y="90"/>
                  <a:pt x="16" y="88"/>
                </a:cubicBezTo>
                <a:cubicBezTo>
                  <a:pt x="16" y="88"/>
                  <a:pt x="15" y="88"/>
                  <a:pt x="15" y="87"/>
                </a:cubicBezTo>
                <a:cubicBezTo>
                  <a:pt x="15" y="87"/>
                  <a:pt x="16" y="87"/>
                  <a:pt x="16" y="87"/>
                </a:cubicBezTo>
                <a:cubicBezTo>
                  <a:pt x="17" y="86"/>
                  <a:pt x="17" y="86"/>
                  <a:pt x="17" y="86"/>
                </a:cubicBezTo>
                <a:cubicBezTo>
                  <a:pt x="17" y="86"/>
                  <a:pt x="17" y="85"/>
                  <a:pt x="17" y="85"/>
                </a:cubicBezTo>
                <a:cubicBezTo>
                  <a:pt x="18" y="86"/>
                  <a:pt x="18" y="86"/>
                  <a:pt x="18" y="86"/>
                </a:cubicBezTo>
                <a:cubicBezTo>
                  <a:pt x="18" y="86"/>
                  <a:pt x="19" y="87"/>
                  <a:pt x="19" y="87"/>
                </a:cubicBezTo>
                <a:cubicBezTo>
                  <a:pt x="20" y="88"/>
                  <a:pt x="22" y="88"/>
                  <a:pt x="23" y="87"/>
                </a:cubicBezTo>
                <a:cubicBezTo>
                  <a:pt x="24" y="86"/>
                  <a:pt x="24" y="86"/>
                  <a:pt x="24" y="86"/>
                </a:cubicBezTo>
                <a:cubicBezTo>
                  <a:pt x="25" y="85"/>
                  <a:pt x="25" y="83"/>
                  <a:pt x="24" y="82"/>
                </a:cubicBezTo>
                <a:cubicBezTo>
                  <a:pt x="23" y="81"/>
                  <a:pt x="23" y="81"/>
                  <a:pt x="22" y="80"/>
                </a:cubicBezTo>
                <a:cubicBezTo>
                  <a:pt x="22" y="79"/>
                  <a:pt x="21" y="79"/>
                  <a:pt x="21" y="80"/>
                </a:cubicBezTo>
                <a:cubicBezTo>
                  <a:pt x="20" y="80"/>
                  <a:pt x="20" y="81"/>
                  <a:pt x="20" y="81"/>
                </a:cubicBezTo>
                <a:cubicBezTo>
                  <a:pt x="21" y="82"/>
                  <a:pt x="22" y="83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1" y="86"/>
                  <a:pt x="21" y="86"/>
                  <a:pt x="21" y="86"/>
                </a:cubicBezTo>
                <a:cubicBezTo>
                  <a:pt x="21" y="86"/>
                  <a:pt x="21" y="86"/>
                  <a:pt x="21" y="86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5"/>
                  <a:pt x="20" y="85"/>
                  <a:pt x="19" y="84"/>
                </a:cubicBezTo>
                <a:cubicBezTo>
                  <a:pt x="18" y="83"/>
                  <a:pt x="17" y="83"/>
                  <a:pt x="16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6"/>
                  <a:pt x="13" y="88"/>
                  <a:pt x="14" y="89"/>
                </a:cubicBezTo>
                <a:cubicBezTo>
                  <a:pt x="16" y="91"/>
                  <a:pt x="18" y="93"/>
                  <a:pt x="20" y="95"/>
                </a:cubicBezTo>
                <a:cubicBezTo>
                  <a:pt x="22" y="96"/>
                  <a:pt x="23" y="96"/>
                  <a:pt x="24" y="95"/>
                </a:cubicBezTo>
                <a:cubicBezTo>
                  <a:pt x="31" y="85"/>
                  <a:pt x="31" y="85"/>
                  <a:pt x="31" y="85"/>
                </a:cubicBezTo>
                <a:cubicBezTo>
                  <a:pt x="32" y="83"/>
                  <a:pt x="32" y="82"/>
                  <a:pt x="31" y="81"/>
                </a:cubicBezTo>
                <a:close/>
                <a:moveTo>
                  <a:pt x="16" y="63"/>
                </a:moveTo>
                <a:cubicBezTo>
                  <a:pt x="17" y="63"/>
                  <a:pt x="18" y="62"/>
                  <a:pt x="18" y="61"/>
                </a:cubicBezTo>
                <a:cubicBezTo>
                  <a:pt x="17" y="55"/>
                  <a:pt x="17" y="49"/>
                  <a:pt x="19" y="43"/>
                </a:cubicBezTo>
                <a:cubicBezTo>
                  <a:pt x="19" y="42"/>
                  <a:pt x="18" y="41"/>
                  <a:pt x="17" y="40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5"/>
                  <a:pt x="2" y="36"/>
                  <a:pt x="2" y="38"/>
                </a:cubicBezTo>
                <a:cubicBezTo>
                  <a:pt x="1" y="41"/>
                  <a:pt x="1" y="43"/>
                  <a:pt x="0" y="46"/>
                </a:cubicBezTo>
                <a:cubicBezTo>
                  <a:pt x="0" y="48"/>
                  <a:pt x="1" y="49"/>
                  <a:pt x="3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6" y="50"/>
                  <a:pt x="7" y="49"/>
                  <a:pt x="7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6"/>
                  <a:pt x="11" y="46"/>
                  <a:pt x="11" y="46"/>
                </a:cubicBezTo>
                <a:cubicBezTo>
                  <a:pt x="10" y="47"/>
                  <a:pt x="10" y="48"/>
                  <a:pt x="10" y="49"/>
                </a:cubicBezTo>
                <a:cubicBezTo>
                  <a:pt x="10" y="50"/>
                  <a:pt x="11" y="50"/>
                  <a:pt x="11" y="50"/>
                </a:cubicBezTo>
                <a:cubicBezTo>
                  <a:pt x="12" y="50"/>
                  <a:pt x="12" y="50"/>
                  <a:pt x="12" y="49"/>
                </a:cubicBezTo>
                <a:cubicBezTo>
                  <a:pt x="12" y="48"/>
                  <a:pt x="12" y="47"/>
                  <a:pt x="13" y="46"/>
                </a:cubicBezTo>
                <a:cubicBezTo>
                  <a:pt x="13" y="45"/>
                  <a:pt x="12" y="44"/>
                  <a:pt x="11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2"/>
                  <a:pt x="6" y="43"/>
                  <a:pt x="6" y="45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cubicBezTo>
                  <a:pt x="2" y="47"/>
                  <a:pt x="2" y="47"/>
                  <a:pt x="2" y="46"/>
                </a:cubicBezTo>
                <a:cubicBezTo>
                  <a:pt x="3" y="44"/>
                  <a:pt x="3" y="41"/>
                  <a:pt x="4" y="39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5" y="38"/>
                  <a:pt x="5" y="38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5" y="48"/>
                  <a:pt x="15" y="55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2"/>
                  <a:pt x="15" y="62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3" y="64"/>
                  <a:pt x="3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1"/>
                  <a:pt x="2" y="59"/>
                  <a:pt x="2" y="56"/>
                </a:cubicBezTo>
                <a:cubicBezTo>
                  <a:pt x="2" y="56"/>
                  <a:pt x="2" y="56"/>
                  <a:pt x="2" y="55"/>
                </a:cubicBezTo>
                <a:cubicBezTo>
                  <a:pt x="2" y="55"/>
                  <a:pt x="2" y="55"/>
                  <a:pt x="3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6"/>
                  <a:pt x="5" y="56"/>
                </a:cubicBezTo>
                <a:cubicBezTo>
                  <a:pt x="5" y="58"/>
                  <a:pt x="5" y="58"/>
                  <a:pt x="5" y="58"/>
                </a:cubicBezTo>
                <a:cubicBezTo>
                  <a:pt x="5" y="59"/>
                  <a:pt x="7" y="60"/>
                  <a:pt x="8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1" y="60"/>
                  <a:pt x="12" y="58"/>
                  <a:pt x="12" y="57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3"/>
                  <a:pt x="12" y="53"/>
                  <a:pt x="11" y="53"/>
                </a:cubicBezTo>
                <a:cubicBezTo>
                  <a:pt x="10" y="53"/>
                  <a:pt x="10" y="53"/>
                  <a:pt x="10" y="54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7"/>
                  <a:pt x="10" y="57"/>
                  <a:pt x="10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8"/>
                </a:cubicBezTo>
                <a:cubicBezTo>
                  <a:pt x="7" y="58"/>
                  <a:pt x="7" y="58"/>
                  <a:pt x="7" y="57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4"/>
                  <a:pt x="6" y="53"/>
                  <a:pt x="4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1" y="53"/>
                  <a:pt x="0" y="54"/>
                  <a:pt x="0" y="56"/>
                </a:cubicBezTo>
                <a:cubicBezTo>
                  <a:pt x="0" y="59"/>
                  <a:pt x="0" y="62"/>
                  <a:pt x="1" y="64"/>
                </a:cubicBezTo>
                <a:cubicBezTo>
                  <a:pt x="1" y="66"/>
                  <a:pt x="3" y="67"/>
                  <a:pt x="4" y="67"/>
                </a:cubicBezTo>
                <a:lnTo>
                  <a:pt x="16" y="63"/>
                </a:lnTo>
                <a:close/>
                <a:moveTo>
                  <a:pt x="7" y="32"/>
                </a:moveTo>
                <a:cubicBezTo>
                  <a:pt x="18" y="37"/>
                  <a:pt x="18" y="37"/>
                  <a:pt x="18" y="37"/>
                </a:cubicBezTo>
                <a:cubicBezTo>
                  <a:pt x="19" y="38"/>
                  <a:pt x="21" y="38"/>
                  <a:pt x="21" y="37"/>
                </a:cubicBezTo>
                <a:cubicBezTo>
                  <a:pt x="24" y="31"/>
                  <a:pt x="28" y="27"/>
                  <a:pt x="33" y="24"/>
                </a:cubicBezTo>
                <a:cubicBezTo>
                  <a:pt x="34" y="23"/>
                  <a:pt x="34" y="21"/>
                  <a:pt x="34" y="20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8"/>
                  <a:pt x="25" y="8"/>
                  <a:pt x="23" y="9"/>
                </a:cubicBezTo>
                <a:cubicBezTo>
                  <a:pt x="21" y="11"/>
                  <a:pt x="19" y="12"/>
                  <a:pt x="17" y="14"/>
                </a:cubicBezTo>
                <a:cubicBezTo>
                  <a:pt x="16" y="15"/>
                  <a:pt x="16" y="17"/>
                  <a:pt x="17" y="18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21"/>
                  <a:pt x="21" y="20"/>
                  <a:pt x="22" y="20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3" y="23"/>
                  <a:pt x="23" y="23"/>
                  <a:pt x="23" y="23"/>
                </a:cubicBezTo>
                <a:cubicBezTo>
                  <a:pt x="22" y="23"/>
                  <a:pt x="22" y="24"/>
                  <a:pt x="23" y="24"/>
                </a:cubicBezTo>
                <a:cubicBezTo>
                  <a:pt x="23" y="25"/>
                  <a:pt x="24" y="25"/>
                  <a:pt x="24" y="24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1"/>
                  <a:pt x="28" y="20"/>
                  <a:pt x="27" y="18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6"/>
                  <a:pt x="23" y="16"/>
                  <a:pt x="22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20" y="14"/>
                  <a:pt x="22" y="12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2"/>
                  <a:pt x="32" y="22"/>
                  <a:pt x="32" y="22"/>
                </a:cubicBezTo>
                <a:cubicBezTo>
                  <a:pt x="27" y="25"/>
                  <a:pt x="22" y="30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9" y="27"/>
                  <a:pt x="10" y="25"/>
                  <a:pt x="12" y="23"/>
                </a:cubicBezTo>
                <a:cubicBezTo>
                  <a:pt x="12" y="23"/>
                  <a:pt x="12" y="22"/>
                  <a:pt x="12" y="22"/>
                </a:cubicBezTo>
                <a:cubicBezTo>
                  <a:pt x="13" y="22"/>
                  <a:pt x="13" y="22"/>
                  <a:pt x="13" y="23"/>
                </a:cubicBezTo>
                <a:cubicBezTo>
                  <a:pt x="14" y="24"/>
                  <a:pt x="14" y="24"/>
                  <a:pt x="14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4" y="25"/>
                </a:cubicBezTo>
                <a:cubicBezTo>
                  <a:pt x="13" y="26"/>
                  <a:pt x="13" y="26"/>
                  <a:pt x="13" y="26"/>
                </a:cubicBezTo>
                <a:cubicBezTo>
                  <a:pt x="12" y="27"/>
                  <a:pt x="13" y="29"/>
                  <a:pt x="14" y="30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2"/>
                  <a:pt x="18" y="31"/>
                  <a:pt x="19" y="30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7"/>
                  <a:pt x="21" y="27"/>
                  <a:pt x="21" y="26"/>
                </a:cubicBezTo>
                <a:cubicBezTo>
                  <a:pt x="20" y="26"/>
                  <a:pt x="20" y="26"/>
                  <a:pt x="19" y="26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28"/>
                  <a:pt x="15" y="27"/>
                  <a:pt x="15" y="27"/>
                </a:cubicBezTo>
                <a:cubicBezTo>
                  <a:pt x="16" y="26"/>
                  <a:pt x="16" y="26"/>
                  <a:pt x="16" y="26"/>
                </a:cubicBezTo>
                <a:cubicBezTo>
                  <a:pt x="17" y="25"/>
                  <a:pt x="17" y="23"/>
                  <a:pt x="16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3" y="20"/>
                  <a:pt x="11" y="20"/>
                  <a:pt x="10" y="21"/>
                </a:cubicBezTo>
                <a:cubicBezTo>
                  <a:pt x="9" y="24"/>
                  <a:pt x="7" y="26"/>
                  <a:pt x="6" y="28"/>
                </a:cubicBezTo>
                <a:cubicBezTo>
                  <a:pt x="5" y="30"/>
                  <a:pt x="6" y="32"/>
                  <a:pt x="7" y="32"/>
                </a:cubicBezTo>
                <a:close/>
                <a:moveTo>
                  <a:pt x="36" y="19"/>
                </a:moveTo>
                <a:cubicBezTo>
                  <a:pt x="37" y="20"/>
                  <a:pt x="38" y="21"/>
                  <a:pt x="39" y="20"/>
                </a:cubicBezTo>
                <a:cubicBezTo>
                  <a:pt x="45" y="18"/>
                  <a:pt x="51" y="17"/>
                  <a:pt x="57" y="18"/>
                </a:cubicBezTo>
                <a:cubicBezTo>
                  <a:pt x="58" y="18"/>
                  <a:pt x="59" y="17"/>
                  <a:pt x="59" y="16"/>
                </a:cubicBezTo>
                <a:cubicBezTo>
                  <a:pt x="61" y="4"/>
                  <a:pt x="61" y="4"/>
                  <a:pt x="61" y="4"/>
                </a:cubicBezTo>
                <a:cubicBezTo>
                  <a:pt x="62" y="2"/>
                  <a:pt x="60" y="1"/>
                  <a:pt x="59" y="1"/>
                </a:cubicBezTo>
                <a:cubicBezTo>
                  <a:pt x="56" y="0"/>
                  <a:pt x="53" y="0"/>
                  <a:pt x="50" y="0"/>
                </a:cubicBezTo>
                <a:cubicBezTo>
                  <a:pt x="49" y="0"/>
                  <a:pt x="47" y="2"/>
                  <a:pt x="47" y="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7"/>
                  <a:pt x="49" y="8"/>
                  <a:pt x="51" y="8"/>
                </a:cubicBezTo>
                <a:cubicBezTo>
                  <a:pt x="52" y="8"/>
                  <a:pt x="52" y="8"/>
                  <a:pt x="5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8" y="11"/>
                  <a:pt x="48" y="12"/>
                </a:cubicBezTo>
                <a:cubicBezTo>
                  <a:pt x="48" y="12"/>
                  <a:pt x="49" y="13"/>
                  <a:pt x="49" y="13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3"/>
                  <a:pt x="55" y="11"/>
                  <a:pt x="55" y="10"/>
                </a:cubicBezTo>
                <a:cubicBezTo>
                  <a:pt x="55" y="8"/>
                  <a:pt x="55" y="8"/>
                  <a:pt x="55" y="8"/>
                </a:cubicBezTo>
                <a:cubicBezTo>
                  <a:pt x="55" y="7"/>
                  <a:pt x="54" y="5"/>
                  <a:pt x="52" y="5"/>
                </a:cubicBezTo>
                <a:cubicBezTo>
                  <a:pt x="51" y="6"/>
                  <a:pt x="51" y="6"/>
                  <a:pt x="51" y="6"/>
                </a:cubicBezTo>
                <a:cubicBezTo>
                  <a:pt x="50" y="6"/>
                  <a:pt x="50" y="5"/>
                  <a:pt x="50" y="5"/>
                </a:cubicBezTo>
                <a:cubicBezTo>
                  <a:pt x="50" y="5"/>
                  <a:pt x="50" y="5"/>
                  <a:pt x="50" y="5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2"/>
                  <a:pt x="50" y="2"/>
                </a:cubicBezTo>
                <a:cubicBezTo>
                  <a:pt x="53" y="2"/>
                  <a:pt x="56" y="3"/>
                  <a:pt x="58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7" y="15"/>
                  <a:pt x="57" y="15"/>
                  <a:pt x="57" y="15"/>
                </a:cubicBezTo>
                <a:cubicBezTo>
                  <a:pt x="57" y="15"/>
                  <a:pt x="57" y="16"/>
                  <a:pt x="57" y="16"/>
                </a:cubicBezTo>
                <a:cubicBezTo>
                  <a:pt x="57" y="16"/>
                  <a:pt x="57" y="16"/>
                  <a:pt x="57" y="16"/>
                </a:cubicBezTo>
                <a:cubicBezTo>
                  <a:pt x="51" y="15"/>
                  <a:pt x="44" y="16"/>
                  <a:pt x="38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6" y="5"/>
                  <a:pt x="38" y="4"/>
                  <a:pt x="41" y="4"/>
                </a:cubicBezTo>
                <a:cubicBezTo>
                  <a:pt x="41" y="4"/>
                  <a:pt x="41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6"/>
                  <a:pt x="42" y="6"/>
                  <a:pt x="42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4"/>
                  <a:pt x="41" y="14"/>
                  <a:pt x="42" y="14"/>
                </a:cubicBezTo>
                <a:cubicBezTo>
                  <a:pt x="43" y="14"/>
                  <a:pt x="44" y="13"/>
                  <a:pt x="45" y="13"/>
                </a:cubicBezTo>
                <a:cubicBezTo>
                  <a:pt x="45" y="13"/>
                  <a:pt x="46" y="13"/>
                  <a:pt x="46" y="12"/>
                </a:cubicBezTo>
                <a:cubicBezTo>
                  <a:pt x="45" y="11"/>
                  <a:pt x="45" y="11"/>
                  <a:pt x="44" y="11"/>
                </a:cubicBezTo>
                <a:cubicBezTo>
                  <a:pt x="43" y="11"/>
                  <a:pt x="42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9"/>
                </a:cubicBezTo>
                <a:cubicBezTo>
                  <a:pt x="40" y="9"/>
                  <a:pt x="40" y="9"/>
                  <a:pt x="41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4" y="8"/>
                  <a:pt x="45" y="7"/>
                  <a:pt x="44" y="6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2"/>
                  <a:pt x="42" y="1"/>
                  <a:pt x="41" y="2"/>
                </a:cubicBezTo>
                <a:cubicBezTo>
                  <a:pt x="38" y="2"/>
                  <a:pt x="35" y="3"/>
                  <a:pt x="33" y="4"/>
                </a:cubicBezTo>
                <a:cubicBezTo>
                  <a:pt x="31" y="5"/>
                  <a:pt x="30" y="7"/>
                  <a:pt x="31" y="8"/>
                </a:cubicBezTo>
                <a:lnTo>
                  <a:pt x="36" y="19"/>
                </a:lnTo>
                <a:close/>
                <a:moveTo>
                  <a:pt x="63" y="19"/>
                </a:moveTo>
                <a:cubicBezTo>
                  <a:pt x="69" y="21"/>
                  <a:pt x="74" y="24"/>
                  <a:pt x="78" y="29"/>
                </a:cubicBezTo>
                <a:cubicBezTo>
                  <a:pt x="79" y="30"/>
                  <a:pt x="81" y="30"/>
                  <a:pt x="82" y="29"/>
                </a:cubicBezTo>
                <a:cubicBezTo>
                  <a:pt x="91" y="21"/>
                  <a:pt x="91" y="21"/>
                  <a:pt x="91" y="21"/>
                </a:cubicBezTo>
                <a:cubicBezTo>
                  <a:pt x="92" y="20"/>
                  <a:pt x="92" y="18"/>
                  <a:pt x="91" y="17"/>
                </a:cubicBezTo>
                <a:cubicBezTo>
                  <a:pt x="89" y="15"/>
                  <a:pt x="87" y="13"/>
                  <a:pt x="85" y="11"/>
                </a:cubicBezTo>
                <a:cubicBezTo>
                  <a:pt x="83" y="10"/>
                  <a:pt x="82" y="10"/>
                  <a:pt x="81" y="12"/>
                </a:cubicBezTo>
                <a:cubicBezTo>
                  <a:pt x="80" y="13"/>
                  <a:pt x="80" y="13"/>
                  <a:pt x="80" y="13"/>
                </a:cubicBezTo>
                <a:cubicBezTo>
                  <a:pt x="79" y="14"/>
                  <a:pt x="79" y="16"/>
                  <a:pt x="80" y="17"/>
                </a:cubicBezTo>
                <a:cubicBezTo>
                  <a:pt x="81" y="17"/>
                  <a:pt x="81" y="18"/>
                  <a:pt x="82" y="18"/>
                </a:cubicBezTo>
                <a:cubicBezTo>
                  <a:pt x="82" y="18"/>
                  <a:pt x="82" y="18"/>
                  <a:pt x="82" y="19"/>
                </a:cubicBezTo>
                <a:cubicBezTo>
                  <a:pt x="82" y="19"/>
                  <a:pt x="82" y="19"/>
                  <a:pt x="82" y="19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0" y="20"/>
                </a:cubicBezTo>
                <a:cubicBezTo>
                  <a:pt x="80" y="20"/>
                  <a:pt x="80" y="20"/>
                  <a:pt x="80" y="20"/>
                </a:cubicBezTo>
                <a:cubicBezTo>
                  <a:pt x="79" y="20"/>
                  <a:pt x="78" y="19"/>
                  <a:pt x="77" y="18"/>
                </a:cubicBezTo>
                <a:cubicBezTo>
                  <a:pt x="77" y="18"/>
                  <a:pt x="76" y="18"/>
                  <a:pt x="76" y="19"/>
                </a:cubicBezTo>
                <a:cubicBezTo>
                  <a:pt x="76" y="19"/>
                  <a:pt x="76" y="20"/>
                  <a:pt x="76" y="20"/>
                </a:cubicBezTo>
                <a:cubicBezTo>
                  <a:pt x="77" y="21"/>
                  <a:pt x="78" y="21"/>
                  <a:pt x="79" y="22"/>
                </a:cubicBezTo>
                <a:cubicBezTo>
                  <a:pt x="80" y="23"/>
                  <a:pt x="81" y="23"/>
                  <a:pt x="82" y="22"/>
                </a:cubicBezTo>
                <a:cubicBezTo>
                  <a:pt x="83" y="20"/>
                  <a:pt x="83" y="20"/>
                  <a:pt x="83" y="20"/>
                </a:cubicBezTo>
                <a:cubicBezTo>
                  <a:pt x="84" y="19"/>
                  <a:pt x="84" y="18"/>
                  <a:pt x="83" y="16"/>
                </a:cubicBezTo>
                <a:cubicBezTo>
                  <a:pt x="83" y="16"/>
                  <a:pt x="82" y="16"/>
                  <a:pt x="82" y="15"/>
                </a:cubicBezTo>
                <a:cubicBezTo>
                  <a:pt x="82" y="15"/>
                  <a:pt x="81" y="15"/>
                  <a:pt x="81" y="15"/>
                </a:cubicBezTo>
                <a:cubicBezTo>
                  <a:pt x="81" y="15"/>
                  <a:pt x="81" y="15"/>
                  <a:pt x="82" y="15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4" y="13"/>
                </a:cubicBezTo>
                <a:cubicBezTo>
                  <a:pt x="86" y="14"/>
                  <a:pt x="88" y="16"/>
                  <a:pt x="89" y="18"/>
                </a:cubicBezTo>
                <a:cubicBezTo>
                  <a:pt x="90" y="18"/>
                  <a:pt x="90" y="19"/>
                  <a:pt x="90" y="19"/>
                </a:cubicBezTo>
                <a:cubicBezTo>
                  <a:pt x="90" y="19"/>
                  <a:pt x="90" y="19"/>
                  <a:pt x="89" y="19"/>
                </a:cubicBezTo>
                <a:cubicBezTo>
                  <a:pt x="81" y="27"/>
                  <a:pt x="81" y="27"/>
                  <a:pt x="81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76" y="23"/>
                  <a:pt x="70" y="19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7" y="5"/>
                  <a:pt x="67" y="5"/>
                  <a:pt x="67" y="5"/>
                </a:cubicBezTo>
                <a:cubicBezTo>
                  <a:pt x="67" y="5"/>
                  <a:pt x="68" y="5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71" y="6"/>
                  <a:pt x="73" y="7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6" y="8"/>
                  <a:pt x="76" y="9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1"/>
                  <a:pt x="75" y="11"/>
                </a:cubicBezTo>
                <a:cubicBezTo>
                  <a:pt x="74" y="11"/>
                  <a:pt x="74" y="11"/>
                  <a:pt x="74" y="11"/>
                </a:cubicBezTo>
                <a:cubicBezTo>
                  <a:pt x="72" y="10"/>
                  <a:pt x="72" y="10"/>
                  <a:pt x="72" y="10"/>
                </a:cubicBezTo>
                <a:cubicBezTo>
                  <a:pt x="71" y="9"/>
                  <a:pt x="69" y="10"/>
                  <a:pt x="69" y="11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4"/>
                  <a:pt x="68" y="16"/>
                  <a:pt x="70" y="16"/>
                </a:cubicBezTo>
                <a:cubicBezTo>
                  <a:pt x="70" y="17"/>
                  <a:pt x="71" y="17"/>
                  <a:pt x="72" y="18"/>
                </a:cubicBezTo>
                <a:cubicBezTo>
                  <a:pt x="73" y="18"/>
                  <a:pt x="73" y="18"/>
                  <a:pt x="74" y="17"/>
                </a:cubicBezTo>
                <a:cubicBezTo>
                  <a:pt x="74" y="17"/>
                  <a:pt x="74" y="16"/>
                  <a:pt x="73" y="16"/>
                </a:cubicBezTo>
                <a:cubicBezTo>
                  <a:pt x="72" y="15"/>
                  <a:pt x="71" y="15"/>
                  <a:pt x="70" y="14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70" y="14"/>
                  <a:pt x="70" y="14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2"/>
                  <a:pt x="72" y="12"/>
                </a:cubicBezTo>
                <a:cubicBezTo>
                  <a:pt x="73" y="12"/>
                  <a:pt x="73" y="12"/>
                  <a:pt x="73" y="12"/>
                </a:cubicBezTo>
                <a:cubicBezTo>
                  <a:pt x="75" y="13"/>
                  <a:pt x="76" y="13"/>
                  <a:pt x="77" y="11"/>
                </a:cubicBezTo>
                <a:cubicBezTo>
                  <a:pt x="78" y="10"/>
                  <a:pt x="78" y="10"/>
                  <a:pt x="78" y="10"/>
                </a:cubicBezTo>
                <a:cubicBezTo>
                  <a:pt x="79" y="9"/>
                  <a:pt x="78" y="7"/>
                  <a:pt x="76" y="6"/>
                </a:cubicBezTo>
                <a:cubicBezTo>
                  <a:pt x="74" y="5"/>
                  <a:pt x="71" y="4"/>
                  <a:pt x="69" y="3"/>
                </a:cubicBezTo>
                <a:cubicBezTo>
                  <a:pt x="67" y="2"/>
                  <a:pt x="65" y="3"/>
                  <a:pt x="65" y="5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8"/>
                  <a:pt x="62" y="19"/>
                  <a:pt x="63" y="19"/>
                </a:cubicBezTo>
                <a:close/>
                <a:moveTo>
                  <a:pt x="83" y="34"/>
                </a:moveTo>
                <a:cubicBezTo>
                  <a:pt x="86" y="39"/>
                  <a:pt x="88" y="45"/>
                  <a:pt x="88" y="51"/>
                </a:cubicBezTo>
                <a:cubicBezTo>
                  <a:pt x="88" y="52"/>
                  <a:pt x="89" y="53"/>
                  <a:pt x="91" y="53"/>
                </a:cubicBezTo>
                <a:cubicBezTo>
                  <a:pt x="103" y="53"/>
                  <a:pt x="103" y="53"/>
                  <a:pt x="103" y="53"/>
                </a:cubicBezTo>
                <a:cubicBezTo>
                  <a:pt x="104" y="53"/>
                  <a:pt x="105" y="52"/>
                  <a:pt x="105" y="50"/>
                </a:cubicBezTo>
                <a:cubicBezTo>
                  <a:pt x="105" y="47"/>
                  <a:pt x="105" y="44"/>
                  <a:pt x="104" y="42"/>
                </a:cubicBezTo>
                <a:cubicBezTo>
                  <a:pt x="104" y="40"/>
                  <a:pt x="102" y="39"/>
                  <a:pt x="101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7" y="42"/>
                  <a:pt x="97" y="43"/>
                </a:cubicBezTo>
                <a:cubicBezTo>
                  <a:pt x="97" y="44"/>
                  <a:pt x="97" y="44"/>
                  <a:pt x="97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46"/>
                  <a:pt x="97" y="46"/>
                  <a:pt x="97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4"/>
                  <a:pt x="94" y="43"/>
                  <a:pt x="94" y="42"/>
                </a:cubicBezTo>
                <a:cubicBezTo>
                  <a:pt x="94" y="42"/>
                  <a:pt x="93" y="41"/>
                  <a:pt x="93" y="42"/>
                </a:cubicBezTo>
                <a:cubicBezTo>
                  <a:pt x="92" y="42"/>
                  <a:pt x="92" y="42"/>
                  <a:pt x="92" y="43"/>
                </a:cubicBezTo>
                <a:cubicBezTo>
                  <a:pt x="92" y="44"/>
                  <a:pt x="92" y="45"/>
                  <a:pt x="93" y="46"/>
                </a:cubicBezTo>
                <a:cubicBezTo>
                  <a:pt x="93" y="47"/>
                  <a:pt x="94" y="48"/>
                  <a:pt x="96" y="48"/>
                </a:cubicBezTo>
                <a:cubicBezTo>
                  <a:pt x="97" y="48"/>
                  <a:pt x="97" y="48"/>
                  <a:pt x="97" y="48"/>
                </a:cubicBezTo>
                <a:cubicBezTo>
                  <a:pt x="99" y="48"/>
                  <a:pt x="100" y="46"/>
                  <a:pt x="100" y="45"/>
                </a:cubicBezTo>
                <a:cubicBezTo>
                  <a:pt x="99" y="44"/>
                  <a:pt x="99" y="43"/>
                  <a:pt x="99" y="43"/>
                </a:cubicBezTo>
                <a:cubicBezTo>
                  <a:pt x="99" y="43"/>
                  <a:pt x="99" y="43"/>
                  <a:pt x="99" y="42"/>
                </a:cubicBezTo>
                <a:cubicBezTo>
                  <a:pt x="99" y="42"/>
                  <a:pt x="99" y="42"/>
                  <a:pt x="100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3" y="45"/>
                  <a:pt x="103" y="47"/>
                  <a:pt x="103" y="50"/>
                </a:cubicBezTo>
                <a:cubicBezTo>
                  <a:pt x="103" y="50"/>
                  <a:pt x="103" y="50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45"/>
                  <a:pt x="88" y="38"/>
                  <a:pt x="84" y="33"/>
                </a:cubicBezTo>
                <a:cubicBezTo>
                  <a:pt x="84" y="33"/>
                  <a:pt x="84" y="33"/>
                  <a:pt x="84" y="33"/>
                </a:cubicBezTo>
                <a:cubicBezTo>
                  <a:pt x="84" y="33"/>
                  <a:pt x="84" y="33"/>
                  <a:pt x="85" y="32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6" y="26"/>
                </a:cubicBezTo>
                <a:cubicBezTo>
                  <a:pt x="97" y="28"/>
                  <a:pt x="98" y="31"/>
                  <a:pt x="99" y="33"/>
                </a:cubicBezTo>
                <a:cubicBezTo>
                  <a:pt x="99" y="33"/>
                  <a:pt x="99" y="33"/>
                  <a:pt x="99" y="34"/>
                </a:cubicBezTo>
                <a:cubicBezTo>
                  <a:pt x="99" y="34"/>
                  <a:pt x="99" y="34"/>
                  <a:pt x="99" y="34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5"/>
                  <a:pt x="97" y="34"/>
                  <a:pt x="96" y="34"/>
                </a:cubicBezTo>
                <a:cubicBezTo>
                  <a:pt x="96" y="33"/>
                  <a:pt x="96" y="33"/>
                  <a:pt x="96" y="33"/>
                </a:cubicBezTo>
                <a:cubicBezTo>
                  <a:pt x="95" y="31"/>
                  <a:pt x="93" y="31"/>
                  <a:pt x="92" y="31"/>
                </a:cubicBezTo>
                <a:cubicBezTo>
                  <a:pt x="91" y="32"/>
                  <a:pt x="91" y="32"/>
                  <a:pt x="91" y="32"/>
                </a:cubicBezTo>
                <a:cubicBezTo>
                  <a:pt x="89" y="33"/>
                  <a:pt x="89" y="34"/>
                  <a:pt x="89" y="36"/>
                </a:cubicBezTo>
                <a:cubicBezTo>
                  <a:pt x="90" y="37"/>
                  <a:pt x="90" y="38"/>
                  <a:pt x="91" y="39"/>
                </a:cubicBezTo>
                <a:cubicBezTo>
                  <a:pt x="91" y="39"/>
                  <a:pt x="91" y="39"/>
                  <a:pt x="92" y="39"/>
                </a:cubicBezTo>
                <a:cubicBezTo>
                  <a:pt x="92" y="39"/>
                  <a:pt x="93" y="38"/>
                  <a:pt x="92" y="38"/>
                </a:cubicBezTo>
                <a:cubicBezTo>
                  <a:pt x="92" y="37"/>
                  <a:pt x="92" y="36"/>
                  <a:pt x="91" y="35"/>
                </a:cubicBezTo>
                <a:cubicBezTo>
                  <a:pt x="91" y="35"/>
                  <a:pt x="91" y="35"/>
                  <a:pt x="91" y="34"/>
                </a:cubicBezTo>
                <a:cubicBezTo>
                  <a:pt x="91" y="34"/>
                  <a:pt x="91" y="34"/>
                  <a:pt x="91" y="34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3"/>
                  <a:pt x="93" y="33"/>
                  <a:pt x="93" y="33"/>
                </a:cubicBezTo>
                <a:cubicBezTo>
                  <a:pt x="94" y="33"/>
                  <a:pt x="94" y="33"/>
                  <a:pt x="94" y="34"/>
                </a:cubicBezTo>
                <a:cubicBezTo>
                  <a:pt x="95" y="35"/>
                  <a:pt x="95" y="35"/>
                  <a:pt x="95" y="35"/>
                </a:cubicBezTo>
                <a:cubicBezTo>
                  <a:pt x="95" y="37"/>
                  <a:pt x="97" y="37"/>
                  <a:pt x="98" y="3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1" y="36"/>
                  <a:pt x="102" y="34"/>
                  <a:pt x="101" y="32"/>
                </a:cubicBezTo>
                <a:cubicBezTo>
                  <a:pt x="100" y="30"/>
                  <a:pt x="99" y="27"/>
                  <a:pt x="97" y="25"/>
                </a:cubicBezTo>
                <a:cubicBezTo>
                  <a:pt x="96" y="23"/>
                  <a:pt x="95" y="23"/>
                  <a:pt x="93" y="24"/>
                </a:cubicBezTo>
                <a:cubicBezTo>
                  <a:pt x="84" y="31"/>
                  <a:pt x="84" y="31"/>
                  <a:pt x="84" y="31"/>
                </a:cubicBezTo>
                <a:cubicBezTo>
                  <a:pt x="82" y="32"/>
                  <a:pt x="82" y="33"/>
                  <a:pt x="83" y="34"/>
                </a:cubicBezTo>
                <a:close/>
                <a:moveTo>
                  <a:pt x="53" y="21"/>
                </a:moveTo>
                <a:cubicBezTo>
                  <a:pt x="35" y="21"/>
                  <a:pt x="21" y="36"/>
                  <a:pt x="21" y="53"/>
                </a:cubicBezTo>
                <a:cubicBezTo>
                  <a:pt x="21" y="71"/>
                  <a:pt x="35" y="85"/>
                  <a:pt x="53" y="85"/>
                </a:cubicBezTo>
                <a:cubicBezTo>
                  <a:pt x="70" y="85"/>
                  <a:pt x="84" y="71"/>
                  <a:pt x="84" y="53"/>
                </a:cubicBezTo>
                <a:cubicBezTo>
                  <a:pt x="84" y="36"/>
                  <a:pt x="70" y="21"/>
                  <a:pt x="53" y="21"/>
                </a:cubicBezTo>
                <a:close/>
                <a:moveTo>
                  <a:pt x="73" y="73"/>
                </a:moveTo>
                <a:cubicBezTo>
                  <a:pt x="68" y="79"/>
                  <a:pt x="61" y="82"/>
                  <a:pt x="53" y="82"/>
                </a:cubicBezTo>
                <a:cubicBezTo>
                  <a:pt x="45" y="82"/>
                  <a:pt x="37" y="79"/>
                  <a:pt x="32" y="73"/>
                </a:cubicBezTo>
                <a:cubicBezTo>
                  <a:pt x="27" y="68"/>
                  <a:pt x="24" y="61"/>
                  <a:pt x="24" y="53"/>
                </a:cubicBezTo>
                <a:cubicBezTo>
                  <a:pt x="24" y="45"/>
                  <a:pt x="27" y="38"/>
                  <a:pt x="32" y="33"/>
                </a:cubicBezTo>
                <a:cubicBezTo>
                  <a:pt x="37" y="28"/>
                  <a:pt x="45" y="24"/>
                  <a:pt x="53" y="24"/>
                </a:cubicBezTo>
                <a:cubicBezTo>
                  <a:pt x="61" y="24"/>
                  <a:pt x="68" y="28"/>
                  <a:pt x="73" y="33"/>
                </a:cubicBezTo>
                <a:cubicBezTo>
                  <a:pt x="78" y="38"/>
                  <a:pt x="81" y="45"/>
                  <a:pt x="81" y="53"/>
                </a:cubicBezTo>
                <a:cubicBezTo>
                  <a:pt x="81" y="61"/>
                  <a:pt x="78" y="68"/>
                  <a:pt x="73" y="73"/>
                </a:cubicBezTo>
                <a:close/>
                <a:moveTo>
                  <a:pt x="66" y="53"/>
                </a:moveTo>
                <a:cubicBezTo>
                  <a:pt x="66" y="54"/>
                  <a:pt x="66" y="54"/>
                  <a:pt x="67" y="54"/>
                </a:cubicBezTo>
                <a:cubicBezTo>
                  <a:pt x="67" y="54"/>
                  <a:pt x="68" y="53"/>
                  <a:pt x="68" y="52"/>
                </a:cubicBezTo>
                <a:cubicBezTo>
                  <a:pt x="70" y="49"/>
                  <a:pt x="71" y="46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2" y="41"/>
                  <a:pt x="71" y="40"/>
                  <a:pt x="71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69" y="40"/>
                  <a:pt x="69" y="40"/>
                  <a:pt x="69" y="41"/>
                </a:cubicBezTo>
                <a:cubicBezTo>
                  <a:pt x="68" y="45"/>
                  <a:pt x="67" y="48"/>
                  <a:pt x="65" y="51"/>
                </a:cubicBezTo>
                <a:cubicBezTo>
                  <a:pt x="65" y="51"/>
                  <a:pt x="65" y="52"/>
                  <a:pt x="65" y="52"/>
                </a:cubicBezTo>
                <a:cubicBezTo>
                  <a:pt x="65" y="53"/>
                  <a:pt x="65" y="53"/>
                  <a:pt x="66" y="53"/>
                </a:cubicBezTo>
                <a:close/>
                <a:moveTo>
                  <a:pt x="62" y="52"/>
                </a:moveTo>
                <a:cubicBezTo>
                  <a:pt x="61" y="48"/>
                  <a:pt x="61" y="42"/>
                  <a:pt x="61" y="34"/>
                </a:cubicBezTo>
                <a:cubicBezTo>
                  <a:pt x="61" y="33"/>
                  <a:pt x="61" y="33"/>
                  <a:pt x="60" y="33"/>
                </a:cubicBezTo>
                <a:cubicBezTo>
                  <a:pt x="59" y="33"/>
                  <a:pt x="58" y="33"/>
                  <a:pt x="58" y="34"/>
                </a:cubicBezTo>
                <a:cubicBezTo>
                  <a:pt x="58" y="42"/>
                  <a:pt x="58" y="48"/>
                  <a:pt x="57" y="52"/>
                </a:cubicBezTo>
                <a:cubicBezTo>
                  <a:pt x="56" y="60"/>
                  <a:pt x="53" y="66"/>
                  <a:pt x="47" y="70"/>
                </a:cubicBezTo>
                <a:cubicBezTo>
                  <a:pt x="46" y="70"/>
                  <a:pt x="46" y="71"/>
                  <a:pt x="46" y="71"/>
                </a:cubicBezTo>
                <a:cubicBezTo>
                  <a:pt x="46" y="72"/>
                  <a:pt x="46" y="72"/>
                  <a:pt x="46" y="72"/>
                </a:cubicBezTo>
                <a:cubicBezTo>
                  <a:pt x="47" y="73"/>
                  <a:pt x="47" y="73"/>
                  <a:pt x="48" y="73"/>
                </a:cubicBezTo>
                <a:cubicBezTo>
                  <a:pt x="48" y="73"/>
                  <a:pt x="48" y="73"/>
                  <a:pt x="49" y="73"/>
                </a:cubicBezTo>
                <a:cubicBezTo>
                  <a:pt x="55" y="69"/>
                  <a:pt x="59" y="63"/>
                  <a:pt x="60" y="54"/>
                </a:cubicBezTo>
                <a:cubicBezTo>
                  <a:pt x="61" y="62"/>
                  <a:pt x="65" y="68"/>
                  <a:pt x="71" y="72"/>
                </a:cubicBezTo>
                <a:cubicBezTo>
                  <a:pt x="71" y="73"/>
                  <a:pt x="71" y="73"/>
                  <a:pt x="72" y="73"/>
                </a:cubicBezTo>
                <a:cubicBezTo>
                  <a:pt x="72" y="73"/>
                  <a:pt x="73" y="73"/>
                  <a:pt x="73" y="72"/>
                </a:cubicBezTo>
                <a:cubicBezTo>
                  <a:pt x="73" y="72"/>
                  <a:pt x="74" y="71"/>
                  <a:pt x="74" y="71"/>
                </a:cubicBezTo>
                <a:cubicBezTo>
                  <a:pt x="74" y="70"/>
                  <a:pt x="73" y="70"/>
                  <a:pt x="73" y="69"/>
                </a:cubicBezTo>
                <a:cubicBezTo>
                  <a:pt x="67" y="65"/>
                  <a:pt x="64" y="60"/>
                  <a:pt x="62" y="52"/>
                </a:cubicBezTo>
                <a:close/>
                <a:moveTo>
                  <a:pt x="46" y="58"/>
                </a:moveTo>
                <a:cubicBezTo>
                  <a:pt x="46" y="58"/>
                  <a:pt x="47" y="58"/>
                  <a:pt x="47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49" y="57"/>
                  <a:pt x="49" y="57"/>
                </a:cubicBezTo>
                <a:cubicBezTo>
                  <a:pt x="49" y="56"/>
                  <a:pt x="49" y="56"/>
                  <a:pt x="48" y="56"/>
                </a:cubicBezTo>
                <a:cubicBezTo>
                  <a:pt x="46" y="54"/>
                  <a:pt x="44" y="51"/>
                  <a:pt x="43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8" y="47"/>
                  <a:pt x="49" y="47"/>
                  <a:pt x="49" y="46"/>
                </a:cubicBezTo>
                <a:cubicBezTo>
                  <a:pt x="49" y="45"/>
                  <a:pt x="48" y="44"/>
                  <a:pt x="47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38"/>
                  <a:pt x="43" y="38"/>
                  <a:pt x="43" y="38"/>
                </a:cubicBezTo>
                <a:cubicBezTo>
                  <a:pt x="45" y="37"/>
                  <a:pt x="46" y="36"/>
                  <a:pt x="48" y="36"/>
                </a:cubicBezTo>
                <a:cubicBezTo>
                  <a:pt x="48" y="36"/>
                  <a:pt x="49" y="35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8" y="33"/>
                  <a:pt x="48" y="33"/>
                  <a:pt x="47" y="33"/>
                </a:cubicBezTo>
                <a:cubicBezTo>
                  <a:pt x="47" y="33"/>
                  <a:pt x="47" y="33"/>
                  <a:pt x="46" y="33"/>
                </a:cubicBezTo>
                <a:cubicBezTo>
                  <a:pt x="43" y="34"/>
                  <a:pt x="39" y="36"/>
                  <a:pt x="35" y="36"/>
                </a:cubicBezTo>
                <a:cubicBezTo>
                  <a:pt x="34" y="36"/>
                  <a:pt x="33" y="37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9"/>
                  <a:pt x="34" y="39"/>
                  <a:pt x="35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7" y="39"/>
                  <a:pt x="38" y="39"/>
                  <a:pt x="40" y="38"/>
                </a:cubicBezTo>
                <a:cubicBezTo>
                  <a:pt x="40" y="44"/>
                  <a:pt x="40" y="44"/>
                  <a:pt x="40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3" y="44"/>
                  <a:pt x="33" y="45"/>
                  <a:pt x="33" y="46"/>
                </a:cubicBezTo>
                <a:cubicBezTo>
                  <a:pt x="33" y="47"/>
                  <a:pt x="33" y="47"/>
                  <a:pt x="34" y="47"/>
                </a:cubicBezTo>
                <a:cubicBezTo>
                  <a:pt x="39" y="47"/>
                  <a:pt x="39" y="47"/>
                  <a:pt x="39" y="47"/>
                </a:cubicBezTo>
                <a:cubicBezTo>
                  <a:pt x="38" y="52"/>
                  <a:pt x="35" y="57"/>
                  <a:pt x="32" y="60"/>
                </a:cubicBezTo>
                <a:cubicBezTo>
                  <a:pt x="32" y="61"/>
                  <a:pt x="32" y="61"/>
                  <a:pt x="32" y="61"/>
                </a:cubicBezTo>
                <a:cubicBezTo>
                  <a:pt x="32" y="62"/>
                  <a:pt x="32" y="62"/>
                  <a:pt x="32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4" y="63"/>
                  <a:pt x="34" y="63"/>
                  <a:pt x="35" y="62"/>
                </a:cubicBezTo>
                <a:cubicBezTo>
                  <a:pt x="37" y="59"/>
                  <a:pt x="39" y="55"/>
                  <a:pt x="40" y="52"/>
                </a:cubicBezTo>
                <a:cubicBezTo>
                  <a:pt x="40" y="54"/>
                  <a:pt x="40" y="57"/>
                  <a:pt x="40" y="59"/>
                </a:cubicBezTo>
                <a:cubicBezTo>
                  <a:pt x="40" y="72"/>
                  <a:pt x="40" y="72"/>
                  <a:pt x="40" y="72"/>
                </a:cubicBezTo>
                <a:cubicBezTo>
                  <a:pt x="40" y="73"/>
                  <a:pt x="40" y="73"/>
                  <a:pt x="41" y="73"/>
                </a:cubicBezTo>
                <a:cubicBezTo>
                  <a:pt x="42" y="73"/>
                  <a:pt x="43" y="73"/>
                  <a:pt x="43" y="72"/>
                </a:cubicBezTo>
                <a:cubicBezTo>
                  <a:pt x="43" y="58"/>
                  <a:pt x="43" y="58"/>
                  <a:pt x="43" y="58"/>
                </a:cubicBezTo>
                <a:cubicBezTo>
                  <a:pt x="43" y="56"/>
                  <a:pt x="42" y="53"/>
                  <a:pt x="42" y="51"/>
                </a:cubicBezTo>
                <a:cubicBezTo>
                  <a:pt x="43" y="53"/>
                  <a:pt x="45" y="56"/>
                  <a:pt x="46" y="58"/>
                </a:cubicBezTo>
                <a:close/>
                <a:moveTo>
                  <a:pt x="50" y="54"/>
                </a:moveTo>
                <a:cubicBezTo>
                  <a:pt x="50" y="54"/>
                  <a:pt x="50" y="54"/>
                  <a:pt x="51" y="54"/>
                </a:cubicBezTo>
                <a:cubicBezTo>
                  <a:pt x="51" y="54"/>
                  <a:pt x="52" y="54"/>
                  <a:pt x="52" y="53"/>
                </a:cubicBezTo>
                <a:cubicBezTo>
                  <a:pt x="53" y="50"/>
                  <a:pt x="54" y="45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1"/>
                  <a:pt x="54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2" y="40"/>
                  <a:pt x="51" y="41"/>
                  <a:pt x="51" y="41"/>
                </a:cubicBezTo>
                <a:cubicBezTo>
                  <a:pt x="51" y="45"/>
                  <a:pt x="50" y="49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3"/>
                  <a:pt x="49" y="54"/>
                  <a:pt x="50" y="54"/>
                </a:cubicBezTo>
                <a:close/>
              </a:path>
            </a:pathLst>
          </a:custGeom>
          <a:solidFill>
            <a:srgbClr val="B71C3E">
              <a:alpha val="3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29"/>
          <p:cNvSpPr>
            <a:spLocks noEditPoints="1"/>
          </p:cNvSpPr>
          <p:nvPr userDrawn="1"/>
        </p:nvSpPr>
        <p:spPr bwMode="auto">
          <a:xfrm>
            <a:off x="8250797" y="2494571"/>
            <a:ext cx="2767187" cy="2768887"/>
          </a:xfrm>
          <a:custGeom>
            <a:avLst/>
            <a:gdLst>
              <a:gd name="T0" fmla="*/ 53 w 106"/>
              <a:gd name="T1" fmla="*/ 8 h 106"/>
              <a:gd name="T2" fmla="*/ 56 w 106"/>
              <a:gd name="T3" fmla="*/ 8 h 106"/>
              <a:gd name="T4" fmla="*/ 58 w 106"/>
              <a:gd name="T5" fmla="*/ 15 h 106"/>
              <a:gd name="T6" fmla="*/ 42 w 106"/>
              <a:gd name="T7" fmla="*/ 4 h 106"/>
              <a:gd name="T8" fmla="*/ 42 w 106"/>
              <a:gd name="T9" fmla="*/ 12 h 106"/>
              <a:gd name="T10" fmla="*/ 31 w 106"/>
              <a:gd name="T11" fmla="*/ 8 h 106"/>
              <a:gd name="T12" fmla="*/ 82 w 106"/>
              <a:gd name="T13" fmla="*/ 18 h 106"/>
              <a:gd name="T14" fmla="*/ 84 w 106"/>
              <a:gd name="T15" fmla="*/ 20 h 106"/>
              <a:gd name="T16" fmla="*/ 81 w 106"/>
              <a:gd name="T17" fmla="*/ 27 h 106"/>
              <a:gd name="T18" fmla="*/ 76 w 106"/>
              <a:gd name="T19" fmla="*/ 9 h 106"/>
              <a:gd name="T20" fmla="*/ 71 w 106"/>
              <a:gd name="T21" fmla="*/ 14 h 106"/>
              <a:gd name="T22" fmla="*/ 66 w 106"/>
              <a:gd name="T23" fmla="*/ 5 h 106"/>
              <a:gd name="T24" fmla="*/ 17 w 106"/>
              <a:gd name="T25" fmla="*/ 18 h 106"/>
              <a:gd name="T26" fmla="*/ 24 w 106"/>
              <a:gd name="T27" fmla="*/ 24 h 106"/>
              <a:gd name="T28" fmla="*/ 25 w 106"/>
              <a:gd name="T29" fmla="*/ 11 h 106"/>
              <a:gd name="T30" fmla="*/ 8 w 106"/>
              <a:gd name="T31" fmla="*/ 29 h 106"/>
              <a:gd name="T32" fmla="*/ 21 w 106"/>
              <a:gd name="T33" fmla="*/ 28 h 106"/>
              <a:gd name="T34" fmla="*/ 15 w 106"/>
              <a:gd name="T35" fmla="*/ 21 h 106"/>
              <a:gd name="T36" fmla="*/ 33 w 106"/>
              <a:gd name="T37" fmla="*/ 74 h 106"/>
              <a:gd name="T38" fmla="*/ 106 w 106"/>
              <a:gd name="T39" fmla="*/ 50 h 106"/>
              <a:gd name="T40" fmla="*/ 94 w 106"/>
              <a:gd name="T41" fmla="*/ 42 h 106"/>
              <a:gd name="T42" fmla="*/ 102 w 106"/>
              <a:gd name="T43" fmla="*/ 42 h 106"/>
              <a:gd name="T44" fmla="*/ 95 w 106"/>
              <a:gd name="T45" fmla="*/ 26 h 106"/>
              <a:gd name="T46" fmla="*/ 91 w 106"/>
              <a:gd name="T47" fmla="*/ 32 h 106"/>
              <a:gd name="T48" fmla="*/ 95 w 106"/>
              <a:gd name="T49" fmla="*/ 35 h 106"/>
              <a:gd name="T50" fmla="*/ 81 w 106"/>
              <a:gd name="T51" fmla="*/ 74 h 106"/>
              <a:gd name="T52" fmla="*/ 90 w 106"/>
              <a:gd name="T53" fmla="*/ 75 h 106"/>
              <a:gd name="T54" fmla="*/ 96 w 106"/>
              <a:gd name="T55" fmla="*/ 75 h 106"/>
              <a:gd name="T56" fmla="*/ 90 w 106"/>
              <a:gd name="T57" fmla="*/ 58 h 106"/>
              <a:gd name="T58" fmla="*/ 99 w 106"/>
              <a:gd name="T59" fmla="*/ 67 h 106"/>
              <a:gd name="T60" fmla="*/ 97 w 106"/>
              <a:gd name="T61" fmla="*/ 64 h 106"/>
              <a:gd name="T62" fmla="*/ 19 w 106"/>
              <a:gd name="T63" fmla="*/ 43 h 106"/>
              <a:gd name="T64" fmla="*/ 11 w 106"/>
              <a:gd name="T65" fmla="*/ 45 h 106"/>
              <a:gd name="T66" fmla="*/ 6 w 106"/>
              <a:gd name="T67" fmla="*/ 47 h 106"/>
              <a:gd name="T68" fmla="*/ 16 w 106"/>
              <a:gd name="T69" fmla="*/ 61 h 106"/>
              <a:gd name="T70" fmla="*/ 5 w 106"/>
              <a:gd name="T71" fmla="*/ 56 h 106"/>
              <a:gd name="T72" fmla="*/ 8 w 106"/>
              <a:gd name="T73" fmla="*/ 58 h 106"/>
              <a:gd name="T74" fmla="*/ 77 w 106"/>
              <a:gd name="T75" fmla="*/ 79 h 106"/>
              <a:gd name="T76" fmla="*/ 68 w 106"/>
              <a:gd name="T77" fmla="*/ 96 h 106"/>
              <a:gd name="T78" fmla="*/ 71 w 106"/>
              <a:gd name="T79" fmla="*/ 97 h 106"/>
              <a:gd name="T80" fmla="*/ 62 w 106"/>
              <a:gd name="T81" fmla="*/ 90 h 106"/>
              <a:gd name="T82" fmla="*/ 79 w 106"/>
              <a:gd name="T83" fmla="*/ 93 h 106"/>
              <a:gd name="T84" fmla="*/ 79 w 106"/>
              <a:gd name="T85" fmla="*/ 88 h 106"/>
              <a:gd name="T86" fmla="*/ 31 w 106"/>
              <a:gd name="T87" fmla="*/ 81 h 106"/>
              <a:gd name="T88" fmla="*/ 14 w 106"/>
              <a:gd name="T89" fmla="*/ 75 h 106"/>
              <a:gd name="T90" fmla="*/ 13 w 106"/>
              <a:gd name="T91" fmla="*/ 79 h 106"/>
              <a:gd name="T92" fmla="*/ 19 w 106"/>
              <a:gd name="T93" fmla="*/ 68 h 106"/>
              <a:gd name="T94" fmla="*/ 18 w 106"/>
              <a:gd name="T95" fmla="*/ 86 h 106"/>
              <a:gd name="T96" fmla="*/ 23 w 106"/>
              <a:gd name="T97" fmla="*/ 84 h 106"/>
              <a:gd name="T98" fmla="*/ 31 w 106"/>
              <a:gd name="T99" fmla="*/ 81 h 106"/>
              <a:gd name="T100" fmla="*/ 38 w 106"/>
              <a:gd name="T101" fmla="*/ 96 h 106"/>
              <a:gd name="T102" fmla="*/ 35 w 106"/>
              <a:gd name="T103" fmla="*/ 95 h 106"/>
              <a:gd name="T104" fmla="*/ 36 w 106"/>
              <a:gd name="T105" fmla="*/ 87 h 106"/>
              <a:gd name="T106" fmla="*/ 46 w 106"/>
              <a:gd name="T107" fmla="*/ 103 h 106"/>
              <a:gd name="T108" fmla="*/ 50 w 106"/>
              <a:gd name="T109" fmla="*/ 96 h 106"/>
              <a:gd name="T110" fmla="*/ 58 w 106"/>
              <a:gd name="T111" fmla="*/ 103 h 106"/>
              <a:gd name="T112" fmla="*/ 46 w 106"/>
              <a:gd name="T113" fmla="*/ 33 h 106"/>
              <a:gd name="T114" fmla="*/ 43 w 106"/>
              <a:gd name="T115" fmla="*/ 44 h 106"/>
              <a:gd name="T116" fmla="*/ 71 w 106"/>
              <a:gd name="T117" fmla="*/ 41 h 106"/>
              <a:gd name="T118" fmla="*/ 48 w 106"/>
              <a:gd name="T119" fmla="*/ 75 h 106"/>
              <a:gd name="T120" fmla="*/ 57 w 106"/>
              <a:gd name="T121" fmla="*/ 65 h 106"/>
              <a:gd name="T122" fmla="*/ 66 w 106"/>
              <a:gd name="T123" fmla="*/ 4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6" h="106">
                <a:moveTo>
                  <a:pt x="37" y="19"/>
                </a:moveTo>
                <a:cubicBezTo>
                  <a:pt x="37" y="20"/>
                  <a:pt x="39" y="21"/>
                  <a:pt x="40" y="20"/>
                </a:cubicBezTo>
                <a:cubicBezTo>
                  <a:pt x="45" y="18"/>
                  <a:pt x="51" y="17"/>
                  <a:pt x="57" y="18"/>
                </a:cubicBezTo>
                <a:cubicBezTo>
                  <a:pt x="58" y="18"/>
                  <a:pt x="59" y="17"/>
                  <a:pt x="60" y="16"/>
                </a:cubicBezTo>
                <a:cubicBezTo>
                  <a:pt x="62" y="4"/>
                  <a:pt x="62" y="4"/>
                  <a:pt x="62" y="4"/>
                </a:cubicBezTo>
                <a:cubicBezTo>
                  <a:pt x="62" y="2"/>
                  <a:pt x="61" y="1"/>
                  <a:pt x="59" y="1"/>
                </a:cubicBezTo>
                <a:cubicBezTo>
                  <a:pt x="56" y="0"/>
                  <a:pt x="54" y="0"/>
                  <a:pt x="51" y="0"/>
                </a:cubicBezTo>
                <a:cubicBezTo>
                  <a:pt x="49" y="0"/>
                  <a:pt x="48" y="2"/>
                  <a:pt x="48" y="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7"/>
                  <a:pt x="50" y="8"/>
                  <a:pt x="51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0" y="11"/>
                  <a:pt x="50" y="11"/>
                  <a:pt x="50" y="11"/>
                </a:cubicBezTo>
                <a:cubicBezTo>
                  <a:pt x="49" y="11"/>
                  <a:pt x="49" y="11"/>
                  <a:pt x="49" y="12"/>
                </a:cubicBezTo>
                <a:cubicBezTo>
                  <a:pt x="49" y="12"/>
                  <a:pt x="49" y="13"/>
                  <a:pt x="50" y="13"/>
                </a:cubicBezTo>
                <a:cubicBezTo>
                  <a:pt x="53" y="13"/>
                  <a:pt x="53" y="13"/>
                  <a:pt x="53" y="13"/>
                </a:cubicBezTo>
                <a:cubicBezTo>
                  <a:pt x="54" y="13"/>
                  <a:pt x="55" y="11"/>
                  <a:pt x="56" y="1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7"/>
                  <a:pt x="55" y="6"/>
                  <a:pt x="53" y="5"/>
                </a:cubicBezTo>
                <a:cubicBezTo>
                  <a:pt x="51" y="6"/>
                  <a:pt x="51" y="6"/>
                  <a:pt x="51" y="6"/>
                </a:cubicBezTo>
                <a:cubicBezTo>
                  <a:pt x="51" y="6"/>
                  <a:pt x="51" y="6"/>
                  <a:pt x="51" y="5"/>
                </a:cubicBezTo>
                <a:cubicBezTo>
                  <a:pt x="50" y="5"/>
                  <a:pt x="50" y="5"/>
                  <a:pt x="50" y="5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1" y="3"/>
                  <a:pt x="51" y="3"/>
                </a:cubicBezTo>
                <a:cubicBezTo>
                  <a:pt x="54" y="2"/>
                  <a:pt x="56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7" y="16"/>
                  <a:pt x="57" y="16"/>
                </a:cubicBezTo>
                <a:cubicBezTo>
                  <a:pt x="51" y="15"/>
                  <a:pt x="45" y="16"/>
                  <a:pt x="39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4" y="7"/>
                  <a:pt x="34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6" y="5"/>
                  <a:pt x="39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6"/>
                  <a:pt x="43" y="6"/>
                  <a:pt x="43" y="6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39" y="8"/>
                  <a:pt x="38" y="9"/>
                  <a:pt x="38" y="11"/>
                </a:cubicBezTo>
                <a:cubicBezTo>
                  <a:pt x="39" y="12"/>
                  <a:pt x="39" y="12"/>
                  <a:pt x="39" y="12"/>
                </a:cubicBezTo>
                <a:cubicBezTo>
                  <a:pt x="40" y="14"/>
                  <a:pt x="41" y="14"/>
                  <a:pt x="42" y="14"/>
                </a:cubicBezTo>
                <a:cubicBezTo>
                  <a:pt x="43" y="14"/>
                  <a:pt x="44" y="13"/>
                  <a:pt x="45" y="13"/>
                </a:cubicBezTo>
                <a:cubicBezTo>
                  <a:pt x="46" y="13"/>
                  <a:pt x="46" y="13"/>
                  <a:pt x="46" y="12"/>
                </a:cubicBezTo>
                <a:cubicBezTo>
                  <a:pt x="46" y="12"/>
                  <a:pt x="45" y="11"/>
                  <a:pt x="45" y="11"/>
                </a:cubicBezTo>
                <a:cubicBezTo>
                  <a:pt x="44" y="11"/>
                  <a:pt x="43" y="12"/>
                  <a:pt x="42" y="12"/>
                </a:cubicBezTo>
                <a:cubicBezTo>
                  <a:pt x="42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9"/>
                  <a:pt x="41" y="9"/>
                  <a:pt x="41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4" y="8"/>
                  <a:pt x="45" y="7"/>
                  <a:pt x="45" y="6"/>
                </a:cubicBezTo>
                <a:cubicBezTo>
                  <a:pt x="45" y="4"/>
                  <a:pt x="45" y="4"/>
                  <a:pt x="45" y="4"/>
                </a:cubicBezTo>
                <a:cubicBezTo>
                  <a:pt x="44" y="2"/>
                  <a:pt x="43" y="1"/>
                  <a:pt x="41" y="2"/>
                </a:cubicBezTo>
                <a:cubicBezTo>
                  <a:pt x="38" y="2"/>
                  <a:pt x="36" y="3"/>
                  <a:pt x="33" y="4"/>
                </a:cubicBezTo>
                <a:cubicBezTo>
                  <a:pt x="31" y="5"/>
                  <a:pt x="31" y="7"/>
                  <a:pt x="31" y="8"/>
                </a:cubicBezTo>
                <a:lnTo>
                  <a:pt x="37" y="19"/>
                </a:lnTo>
                <a:close/>
                <a:moveTo>
                  <a:pt x="64" y="19"/>
                </a:moveTo>
                <a:cubicBezTo>
                  <a:pt x="69" y="21"/>
                  <a:pt x="75" y="24"/>
                  <a:pt x="79" y="29"/>
                </a:cubicBezTo>
                <a:cubicBezTo>
                  <a:pt x="80" y="30"/>
                  <a:pt x="81" y="30"/>
                  <a:pt x="82" y="29"/>
                </a:cubicBezTo>
                <a:cubicBezTo>
                  <a:pt x="91" y="21"/>
                  <a:pt x="91" y="21"/>
                  <a:pt x="91" y="21"/>
                </a:cubicBezTo>
                <a:cubicBezTo>
                  <a:pt x="93" y="20"/>
                  <a:pt x="93" y="18"/>
                  <a:pt x="91" y="17"/>
                </a:cubicBezTo>
                <a:cubicBezTo>
                  <a:pt x="90" y="15"/>
                  <a:pt x="87" y="13"/>
                  <a:pt x="85" y="11"/>
                </a:cubicBezTo>
                <a:cubicBezTo>
                  <a:pt x="84" y="10"/>
                  <a:pt x="82" y="10"/>
                  <a:pt x="81" y="12"/>
                </a:cubicBezTo>
                <a:cubicBezTo>
                  <a:pt x="80" y="13"/>
                  <a:pt x="80" y="13"/>
                  <a:pt x="80" y="13"/>
                </a:cubicBezTo>
                <a:cubicBezTo>
                  <a:pt x="79" y="14"/>
                  <a:pt x="80" y="16"/>
                  <a:pt x="81" y="17"/>
                </a:cubicBezTo>
                <a:cubicBezTo>
                  <a:pt x="81" y="17"/>
                  <a:pt x="82" y="18"/>
                  <a:pt x="82" y="18"/>
                </a:cubicBezTo>
                <a:cubicBezTo>
                  <a:pt x="82" y="18"/>
                  <a:pt x="82" y="18"/>
                  <a:pt x="82" y="19"/>
                </a:cubicBezTo>
                <a:cubicBezTo>
                  <a:pt x="82" y="19"/>
                  <a:pt x="82" y="19"/>
                  <a:pt x="82" y="19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0" y="20"/>
                </a:cubicBezTo>
                <a:cubicBezTo>
                  <a:pt x="80" y="20"/>
                  <a:pt x="79" y="19"/>
                  <a:pt x="78" y="18"/>
                </a:cubicBezTo>
                <a:cubicBezTo>
                  <a:pt x="77" y="18"/>
                  <a:pt x="77" y="18"/>
                  <a:pt x="76" y="19"/>
                </a:cubicBezTo>
                <a:cubicBezTo>
                  <a:pt x="76" y="19"/>
                  <a:pt x="76" y="20"/>
                  <a:pt x="77" y="20"/>
                </a:cubicBezTo>
                <a:cubicBezTo>
                  <a:pt x="77" y="21"/>
                  <a:pt x="78" y="21"/>
                  <a:pt x="79" y="22"/>
                </a:cubicBezTo>
                <a:cubicBezTo>
                  <a:pt x="80" y="23"/>
                  <a:pt x="82" y="23"/>
                  <a:pt x="83" y="22"/>
                </a:cubicBezTo>
                <a:cubicBezTo>
                  <a:pt x="84" y="20"/>
                  <a:pt x="84" y="20"/>
                  <a:pt x="84" y="20"/>
                </a:cubicBezTo>
                <a:cubicBezTo>
                  <a:pt x="85" y="19"/>
                  <a:pt x="85" y="18"/>
                  <a:pt x="84" y="17"/>
                </a:cubicBezTo>
                <a:cubicBezTo>
                  <a:pt x="83" y="16"/>
                  <a:pt x="83" y="16"/>
                  <a:pt x="82" y="15"/>
                </a:cubicBezTo>
                <a:cubicBezTo>
                  <a:pt x="82" y="15"/>
                  <a:pt x="82" y="15"/>
                  <a:pt x="82" y="15"/>
                </a:cubicBezTo>
                <a:cubicBezTo>
                  <a:pt x="82" y="15"/>
                  <a:pt x="82" y="15"/>
                  <a:pt x="82" y="15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4" y="13"/>
                </a:cubicBezTo>
                <a:cubicBezTo>
                  <a:pt x="84" y="13"/>
                  <a:pt x="84" y="13"/>
                  <a:pt x="84" y="13"/>
                </a:cubicBezTo>
                <a:cubicBezTo>
                  <a:pt x="86" y="15"/>
                  <a:pt x="88" y="16"/>
                  <a:pt x="90" y="18"/>
                </a:cubicBezTo>
                <a:cubicBezTo>
                  <a:pt x="90" y="18"/>
                  <a:pt x="90" y="19"/>
                  <a:pt x="90" y="19"/>
                </a:cubicBezTo>
                <a:cubicBezTo>
                  <a:pt x="90" y="19"/>
                  <a:pt x="90" y="19"/>
                  <a:pt x="90" y="19"/>
                </a:cubicBezTo>
                <a:cubicBezTo>
                  <a:pt x="81" y="27"/>
                  <a:pt x="81" y="27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76" y="23"/>
                  <a:pt x="70" y="19"/>
                  <a:pt x="65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9" y="5"/>
                </a:cubicBezTo>
                <a:cubicBezTo>
                  <a:pt x="71" y="6"/>
                  <a:pt x="74" y="7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6" y="9"/>
                  <a:pt x="76" y="9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9"/>
                  <a:pt x="70" y="10"/>
                  <a:pt x="69" y="11"/>
                </a:cubicBezTo>
                <a:cubicBezTo>
                  <a:pt x="69" y="13"/>
                  <a:pt x="69" y="13"/>
                  <a:pt x="69" y="13"/>
                </a:cubicBezTo>
                <a:cubicBezTo>
                  <a:pt x="68" y="14"/>
                  <a:pt x="69" y="16"/>
                  <a:pt x="70" y="16"/>
                </a:cubicBezTo>
                <a:cubicBezTo>
                  <a:pt x="71" y="17"/>
                  <a:pt x="72" y="17"/>
                  <a:pt x="73" y="18"/>
                </a:cubicBezTo>
                <a:cubicBezTo>
                  <a:pt x="73" y="18"/>
                  <a:pt x="74" y="18"/>
                  <a:pt x="74" y="17"/>
                </a:cubicBezTo>
                <a:cubicBezTo>
                  <a:pt x="74" y="17"/>
                  <a:pt x="74" y="16"/>
                  <a:pt x="74" y="16"/>
                </a:cubicBezTo>
                <a:cubicBezTo>
                  <a:pt x="73" y="15"/>
                  <a:pt x="72" y="15"/>
                  <a:pt x="71" y="14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4"/>
                  <a:pt x="70" y="14"/>
                  <a:pt x="71" y="14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3"/>
                  <a:pt x="74" y="13"/>
                  <a:pt x="74" y="13"/>
                </a:cubicBezTo>
                <a:cubicBezTo>
                  <a:pt x="75" y="13"/>
                  <a:pt x="77" y="13"/>
                  <a:pt x="77" y="12"/>
                </a:cubicBezTo>
                <a:cubicBezTo>
                  <a:pt x="78" y="10"/>
                  <a:pt x="78" y="10"/>
                  <a:pt x="78" y="10"/>
                </a:cubicBezTo>
                <a:cubicBezTo>
                  <a:pt x="79" y="9"/>
                  <a:pt x="79" y="7"/>
                  <a:pt x="77" y="6"/>
                </a:cubicBezTo>
                <a:cubicBezTo>
                  <a:pt x="74" y="5"/>
                  <a:pt x="72" y="4"/>
                  <a:pt x="69" y="3"/>
                </a:cubicBezTo>
                <a:cubicBezTo>
                  <a:pt x="68" y="2"/>
                  <a:pt x="66" y="3"/>
                  <a:pt x="66" y="5"/>
                </a:cubicBezTo>
                <a:cubicBezTo>
                  <a:pt x="63" y="16"/>
                  <a:pt x="63" y="16"/>
                  <a:pt x="63" y="16"/>
                </a:cubicBezTo>
                <a:cubicBezTo>
                  <a:pt x="62" y="18"/>
                  <a:pt x="63" y="19"/>
                  <a:pt x="64" y="19"/>
                </a:cubicBezTo>
                <a:close/>
                <a:moveTo>
                  <a:pt x="7" y="32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1" y="38"/>
                  <a:pt x="22" y="37"/>
                </a:cubicBezTo>
                <a:cubicBezTo>
                  <a:pt x="24" y="31"/>
                  <a:pt x="29" y="27"/>
                  <a:pt x="34" y="24"/>
                </a:cubicBezTo>
                <a:cubicBezTo>
                  <a:pt x="35" y="23"/>
                  <a:pt x="35" y="21"/>
                  <a:pt x="34" y="20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8"/>
                  <a:pt x="25" y="8"/>
                  <a:pt x="24" y="9"/>
                </a:cubicBezTo>
                <a:cubicBezTo>
                  <a:pt x="22" y="11"/>
                  <a:pt x="19" y="12"/>
                  <a:pt x="17" y="14"/>
                </a:cubicBezTo>
                <a:cubicBezTo>
                  <a:pt x="16" y="15"/>
                  <a:pt x="16" y="17"/>
                  <a:pt x="17" y="18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21"/>
                  <a:pt x="21" y="21"/>
                  <a:pt x="22" y="20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5" y="21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4"/>
                  <a:pt x="23" y="24"/>
                </a:cubicBezTo>
                <a:cubicBezTo>
                  <a:pt x="23" y="25"/>
                  <a:pt x="24" y="25"/>
                  <a:pt x="24" y="24"/>
                </a:cubicBezTo>
                <a:cubicBezTo>
                  <a:pt x="27" y="22"/>
                  <a:pt x="27" y="22"/>
                  <a:pt x="27" y="22"/>
                </a:cubicBezTo>
                <a:cubicBezTo>
                  <a:pt x="28" y="21"/>
                  <a:pt x="28" y="20"/>
                  <a:pt x="27" y="18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6"/>
                  <a:pt x="24" y="16"/>
                  <a:pt x="22" y="17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21" y="14"/>
                  <a:pt x="23" y="12"/>
                  <a:pt x="25" y="11"/>
                </a:cubicBezTo>
                <a:cubicBezTo>
                  <a:pt x="25" y="11"/>
                  <a:pt x="25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32" y="21"/>
                  <a:pt x="32" y="21"/>
                  <a:pt x="32" y="21"/>
                </a:cubicBezTo>
                <a:cubicBezTo>
                  <a:pt x="33" y="21"/>
                  <a:pt x="33" y="21"/>
                  <a:pt x="33" y="22"/>
                </a:cubicBezTo>
                <a:cubicBezTo>
                  <a:pt x="33" y="22"/>
                  <a:pt x="32" y="22"/>
                  <a:pt x="32" y="22"/>
                </a:cubicBezTo>
                <a:cubicBezTo>
                  <a:pt x="27" y="25"/>
                  <a:pt x="23" y="30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10" y="27"/>
                  <a:pt x="11" y="25"/>
                  <a:pt x="12" y="23"/>
                </a:cubicBezTo>
                <a:cubicBezTo>
                  <a:pt x="13" y="23"/>
                  <a:pt x="13" y="23"/>
                  <a:pt x="13" y="22"/>
                </a:cubicBezTo>
                <a:cubicBezTo>
                  <a:pt x="13" y="22"/>
                  <a:pt x="13" y="22"/>
                  <a:pt x="13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5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7"/>
                  <a:pt x="13" y="29"/>
                  <a:pt x="15" y="30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2"/>
                  <a:pt x="19" y="31"/>
                  <a:pt x="20" y="30"/>
                </a:cubicBezTo>
                <a:cubicBezTo>
                  <a:pt x="21" y="28"/>
                  <a:pt x="21" y="28"/>
                  <a:pt x="21" y="28"/>
                </a:cubicBezTo>
                <a:cubicBezTo>
                  <a:pt x="22" y="27"/>
                  <a:pt x="22" y="27"/>
                  <a:pt x="21" y="26"/>
                </a:cubicBezTo>
                <a:cubicBezTo>
                  <a:pt x="21" y="26"/>
                  <a:pt x="20" y="26"/>
                  <a:pt x="20" y="26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8"/>
                  <a:pt x="15" y="28"/>
                </a:cubicBezTo>
                <a:cubicBezTo>
                  <a:pt x="15" y="28"/>
                  <a:pt x="15" y="27"/>
                  <a:pt x="16" y="2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5"/>
                  <a:pt x="17" y="23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4" y="20"/>
                  <a:pt x="12" y="20"/>
                  <a:pt x="11" y="21"/>
                </a:cubicBezTo>
                <a:cubicBezTo>
                  <a:pt x="9" y="24"/>
                  <a:pt x="8" y="26"/>
                  <a:pt x="6" y="28"/>
                </a:cubicBezTo>
                <a:cubicBezTo>
                  <a:pt x="6" y="30"/>
                  <a:pt x="6" y="32"/>
                  <a:pt x="7" y="32"/>
                </a:cubicBezTo>
                <a:close/>
                <a:moveTo>
                  <a:pt x="53" y="22"/>
                </a:moveTo>
                <a:cubicBezTo>
                  <a:pt x="36" y="22"/>
                  <a:pt x="21" y="36"/>
                  <a:pt x="21" y="53"/>
                </a:cubicBezTo>
                <a:cubicBezTo>
                  <a:pt x="21" y="71"/>
                  <a:pt x="36" y="85"/>
                  <a:pt x="53" y="85"/>
                </a:cubicBezTo>
                <a:cubicBezTo>
                  <a:pt x="71" y="85"/>
                  <a:pt x="85" y="71"/>
                  <a:pt x="85" y="53"/>
                </a:cubicBezTo>
                <a:cubicBezTo>
                  <a:pt x="85" y="36"/>
                  <a:pt x="71" y="22"/>
                  <a:pt x="53" y="22"/>
                </a:cubicBezTo>
                <a:close/>
                <a:moveTo>
                  <a:pt x="73" y="74"/>
                </a:moveTo>
                <a:cubicBezTo>
                  <a:pt x="68" y="79"/>
                  <a:pt x="61" y="82"/>
                  <a:pt x="53" y="82"/>
                </a:cubicBezTo>
                <a:cubicBezTo>
                  <a:pt x="45" y="82"/>
                  <a:pt x="38" y="79"/>
                  <a:pt x="33" y="74"/>
                </a:cubicBezTo>
                <a:cubicBezTo>
                  <a:pt x="27" y="68"/>
                  <a:pt x="24" y="61"/>
                  <a:pt x="24" y="53"/>
                </a:cubicBezTo>
                <a:cubicBezTo>
                  <a:pt x="24" y="45"/>
                  <a:pt x="27" y="38"/>
                  <a:pt x="33" y="33"/>
                </a:cubicBezTo>
                <a:cubicBezTo>
                  <a:pt x="38" y="28"/>
                  <a:pt x="45" y="24"/>
                  <a:pt x="53" y="24"/>
                </a:cubicBezTo>
                <a:cubicBezTo>
                  <a:pt x="61" y="24"/>
                  <a:pt x="68" y="28"/>
                  <a:pt x="73" y="33"/>
                </a:cubicBezTo>
                <a:cubicBezTo>
                  <a:pt x="79" y="38"/>
                  <a:pt x="82" y="45"/>
                  <a:pt x="82" y="53"/>
                </a:cubicBezTo>
                <a:cubicBezTo>
                  <a:pt x="82" y="61"/>
                  <a:pt x="79" y="68"/>
                  <a:pt x="73" y="74"/>
                </a:cubicBezTo>
                <a:close/>
                <a:moveTo>
                  <a:pt x="83" y="34"/>
                </a:moveTo>
                <a:cubicBezTo>
                  <a:pt x="86" y="39"/>
                  <a:pt x="88" y="45"/>
                  <a:pt x="88" y="51"/>
                </a:cubicBezTo>
                <a:cubicBezTo>
                  <a:pt x="88" y="52"/>
                  <a:pt x="90" y="53"/>
                  <a:pt x="91" y="53"/>
                </a:cubicBezTo>
                <a:cubicBezTo>
                  <a:pt x="103" y="53"/>
                  <a:pt x="103" y="53"/>
                  <a:pt x="103" y="53"/>
                </a:cubicBezTo>
                <a:cubicBezTo>
                  <a:pt x="105" y="53"/>
                  <a:pt x="106" y="52"/>
                  <a:pt x="106" y="50"/>
                </a:cubicBezTo>
                <a:cubicBezTo>
                  <a:pt x="106" y="47"/>
                  <a:pt x="105" y="44"/>
                  <a:pt x="105" y="42"/>
                </a:cubicBezTo>
                <a:cubicBezTo>
                  <a:pt x="104" y="40"/>
                  <a:pt x="103" y="39"/>
                  <a:pt x="101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7" y="42"/>
                  <a:pt x="98" y="43"/>
                </a:cubicBezTo>
                <a:cubicBezTo>
                  <a:pt x="98" y="44"/>
                  <a:pt x="98" y="45"/>
                  <a:pt x="98" y="45"/>
                </a:cubicBezTo>
                <a:cubicBezTo>
                  <a:pt x="98" y="45"/>
                  <a:pt x="98" y="45"/>
                  <a:pt x="98" y="46"/>
                </a:cubicBezTo>
                <a:cubicBezTo>
                  <a:pt x="98" y="46"/>
                  <a:pt x="98" y="46"/>
                  <a:pt x="97" y="46"/>
                </a:cubicBezTo>
                <a:cubicBezTo>
                  <a:pt x="96" y="46"/>
                  <a:pt x="96" y="46"/>
                  <a:pt x="96" y="46"/>
                </a:cubicBezTo>
                <a:cubicBezTo>
                  <a:pt x="96" y="46"/>
                  <a:pt x="95" y="46"/>
                  <a:pt x="95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4"/>
                  <a:pt x="95" y="43"/>
                  <a:pt x="94" y="42"/>
                </a:cubicBezTo>
                <a:cubicBezTo>
                  <a:pt x="94" y="42"/>
                  <a:pt x="94" y="41"/>
                  <a:pt x="93" y="42"/>
                </a:cubicBezTo>
                <a:cubicBezTo>
                  <a:pt x="93" y="42"/>
                  <a:pt x="92" y="42"/>
                  <a:pt x="92" y="43"/>
                </a:cubicBezTo>
                <a:cubicBezTo>
                  <a:pt x="93" y="44"/>
                  <a:pt x="93" y="45"/>
                  <a:pt x="93" y="46"/>
                </a:cubicBezTo>
                <a:cubicBezTo>
                  <a:pt x="93" y="47"/>
                  <a:pt x="95" y="48"/>
                  <a:pt x="96" y="48"/>
                </a:cubicBezTo>
                <a:cubicBezTo>
                  <a:pt x="98" y="48"/>
                  <a:pt x="98" y="48"/>
                  <a:pt x="98" y="48"/>
                </a:cubicBezTo>
                <a:cubicBezTo>
                  <a:pt x="99" y="48"/>
                  <a:pt x="100" y="46"/>
                  <a:pt x="100" y="45"/>
                </a:cubicBezTo>
                <a:cubicBezTo>
                  <a:pt x="100" y="44"/>
                  <a:pt x="100" y="43"/>
                  <a:pt x="100" y="43"/>
                </a:cubicBezTo>
                <a:cubicBezTo>
                  <a:pt x="100" y="43"/>
                  <a:pt x="100" y="43"/>
                  <a:pt x="100" y="42"/>
                </a:cubicBezTo>
                <a:cubicBezTo>
                  <a:pt x="100" y="42"/>
                  <a:pt x="100" y="42"/>
                  <a:pt x="100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3" y="42"/>
                  <a:pt x="103" y="42"/>
                </a:cubicBezTo>
                <a:cubicBezTo>
                  <a:pt x="103" y="45"/>
                  <a:pt x="104" y="47"/>
                  <a:pt x="104" y="50"/>
                </a:cubicBezTo>
                <a:cubicBezTo>
                  <a:pt x="104" y="50"/>
                  <a:pt x="104" y="50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0" y="51"/>
                </a:cubicBezTo>
                <a:cubicBezTo>
                  <a:pt x="90" y="45"/>
                  <a:pt x="88" y="38"/>
                  <a:pt x="85" y="33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3"/>
                  <a:pt x="85" y="33"/>
                  <a:pt x="85" y="33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6" y="26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8"/>
                  <a:pt x="99" y="31"/>
                  <a:pt x="100" y="33"/>
                </a:cubicBezTo>
                <a:cubicBezTo>
                  <a:pt x="100" y="33"/>
                  <a:pt x="100" y="34"/>
                  <a:pt x="100" y="34"/>
                </a:cubicBezTo>
                <a:cubicBezTo>
                  <a:pt x="100" y="34"/>
                  <a:pt x="100" y="34"/>
                  <a:pt x="99" y="34"/>
                </a:cubicBezTo>
                <a:cubicBezTo>
                  <a:pt x="98" y="35"/>
                  <a:pt x="98" y="35"/>
                  <a:pt x="98" y="35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5"/>
                  <a:pt x="97" y="35"/>
                  <a:pt x="97" y="34"/>
                </a:cubicBezTo>
                <a:cubicBezTo>
                  <a:pt x="96" y="33"/>
                  <a:pt x="96" y="33"/>
                  <a:pt x="96" y="33"/>
                </a:cubicBezTo>
                <a:cubicBezTo>
                  <a:pt x="95" y="31"/>
                  <a:pt x="94" y="31"/>
                  <a:pt x="92" y="31"/>
                </a:cubicBezTo>
                <a:cubicBezTo>
                  <a:pt x="91" y="32"/>
                  <a:pt x="91" y="32"/>
                  <a:pt x="91" y="32"/>
                </a:cubicBezTo>
                <a:cubicBezTo>
                  <a:pt x="90" y="33"/>
                  <a:pt x="89" y="35"/>
                  <a:pt x="90" y="36"/>
                </a:cubicBezTo>
                <a:cubicBezTo>
                  <a:pt x="90" y="37"/>
                  <a:pt x="91" y="37"/>
                  <a:pt x="91" y="38"/>
                </a:cubicBezTo>
                <a:cubicBezTo>
                  <a:pt x="91" y="39"/>
                  <a:pt x="92" y="39"/>
                  <a:pt x="92" y="39"/>
                </a:cubicBezTo>
                <a:cubicBezTo>
                  <a:pt x="93" y="39"/>
                  <a:pt x="93" y="38"/>
                  <a:pt x="93" y="37"/>
                </a:cubicBezTo>
                <a:cubicBezTo>
                  <a:pt x="92" y="36"/>
                  <a:pt x="92" y="36"/>
                  <a:pt x="92" y="35"/>
                </a:cubicBezTo>
                <a:cubicBezTo>
                  <a:pt x="92" y="35"/>
                  <a:pt x="92" y="35"/>
                  <a:pt x="92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3" y="33"/>
                  <a:pt x="93" y="33"/>
                  <a:pt x="93" y="33"/>
                </a:cubicBezTo>
                <a:cubicBezTo>
                  <a:pt x="94" y="33"/>
                  <a:pt x="94" y="33"/>
                  <a:pt x="94" y="33"/>
                </a:cubicBezTo>
                <a:cubicBezTo>
                  <a:pt x="94" y="33"/>
                  <a:pt x="94" y="33"/>
                  <a:pt x="94" y="34"/>
                </a:cubicBezTo>
                <a:cubicBezTo>
                  <a:pt x="95" y="35"/>
                  <a:pt x="95" y="35"/>
                  <a:pt x="95" y="35"/>
                </a:cubicBezTo>
                <a:cubicBezTo>
                  <a:pt x="96" y="37"/>
                  <a:pt x="97" y="37"/>
                  <a:pt x="98" y="3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2" y="36"/>
                  <a:pt x="102" y="34"/>
                  <a:pt x="102" y="32"/>
                </a:cubicBezTo>
                <a:cubicBezTo>
                  <a:pt x="100" y="30"/>
                  <a:pt x="99" y="27"/>
                  <a:pt x="98" y="25"/>
                </a:cubicBezTo>
                <a:cubicBezTo>
                  <a:pt x="97" y="24"/>
                  <a:pt x="95" y="23"/>
                  <a:pt x="94" y="24"/>
                </a:cubicBezTo>
                <a:cubicBezTo>
                  <a:pt x="84" y="31"/>
                  <a:pt x="84" y="31"/>
                  <a:pt x="84" y="31"/>
                </a:cubicBezTo>
                <a:cubicBezTo>
                  <a:pt x="83" y="32"/>
                  <a:pt x="82" y="33"/>
                  <a:pt x="83" y="34"/>
                </a:cubicBezTo>
                <a:close/>
                <a:moveTo>
                  <a:pt x="103" y="57"/>
                </a:moveTo>
                <a:cubicBezTo>
                  <a:pt x="91" y="56"/>
                  <a:pt x="91" y="56"/>
                  <a:pt x="91" y="56"/>
                </a:cubicBezTo>
                <a:cubicBezTo>
                  <a:pt x="90" y="56"/>
                  <a:pt x="88" y="57"/>
                  <a:pt x="88" y="58"/>
                </a:cubicBezTo>
                <a:cubicBezTo>
                  <a:pt x="87" y="64"/>
                  <a:pt x="85" y="70"/>
                  <a:pt x="81" y="74"/>
                </a:cubicBezTo>
                <a:cubicBezTo>
                  <a:pt x="81" y="75"/>
                  <a:pt x="81" y="77"/>
                  <a:pt x="82" y="78"/>
                </a:cubicBezTo>
                <a:cubicBezTo>
                  <a:pt x="91" y="85"/>
                  <a:pt x="91" y="85"/>
                  <a:pt x="91" y="85"/>
                </a:cubicBezTo>
                <a:cubicBezTo>
                  <a:pt x="93" y="86"/>
                  <a:pt x="94" y="86"/>
                  <a:pt x="95" y="85"/>
                </a:cubicBezTo>
                <a:cubicBezTo>
                  <a:pt x="97" y="82"/>
                  <a:pt x="99" y="80"/>
                  <a:pt x="100" y="78"/>
                </a:cubicBezTo>
                <a:cubicBezTo>
                  <a:pt x="101" y="76"/>
                  <a:pt x="100" y="74"/>
                  <a:pt x="99" y="74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72"/>
                  <a:pt x="94" y="73"/>
                  <a:pt x="93" y="74"/>
                </a:cubicBezTo>
                <a:cubicBezTo>
                  <a:pt x="93" y="75"/>
                  <a:pt x="93" y="75"/>
                  <a:pt x="93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4"/>
                </a:cubicBezTo>
                <a:cubicBezTo>
                  <a:pt x="91" y="73"/>
                  <a:pt x="91" y="72"/>
                  <a:pt x="92" y="71"/>
                </a:cubicBezTo>
                <a:cubicBezTo>
                  <a:pt x="92" y="71"/>
                  <a:pt x="92" y="70"/>
                  <a:pt x="91" y="70"/>
                </a:cubicBezTo>
                <a:cubicBezTo>
                  <a:pt x="91" y="70"/>
                  <a:pt x="90" y="70"/>
                  <a:pt x="90" y="71"/>
                </a:cubicBezTo>
                <a:cubicBezTo>
                  <a:pt x="89" y="71"/>
                  <a:pt x="89" y="72"/>
                  <a:pt x="88" y="73"/>
                </a:cubicBezTo>
                <a:cubicBezTo>
                  <a:pt x="88" y="74"/>
                  <a:pt x="88" y="76"/>
                  <a:pt x="89" y="77"/>
                </a:cubicBezTo>
                <a:cubicBezTo>
                  <a:pt x="91" y="78"/>
                  <a:pt x="91" y="78"/>
                  <a:pt x="91" y="78"/>
                </a:cubicBezTo>
                <a:cubicBezTo>
                  <a:pt x="92" y="79"/>
                  <a:pt x="94" y="78"/>
                  <a:pt x="94" y="77"/>
                </a:cubicBezTo>
                <a:cubicBezTo>
                  <a:pt x="95" y="76"/>
                  <a:pt x="95" y="76"/>
                  <a:pt x="95" y="75"/>
                </a:cubicBezTo>
                <a:cubicBezTo>
                  <a:pt x="95" y="75"/>
                  <a:pt x="95" y="75"/>
                  <a:pt x="96" y="75"/>
                </a:cubicBezTo>
                <a:cubicBezTo>
                  <a:pt x="96" y="75"/>
                  <a:pt x="96" y="75"/>
                  <a:pt x="96" y="75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7"/>
                </a:cubicBezTo>
                <a:cubicBezTo>
                  <a:pt x="97" y="79"/>
                  <a:pt x="95" y="81"/>
                  <a:pt x="94" y="83"/>
                </a:cubicBezTo>
                <a:cubicBezTo>
                  <a:pt x="94" y="83"/>
                  <a:pt x="94" y="84"/>
                  <a:pt x="93" y="84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5"/>
                </a:cubicBezTo>
                <a:cubicBezTo>
                  <a:pt x="87" y="70"/>
                  <a:pt x="89" y="64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91" y="58"/>
                  <a:pt x="91" y="58"/>
                  <a:pt x="91" y="58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103" y="59"/>
                  <a:pt x="103" y="60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103" y="63"/>
                  <a:pt x="102" y="65"/>
                  <a:pt x="102" y="68"/>
                </a:cubicBezTo>
                <a:cubicBezTo>
                  <a:pt x="102" y="68"/>
                  <a:pt x="101" y="68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99" y="68"/>
                  <a:pt x="99" y="68"/>
                  <a:pt x="99" y="68"/>
                </a:cubicBezTo>
                <a:cubicBezTo>
                  <a:pt x="99" y="68"/>
                  <a:pt x="99" y="68"/>
                  <a:pt x="99" y="67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5"/>
                  <a:pt x="99" y="65"/>
                  <a:pt x="99" y="65"/>
                </a:cubicBezTo>
                <a:cubicBezTo>
                  <a:pt x="100" y="64"/>
                  <a:pt x="99" y="62"/>
                  <a:pt x="97" y="62"/>
                </a:cubicBezTo>
                <a:cubicBezTo>
                  <a:pt x="96" y="62"/>
                  <a:pt x="96" y="62"/>
                  <a:pt x="96" y="62"/>
                </a:cubicBezTo>
                <a:cubicBezTo>
                  <a:pt x="94" y="61"/>
                  <a:pt x="93" y="62"/>
                  <a:pt x="92" y="63"/>
                </a:cubicBezTo>
                <a:cubicBezTo>
                  <a:pt x="92" y="64"/>
                  <a:pt x="92" y="65"/>
                  <a:pt x="91" y="66"/>
                </a:cubicBezTo>
                <a:cubicBezTo>
                  <a:pt x="91" y="67"/>
                  <a:pt x="92" y="67"/>
                  <a:pt x="92" y="68"/>
                </a:cubicBezTo>
                <a:cubicBezTo>
                  <a:pt x="93" y="68"/>
                  <a:pt x="93" y="68"/>
                  <a:pt x="93" y="67"/>
                </a:cubicBezTo>
                <a:cubicBezTo>
                  <a:pt x="94" y="66"/>
                  <a:pt x="94" y="65"/>
                  <a:pt x="94" y="64"/>
                </a:cubicBezTo>
                <a:cubicBezTo>
                  <a:pt x="94" y="64"/>
                  <a:pt x="94" y="64"/>
                  <a:pt x="95" y="64"/>
                </a:cubicBezTo>
                <a:cubicBezTo>
                  <a:pt x="95" y="64"/>
                  <a:pt x="95" y="63"/>
                  <a:pt x="95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5"/>
                </a:cubicBezTo>
                <a:cubicBezTo>
                  <a:pt x="97" y="66"/>
                  <a:pt x="97" y="66"/>
                  <a:pt x="97" y="66"/>
                </a:cubicBezTo>
                <a:cubicBezTo>
                  <a:pt x="96" y="68"/>
                  <a:pt x="97" y="69"/>
                  <a:pt x="98" y="70"/>
                </a:cubicBezTo>
                <a:cubicBezTo>
                  <a:pt x="100" y="71"/>
                  <a:pt x="100" y="71"/>
                  <a:pt x="100" y="71"/>
                </a:cubicBezTo>
                <a:cubicBezTo>
                  <a:pt x="101" y="71"/>
                  <a:pt x="103" y="70"/>
                  <a:pt x="104" y="68"/>
                </a:cubicBezTo>
                <a:cubicBezTo>
                  <a:pt x="104" y="66"/>
                  <a:pt x="105" y="63"/>
                  <a:pt x="105" y="60"/>
                </a:cubicBezTo>
                <a:cubicBezTo>
                  <a:pt x="106" y="59"/>
                  <a:pt x="105" y="57"/>
                  <a:pt x="103" y="57"/>
                </a:cubicBezTo>
                <a:close/>
                <a:moveTo>
                  <a:pt x="16" y="63"/>
                </a:moveTo>
                <a:cubicBezTo>
                  <a:pt x="18" y="63"/>
                  <a:pt x="19" y="62"/>
                  <a:pt x="18" y="61"/>
                </a:cubicBezTo>
                <a:cubicBezTo>
                  <a:pt x="17" y="55"/>
                  <a:pt x="17" y="49"/>
                  <a:pt x="19" y="43"/>
                </a:cubicBezTo>
                <a:cubicBezTo>
                  <a:pt x="19" y="42"/>
                  <a:pt x="19" y="41"/>
                  <a:pt x="17" y="40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5"/>
                  <a:pt x="3" y="36"/>
                  <a:pt x="2" y="38"/>
                </a:cubicBezTo>
                <a:cubicBezTo>
                  <a:pt x="2" y="41"/>
                  <a:pt x="1" y="43"/>
                  <a:pt x="1" y="46"/>
                </a:cubicBezTo>
                <a:cubicBezTo>
                  <a:pt x="0" y="48"/>
                  <a:pt x="2" y="49"/>
                  <a:pt x="3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6" y="50"/>
                  <a:pt x="8" y="49"/>
                  <a:pt x="8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7"/>
                  <a:pt x="11" y="48"/>
                  <a:pt x="11" y="49"/>
                </a:cubicBezTo>
                <a:cubicBezTo>
                  <a:pt x="10" y="50"/>
                  <a:pt x="11" y="50"/>
                  <a:pt x="12" y="50"/>
                </a:cubicBezTo>
                <a:cubicBezTo>
                  <a:pt x="12" y="50"/>
                  <a:pt x="13" y="50"/>
                  <a:pt x="13" y="49"/>
                </a:cubicBezTo>
                <a:cubicBezTo>
                  <a:pt x="13" y="48"/>
                  <a:pt x="13" y="47"/>
                  <a:pt x="13" y="46"/>
                </a:cubicBezTo>
                <a:cubicBezTo>
                  <a:pt x="13" y="45"/>
                  <a:pt x="12" y="44"/>
                  <a:pt x="11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8" y="42"/>
                  <a:pt x="6" y="43"/>
                  <a:pt x="6" y="45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6"/>
                </a:cubicBezTo>
                <a:cubicBezTo>
                  <a:pt x="3" y="44"/>
                  <a:pt x="4" y="41"/>
                  <a:pt x="4" y="39"/>
                </a:cubicBezTo>
                <a:cubicBezTo>
                  <a:pt x="4" y="39"/>
                  <a:pt x="5" y="38"/>
                  <a:pt x="5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5" y="48"/>
                  <a:pt x="15" y="55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2"/>
                  <a:pt x="16" y="62"/>
                  <a:pt x="16" y="62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3" y="64"/>
                  <a:pt x="3" y="64"/>
                </a:cubicBezTo>
                <a:cubicBezTo>
                  <a:pt x="3" y="61"/>
                  <a:pt x="2" y="59"/>
                  <a:pt x="2" y="56"/>
                </a:cubicBezTo>
                <a:cubicBezTo>
                  <a:pt x="2" y="56"/>
                  <a:pt x="2" y="56"/>
                  <a:pt x="3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6"/>
                  <a:pt x="5" y="56"/>
                </a:cubicBezTo>
                <a:cubicBezTo>
                  <a:pt x="6" y="58"/>
                  <a:pt x="6" y="58"/>
                  <a:pt x="6" y="58"/>
                </a:cubicBezTo>
                <a:cubicBezTo>
                  <a:pt x="6" y="59"/>
                  <a:pt x="7" y="60"/>
                  <a:pt x="9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2" y="60"/>
                  <a:pt x="13" y="58"/>
                  <a:pt x="13" y="57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3"/>
                  <a:pt x="12" y="53"/>
                  <a:pt x="11" y="53"/>
                </a:cubicBezTo>
                <a:cubicBezTo>
                  <a:pt x="11" y="53"/>
                  <a:pt x="10" y="53"/>
                  <a:pt x="10" y="54"/>
                </a:cubicBezTo>
                <a:cubicBezTo>
                  <a:pt x="11" y="57"/>
                  <a:pt x="11" y="57"/>
                  <a:pt x="11" y="57"/>
                </a:cubicBezTo>
                <a:cubicBezTo>
                  <a:pt x="11" y="57"/>
                  <a:pt x="10" y="57"/>
                  <a:pt x="10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7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4"/>
                  <a:pt x="6" y="53"/>
                  <a:pt x="5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1" y="53"/>
                  <a:pt x="0" y="54"/>
                  <a:pt x="0" y="56"/>
                </a:cubicBezTo>
                <a:cubicBezTo>
                  <a:pt x="0" y="59"/>
                  <a:pt x="1" y="62"/>
                  <a:pt x="1" y="64"/>
                </a:cubicBezTo>
                <a:cubicBezTo>
                  <a:pt x="2" y="66"/>
                  <a:pt x="3" y="67"/>
                  <a:pt x="5" y="67"/>
                </a:cubicBezTo>
                <a:lnTo>
                  <a:pt x="16" y="63"/>
                </a:lnTo>
                <a:close/>
                <a:moveTo>
                  <a:pt x="80" y="80"/>
                </a:moveTo>
                <a:cubicBezTo>
                  <a:pt x="79" y="79"/>
                  <a:pt x="78" y="79"/>
                  <a:pt x="77" y="79"/>
                </a:cubicBezTo>
                <a:cubicBezTo>
                  <a:pt x="72" y="83"/>
                  <a:pt x="67" y="86"/>
                  <a:pt x="61" y="88"/>
                </a:cubicBezTo>
                <a:cubicBezTo>
                  <a:pt x="60" y="88"/>
                  <a:pt x="59" y="89"/>
                  <a:pt x="60" y="91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4"/>
                  <a:pt x="64" y="105"/>
                  <a:pt x="65" y="105"/>
                </a:cubicBezTo>
                <a:cubicBezTo>
                  <a:pt x="68" y="104"/>
                  <a:pt x="71" y="103"/>
                  <a:pt x="73" y="102"/>
                </a:cubicBezTo>
                <a:cubicBezTo>
                  <a:pt x="75" y="101"/>
                  <a:pt x="76" y="100"/>
                  <a:pt x="75" y="98"/>
                </a:cubicBezTo>
                <a:cubicBezTo>
                  <a:pt x="74" y="97"/>
                  <a:pt x="74" y="97"/>
                  <a:pt x="74" y="97"/>
                </a:cubicBezTo>
                <a:cubicBezTo>
                  <a:pt x="73" y="95"/>
                  <a:pt x="72" y="95"/>
                  <a:pt x="70" y="95"/>
                </a:cubicBezTo>
                <a:cubicBezTo>
                  <a:pt x="69" y="96"/>
                  <a:pt x="69" y="96"/>
                  <a:pt x="69" y="96"/>
                </a:cubicBezTo>
                <a:cubicBezTo>
                  <a:pt x="69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4"/>
                  <a:pt x="67" y="94"/>
                  <a:pt x="67" y="94"/>
                </a:cubicBezTo>
                <a:cubicBezTo>
                  <a:pt x="68" y="93"/>
                  <a:pt x="68" y="93"/>
                  <a:pt x="68" y="93"/>
                </a:cubicBezTo>
                <a:cubicBezTo>
                  <a:pt x="69" y="93"/>
                  <a:pt x="70" y="92"/>
                  <a:pt x="71" y="92"/>
                </a:cubicBezTo>
                <a:cubicBezTo>
                  <a:pt x="71" y="92"/>
                  <a:pt x="72" y="91"/>
                  <a:pt x="71" y="91"/>
                </a:cubicBezTo>
                <a:cubicBezTo>
                  <a:pt x="71" y="90"/>
                  <a:pt x="70" y="90"/>
                  <a:pt x="70" y="90"/>
                </a:cubicBezTo>
                <a:cubicBezTo>
                  <a:pt x="69" y="91"/>
                  <a:pt x="68" y="91"/>
                  <a:pt x="67" y="91"/>
                </a:cubicBezTo>
                <a:cubicBezTo>
                  <a:pt x="66" y="92"/>
                  <a:pt x="65" y="93"/>
                  <a:pt x="66" y="95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8"/>
                  <a:pt x="68" y="98"/>
                  <a:pt x="69" y="98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2" y="97"/>
                  <a:pt x="72" y="97"/>
                </a:cubicBezTo>
                <a:cubicBezTo>
                  <a:pt x="72" y="97"/>
                  <a:pt x="72" y="97"/>
                  <a:pt x="72" y="98"/>
                </a:cubicBezTo>
                <a:cubicBezTo>
                  <a:pt x="73" y="99"/>
                  <a:pt x="73" y="99"/>
                  <a:pt x="73" y="99"/>
                </a:cubicBezTo>
                <a:cubicBezTo>
                  <a:pt x="73" y="99"/>
                  <a:pt x="73" y="100"/>
                  <a:pt x="73" y="100"/>
                </a:cubicBezTo>
                <a:cubicBezTo>
                  <a:pt x="73" y="100"/>
                  <a:pt x="73" y="100"/>
                  <a:pt x="72" y="100"/>
                </a:cubicBezTo>
                <a:cubicBezTo>
                  <a:pt x="70" y="101"/>
                  <a:pt x="67" y="102"/>
                  <a:pt x="65" y="102"/>
                </a:cubicBezTo>
                <a:cubicBezTo>
                  <a:pt x="65" y="103"/>
                  <a:pt x="65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2" y="90"/>
                </a:cubicBezTo>
                <a:cubicBezTo>
                  <a:pt x="62" y="90"/>
                  <a:pt x="62" y="90"/>
                  <a:pt x="62" y="90"/>
                </a:cubicBezTo>
                <a:cubicBezTo>
                  <a:pt x="68" y="88"/>
                  <a:pt x="74" y="85"/>
                  <a:pt x="78" y="81"/>
                </a:cubicBezTo>
                <a:cubicBezTo>
                  <a:pt x="78" y="81"/>
                  <a:pt x="78" y="81"/>
                  <a:pt x="79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1"/>
                  <a:pt x="87" y="91"/>
                </a:cubicBezTo>
                <a:cubicBezTo>
                  <a:pt x="85" y="93"/>
                  <a:pt x="83" y="94"/>
                  <a:pt x="81" y="96"/>
                </a:cubicBezTo>
                <a:cubicBezTo>
                  <a:pt x="81" y="96"/>
                  <a:pt x="80" y="96"/>
                  <a:pt x="80" y="96"/>
                </a:cubicBezTo>
                <a:cubicBezTo>
                  <a:pt x="80" y="96"/>
                  <a:pt x="80" y="96"/>
                  <a:pt x="80" y="95"/>
                </a:cubicBezTo>
                <a:cubicBezTo>
                  <a:pt x="79" y="94"/>
                  <a:pt x="79" y="94"/>
                  <a:pt x="79" y="94"/>
                </a:cubicBezTo>
                <a:cubicBezTo>
                  <a:pt x="79" y="94"/>
                  <a:pt x="79" y="94"/>
                  <a:pt x="79" y="93"/>
                </a:cubicBezTo>
                <a:cubicBezTo>
                  <a:pt x="79" y="93"/>
                  <a:pt x="79" y="93"/>
                  <a:pt x="79" y="93"/>
                </a:cubicBezTo>
                <a:cubicBezTo>
                  <a:pt x="80" y="93"/>
                  <a:pt x="80" y="92"/>
                  <a:pt x="81" y="92"/>
                </a:cubicBezTo>
                <a:cubicBezTo>
                  <a:pt x="82" y="91"/>
                  <a:pt x="82" y="89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79" y="86"/>
                  <a:pt x="78" y="85"/>
                  <a:pt x="77" y="86"/>
                </a:cubicBezTo>
                <a:cubicBezTo>
                  <a:pt x="76" y="87"/>
                  <a:pt x="75" y="87"/>
                  <a:pt x="74" y="88"/>
                </a:cubicBezTo>
                <a:cubicBezTo>
                  <a:pt x="74" y="88"/>
                  <a:pt x="73" y="89"/>
                  <a:pt x="74" y="89"/>
                </a:cubicBezTo>
                <a:cubicBezTo>
                  <a:pt x="74" y="90"/>
                  <a:pt x="75" y="90"/>
                  <a:pt x="75" y="90"/>
                </a:cubicBezTo>
                <a:cubicBezTo>
                  <a:pt x="76" y="89"/>
                  <a:pt x="77" y="89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8" y="88"/>
                  <a:pt x="78" y="88"/>
                  <a:pt x="79" y="88"/>
                </a:cubicBezTo>
                <a:cubicBezTo>
                  <a:pt x="80" y="89"/>
                  <a:pt x="80" y="89"/>
                  <a:pt x="80" y="89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90"/>
                  <a:pt x="80" y="90"/>
                  <a:pt x="79" y="90"/>
                </a:cubicBezTo>
                <a:cubicBezTo>
                  <a:pt x="79" y="91"/>
                  <a:pt x="78" y="91"/>
                  <a:pt x="78" y="91"/>
                </a:cubicBezTo>
                <a:cubicBezTo>
                  <a:pt x="77" y="92"/>
                  <a:pt x="76" y="94"/>
                  <a:pt x="77" y="95"/>
                </a:cubicBezTo>
                <a:cubicBezTo>
                  <a:pt x="78" y="97"/>
                  <a:pt x="78" y="97"/>
                  <a:pt x="78" y="97"/>
                </a:cubicBezTo>
                <a:cubicBezTo>
                  <a:pt x="79" y="98"/>
                  <a:pt x="80" y="98"/>
                  <a:pt x="82" y="97"/>
                </a:cubicBezTo>
                <a:cubicBezTo>
                  <a:pt x="84" y="96"/>
                  <a:pt x="86" y="94"/>
                  <a:pt x="88" y="92"/>
                </a:cubicBezTo>
                <a:cubicBezTo>
                  <a:pt x="90" y="91"/>
                  <a:pt x="90" y="89"/>
                  <a:pt x="89" y="88"/>
                </a:cubicBezTo>
                <a:lnTo>
                  <a:pt x="80" y="80"/>
                </a:lnTo>
                <a:close/>
                <a:moveTo>
                  <a:pt x="31" y="81"/>
                </a:moveTo>
                <a:cubicBezTo>
                  <a:pt x="27" y="78"/>
                  <a:pt x="23" y="73"/>
                  <a:pt x="21" y="67"/>
                </a:cubicBezTo>
                <a:cubicBezTo>
                  <a:pt x="20" y="66"/>
                  <a:pt x="19" y="66"/>
                  <a:pt x="17" y="66"/>
                </a:cubicBezTo>
                <a:cubicBezTo>
                  <a:pt x="6" y="70"/>
                  <a:pt x="6" y="70"/>
                  <a:pt x="6" y="70"/>
                </a:cubicBezTo>
                <a:cubicBezTo>
                  <a:pt x="5" y="71"/>
                  <a:pt x="4" y="73"/>
                  <a:pt x="5" y="74"/>
                </a:cubicBezTo>
                <a:cubicBezTo>
                  <a:pt x="6" y="77"/>
                  <a:pt x="7" y="79"/>
                  <a:pt x="8" y="81"/>
                </a:cubicBezTo>
                <a:cubicBezTo>
                  <a:pt x="9" y="83"/>
                  <a:pt x="11" y="83"/>
                  <a:pt x="12" y="83"/>
                </a:cubicBezTo>
                <a:cubicBezTo>
                  <a:pt x="14" y="81"/>
                  <a:pt x="14" y="81"/>
                  <a:pt x="14" y="81"/>
                </a:cubicBezTo>
                <a:cubicBezTo>
                  <a:pt x="15" y="80"/>
                  <a:pt x="15" y="79"/>
                  <a:pt x="15" y="78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5"/>
                  <a:pt x="14" y="75"/>
                  <a:pt x="14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6" y="74"/>
                  <a:pt x="16" y="74"/>
                  <a:pt x="16" y="74"/>
                </a:cubicBezTo>
                <a:cubicBezTo>
                  <a:pt x="16" y="74"/>
                  <a:pt x="16" y="74"/>
                  <a:pt x="16" y="75"/>
                </a:cubicBezTo>
                <a:cubicBezTo>
                  <a:pt x="17" y="76"/>
                  <a:pt x="17" y="77"/>
                  <a:pt x="18" y="77"/>
                </a:cubicBezTo>
                <a:cubicBezTo>
                  <a:pt x="18" y="78"/>
                  <a:pt x="19" y="78"/>
                  <a:pt x="19" y="78"/>
                </a:cubicBezTo>
                <a:cubicBezTo>
                  <a:pt x="20" y="77"/>
                  <a:pt x="20" y="77"/>
                  <a:pt x="20" y="76"/>
                </a:cubicBezTo>
                <a:cubicBezTo>
                  <a:pt x="19" y="75"/>
                  <a:pt x="19" y="74"/>
                  <a:pt x="18" y="74"/>
                </a:cubicBezTo>
                <a:cubicBezTo>
                  <a:pt x="17" y="72"/>
                  <a:pt x="16" y="72"/>
                  <a:pt x="14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12" y="74"/>
                  <a:pt x="11" y="76"/>
                  <a:pt x="12" y="77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79"/>
                  <a:pt x="13" y="79"/>
                  <a:pt x="13" y="80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81"/>
                  <a:pt x="11" y="81"/>
                  <a:pt x="11" y="81"/>
                </a:cubicBezTo>
                <a:cubicBezTo>
                  <a:pt x="10" y="81"/>
                  <a:pt x="10" y="80"/>
                  <a:pt x="10" y="80"/>
                </a:cubicBezTo>
                <a:cubicBezTo>
                  <a:pt x="9" y="78"/>
                  <a:pt x="8" y="76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7" y="73"/>
                  <a:pt x="7" y="73"/>
                  <a:pt x="7" y="73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9" y="68"/>
                  <a:pt x="19" y="68"/>
                </a:cubicBezTo>
                <a:cubicBezTo>
                  <a:pt x="21" y="74"/>
                  <a:pt x="25" y="79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23" y="93"/>
                  <a:pt x="23" y="93"/>
                  <a:pt x="23" y="93"/>
                </a:cubicBezTo>
                <a:cubicBezTo>
                  <a:pt x="23" y="93"/>
                  <a:pt x="23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20" y="92"/>
                  <a:pt x="18" y="90"/>
                  <a:pt x="16" y="88"/>
                </a:cubicBezTo>
                <a:cubicBezTo>
                  <a:pt x="16" y="88"/>
                  <a:pt x="16" y="88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8" y="86"/>
                  <a:pt x="18" y="86"/>
                  <a:pt x="18" y="86"/>
                </a:cubicBezTo>
                <a:cubicBezTo>
                  <a:pt x="18" y="86"/>
                  <a:pt x="18" y="86"/>
                  <a:pt x="18" y="86"/>
                </a:cubicBezTo>
                <a:cubicBezTo>
                  <a:pt x="18" y="86"/>
                  <a:pt x="18" y="86"/>
                  <a:pt x="18" y="86"/>
                </a:cubicBezTo>
                <a:cubicBezTo>
                  <a:pt x="19" y="86"/>
                  <a:pt x="19" y="87"/>
                  <a:pt x="20" y="87"/>
                </a:cubicBezTo>
                <a:cubicBezTo>
                  <a:pt x="21" y="88"/>
                  <a:pt x="23" y="88"/>
                  <a:pt x="23" y="87"/>
                </a:cubicBezTo>
                <a:cubicBezTo>
                  <a:pt x="25" y="86"/>
                  <a:pt x="25" y="86"/>
                  <a:pt x="25" y="86"/>
                </a:cubicBezTo>
                <a:cubicBezTo>
                  <a:pt x="26" y="85"/>
                  <a:pt x="26" y="83"/>
                  <a:pt x="25" y="82"/>
                </a:cubicBezTo>
                <a:cubicBezTo>
                  <a:pt x="24" y="81"/>
                  <a:pt x="23" y="81"/>
                  <a:pt x="22" y="80"/>
                </a:cubicBezTo>
                <a:cubicBezTo>
                  <a:pt x="22" y="79"/>
                  <a:pt x="21" y="79"/>
                  <a:pt x="21" y="80"/>
                </a:cubicBezTo>
                <a:cubicBezTo>
                  <a:pt x="21" y="80"/>
                  <a:pt x="20" y="81"/>
                  <a:pt x="21" y="81"/>
                </a:cubicBezTo>
                <a:cubicBezTo>
                  <a:pt x="22" y="82"/>
                  <a:pt x="22" y="83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2" y="86"/>
                  <a:pt x="22" y="86"/>
                  <a:pt x="22" y="86"/>
                </a:cubicBezTo>
                <a:cubicBezTo>
                  <a:pt x="22" y="86"/>
                  <a:pt x="22" y="86"/>
                  <a:pt x="21" y="86"/>
                </a:cubicBezTo>
                <a:cubicBezTo>
                  <a:pt x="21" y="86"/>
                  <a:pt x="21" y="86"/>
                  <a:pt x="21" y="86"/>
                </a:cubicBezTo>
                <a:cubicBezTo>
                  <a:pt x="21" y="85"/>
                  <a:pt x="20" y="85"/>
                  <a:pt x="20" y="84"/>
                </a:cubicBezTo>
                <a:cubicBezTo>
                  <a:pt x="19" y="83"/>
                  <a:pt x="17" y="83"/>
                  <a:pt x="16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6"/>
                  <a:pt x="13" y="88"/>
                  <a:pt x="15" y="89"/>
                </a:cubicBezTo>
                <a:cubicBezTo>
                  <a:pt x="16" y="91"/>
                  <a:pt x="18" y="93"/>
                  <a:pt x="21" y="95"/>
                </a:cubicBezTo>
                <a:cubicBezTo>
                  <a:pt x="22" y="96"/>
                  <a:pt x="24" y="96"/>
                  <a:pt x="25" y="9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3"/>
                  <a:pt x="32" y="82"/>
                  <a:pt x="31" y="81"/>
                </a:cubicBezTo>
                <a:close/>
                <a:moveTo>
                  <a:pt x="57" y="91"/>
                </a:moveTo>
                <a:cubicBezTo>
                  <a:pt x="57" y="90"/>
                  <a:pt x="56" y="88"/>
                  <a:pt x="54" y="89"/>
                </a:cubicBezTo>
                <a:cubicBezTo>
                  <a:pt x="48" y="89"/>
                  <a:pt x="43" y="87"/>
                  <a:pt x="37" y="85"/>
                </a:cubicBezTo>
                <a:cubicBezTo>
                  <a:pt x="36" y="84"/>
                  <a:pt x="35" y="85"/>
                  <a:pt x="34" y="86"/>
                </a:cubicBezTo>
                <a:cubicBezTo>
                  <a:pt x="28" y="97"/>
                  <a:pt x="28" y="97"/>
                  <a:pt x="28" y="97"/>
                </a:cubicBezTo>
                <a:cubicBezTo>
                  <a:pt x="27" y="98"/>
                  <a:pt x="28" y="100"/>
                  <a:pt x="29" y="100"/>
                </a:cubicBezTo>
                <a:cubicBezTo>
                  <a:pt x="32" y="102"/>
                  <a:pt x="34" y="103"/>
                  <a:pt x="37" y="104"/>
                </a:cubicBezTo>
                <a:cubicBezTo>
                  <a:pt x="39" y="104"/>
                  <a:pt x="40" y="103"/>
                  <a:pt x="41" y="102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2" y="98"/>
                  <a:pt x="41" y="97"/>
                  <a:pt x="39" y="97"/>
                </a:cubicBezTo>
                <a:cubicBezTo>
                  <a:pt x="38" y="96"/>
                  <a:pt x="38" y="96"/>
                  <a:pt x="38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5"/>
                  <a:pt x="37" y="95"/>
                </a:cubicBezTo>
                <a:cubicBezTo>
                  <a:pt x="38" y="94"/>
                  <a:pt x="38" y="94"/>
                  <a:pt x="38" y="94"/>
                </a:cubicBezTo>
                <a:cubicBezTo>
                  <a:pt x="38" y="94"/>
                  <a:pt x="38" y="93"/>
                  <a:pt x="38" y="93"/>
                </a:cubicBezTo>
                <a:cubicBezTo>
                  <a:pt x="38" y="93"/>
                  <a:pt x="38" y="93"/>
                  <a:pt x="39" y="93"/>
                </a:cubicBezTo>
                <a:cubicBezTo>
                  <a:pt x="40" y="94"/>
                  <a:pt x="41" y="94"/>
                  <a:pt x="42" y="94"/>
                </a:cubicBezTo>
                <a:cubicBezTo>
                  <a:pt x="42" y="94"/>
                  <a:pt x="43" y="94"/>
                  <a:pt x="43" y="94"/>
                </a:cubicBezTo>
                <a:cubicBezTo>
                  <a:pt x="43" y="93"/>
                  <a:pt x="43" y="92"/>
                  <a:pt x="42" y="92"/>
                </a:cubicBezTo>
                <a:cubicBezTo>
                  <a:pt x="41" y="92"/>
                  <a:pt x="40" y="92"/>
                  <a:pt x="39" y="91"/>
                </a:cubicBezTo>
                <a:cubicBezTo>
                  <a:pt x="38" y="91"/>
                  <a:pt x="37" y="92"/>
                  <a:pt x="36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35" y="96"/>
                  <a:pt x="35" y="97"/>
                  <a:pt x="37" y="98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5" y="101"/>
                  <a:pt x="33" y="100"/>
                  <a:pt x="30" y="99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42" y="90"/>
                  <a:pt x="48" y="91"/>
                  <a:pt x="54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103"/>
                  <a:pt x="56" y="103"/>
                  <a:pt x="56" y="103"/>
                </a:cubicBezTo>
                <a:cubicBezTo>
                  <a:pt x="56" y="103"/>
                  <a:pt x="55" y="104"/>
                  <a:pt x="55" y="104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52" y="104"/>
                  <a:pt x="50" y="104"/>
                  <a:pt x="47" y="104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6" y="103"/>
                  <a:pt x="46" y="103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8" y="101"/>
                  <a:pt x="49" y="101"/>
                  <a:pt x="49" y="101"/>
                </a:cubicBezTo>
                <a:cubicBezTo>
                  <a:pt x="51" y="101"/>
                  <a:pt x="52" y="100"/>
                  <a:pt x="52" y="98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5"/>
                  <a:pt x="51" y="94"/>
                  <a:pt x="50" y="94"/>
                </a:cubicBezTo>
                <a:cubicBezTo>
                  <a:pt x="49" y="94"/>
                  <a:pt x="48" y="93"/>
                  <a:pt x="47" y="93"/>
                </a:cubicBezTo>
                <a:cubicBezTo>
                  <a:pt x="46" y="93"/>
                  <a:pt x="46" y="94"/>
                  <a:pt x="46" y="94"/>
                </a:cubicBezTo>
                <a:cubicBezTo>
                  <a:pt x="46" y="95"/>
                  <a:pt x="46" y="95"/>
                  <a:pt x="46" y="95"/>
                </a:cubicBezTo>
                <a:cubicBezTo>
                  <a:pt x="48" y="95"/>
                  <a:pt x="49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9"/>
                  <a:pt x="49" y="99"/>
                </a:cubicBezTo>
                <a:cubicBezTo>
                  <a:pt x="49" y="99"/>
                  <a:pt x="48" y="98"/>
                  <a:pt x="48" y="98"/>
                </a:cubicBezTo>
                <a:cubicBezTo>
                  <a:pt x="46" y="98"/>
                  <a:pt x="45" y="99"/>
                  <a:pt x="44" y="101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4"/>
                  <a:pt x="45" y="105"/>
                  <a:pt x="47" y="106"/>
                </a:cubicBezTo>
                <a:cubicBezTo>
                  <a:pt x="50" y="106"/>
                  <a:pt x="52" y="106"/>
                  <a:pt x="55" y="106"/>
                </a:cubicBezTo>
                <a:cubicBezTo>
                  <a:pt x="57" y="106"/>
                  <a:pt x="58" y="105"/>
                  <a:pt x="58" y="103"/>
                </a:cubicBezTo>
                <a:lnTo>
                  <a:pt x="57" y="91"/>
                </a:lnTo>
                <a:close/>
                <a:moveTo>
                  <a:pt x="71" y="38"/>
                </a:moveTo>
                <a:cubicBezTo>
                  <a:pt x="62" y="38"/>
                  <a:pt x="62" y="38"/>
                  <a:pt x="62" y="38"/>
                </a:cubicBezTo>
                <a:cubicBezTo>
                  <a:pt x="62" y="34"/>
                  <a:pt x="62" y="34"/>
                  <a:pt x="62" y="34"/>
                </a:cubicBezTo>
                <a:cubicBezTo>
                  <a:pt x="62" y="33"/>
                  <a:pt x="61" y="33"/>
                  <a:pt x="60" y="33"/>
                </a:cubicBezTo>
                <a:cubicBezTo>
                  <a:pt x="60" y="33"/>
                  <a:pt x="59" y="33"/>
                  <a:pt x="59" y="33"/>
                </a:cubicBezTo>
                <a:cubicBezTo>
                  <a:pt x="59" y="33"/>
                  <a:pt x="59" y="33"/>
                  <a:pt x="59" y="34"/>
                </a:cubicBezTo>
                <a:cubicBezTo>
                  <a:pt x="59" y="38"/>
                  <a:pt x="59" y="38"/>
                  <a:pt x="59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3"/>
                  <a:pt x="47" y="33"/>
                  <a:pt x="46" y="33"/>
                </a:cubicBezTo>
                <a:cubicBezTo>
                  <a:pt x="46" y="33"/>
                  <a:pt x="46" y="33"/>
                  <a:pt x="45" y="33"/>
                </a:cubicBezTo>
                <a:cubicBezTo>
                  <a:pt x="45" y="33"/>
                  <a:pt x="44" y="33"/>
                  <a:pt x="44" y="33"/>
                </a:cubicBezTo>
                <a:cubicBezTo>
                  <a:pt x="43" y="33"/>
                  <a:pt x="43" y="33"/>
                  <a:pt x="43" y="34"/>
                </a:cubicBezTo>
                <a:cubicBezTo>
                  <a:pt x="43" y="38"/>
                  <a:pt x="43" y="38"/>
                  <a:pt x="43" y="38"/>
                </a:cubicBezTo>
                <a:cubicBezTo>
                  <a:pt x="43" y="38"/>
                  <a:pt x="36" y="38"/>
                  <a:pt x="35" y="38"/>
                </a:cubicBezTo>
                <a:cubicBezTo>
                  <a:pt x="35" y="38"/>
                  <a:pt x="34" y="38"/>
                  <a:pt x="34" y="38"/>
                </a:cubicBezTo>
                <a:cubicBezTo>
                  <a:pt x="33" y="38"/>
                  <a:pt x="33" y="39"/>
                  <a:pt x="33" y="39"/>
                </a:cubicBezTo>
                <a:cubicBezTo>
                  <a:pt x="33" y="40"/>
                  <a:pt x="33" y="40"/>
                  <a:pt x="34" y="40"/>
                </a:cubicBezTo>
                <a:cubicBezTo>
                  <a:pt x="34" y="41"/>
                  <a:pt x="34" y="41"/>
                  <a:pt x="35" y="41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4"/>
                  <a:pt x="44" y="45"/>
                  <a:pt x="44" y="45"/>
                </a:cubicBezTo>
                <a:cubicBezTo>
                  <a:pt x="44" y="45"/>
                  <a:pt x="45" y="45"/>
                  <a:pt x="45" y="45"/>
                </a:cubicBezTo>
                <a:cubicBezTo>
                  <a:pt x="46" y="45"/>
                  <a:pt x="46" y="45"/>
                  <a:pt x="47" y="44"/>
                </a:cubicBezTo>
                <a:cubicBezTo>
                  <a:pt x="47" y="41"/>
                  <a:pt x="47" y="41"/>
                  <a:pt x="47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9" y="44"/>
                  <a:pt x="59" y="44"/>
                  <a:pt x="59" y="44"/>
                </a:cubicBezTo>
                <a:cubicBezTo>
                  <a:pt x="59" y="44"/>
                  <a:pt x="59" y="45"/>
                  <a:pt x="59" y="45"/>
                </a:cubicBezTo>
                <a:cubicBezTo>
                  <a:pt x="59" y="45"/>
                  <a:pt x="60" y="45"/>
                  <a:pt x="60" y="45"/>
                </a:cubicBezTo>
                <a:cubicBezTo>
                  <a:pt x="61" y="45"/>
                  <a:pt x="61" y="45"/>
                  <a:pt x="62" y="44"/>
                </a:cubicBezTo>
                <a:cubicBezTo>
                  <a:pt x="62" y="41"/>
                  <a:pt x="62" y="41"/>
                  <a:pt x="62" y="41"/>
                </a:cubicBezTo>
                <a:cubicBezTo>
                  <a:pt x="71" y="41"/>
                  <a:pt x="71" y="41"/>
                  <a:pt x="71" y="41"/>
                </a:cubicBezTo>
                <a:cubicBezTo>
                  <a:pt x="72" y="41"/>
                  <a:pt x="73" y="41"/>
                  <a:pt x="73" y="40"/>
                </a:cubicBezTo>
                <a:cubicBezTo>
                  <a:pt x="73" y="40"/>
                  <a:pt x="73" y="40"/>
                  <a:pt x="73" y="39"/>
                </a:cubicBezTo>
                <a:cubicBezTo>
                  <a:pt x="73" y="39"/>
                  <a:pt x="73" y="38"/>
                  <a:pt x="73" y="38"/>
                </a:cubicBezTo>
                <a:cubicBezTo>
                  <a:pt x="73" y="38"/>
                  <a:pt x="72" y="38"/>
                  <a:pt x="71" y="38"/>
                </a:cubicBezTo>
                <a:close/>
                <a:moveTo>
                  <a:pt x="66" y="47"/>
                </a:moveTo>
                <a:cubicBezTo>
                  <a:pt x="37" y="47"/>
                  <a:pt x="37" y="47"/>
                  <a:pt x="37" y="47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7" y="50"/>
                  <a:pt x="37" y="50"/>
                  <a:pt x="37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75"/>
                  <a:pt x="48" y="75"/>
                  <a:pt x="48" y="75"/>
                </a:cubicBezTo>
                <a:cubicBezTo>
                  <a:pt x="48" y="76"/>
                  <a:pt x="48" y="76"/>
                  <a:pt x="49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51" y="76"/>
                  <a:pt x="51" y="76"/>
                  <a:pt x="51" y="75"/>
                </a:cubicBezTo>
                <a:cubicBezTo>
                  <a:pt x="51" y="50"/>
                  <a:pt x="51" y="50"/>
                  <a:pt x="51" y="50"/>
                </a:cubicBezTo>
                <a:cubicBezTo>
                  <a:pt x="63" y="50"/>
                  <a:pt x="63" y="50"/>
                  <a:pt x="63" y="50"/>
                </a:cubicBezTo>
                <a:cubicBezTo>
                  <a:pt x="63" y="50"/>
                  <a:pt x="63" y="50"/>
                  <a:pt x="64" y="50"/>
                </a:cubicBezTo>
                <a:cubicBezTo>
                  <a:pt x="64" y="51"/>
                  <a:pt x="64" y="51"/>
                  <a:pt x="64" y="51"/>
                </a:cubicBezTo>
                <a:cubicBezTo>
                  <a:pt x="64" y="63"/>
                  <a:pt x="64" y="63"/>
                  <a:pt x="64" y="63"/>
                </a:cubicBezTo>
                <a:cubicBezTo>
                  <a:pt x="64" y="64"/>
                  <a:pt x="64" y="65"/>
                  <a:pt x="63" y="65"/>
                </a:cubicBezTo>
                <a:cubicBezTo>
                  <a:pt x="62" y="66"/>
                  <a:pt x="61" y="66"/>
                  <a:pt x="61" y="66"/>
                </a:cubicBezTo>
                <a:cubicBezTo>
                  <a:pt x="59" y="66"/>
                  <a:pt x="58" y="66"/>
                  <a:pt x="57" y="65"/>
                </a:cubicBezTo>
                <a:cubicBezTo>
                  <a:pt x="57" y="65"/>
                  <a:pt x="56" y="65"/>
                  <a:pt x="56" y="65"/>
                </a:cubicBezTo>
                <a:cubicBezTo>
                  <a:pt x="55" y="65"/>
                  <a:pt x="55" y="66"/>
                  <a:pt x="55" y="66"/>
                </a:cubicBezTo>
                <a:cubicBezTo>
                  <a:pt x="55" y="67"/>
                  <a:pt x="55" y="67"/>
                  <a:pt x="56" y="68"/>
                </a:cubicBezTo>
                <a:cubicBezTo>
                  <a:pt x="56" y="68"/>
                  <a:pt x="57" y="69"/>
                  <a:pt x="57" y="69"/>
                </a:cubicBezTo>
                <a:cubicBezTo>
                  <a:pt x="58" y="69"/>
                  <a:pt x="60" y="69"/>
                  <a:pt x="61" y="69"/>
                </a:cubicBezTo>
                <a:cubicBezTo>
                  <a:pt x="62" y="69"/>
                  <a:pt x="63" y="69"/>
                  <a:pt x="65" y="68"/>
                </a:cubicBezTo>
                <a:cubicBezTo>
                  <a:pt x="66" y="68"/>
                  <a:pt x="67" y="67"/>
                  <a:pt x="67" y="66"/>
                </a:cubicBezTo>
                <a:cubicBezTo>
                  <a:pt x="67" y="64"/>
                  <a:pt x="67" y="64"/>
                  <a:pt x="67" y="64"/>
                </a:cubicBezTo>
                <a:cubicBezTo>
                  <a:pt x="67" y="49"/>
                  <a:pt x="67" y="49"/>
                  <a:pt x="67" y="49"/>
                </a:cubicBezTo>
                <a:cubicBezTo>
                  <a:pt x="67" y="48"/>
                  <a:pt x="67" y="48"/>
                  <a:pt x="67" y="48"/>
                </a:cubicBezTo>
                <a:cubicBezTo>
                  <a:pt x="67" y="47"/>
                  <a:pt x="66" y="47"/>
                  <a:pt x="66" y="47"/>
                </a:cubicBezTo>
                <a:close/>
              </a:path>
            </a:pathLst>
          </a:custGeom>
          <a:solidFill>
            <a:srgbClr val="B71C3E">
              <a:alpha val="3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1.0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</a:t>
            </a:r>
            <a:r>
              <a:rPr lang="en-US" altLang="zh-CN" sz="1335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PLUS</a:t>
            </a:r>
            <a:r>
              <a:rPr lang="en-US" altLang="zh-CN" sz="1335" dirty="0">
                <a:solidFill>
                  <a:prstClr val="white"/>
                </a:solidFill>
              </a:rPr>
              <a:t>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6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8965"/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点击</a:t>
            </a:r>
            <a:r>
              <a:rPr kumimoji="1" lang="en-US" altLang="zh-CN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Logo</a:t>
            </a:r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获取更多优质模板（放映模式）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7"/>
          <p:cNvSpPr/>
          <p:nvPr/>
        </p:nvSpPr>
        <p:spPr bwMode="auto">
          <a:xfrm>
            <a:off x="4608767" y="1025278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17"/>
          <p:cNvSpPr/>
          <p:nvPr/>
        </p:nvSpPr>
        <p:spPr bwMode="auto">
          <a:xfrm>
            <a:off x="9099241" y="4634252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13"/>
          <p:cNvSpPr/>
          <p:nvPr/>
        </p:nvSpPr>
        <p:spPr bwMode="auto">
          <a:xfrm>
            <a:off x="2057188" y="5056208"/>
            <a:ext cx="3171824" cy="667266"/>
          </a:xfrm>
          <a:custGeom>
            <a:avLst/>
            <a:gdLst>
              <a:gd name="T0" fmla="*/ 71 w 111"/>
              <a:gd name="T1" fmla="*/ 1 h 21"/>
              <a:gd name="T2" fmla="*/ 62 w 111"/>
              <a:gd name="T3" fmla="*/ 2 h 21"/>
              <a:gd name="T4" fmla="*/ 54 w 111"/>
              <a:gd name="T5" fmla="*/ 0 h 21"/>
              <a:gd name="T6" fmla="*/ 46 w 111"/>
              <a:gd name="T7" fmla="*/ 5 h 21"/>
              <a:gd name="T8" fmla="*/ 50 w 111"/>
              <a:gd name="T9" fmla="*/ 11 h 21"/>
              <a:gd name="T10" fmla="*/ 54 w 111"/>
              <a:gd name="T11" fmla="*/ 9 h 21"/>
              <a:gd name="T12" fmla="*/ 50 w 111"/>
              <a:gd name="T13" fmla="*/ 8 h 21"/>
              <a:gd name="T14" fmla="*/ 57 w 111"/>
              <a:gd name="T15" fmla="*/ 8 h 21"/>
              <a:gd name="T16" fmla="*/ 49 w 111"/>
              <a:gd name="T17" fmla="*/ 15 h 21"/>
              <a:gd name="T18" fmla="*/ 42 w 111"/>
              <a:gd name="T19" fmla="*/ 8 h 21"/>
              <a:gd name="T20" fmla="*/ 40 w 111"/>
              <a:gd name="T21" fmla="*/ 5 h 21"/>
              <a:gd name="T22" fmla="*/ 35 w 111"/>
              <a:gd name="T23" fmla="*/ 4 h 21"/>
              <a:gd name="T24" fmla="*/ 29 w 111"/>
              <a:gd name="T25" fmla="*/ 6 h 21"/>
              <a:gd name="T26" fmla="*/ 22 w 111"/>
              <a:gd name="T27" fmla="*/ 6 h 21"/>
              <a:gd name="T28" fmla="*/ 18 w 111"/>
              <a:gd name="T29" fmla="*/ 6 h 21"/>
              <a:gd name="T30" fmla="*/ 13 w 111"/>
              <a:gd name="T31" fmla="*/ 11 h 21"/>
              <a:gd name="T32" fmla="*/ 7 w 111"/>
              <a:gd name="T33" fmla="*/ 13 h 21"/>
              <a:gd name="T34" fmla="*/ 3 w 111"/>
              <a:gd name="T35" fmla="*/ 13 h 21"/>
              <a:gd name="T36" fmla="*/ 4 w 111"/>
              <a:gd name="T37" fmla="*/ 14 h 21"/>
              <a:gd name="T38" fmla="*/ 11 w 111"/>
              <a:gd name="T39" fmla="*/ 15 h 21"/>
              <a:gd name="T40" fmla="*/ 17 w 111"/>
              <a:gd name="T41" fmla="*/ 15 h 21"/>
              <a:gd name="T42" fmla="*/ 28 w 111"/>
              <a:gd name="T43" fmla="*/ 13 h 21"/>
              <a:gd name="T44" fmla="*/ 47 w 111"/>
              <a:gd name="T45" fmla="*/ 20 h 21"/>
              <a:gd name="T46" fmla="*/ 53 w 111"/>
              <a:gd name="T47" fmla="*/ 21 h 21"/>
              <a:gd name="T48" fmla="*/ 55 w 111"/>
              <a:gd name="T49" fmla="*/ 20 h 21"/>
              <a:gd name="T50" fmla="*/ 61 w 111"/>
              <a:gd name="T51" fmla="*/ 20 h 21"/>
              <a:gd name="T52" fmla="*/ 62 w 111"/>
              <a:gd name="T53" fmla="*/ 20 h 21"/>
              <a:gd name="T54" fmla="*/ 65 w 111"/>
              <a:gd name="T55" fmla="*/ 10 h 21"/>
              <a:gd name="T56" fmla="*/ 76 w 111"/>
              <a:gd name="T57" fmla="*/ 13 h 21"/>
              <a:gd name="T58" fmla="*/ 71 w 111"/>
              <a:gd name="T59" fmla="*/ 14 h 21"/>
              <a:gd name="T60" fmla="*/ 70 w 111"/>
              <a:gd name="T61" fmla="*/ 12 h 21"/>
              <a:gd name="T62" fmla="*/ 65 w 111"/>
              <a:gd name="T63" fmla="*/ 19 h 21"/>
              <a:gd name="T64" fmla="*/ 73 w 111"/>
              <a:gd name="T65" fmla="*/ 21 h 21"/>
              <a:gd name="T66" fmla="*/ 91 w 111"/>
              <a:gd name="T67" fmla="*/ 12 h 21"/>
              <a:gd name="T68" fmla="*/ 103 w 111"/>
              <a:gd name="T69" fmla="*/ 15 h 21"/>
              <a:gd name="T70" fmla="*/ 109 w 111"/>
              <a:gd name="T71" fmla="*/ 12 h 21"/>
              <a:gd name="T72" fmla="*/ 110 w 111"/>
              <a:gd name="T73" fmla="*/ 11 h 21"/>
              <a:gd name="T74" fmla="*/ 105 w 111"/>
              <a:gd name="T75" fmla="*/ 12 h 21"/>
              <a:gd name="T76" fmla="*/ 97 w 111"/>
              <a:gd name="T77" fmla="*/ 10 h 21"/>
              <a:gd name="T78" fmla="*/ 94 w 111"/>
              <a:gd name="T79" fmla="*/ 5 h 21"/>
              <a:gd name="T80" fmla="*/ 87 w 111"/>
              <a:gd name="T81" fmla="*/ 6 h 21"/>
              <a:gd name="T82" fmla="*/ 81 w 111"/>
              <a:gd name="T83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1" h="21">
                <a:moveTo>
                  <a:pt x="75" y="0"/>
                </a:moveTo>
                <a:cubicBezTo>
                  <a:pt x="74" y="0"/>
                  <a:pt x="73" y="0"/>
                  <a:pt x="72" y="1"/>
                </a:cubicBezTo>
                <a:cubicBezTo>
                  <a:pt x="72" y="1"/>
                  <a:pt x="72" y="1"/>
                  <a:pt x="71" y="1"/>
                </a:cubicBezTo>
                <a:cubicBezTo>
                  <a:pt x="70" y="2"/>
                  <a:pt x="69" y="3"/>
                  <a:pt x="67" y="3"/>
                </a:cubicBezTo>
                <a:cubicBezTo>
                  <a:pt x="67" y="3"/>
                  <a:pt x="67" y="3"/>
                  <a:pt x="66" y="3"/>
                </a:cubicBezTo>
                <a:cubicBezTo>
                  <a:pt x="65" y="3"/>
                  <a:pt x="64" y="3"/>
                  <a:pt x="62" y="2"/>
                </a:cubicBezTo>
                <a:cubicBezTo>
                  <a:pt x="61" y="2"/>
                  <a:pt x="61" y="1"/>
                  <a:pt x="60" y="1"/>
                </a:cubicBezTo>
                <a:cubicBezTo>
                  <a:pt x="59" y="1"/>
                  <a:pt x="58" y="1"/>
                  <a:pt x="58" y="0"/>
                </a:cubicBezTo>
                <a:cubicBezTo>
                  <a:pt x="57" y="0"/>
                  <a:pt x="55" y="0"/>
                  <a:pt x="54" y="0"/>
                </a:cubicBezTo>
                <a:cubicBezTo>
                  <a:pt x="54" y="0"/>
                  <a:pt x="53" y="0"/>
                  <a:pt x="53" y="0"/>
                </a:cubicBezTo>
                <a:cubicBezTo>
                  <a:pt x="51" y="0"/>
                  <a:pt x="49" y="1"/>
                  <a:pt x="48" y="2"/>
                </a:cubicBezTo>
                <a:cubicBezTo>
                  <a:pt x="47" y="3"/>
                  <a:pt x="46" y="4"/>
                  <a:pt x="46" y="5"/>
                </a:cubicBezTo>
                <a:cubicBezTo>
                  <a:pt x="46" y="7"/>
                  <a:pt x="46" y="9"/>
                  <a:pt x="47" y="10"/>
                </a:cubicBezTo>
                <a:cubicBezTo>
                  <a:pt x="47" y="10"/>
                  <a:pt x="48" y="11"/>
                  <a:pt x="48" y="11"/>
                </a:cubicBezTo>
                <a:cubicBezTo>
                  <a:pt x="49" y="11"/>
                  <a:pt x="49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2" y="11"/>
                  <a:pt x="53" y="11"/>
                  <a:pt x="54" y="9"/>
                </a:cubicBezTo>
                <a:cubicBezTo>
                  <a:pt x="54" y="9"/>
                  <a:pt x="54" y="8"/>
                  <a:pt x="53" y="8"/>
                </a:cubicBezTo>
                <a:cubicBezTo>
                  <a:pt x="52" y="9"/>
                  <a:pt x="52" y="9"/>
                  <a:pt x="51" y="9"/>
                </a:cubicBezTo>
                <a:cubicBezTo>
                  <a:pt x="51" y="9"/>
                  <a:pt x="50" y="9"/>
                  <a:pt x="50" y="8"/>
                </a:cubicBezTo>
                <a:cubicBezTo>
                  <a:pt x="50" y="6"/>
                  <a:pt x="51" y="5"/>
                  <a:pt x="53" y="5"/>
                </a:cubicBezTo>
                <a:cubicBezTo>
                  <a:pt x="53" y="5"/>
                  <a:pt x="53" y="5"/>
                  <a:pt x="53" y="5"/>
                </a:cubicBezTo>
                <a:cubicBezTo>
                  <a:pt x="55" y="5"/>
                  <a:pt x="57" y="6"/>
                  <a:pt x="57" y="8"/>
                </a:cubicBezTo>
                <a:cubicBezTo>
                  <a:pt x="58" y="9"/>
                  <a:pt x="57" y="11"/>
                  <a:pt x="56" y="12"/>
                </a:cubicBezTo>
                <a:cubicBezTo>
                  <a:pt x="55" y="14"/>
                  <a:pt x="54" y="15"/>
                  <a:pt x="52" y="15"/>
                </a:cubicBezTo>
                <a:cubicBezTo>
                  <a:pt x="51" y="15"/>
                  <a:pt x="50" y="15"/>
                  <a:pt x="49" y="15"/>
                </a:cubicBezTo>
                <a:cubicBezTo>
                  <a:pt x="48" y="15"/>
                  <a:pt x="47" y="15"/>
                  <a:pt x="47" y="15"/>
                </a:cubicBezTo>
                <a:cubicBezTo>
                  <a:pt x="45" y="14"/>
                  <a:pt x="44" y="12"/>
                  <a:pt x="43" y="11"/>
                </a:cubicBezTo>
                <a:cubicBezTo>
                  <a:pt x="43" y="10"/>
                  <a:pt x="43" y="9"/>
                  <a:pt x="42" y="8"/>
                </a:cubicBezTo>
                <a:cubicBezTo>
                  <a:pt x="42" y="8"/>
                  <a:pt x="41" y="7"/>
                  <a:pt x="41" y="7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5"/>
                  <a:pt x="39" y="5"/>
                  <a:pt x="38" y="5"/>
                </a:cubicBezTo>
                <a:cubicBezTo>
                  <a:pt x="37" y="4"/>
                  <a:pt x="36" y="4"/>
                  <a:pt x="35" y="4"/>
                </a:cubicBezTo>
                <a:cubicBezTo>
                  <a:pt x="35" y="4"/>
                  <a:pt x="34" y="4"/>
                  <a:pt x="33" y="4"/>
                </a:cubicBezTo>
                <a:cubicBezTo>
                  <a:pt x="33" y="4"/>
                  <a:pt x="32" y="4"/>
                  <a:pt x="32" y="4"/>
                </a:cubicBezTo>
                <a:cubicBezTo>
                  <a:pt x="31" y="4"/>
                  <a:pt x="30" y="5"/>
                  <a:pt x="29" y="6"/>
                </a:cubicBezTo>
                <a:cubicBezTo>
                  <a:pt x="28" y="6"/>
                  <a:pt x="27" y="6"/>
                  <a:pt x="26" y="7"/>
                </a:cubicBezTo>
                <a:cubicBezTo>
                  <a:pt x="25" y="7"/>
                  <a:pt x="25" y="7"/>
                  <a:pt x="24" y="7"/>
                </a:cubicBezTo>
                <a:cubicBezTo>
                  <a:pt x="24" y="7"/>
                  <a:pt x="23" y="7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19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7" y="6"/>
                  <a:pt x="17" y="6"/>
                </a:cubicBezTo>
                <a:cubicBezTo>
                  <a:pt x="16" y="6"/>
                  <a:pt x="15" y="7"/>
                  <a:pt x="15" y="8"/>
                </a:cubicBezTo>
                <a:cubicBezTo>
                  <a:pt x="14" y="9"/>
                  <a:pt x="14" y="10"/>
                  <a:pt x="13" y="11"/>
                </a:cubicBezTo>
                <a:cubicBezTo>
                  <a:pt x="13" y="12"/>
                  <a:pt x="12" y="12"/>
                  <a:pt x="11" y="13"/>
                </a:cubicBezTo>
                <a:cubicBezTo>
                  <a:pt x="10" y="13"/>
                  <a:pt x="9" y="13"/>
                  <a:pt x="8" y="13"/>
                </a:cubicBezTo>
                <a:cubicBezTo>
                  <a:pt x="8" y="13"/>
                  <a:pt x="8" y="13"/>
                  <a:pt x="7" y="13"/>
                </a:cubicBezTo>
                <a:cubicBezTo>
                  <a:pt x="7" y="13"/>
                  <a:pt x="6" y="13"/>
                  <a:pt x="5" y="13"/>
                </a:cubicBezTo>
                <a:cubicBezTo>
                  <a:pt x="5" y="13"/>
                  <a:pt x="4" y="13"/>
                  <a:pt x="4" y="13"/>
                </a:cubicBezTo>
                <a:cubicBezTo>
                  <a:pt x="4" y="13"/>
                  <a:pt x="3" y="13"/>
                  <a:pt x="3" y="13"/>
                </a:cubicBezTo>
                <a:cubicBezTo>
                  <a:pt x="2" y="13"/>
                  <a:pt x="1" y="14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2" y="14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6" y="14"/>
                  <a:pt x="7" y="14"/>
                  <a:pt x="8" y="15"/>
                </a:cubicBezTo>
                <a:cubicBezTo>
                  <a:pt x="9" y="15"/>
                  <a:pt x="10" y="15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6" y="15"/>
                  <a:pt x="17" y="15"/>
                </a:cubicBezTo>
                <a:cubicBezTo>
                  <a:pt x="18" y="14"/>
                  <a:pt x="19" y="14"/>
                  <a:pt x="20" y="13"/>
                </a:cubicBezTo>
                <a:cubicBezTo>
                  <a:pt x="22" y="13"/>
                  <a:pt x="23" y="13"/>
                  <a:pt x="24" y="13"/>
                </a:cubicBezTo>
                <a:cubicBezTo>
                  <a:pt x="26" y="13"/>
                  <a:pt x="27" y="13"/>
                  <a:pt x="28" y="13"/>
                </a:cubicBezTo>
                <a:cubicBezTo>
                  <a:pt x="32" y="14"/>
                  <a:pt x="35" y="16"/>
                  <a:pt x="38" y="17"/>
                </a:cubicBezTo>
                <a:cubicBezTo>
                  <a:pt x="39" y="18"/>
                  <a:pt x="41" y="18"/>
                  <a:pt x="42" y="19"/>
                </a:cubicBezTo>
                <a:cubicBezTo>
                  <a:pt x="44" y="19"/>
                  <a:pt x="45" y="19"/>
                  <a:pt x="47" y="20"/>
                </a:cubicBezTo>
                <a:cubicBezTo>
                  <a:pt x="47" y="20"/>
                  <a:pt x="48" y="20"/>
                  <a:pt x="49" y="20"/>
                </a:cubicBezTo>
                <a:cubicBezTo>
                  <a:pt x="50" y="20"/>
                  <a:pt x="50" y="20"/>
                  <a:pt x="51" y="20"/>
                </a:cubicBezTo>
                <a:cubicBezTo>
                  <a:pt x="52" y="20"/>
                  <a:pt x="53" y="21"/>
                  <a:pt x="53" y="21"/>
                </a:cubicBezTo>
                <a:cubicBezTo>
                  <a:pt x="53" y="21"/>
                  <a:pt x="53" y="21"/>
                  <a:pt x="54" y="21"/>
                </a:cubicBezTo>
                <a:cubicBezTo>
                  <a:pt x="54" y="21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7" y="20"/>
                  <a:pt x="58" y="20"/>
                  <a:pt x="59" y="20"/>
                </a:cubicBezTo>
                <a:cubicBezTo>
                  <a:pt x="60" y="20"/>
                  <a:pt x="60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19"/>
                  <a:pt x="62" y="19"/>
                  <a:pt x="62" y="19"/>
                </a:cubicBezTo>
                <a:cubicBezTo>
                  <a:pt x="62" y="19"/>
                  <a:pt x="62" y="18"/>
                  <a:pt x="62" y="17"/>
                </a:cubicBezTo>
                <a:cubicBezTo>
                  <a:pt x="62" y="15"/>
                  <a:pt x="63" y="12"/>
                  <a:pt x="65" y="10"/>
                </a:cubicBezTo>
                <a:cubicBezTo>
                  <a:pt x="67" y="9"/>
                  <a:pt x="68" y="8"/>
                  <a:pt x="70" y="8"/>
                </a:cubicBezTo>
                <a:cubicBezTo>
                  <a:pt x="71" y="8"/>
                  <a:pt x="72" y="9"/>
                  <a:pt x="73" y="9"/>
                </a:cubicBezTo>
                <a:cubicBezTo>
                  <a:pt x="76" y="9"/>
                  <a:pt x="76" y="11"/>
                  <a:pt x="76" y="13"/>
                </a:cubicBezTo>
                <a:cubicBezTo>
                  <a:pt x="76" y="15"/>
                  <a:pt x="76" y="16"/>
                  <a:pt x="74" y="17"/>
                </a:cubicBezTo>
                <a:cubicBezTo>
                  <a:pt x="74" y="17"/>
                  <a:pt x="73" y="17"/>
                  <a:pt x="73" y="17"/>
                </a:cubicBezTo>
                <a:cubicBezTo>
                  <a:pt x="71" y="17"/>
                  <a:pt x="70" y="15"/>
                  <a:pt x="71" y="14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2"/>
                  <a:pt x="71" y="12"/>
                  <a:pt x="70" y="12"/>
                </a:cubicBezTo>
                <a:cubicBezTo>
                  <a:pt x="70" y="11"/>
                  <a:pt x="69" y="11"/>
                  <a:pt x="68" y="11"/>
                </a:cubicBezTo>
                <a:cubicBezTo>
                  <a:pt x="68" y="11"/>
                  <a:pt x="67" y="11"/>
                  <a:pt x="66" y="12"/>
                </a:cubicBezTo>
                <a:cubicBezTo>
                  <a:pt x="64" y="13"/>
                  <a:pt x="63" y="17"/>
                  <a:pt x="65" y="19"/>
                </a:cubicBezTo>
                <a:cubicBezTo>
                  <a:pt x="67" y="20"/>
                  <a:pt x="68" y="20"/>
                  <a:pt x="69" y="21"/>
                </a:cubicBezTo>
                <a:cubicBezTo>
                  <a:pt x="70" y="21"/>
                  <a:pt x="70" y="21"/>
                  <a:pt x="71" y="21"/>
                </a:cubicBezTo>
                <a:cubicBezTo>
                  <a:pt x="72" y="21"/>
                  <a:pt x="72" y="21"/>
                  <a:pt x="73" y="21"/>
                </a:cubicBezTo>
                <a:cubicBezTo>
                  <a:pt x="76" y="20"/>
                  <a:pt x="79" y="18"/>
                  <a:pt x="82" y="16"/>
                </a:cubicBezTo>
                <a:cubicBezTo>
                  <a:pt x="85" y="14"/>
                  <a:pt x="88" y="12"/>
                  <a:pt x="91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3" y="12"/>
                  <a:pt x="95" y="12"/>
                  <a:pt x="97" y="13"/>
                </a:cubicBezTo>
                <a:cubicBezTo>
                  <a:pt x="98" y="14"/>
                  <a:pt x="100" y="15"/>
                  <a:pt x="101" y="15"/>
                </a:cubicBezTo>
                <a:cubicBezTo>
                  <a:pt x="102" y="15"/>
                  <a:pt x="103" y="15"/>
                  <a:pt x="103" y="15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5" y="15"/>
                  <a:pt x="105" y="14"/>
                  <a:pt x="105" y="14"/>
                </a:cubicBezTo>
                <a:cubicBezTo>
                  <a:pt x="107" y="13"/>
                  <a:pt x="108" y="12"/>
                  <a:pt x="109" y="12"/>
                </a:cubicBezTo>
                <a:cubicBezTo>
                  <a:pt x="110" y="12"/>
                  <a:pt x="110" y="12"/>
                  <a:pt x="111" y="12"/>
                </a:cubicBezTo>
                <a:cubicBezTo>
                  <a:pt x="111" y="12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09" y="11"/>
                  <a:pt x="108" y="11"/>
                  <a:pt x="107" y="11"/>
                </a:cubicBezTo>
                <a:cubicBezTo>
                  <a:pt x="106" y="12"/>
                  <a:pt x="106" y="12"/>
                  <a:pt x="105" y="12"/>
                </a:cubicBezTo>
                <a:cubicBezTo>
                  <a:pt x="104" y="12"/>
                  <a:pt x="103" y="13"/>
                  <a:pt x="102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2"/>
                  <a:pt x="98" y="11"/>
                  <a:pt x="97" y="10"/>
                </a:cubicBezTo>
                <a:cubicBezTo>
                  <a:pt x="97" y="9"/>
                  <a:pt x="96" y="9"/>
                  <a:pt x="96" y="8"/>
                </a:cubicBezTo>
                <a:cubicBezTo>
                  <a:pt x="96" y="8"/>
                  <a:pt x="96" y="7"/>
                  <a:pt x="96" y="6"/>
                </a:cubicBezTo>
                <a:cubicBezTo>
                  <a:pt x="95" y="6"/>
                  <a:pt x="95" y="5"/>
                  <a:pt x="94" y="5"/>
                </a:cubicBezTo>
                <a:cubicBezTo>
                  <a:pt x="94" y="4"/>
                  <a:pt x="93" y="4"/>
                  <a:pt x="93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0" y="5"/>
                  <a:pt x="89" y="6"/>
                  <a:pt x="87" y="6"/>
                </a:cubicBezTo>
                <a:cubicBezTo>
                  <a:pt x="87" y="6"/>
                  <a:pt x="86" y="6"/>
                  <a:pt x="85" y="6"/>
                </a:cubicBezTo>
                <a:cubicBezTo>
                  <a:pt x="84" y="6"/>
                  <a:pt x="83" y="6"/>
                  <a:pt x="83" y="5"/>
                </a:cubicBezTo>
                <a:cubicBezTo>
                  <a:pt x="82" y="4"/>
                  <a:pt x="82" y="3"/>
                  <a:pt x="81" y="2"/>
                </a:cubicBezTo>
                <a:cubicBezTo>
                  <a:pt x="80" y="1"/>
                  <a:pt x="78" y="0"/>
                  <a:pt x="76" y="0"/>
                </a:cubicBezTo>
                <a:cubicBezTo>
                  <a:pt x="76" y="0"/>
                  <a:pt x="76" y="0"/>
                  <a:pt x="75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9"/>
          <p:cNvSpPr/>
          <p:nvPr/>
        </p:nvSpPr>
        <p:spPr bwMode="auto">
          <a:xfrm>
            <a:off x="7334840" y="2159579"/>
            <a:ext cx="2600822" cy="1004332"/>
          </a:xfrm>
          <a:custGeom>
            <a:avLst/>
            <a:gdLst>
              <a:gd name="T0" fmla="*/ 44 w 90"/>
              <a:gd name="T1" fmla="*/ 2 h 33"/>
              <a:gd name="T2" fmla="*/ 40 w 90"/>
              <a:gd name="T3" fmla="*/ 7 h 33"/>
              <a:gd name="T4" fmla="*/ 36 w 90"/>
              <a:gd name="T5" fmla="*/ 6 h 33"/>
              <a:gd name="T6" fmla="*/ 30 w 90"/>
              <a:gd name="T7" fmla="*/ 11 h 33"/>
              <a:gd name="T8" fmla="*/ 33 w 90"/>
              <a:gd name="T9" fmla="*/ 17 h 33"/>
              <a:gd name="T10" fmla="*/ 36 w 90"/>
              <a:gd name="T11" fmla="*/ 18 h 33"/>
              <a:gd name="T12" fmla="*/ 39 w 90"/>
              <a:gd name="T13" fmla="*/ 15 h 33"/>
              <a:gd name="T14" fmla="*/ 38 w 90"/>
              <a:gd name="T15" fmla="*/ 13 h 33"/>
              <a:gd name="T16" fmla="*/ 35 w 90"/>
              <a:gd name="T17" fmla="*/ 12 h 33"/>
              <a:gd name="T18" fmla="*/ 39 w 90"/>
              <a:gd name="T19" fmla="*/ 10 h 33"/>
              <a:gd name="T20" fmla="*/ 35 w 90"/>
              <a:gd name="T21" fmla="*/ 20 h 33"/>
              <a:gd name="T22" fmla="*/ 29 w 90"/>
              <a:gd name="T23" fmla="*/ 18 h 33"/>
              <a:gd name="T24" fmla="*/ 27 w 90"/>
              <a:gd name="T25" fmla="*/ 19 h 33"/>
              <a:gd name="T26" fmla="*/ 21 w 90"/>
              <a:gd name="T27" fmla="*/ 19 h 33"/>
              <a:gd name="T28" fmla="*/ 17 w 90"/>
              <a:gd name="T29" fmla="*/ 18 h 33"/>
              <a:gd name="T30" fmla="*/ 13 w 90"/>
              <a:gd name="T31" fmla="*/ 18 h 33"/>
              <a:gd name="T32" fmla="*/ 7 w 90"/>
              <a:gd name="T33" fmla="*/ 21 h 33"/>
              <a:gd name="T34" fmla="*/ 2 w 90"/>
              <a:gd name="T35" fmla="*/ 20 h 33"/>
              <a:gd name="T36" fmla="*/ 1 w 90"/>
              <a:gd name="T37" fmla="*/ 21 h 33"/>
              <a:gd name="T38" fmla="*/ 5 w 90"/>
              <a:gd name="T39" fmla="*/ 23 h 33"/>
              <a:gd name="T40" fmla="*/ 8 w 90"/>
              <a:gd name="T41" fmla="*/ 25 h 33"/>
              <a:gd name="T42" fmla="*/ 15 w 90"/>
              <a:gd name="T43" fmla="*/ 23 h 33"/>
              <a:gd name="T44" fmla="*/ 21 w 90"/>
              <a:gd name="T45" fmla="*/ 26 h 33"/>
              <a:gd name="T46" fmla="*/ 27 w 90"/>
              <a:gd name="T47" fmla="*/ 31 h 33"/>
              <a:gd name="T48" fmla="*/ 34 w 90"/>
              <a:gd name="T49" fmla="*/ 33 h 33"/>
              <a:gd name="T50" fmla="*/ 41 w 90"/>
              <a:gd name="T51" fmla="*/ 30 h 33"/>
              <a:gd name="T52" fmla="*/ 44 w 90"/>
              <a:gd name="T53" fmla="*/ 27 h 33"/>
              <a:gd name="T54" fmla="*/ 46 w 90"/>
              <a:gd name="T55" fmla="*/ 19 h 33"/>
              <a:gd name="T56" fmla="*/ 53 w 90"/>
              <a:gd name="T57" fmla="*/ 15 h 33"/>
              <a:gd name="T58" fmla="*/ 56 w 90"/>
              <a:gd name="T59" fmla="*/ 16 h 33"/>
              <a:gd name="T60" fmla="*/ 59 w 90"/>
              <a:gd name="T61" fmla="*/ 22 h 33"/>
              <a:gd name="T62" fmla="*/ 54 w 90"/>
              <a:gd name="T63" fmla="*/ 24 h 33"/>
              <a:gd name="T64" fmla="*/ 55 w 90"/>
              <a:gd name="T65" fmla="*/ 20 h 33"/>
              <a:gd name="T66" fmla="*/ 53 w 90"/>
              <a:gd name="T67" fmla="*/ 17 h 33"/>
              <a:gd name="T68" fmla="*/ 48 w 90"/>
              <a:gd name="T69" fmla="*/ 20 h 33"/>
              <a:gd name="T70" fmla="*/ 54 w 90"/>
              <a:gd name="T71" fmla="*/ 31 h 33"/>
              <a:gd name="T72" fmla="*/ 59 w 90"/>
              <a:gd name="T73" fmla="*/ 31 h 33"/>
              <a:gd name="T74" fmla="*/ 68 w 90"/>
              <a:gd name="T75" fmla="*/ 25 h 33"/>
              <a:gd name="T76" fmla="*/ 71 w 90"/>
              <a:gd name="T77" fmla="*/ 26 h 33"/>
              <a:gd name="T78" fmla="*/ 77 w 90"/>
              <a:gd name="T79" fmla="*/ 20 h 33"/>
              <a:gd name="T80" fmla="*/ 81 w 90"/>
              <a:gd name="T81" fmla="*/ 21 h 33"/>
              <a:gd name="T82" fmla="*/ 85 w 90"/>
              <a:gd name="T83" fmla="*/ 19 h 33"/>
              <a:gd name="T84" fmla="*/ 90 w 90"/>
              <a:gd name="T85" fmla="*/ 16 h 33"/>
              <a:gd name="T86" fmla="*/ 89 w 90"/>
              <a:gd name="T87" fmla="*/ 16 h 33"/>
              <a:gd name="T88" fmla="*/ 86 w 90"/>
              <a:gd name="T89" fmla="*/ 18 h 33"/>
              <a:gd name="T90" fmla="*/ 84 w 90"/>
              <a:gd name="T91" fmla="*/ 18 h 33"/>
              <a:gd name="T92" fmla="*/ 79 w 90"/>
              <a:gd name="T93" fmla="*/ 16 h 33"/>
              <a:gd name="T94" fmla="*/ 76 w 90"/>
              <a:gd name="T95" fmla="*/ 15 h 33"/>
              <a:gd name="T96" fmla="*/ 71 w 90"/>
              <a:gd name="T97" fmla="*/ 18 h 33"/>
              <a:gd name="T98" fmla="*/ 66 w 90"/>
              <a:gd name="T99" fmla="*/ 12 h 33"/>
              <a:gd name="T100" fmla="*/ 62 w 90"/>
              <a:gd name="T101" fmla="*/ 10 h 33"/>
              <a:gd name="T102" fmla="*/ 60 w 90"/>
              <a:gd name="T103" fmla="*/ 11 h 33"/>
              <a:gd name="T104" fmla="*/ 56 w 90"/>
              <a:gd name="T105" fmla="*/ 6 h 33"/>
              <a:gd name="T106" fmla="*/ 54 w 90"/>
              <a:gd name="T107" fmla="*/ 2 h 33"/>
              <a:gd name="T108" fmla="*/ 48 w 90"/>
              <a:gd name="T10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" h="33">
                <a:moveTo>
                  <a:pt x="48" y="0"/>
                </a:moveTo>
                <a:cubicBezTo>
                  <a:pt x="47" y="0"/>
                  <a:pt x="45" y="0"/>
                  <a:pt x="44" y="2"/>
                </a:cubicBezTo>
                <a:cubicBezTo>
                  <a:pt x="43" y="3"/>
                  <a:pt x="44" y="5"/>
                  <a:pt x="42" y="6"/>
                </a:cubicBezTo>
                <a:cubicBezTo>
                  <a:pt x="41" y="7"/>
                  <a:pt x="41" y="7"/>
                  <a:pt x="40" y="7"/>
                </a:cubicBezTo>
                <a:cubicBezTo>
                  <a:pt x="39" y="7"/>
                  <a:pt x="39" y="7"/>
                  <a:pt x="38" y="7"/>
                </a:cubicBezTo>
                <a:cubicBezTo>
                  <a:pt x="37" y="7"/>
                  <a:pt x="37" y="6"/>
                  <a:pt x="36" y="6"/>
                </a:cubicBezTo>
                <a:cubicBezTo>
                  <a:pt x="35" y="6"/>
                  <a:pt x="34" y="7"/>
                  <a:pt x="33" y="7"/>
                </a:cubicBezTo>
                <a:cubicBezTo>
                  <a:pt x="32" y="8"/>
                  <a:pt x="31" y="9"/>
                  <a:pt x="30" y="11"/>
                </a:cubicBezTo>
                <a:cubicBezTo>
                  <a:pt x="30" y="13"/>
                  <a:pt x="30" y="14"/>
                  <a:pt x="31" y="16"/>
                </a:cubicBezTo>
                <a:cubicBezTo>
                  <a:pt x="32" y="17"/>
                  <a:pt x="32" y="17"/>
                  <a:pt x="33" y="17"/>
                </a:cubicBezTo>
                <a:cubicBezTo>
                  <a:pt x="34" y="17"/>
                  <a:pt x="35" y="18"/>
                  <a:pt x="35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7" y="18"/>
                  <a:pt x="37" y="17"/>
                  <a:pt x="38" y="17"/>
                </a:cubicBezTo>
                <a:cubicBezTo>
                  <a:pt x="39" y="16"/>
                  <a:pt x="39" y="15"/>
                  <a:pt x="39" y="15"/>
                </a:cubicBezTo>
                <a:cubicBezTo>
                  <a:pt x="39" y="14"/>
                  <a:pt x="38" y="14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6" y="13"/>
                  <a:pt x="35" y="13"/>
                  <a:pt x="35" y="12"/>
                </a:cubicBezTo>
                <a:cubicBezTo>
                  <a:pt x="35" y="10"/>
                  <a:pt x="36" y="9"/>
                  <a:pt x="37" y="9"/>
                </a:cubicBezTo>
                <a:cubicBezTo>
                  <a:pt x="38" y="9"/>
                  <a:pt x="38" y="9"/>
                  <a:pt x="39" y="10"/>
                </a:cubicBezTo>
                <a:cubicBezTo>
                  <a:pt x="40" y="11"/>
                  <a:pt x="42" y="12"/>
                  <a:pt x="42" y="14"/>
                </a:cubicBezTo>
                <a:cubicBezTo>
                  <a:pt x="42" y="18"/>
                  <a:pt x="39" y="20"/>
                  <a:pt x="35" y="20"/>
                </a:cubicBezTo>
                <a:cubicBezTo>
                  <a:pt x="35" y="20"/>
                  <a:pt x="35" y="20"/>
                  <a:pt x="34" y="20"/>
                </a:cubicBezTo>
                <a:cubicBezTo>
                  <a:pt x="32" y="20"/>
                  <a:pt x="30" y="19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9"/>
                  <a:pt x="28" y="19"/>
                  <a:pt x="27" y="19"/>
                </a:cubicBezTo>
                <a:cubicBezTo>
                  <a:pt x="25" y="19"/>
                  <a:pt x="24" y="19"/>
                  <a:pt x="23" y="19"/>
                </a:cubicBezTo>
                <a:cubicBezTo>
                  <a:pt x="22" y="19"/>
                  <a:pt x="22" y="19"/>
                  <a:pt x="21" y="19"/>
                </a:cubicBezTo>
                <a:cubicBezTo>
                  <a:pt x="21" y="19"/>
                  <a:pt x="20" y="19"/>
                  <a:pt x="19" y="19"/>
                </a:cubicBezTo>
                <a:cubicBezTo>
                  <a:pt x="18" y="18"/>
                  <a:pt x="18" y="18"/>
                  <a:pt x="17" y="18"/>
                </a:cubicBezTo>
                <a:cubicBezTo>
                  <a:pt x="16" y="17"/>
                  <a:pt x="16" y="17"/>
                  <a:pt x="15" y="17"/>
                </a:cubicBezTo>
                <a:cubicBezTo>
                  <a:pt x="14" y="17"/>
                  <a:pt x="14" y="17"/>
                  <a:pt x="13" y="18"/>
                </a:cubicBezTo>
                <a:cubicBezTo>
                  <a:pt x="11" y="19"/>
                  <a:pt x="10" y="21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20"/>
                  <a:pt x="3" y="20"/>
                  <a:pt x="2" y="20"/>
                </a:cubicBezTo>
                <a:cubicBezTo>
                  <a:pt x="2" y="20"/>
                  <a:pt x="1" y="21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1"/>
                  <a:pt x="2" y="21"/>
                </a:cubicBezTo>
                <a:cubicBezTo>
                  <a:pt x="3" y="21"/>
                  <a:pt x="4" y="22"/>
                  <a:pt x="5" y="23"/>
                </a:cubicBezTo>
                <a:cubicBezTo>
                  <a:pt x="6" y="23"/>
                  <a:pt x="6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10" y="25"/>
                  <a:pt x="11" y="25"/>
                  <a:pt x="12" y="24"/>
                </a:cubicBezTo>
                <a:cubicBezTo>
                  <a:pt x="13" y="23"/>
                  <a:pt x="14" y="23"/>
                  <a:pt x="15" y="23"/>
                </a:cubicBezTo>
                <a:cubicBezTo>
                  <a:pt x="15" y="23"/>
                  <a:pt x="15" y="23"/>
                  <a:pt x="16" y="23"/>
                </a:cubicBezTo>
                <a:cubicBezTo>
                  <a:pt x="18" y="23"/>
                  <a:pt x="20" y="25"/>
                  <a:pt x="21" y="26"/>
                </a:cubicBezTo>
                <a:cubicBezTo>
                  <a:pt x="22" y="27"/>
                  <a:pt x="23" y="28"/>
                  <a:pt x="24" y="30"/>
                </a:cubicBezTo>
                <a:cubicBezTo>
                  <a:pt x="25" y="30"/>
                  <a:pt x="26" y="31"/>
                  <a:pt x="27" y="31"/>
                </a:cubicBezTo>
                <a:cubicBezTo>
                  <a:pt x="28" y="32"/>
                  <a:pt x="29" y="32"/>
                  <a:pt x="30" y="33"/>
                </a:cubicBezTo>
                <a:cubicBezTo>
                  <a:pt x="31" y="33"/>
                  <a:pt x="33" y="33"/>
                  <a:pt x="34" y="33"/>
                </a:cubicBezTo>
                <a:cubicBezTo>
                  <a:pt x="34" y="33"/>
                  <a:pt x="34" y="33"/>
                  <a:pt x="34" y="33"/>
                </a:cubicBezTo>
                <a:cubicBezTo>
                  <a:pt x="37" y="33"/>
                  <a:pt x="39" y="32"/>
                  <a:pt x="41" y="30"/>
                </a:cubicBezTo>
                <a:cubicBezTo>
                  <a:pt x="42" y="30"/>
                  <a:pt x="43" y="29"/>
                  <a:pt x="43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6"/>
                  <a:pt x="43" y="25"/>
                  <a:pt x="43" y="24"/>
                </a:cubicBezTo>
                <a:cubicBezTo>
                  <a:pt x="44" y="22"/>
                  <a:pt x="44" y="20"/>
                  <a:pt x="46" y="19"/>
                </a:cubicBezTo>
                <a:cubicBezTo>
                  <a:pt x="47" y="18"/>
                  <a:pt x="48" y="17"/>
                  <a:pt x="49" y="16"/>
                </a:cubicBezTo>
                <a:cubicBezTo>
                  <a:pt x="50" y="16"/>
                  <a:pt x="52" y="15"/>
                  <a:pt x="53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5" y="15"/>
                  <a:pt x="56" y="16"/>
                  <a:pt x="56" y="16"/>
                </a:cubicBezTo>
                <a:cubicBezTo>
                  <a:pt x="57" y="16"/>
                  <a:pt x="58" y="17"/>
                  <a:pt x="58" y="17"/>
                </a:cubicBezTo>
                <a:cubicBezTo>
                  <a:pt x="59" y="19"/>
                  <a:pt x="59" y="21"/>
                  <a:pt x="59" y="22"/>
                </a:cubicBezTo>
                <a:cubicBezTo>
                  <a:pt x="58" y="24"/>
                  <a:pt x="57" y="25"/>
                  <a:pt x="55" y="25"/>
                </a:cubicBezTo>
                <a:cubicBezTo>
                  <a:pt x="55" y="25"/>
                  <a:pt x="55" y="25"/>
                  <a:pt x="54" y="24"/>
                </a:cubicBezTo>
                <a:cubicBezTo>
                  <a:pt x="52" y="24"/>
                  <a:pt x="53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19"/>
                  <a:pt x="55" y="18"/>
                  <a:pt x="55" y="18"/>
                </a:cubicBezTo>
                <a:cubicBezTo>
                  <a:pt x="54" y="18"/>
                  <a:pt x="53" y="17"/>
                  <a:pt x="53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0" y="18"/>
                  <a:pt x="49" y="19"/>
                  <a:pt x="48" y="20"/>
                </a:cubicBezTo>
                <a:cubicBezTo>
                  <a:pt x="46" y="23"/>
                  <a:pt x="47" y="27"/>
                  <a:pt x="50" y="29"/>
                </a:cubicBezTo>
                <a:cubicBezTo>
                  <a:pt x="51" y="30"/>
                  <a:pt x="53" y="31"/>
                  <a:pt x="54" y="31"/>
                </a:cubicBezTo>
                <a:cubicBezTo>
                  <a:pt x="55" y="31"/>
                  <a:pt x="55" y="32"/>
                  <a:pt x="55" y="32"/>
                </a:cubicBezTo>
                <a:cubicBezTo>
                  <a:pt x="56" y="32"/>
                  <a:pt x="58" y="31"/>
                  <a:pt x="59" y="31"/>
                </a:cubicBezTo>
                <a:cubicBezTo>
                  <a:pt x="61" y="30"/>
                  <a:pt x="63" y="26"/>
                  <a:pt x="66" y="26"/>
                </a:cubicBezTo>
                <a:cubicBezTo>
                  <a:pt x="67" y="26"/>
                  <a:pt x="67" y="25"/>
                  <a:pt x="68" y="25"/>
                </a:cubicBezTo>
                <a:cubicBezTo>
                  <a:pt x="69" y="25"/>
                  <a:pt x="70" y="26"/>
                  <a:pt x="70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3"/>
                  <a:pt x="75" y="21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79" y="20"/>
                  <a:pt x="80" y="20"/>
                  <a:pt x="81" y="21"/>
                </a:cubicBezTo>
                <a:cubicBezTo>
                  <a:pt x="81" y="21"/>
                  <a:pt x="82" y="21"/>
                  <a:pt x="82" y="21"/>
                </a:cubicBezTo>
                <a:cubicBezTo>
                  <a:pt x="83" y="21"/>
                  <a:pt x="84" y="20"/>
                  <a:pt x="85" y="19"/>
                </a:cubicBezTo>
                <a:cubicBezTo>
                  <a:pt x="86" y="18"/>
                  <a:pt x="87" y="17"/>
                  <a:pt x="89" y="17"/>
                </a:cubicBezTo>
                <a:cubicBezTo>
                  <a:pt x="89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89" y="16"/>
                  <a:pt x="89" y="16"/>
                  <a:pt x="89" y="16"/>
                </a:cubicBezTo>
                <a:cubicBezTo>
                  <a:pt x="88" y="16"/>
                  <a:pt x="87" y="16"/>
                  <a:pt x="87" y="17"/>
                </a:cubicBezTo>
                <a:cubicBezTo>
                  <a:pt x="86" y="18"/>
                  <a:pt x="86" y="18"/>
                  <a:pt x="86" y="18"/>
                </a:cubicBezTo>
                <a:cubicBezTo>
                  <a:pt x="85" y="18"/>
                  <a:pt x="85" y="18"/>
                  <a:pt x="84" y="18"/>
                </a:cubicBezTo>
                <a:cubicBezTo>
                  <a:pt x="84" y="18"/>
                  <a:pt x="84" y="18"/>
                  <a:pt x="84" y="18"/>
                </a:cubicBezTo>
                <a:cubicBezTo>
                  <a:pt x="83" y="18"/>
                  <a:pt x="82" y="18"/>
                  <a:pt x="81" y="18"/>
                </a:cubicBezTo>
                <a:cubicBezTo>
                  <a:pt x="80" y="17"/>
                  <a:pt x="80" y="17"/>
                  <a:pt x="79" y="16"/>
                </a:cubicBezTo>
                <a:cubicBezTo>
                  <a:pt x="79" y="15"/>
                  <a:pt x="78" y="15"/>
                  <a:pt x="77" y="15"/>
                </a:cubicBezTo>
                <a:cubicBezTo>
                  <a:pt x="77" y="15"/>
                  <a:pt x="76" y="15"/>
                  <a:pt x="76" y="15"/>
                </a:cubicBezTo>
                <a:cubicBezTo>
                  <a:pt x="75" y="16"/>
                  <a:pt x="73" y="18"/>
                  <a:pt x="71" y="18"/>
                </a:cubicBezTo>
                <a:cubicBezTo>
                  <a:pt x="71" y="18"/>
                  <a:pt x="71" y="18"/>
                  <a:pt x="71" y="18"/>
                </a:cubicBezTo>
                <a:cubicBezTo>
                  <a:pt x="70" y="18"/>
                  <a:pt x="68" y="17"/>
                  <a:pt x="67" y="16"/>
                </a:cubicBezTo>
                <a:cubicBezTo>
                  <a:pt x="66" y="15"/>
                  <a:pt x="67" y="13"/>
                  <a:pt x="66" y="12"/>
                </a:cubicBezTo>
                <a:cubicBezTo>
                  <a:pt x="65" y="11"/>
                  <a:pt x="65" y="10"/>
                  <a:pt x="64" y="10"/>
                </a:cubicBezTo>
                <a:cubicBezTo>
                  <a:pt x="64" y="10"/>
                  <a:pt x="63" y="10"/>
                  <a:pt x="62" y="10"/>
                </a:cubicBezTo>
                <a:cubicBezTo>
                  <a:pt x="62" y="10"/>
                  <a:pt x="62" y="10"/>
                  <a:pt x="62" y="10"/>
                </a:cubicBezTo>
                <a:cubicBezTo>
                  <a:pt x="61" y="10"/>
                  <a:pt x="60" y="11"/>
                  <a:pt x="60" y="11"/>
                </a:cubicBezTo>
                <a:cubicBezTo>
                  <a:pt x="59" y="11"/>
                  <a:pt x="58" y="10"/>
                  <a:pt x="57" y="10"/>
                </a:cubicBezTo>
                <a:cubicBezTo>
                  <a:pt x="56" y="9"/>
                  <a:pt x="56" y="7"/>
                  <a:pt x="56" y="6"/>
                </a:cubicBezTo>
                <a:cubicBezTo>
                  <a:pt x="56" y="5"/>
                  <a:pt x="56" y="4"/>
                  <a:pt x="56" y="4"/>
                </a:cubicBezTo>
                <a:cubicBezTo>
                  <a:pt x="55" y="3"/>
                  <a:pt x="55" y="2"/>
                  <a:pt x="54" y="2"/>
                </a:cubicBezTo>
                <a:cubicBezTo>
                  <a:pt x="52" y="1"/>
                  <a:pt x="51" y="0"/>
                  <a:pt x="49" y="0"/>
                </a:cubicBezTo>
                <a:cubicBezTo>
                  <a:pt x="49" y="0"/>
                  <a:pt x="49" y="0"/>
                  <a:pt x="48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5" t="6773" r="25555" b="34012"/>
          <a:stretch>
            <a:fillRect/>
          </a:stretch>
        </p:blipFill>
        <p:spPr>
          <a:xfrm>
            <a:off x="3234870" y="2467428"/>
            <a:ext cx="2869637" cy="3149600"/>
          </a:xfrm>
          <a:prstGeom prst="rect">
            <a:avLst/>
          </a:prstGeom>
          <a:effectLst>
            <a:outerShdw blurRad="38100" dist="152400" dir="3780000" sx="102000" sy="102000" algn="tl" rotWithShape="0">
              <a:prstClr val="black">
                <a:alpha val="53000"/>
              </a:prst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5" t="11525" r="11296" b="16247"/>
          <a:stretch>
            <a:fillRect/>
          </a:stretch>
        </p:blipFill>
        <p:spPr>
          <a:xfrm>
            <a:off x="4628993" y="950910"/>
            <a:ext cx="3734793" cy="3831801"/>
          </a:xfrm>
          <a:prstGeom prst="rect">
            <a:avLst/>
          </a:prstGeom>
          <a:effectLst>
            <a:outerShdw blurRad="50800" dist="152400" dir="2700000" sx="103000" sy="103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481478">
            <a:off x="3408806" y="1837428"/>
            <a:ext cx="1046250" cy="12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2" y="3763180"/>
            <a:ext cx="997506" cy="997506"/>
          </a:xfrm>
          <a:prstGeom prst="rect">
            <a:avLst/>
          </a:prstGeom>
        </p:spPr>
      </p:pic>
      <p:sp>
        <p:nvSpPr>
          <p:cNvPr id="10" name="Freeform 5"/>
          <p:cNvSpPr/>
          <p:nvPr/>
        </p:nvSpPr>
        <p:spPr bwMode="auto">
          <a:xfrm>
            <a:off x="1504950" y="2110241"/>
            <a:ext cx="2124196" cy="449196"/>
          </a:xfrm>
          <a:custGeom>
            <a:avLst/>
            <a:gdLst>
              <a:gd name="T0" fmla="*/ 547 w 898"/>
              <a:gd name="T1" fmla="*/ 2 h 188"/>
              <a:gd name="T2" fmla="*/ 491 w 898"/>
              <a:gd name="T3" fmla="*/ 43 h 188"/>
              <a:gd name="T4" fmla="*/ 500 w 898"/>
              <a:gd name="T5" fmla="*/ 91 h 188"/>
              <a:gd name="T6" fmla="*/ 533 w 898"/>
              <a:gd name="T7" fmla="*/ 120 h 188"/>
              <a:gd name="T8" fmla="*/ 566 w 898"/>
              <a:gd name="T9" fmla="*/ 122 h 188"/>
              <a:gd name="T10" fmla="*/ 609 w 898"/>
              <a:gd name="T11" fmla="*/ 78 h 188"/>
              <a:gd name="T12" fmla="*/ 585 w 898"/>
              <a:gd name="T13" fmla="*/ 63 h 188"/>
              <a:gd name="T14" fmla="*/ 578 w 898"/>
              <a:gd name="T15" fmla="*/ 64 h 188"/>
              <a:gd name="T16" fmla="*/ 566 w 898"/>
              <a:gd name="T17" fmla="*/ 74 h 188"/>
              <a:gd name="T18" fmla="*/ 584 w 898"/>
              <a:gd name="T19" fmla="*/ 42 h 188"/>
              <a:gd name="T20" fmla="*/ 619 w 898"/>
              <a:gd name="T21" fmla="*/ 93 h 188"/>
              <a:gd name="T22" fmla="*/ 568 w 898"/>
              <a:gd name="T23" fmla="*/ 131 h 188"/>
              <a:gd name="T24" fmla="*/ 533 w 898"/>
              <a:gd name="T25" fmla="*/ 136 h 188"/>
              <a:gd name="T26" fmla="*/ 499 w 898"/>
              <a:gd name="T27" fmla="*/ 123 h 188"/>
              <a:gd name="T28" fmla="*/ 467 w 898"/>
              <a:gd name="T29" fmla="*/ 73 h 188"/>
              <a:gd name="T30" fmla="*/ 421 w 898"/>
              <a:gd name="T31" fmla="*/ 40 h 188"/>
              <a:gd name="T32" fmla="*/ 404 w 898"/>
              <a:gd name="T33" fmla="*/ 39 h 188"/>
              <a:gd name="T34" fmla="*/ 336 w 898"/>
              <a:gd name="T35" fmla="*/ 64 h 188"/>
              <a:gd name="T36" fmla="*/ 271 w 898"/>
              <a:gd name="T37" fmla="*/ 77 h 188"/>
              <a:gd name="T38" fmla="*/ 217 w 898"/>
              <a:gd name="T39" fmla="*/ 39 h 188"/>
              <a:gd name="T40" fmla="*/ 141 w 898"/>
              <a:gd name="T41" fmla="*/ 38 h 188"/>
              <a:gd name="T42" fmla="*/ 108 w 898"/>
              <a:gd name="T43" fmla="*/ 49 h 188"/>
              <a:gd name="T44" fmla="*/ 74 w 898"/>
              <a:gd name="T45" fmla="*/ 48 h 188"/>
              <a:gd name="T46" fmla="*/ 7 w 898"/>
              <a:gd name="T47" fmla="*/ 23 h 188"/>
              <a:gd name="T48" fmla="*/ 2 w 898"/>
              <a:gd name="T49" fmla="*/ 20 h 188"/>
              <a:gd name="T50" fmla="*/ 36 w 898"/>
              <a:gd name="T51" fmla="*/ 71 h 188"/>
              <a:gd name="T52" fmla="*/ 59 w 898"/>
              <a:gd name="T53" fmla="*/ 93 h 188"/>
              <a:gd name="T54" fmla="*/ 114 w 898"/>
              <a:gd name="T55" fmla="*/ 83 h 188"/>
              <a:gd name="T56" fmla="*/ 149 w 898"/>
              <a:gd name="T57" fmla="*/ 93 h 188"/>
              <a:gd name="T58" fmla="*/ 225 w 898"/>
              <a:gd name="T59" fmla="*/ 141 h 188"/>
              <a:gd name="T60" fmla="*/ 321 w 898"/>
              <a:gd name="T61" fmla="*/ 117 h 188"/>
              <a:gd name="T62" fmla="*/ 356 w 898"/>
              <a:gd name="T63" fmla="*/ 123 h 188"/>
              <a:gd name="T64" fmla="*/ 386 w 898"/>
              <a:gd name="T65" fmla="*/ 151 h 188"/>
              <a:gd name="T66" fmla="*/ 410 w 898"/>
              <a:gd name="T67" fmla="*/ 164 h 188"/>
              <a:gd name="T68" fmla="*/ 450 w 898"/>
              <a:gd name="T69" fmla="*/ 160 h 188"/>
              <a:gd name="T70" fmla="*/ 507 w 898"/>
              <a:gd name="T71" fmla="*/ 154 h 188"/>
              <a:gd name="T72" fmla="*/ 563 w 898"/>
              <a:gd name="T73" fmla="*/ 175 h 188"/>
              <a:gd name="T74" fmla="*/ 601 w 898"/>
              <a:gd name="T75" fmla="*/ 181 h 188"/>
              <a:gd name="T76" fmla="*/ 634 w 898"/>
              <a:gd name="T77" fmla="*/ 169 h 188"/>
              <a:gd name="T78" fmla="*/ 641 w 898"/>
              <a:gd name="T79" fmla="*/ 164 h 188"/>
              <a:gd name="T80" fmla="*/ 667 w 898"/>
              <a:gd name="T81" fmla="*/ 164 h 188"/>
              <a:gd name="T82" fmla="*/ 684 w 898"/>
              <a:gd name="T83" fmla="*/ 183 h 188"/>
              <a:gd name="T84" fmla="*/ 702 w 898"/>
              <a:gd name="T85" fmla="*/ 183 h 188"/>
              <a:gd name="T86" fmla="*/ 709 w 898"/>
              <a:gd name="T87" fmla="*/ 167 h 188"/>
              <a:gd name="T88" fmla="*/ 728 w 898"/>
              <a:gd name="T89" fmla="*/ 142 h 188"/>
              <a:gd name="T90" fmla="*/ 754 w 898"/>
              <a:gd name="T91" fmla="*/ 137 h 188"/>
              <a:gd name="T92" fmla="*/ 765 w 898"/>
              <a:gd name="T93" fmla="*/ 136 h 188"/>
              <a:gd name="T94" fmla="*/ 784 w 898"/>
              <a:gd name="T95" fmla="*/ 136 h 188"/>
              <a:gd name="T96" fmla="*/ 811 w 898"/>
              <a:gd name="T97" fmla="*/ 139 h 188"/>
              <a:gd name="T98" fmla="*/ 898 w 898"/>
              <a:gd name="T99" fmla="*/ 95 h 188"/>
              <a:gd name="T100" fmla="*/ 877 w 898"/>
              <a:gd name="T101" fmla="*/ 58 h 188"/>
              <a:gd name="T102" fmla="*/ 824 w 898"/>
              <a:gd name="T103" fmla="*/ 38 h 188"/>
              <a:gd name="T104" fmla="*/ 764 w 898"/>
              <a:gd name="T105" fmla="*/ 46 h 188"/>
              <a:gd name="T106" fmla="*/ 696 w 898"/>
              <a:gd name="T107" fmla="*/ 75 h 188"/>
              <a:gd name="T108" fmla="*/ 660 w 898"/>
              <a:gd name="T109" fmla="*/ 67 h 188"/>
              <a:gd name="T110" fmla="*/ 618 w 898"/>
              <a:gd name="T111" fmla="*/ 10 h 188"/>
              <a:gd name="T112" fmla="*/ 572 w 898"/>
              <a:gd name="T113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188">
                <a:moveTo>
                  <a:pt x="572" y="0"/>
                </a:moveTo>
                <a:cubicBezTo>
                  <a:pt x="563" y="0"/>
                  <a:pt x="555" y="1"/>
                  <a:pt x="547" y="2"/>
                </a:cubicBezTo>
                <a:cubicBezTo>
                  <a:pt x="534" y="3"/>
                  <a:pt x="524" y="6"/>
                  <a:pt x="514" y="14"/>
                </a:cubicBezTo>
                <a:cubicBezTo>
                  <a:pt x="502" y="22"/>
                  <a:pt x="497" y="30"/>
                  <a:pt x="491" y="43"/>
                </a:cubicBezTo>
                <a:cubicBezTo>
                  <a:pt x="488" y="51"/>
                  <a:pt x="490" y="66"/>
                  <a:pt x="491" y="74"/>
                </a:cubicBezTo>
                <a:cubicBezTo>
                  <a:pt x="493" y="82"/>
                  <a:pt x="495" y="85"/>
                  <a:pt x="500" y="91"/>
                </a:cubicBezTo>
                <a:cubicBezTo>
                  <a:pt x="503" y="94"/>
                  <a:pt x="506" y="98"/>
                  <a:pt x="509" y="103"/>
                </a:cubicBezTo>
                <a:cubicBezTo>
                  <a:pt x="514" y="111"/>
                  <a:pt x="524" y="117"/>
                  <a:pt x="533" y="120"/>
                </a:cubicBezTo>
                <a:cubicBezTo>
                  <a:pt x="540" y="122"/>
                  <a:pt x="547" y="123"/>
                  <a:pt x="555" y="123"/>
                </a:cubicBezTo>
                <a:cubicBezTo>
                  <a:pt x="558" y="123"/>
                  <a:pt x="562" y="123"/>
                  <a:pt x="566" y="122"/>
                </a:cubicBezTo>
                <a:cubicBezTo>
                  <a:pt x="582" y="119"/>
                  <a:pt x="597" y="111"/>
                  <a:pt x="606" y="96"/>
                </a:cubicBezTo>
                <a:cubicBezTo>
                  <a:pt x="609" y="91"/>
                  <a:pt x="613" y="83"/>
                  <a:pt x="609" y="78"/>
                </a:cubicBezTo>
                <a:cubicBezTo>
                  <a:pt x="606" y="72"/>
                  <a:pt x="600" y="69"/>
                  <a:pt x="595" y="66"/>
                </a:cubicBezTo>
                <a:cubicBezTo>
                  <a:pt x="592" y="65"/>
                  <a:pt x="588" y="63"/>
                  <a:pt x="585" y="63"/>
                </a:cubicBezTo>
                <a:cubicBezTo>
                  <a:pt x="584" y="63"/>
                  <a:pt x="584" y="63"/>
                  <a:pt x="583" y="63"/>
                </a:cubicBezTo>
                <a:cubicBezTo>
                  <a:pt x="581" y="63"/>
                  <a:pt x="579" y="64"/>
                  <a:pt x="578" y="64"/>
                </a:cubicBezTo>
                <a:cubicBezTo>
                  <a:pt x="577" y="65"/>
                  <a:pt x="577" y="65"/>
                  <a:pt x="577" y="65"/>
                </a:cubicBezTo>
                <a:cubicBezTo>
                  <a:pt x="576" y="71"/>
                  <a:pt x="571" y="74"/>
                  <a:pt x="566" y="74"/>
                </a:cubicBezTo>
                <a:cubicBezTo>
                  <a:pt x="561" y="74"/>
                  <a:pt x="556" y="71"/>
                  <a:pt x="556" y="64"/>
                </a:cubicBezTo>
                <a:cubicBezTo>
                  <a:pt x="554" y="49"/>
                  <a:pt x="570" y="42"/>
                  <a:pt x="584" y="42"/>
                </a:cubicBezTo>
                <a:cubicBezTo>
                  <a:pt x="587" y="42"/>
                  <a:pt x="591" y="43"/>
                  <a:pt x="594" y="44"/>
                </a:cubicBezTo>
                <a:cubicBezTo>
                  <a:pt x="613" y="51"/>
                  <a:pt x="628" y="74"/>
                  <a:pt x="619" y="93"/>
                </a:cubicBezTo>
                <a:cubicBezTo>
                  <a:pt x="614" y="104"/>
                  <a:pt x="605" y="114"/>
                  <a:pt x="596" y="121"/>
                </a:cubicBezTo>
                <a:cubicBezTo>
                  <a:pt x="589" y="127"/>
                  <a:pt x="577" y="130"/>
                  <a:pt x="568" y="131"/>
                </a:cubicBezTo>
                <a:cubicBezTo>
                  <a:pt x="567" y="131"/>
                  <a:pt x="567" y="131"/>
                  <a:pt x="566" y="132"/>
                </a:cubicBezTo>
                <a:cubicBezTo>
                  <a:pt x="555" y="133"/>
                  <a:pt x="544" y="136"/>
                  <a:pt x="533" y="136"/>
                </a:cubicBezTo>
                <a:cubicBezTo>
                  <a:pt x="532" y="136"/>
                  <a:pt x="530" y="136"/>
                  <a:pt x="528" y="135"/>
                </a:cubicBezTo>
                <a:cubicBezTo>
                  <a:pt x="516" y="135"/>
                  <a:pt x="509" y="131"/>
                  <a:pt x="499" y="123"/>
                </a:cubicBezTo>
                <a:cubicBezTo>
                  <a:pt x="491" y="117"/>
                  <a:pt x="485" y="109"/>
                  <a:pt x="477" y="102"/>
                </a:cubicBezTo>
                <a:cubicBezTo>
                  <a:pt x="471" y="95"/>
                  <a:pt x="468" y="83"/>
                  <a:pt x="467" y="73"/>
                </a:cubicBezTo>
                <a:cubicBezTo>
                  <a:pt x="460" y="64"/>
                  <a:pt x="454" y="56"/>
                  <a:pt x="443" y="50"/>
                </a:cubicBezTo>
                <a:cubicBezTo>
                  <a:pt x="436" y="46"/>
                  <a:pt x="429" y="43"/>
                  <a:pt x="421" y="40"/>
                </a:cubicBezTo>
                <a:cubicBezTo>
                  <a:pt x="417" y="39"/>
                  <a:pt x="412" y="38"/>
                  <a:pt x="407" y="38"/>
                </a:cubicBezTo>
                <a:cubicBezTo>
                  <a:pt x="406" y="38"/>
                  <a:pt x="405" y="39"/>
                  <a:pt x="404" y="39"/>
                </a:cubicBezTo>
                <a:cubicBezTo>
                  <a:pt x="391" y="40"/>
                  <a:pt x="378" y="40"/>
                  <a:pt x="366" y="46"/>
                </a:cubicBezTo>
                <a:cubicBezTo>
                  <a:pt x="356" y="52"/>
                  <a:pt x="346" y="59"/>
                  <a:pt x="336" y="64"/>
                </a:cubicBezTo>
                <a:cubicBezTo>
                  <a:pt x="320" y="72"/>
                  <a:pt x="304" y="79"/>
                  <a:pt x="288" y="79"/>
                </a:cubicBezTo>
                <a:cubicBezTo>
                  <a:pt x="282" y="79"/>
                  <a:pt x="277" y="79"/>
                  <a:pt x="271" y="77"/>
                </a:cubicBezTo>
                <a:cubicBezTo>
                  <a:pt x="260" y="73"/>
                  <a:pt x="252" y="68"/>
                  <a:pt x="244" y="60"/>
                </a:cubicBezTo>
                <a:cubicBezTo>
                  <a:pt x="236" y="51"/>
                  <a:pt x="227" y="45"/>
                  <a:pt x="217" y="39"/>
                </a:cubicBezTo>
                <a:cubicBezTo>
                  <a:pt x="205" y="33"/>
                  <a:pt x="192" y="30"/>
                  <a:pt x="180" y="30"/>
                </a:cubicBezTo>
                <a:cubicBezTo>
                  <a:pt x="167" y="30"/>
                  <a:pt x="154" y="33"/>
                  <a:pt x="141" y="38"/>
                </a:cubicBezTo>
                <a:cubicBezTo>
                  <a:pt x="136" y="40"/>
                  <a:pt x="131" y="44"/>
                  <a:pt x="125" y="46"/>
                </a:cubicBezTo>
                <a:cubicBezTo>
                  <a:pt x="120" y="47"/>
                  <a:pt x="114" y="48"/>
                  <a:pt x="108" y="49"/>
                </a:cubicBezTo>
                <a:cubicBezTo>
                  <a:pt x="104" y="50"/>
                  <a:pt x="99" y="50"/>
                  <a:pt x="94" y="50"/>
                </a:cubicBezTo>
                <a:cubicBezTo>
                  <a:pt x="87" y="50"/>
                  <a:pt x="80" y="49"/>
                  <a:pt x="74" y="48"/>
                </a:cubicBezTo>
                <a:cubicBezTo>
                  <a:pt x="63" y="45"/>
                  <a:pt x="52" y="41"/>
                  <a:pt x="41" y="36"/>
                </a:cubicBezTo>
                <a:cubicBezTo>
                  <a:pt x="30" y="32"/>
                  <a:pt x="18" y="29"/>
                  <a:pt x="7" y="23"/>
                </a:cubicBezTo>
                <a:cubicBezTo>
                  <a:pt x="5" y="22"/>
                  <a:pt x="3" y="20"/>
                  <a:pt x="0" y="19"/>
                </a:cubicBezTo>
                <a:cubicBezTo>
                  <a:pt x="1" y="19"/>
                  <a:pt x="1" y="19"/>
                  <a:pt x="2" y="20"/>
                </a:cubicBezTo>
                <a:cubicBezTo>
                  <a:pt x="9" y="27"/>
                  <a:pt x="16" y="34"/>
                  <a:pt x="23" y="41"/>
                </a:cubicBezTo>
                <a:cubicBezTo>
                  <a:pt x="30" y="50"/>
                  <a:pt x="33" y="61"/>
                  <a:pt x="36" y="71"/>
                </a:cubicBezTo>
                <a:cubicBezTo>
                  <a:pt x="40" y="81"/>
                  <a:pt x="43" y="90"/>
                  <a:pt x="54" y="93"/>
                </a:cubicBezTo>
                <a:cubicBezTo>
                  <a:pt x="56" y="93"/>
                  <a:pt x="57" y="93"/>
                  <a:pt x="59" y="93"/>
                </a:cubicBezTo>
                <a:cubicBezTo>
                  <a:pt x="67" y="93"/>
                  <a:pt x="77" y="90"/>
                  <a:pt x="84" y="87"/>
                </a:cubicBezTo>
                <a:cubicBezTo>
                  <a:pt x="94" y="84"/>
                  <a:pt x="104" y="83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26" y="83"/>
                  <a:pt x="139" y="86"/>
                  <a:pt x="149" y="93"/>
                </a:cubicBezTo>
                <a:cubicBezTo>
                  <a:pt x="160" y="100"/>
                  <a:pt x="167" y="110"/>
                  <a:pt x="176" y="119"/>
                </a:cubicBezTo>
                <a:cubicBezTo>
                  <a:pt x="190" y="133"/>
                  <a:pt x="207" y="141"/>
                  <a:pt x="225" y="141"/>
                </a:cubicBezTo>
                <a:cubicBezTo>
                  <a:pt x="233" y="141"/>
                  <a:pt x="242" y="139"/>
                  <a:pt x="250" y="136"/>
                </a:cubicBezTo>
                <a:cubicBezTo>
                  <a:pt x="272" y="126"/>
                  <a:pt x="296" y="117"/>
                  <a:pt x="321" y="117"/>
                </a:cubicBezTo>
                <a:cubicBezTo>
                  <a:pt x="321" y="117"/>
                  <a:pt x="321" y="117"/>
                  <a:pt x="321" y="117"/>
                </a:cubicBezTo>
                <a:cubicBezTo>
                  <a:pt x="333" y="117"/>
                  <a:pt x="345" y="119"/>
                  <a:pt x="356" y="123"/>
                </a:cubicBezTo>
                <a:cubicBezTo>
                  <a:pt x="365" y="127"/>
                  <a:pt x="377" y="133"/>
                  <a:pt x="381" y="142"/>
                </a:cubicBezTo>
                <a:cubicBezTo>
                  <a:pt x="383" y="145"/>
                  <a:pt x="384" y="148"/>
                  <a:pt x="386" y="151"/>
                </a:cubicBezTo>
                <a:cubicBezTo>
                  <a:pt x="388" y="154"/>
                  <a:pt x="392" y="155"/>
                  <a:pt x="395" y="157"/>
                </a:cubicBezTo>
                <a:cubicBezTo>
                  <a:pt x="399" y="160"/>
                  <a:pt x="405" y="164"/>
                  <a:pt x="410" y="164"/>
                </a:cubicBezTo>
                <a:cubicBezTo>
                  <a:pt x="411" y="164"/>
                  <a:pt x="411" y="164"/>
                  <a:pt x="411" y="164"/>
                </a:cubicBezTo>
                <a:cubicBezTo>
                  <a:pt x="424" y="163"/>
                  <a:pt x="437" y="162"/>
                  <a:pt x="450" y="160"/>
                </a:cubicBezTo>
                <a:cubicBezTo>
                  <a:pt x="464" y="158"/>
                  <a:pt x="478" y="155"/>
                  <a:pt x="493" y="154"/>
                </a:cubicBezTo>
                <a:cubicBezTo>
                  <a:pt x="498" y="154"/>
                  <a:pt x="503" y="154"/>
                  <a:pt x="507" y="154"/>
                </a:cubicBezTo>
                <a:cubicBezTo>
                  <a:pt x="514" y="154"/>
                  <a:pt x="521" y="154"/>
                  <a:pt x="528" y="157"/>
                </a:cubicBezTo>
                <a:cubicBezTo>
                  <a:pt x="541" y="162"/>
                  <a:pt x="550" y="170"/>
                  <a:pt x="563" y="175"/>
                </a:cubicBezTo>
                <a:cubicBezTo>
                  <a:pt x="574" y="180"/>
                  <a:pt x="585" y="182"/>
                  <a:pt x="596" y="182"/>
                </a:cubicBezTo>
                <a:cubicBezTo>
                  <a:pt x="598" y="182"/>
                  <a:pt x="600" y="182"/>
                  <a:pt x="601" y="181"/>
                </a:cubicBezTo>
                <a:cubicBezTo>
                  <a:pt x="609" y="181"/>
                  <a:pt x="616" y="181"/>
                  <a:pt x="622" y="177"/>
                </a:cubicBezTo>
                <a:cubicBezTo>
                  <a:pt x="626" y="174"/>
                  <a:pt x="631" y="172"/>
                  <a:pt x="634" y="169"/>
                </a:cubicBezTo>
                <a:cubicBezTo>
                  <a:pt x="636" y="168"/>
                  <a:pt x="637" y="167"/>
                  <a:pt x="639" y="167"/>
                </a:cubicBezTo>
                <a:cubicBezTo>
                  <a:pt x="639" y="166"/>
                  <a:pt x="640" y="165"/>
                  <a:pt x="641" y="164"/>
                </a:cubicBezTo>
                <a:cubicBezTo>
                  <a:pt x="645" y="162"/>
                  <a:pt x="649" y="161"/>
                  <a:pt x="654" y="161"/>
                </a:cubicBezTo>
                <a:cubicBezTo>
                  <a:pt x="658" y="161"/>
                  <a:pt x="663" y="162"/>
                  <a:pt x="667" y="164"/>
                </a:cubicBezTo>
                <a:cubicBezTo>
                  <a:pt x="672" y="167"/>
                  <a:pt x="674" y="171"/>
                  <a:pt x="678" y="175"/>
                </a:cubicBezTo>
                <a:cubicBezTo>
                  <a:pt x="681" y="177"/>
                  <a:pt x="682" y="180"/>
                  <a:pt x="684" y="183"/>
                </a:cubicBezTo>
                <a:cubicBezTo>
                  <a:pt x="687" y="185"/>
                  <a:pt x="691" y="188"/>
                  <a:pt x="694" y="188"/>
                </a:cubicBezTo>
                <a:cubicBezTo>
                  <a:pt x="697" y="188"/>
                  <a:pt x="699" y="186"/>
                  <a:pt x="702" y="183"/>
                </a:cubicBezTo>
                <a:cubicBezTo>
                  <a:pt x="702" y="181"/>
                  <a:pt x="703" y="180"/>
                  <a:pt x="704" y="179"/>
                </a:cubicBezTo>
                <a:cubicBezTo>
                  <a:pt x="706" y="175"/>
                  <a:pt x="707" y="171"/>
                  <a:pt x="709" y="167"/>
                </a:cubicBezTo>
                <a:cubicBezTo>
                  <a:pt x="710" y="164"/>
                  <a:pt x="711" y="160"/>
                  <a:pt x="713" y="158"/>
                </a:cubicBezTo>
                <a:cubicBezTo>
                  <a:pt x="718" y="153"/>
                  <a:pt x="722" y="145"/>
                  <a:pt x="728" y="142"/>
                </a:cubicBezTo>
                <a:cubicBezTo>
                  <a:pt x="735" y="138"/>
                  <a:pt x="744" y="137"/>
                  <a:pt x="752" y="137"/>
                </a:cubicBezTo>
                <a:cubicBezTo>
                  <a:pt x="752" y="137"/>
                  <a:pt x="753" y="137"/>
                  <a:pt x="754" y="137"/>
                </a:cubicBezTo>
                <a:cubicBezTo>
                  <a:pt x="754" y="137"/>
                  <a:pt x="754" y="137"/>
                  <a:pt x="754" y="137"/>
                </a:cubicBezTo>
                <a:cubicBezTo>
                  <a:pt x="758" y="137"/>
                  <a:pt x="761" y="136"/>
                  <a:pt x="765" y="136"/>
                </a:cubicBezTo>
                <a:cubicBezTo>
                  <a:pt x="768" y="136"/>
                  <a:pt x="772" y="135"/>
                  <a:pt x="775" y="135"/>
                </a:cubicBezTo>
                <a:cubicBezTo>
                  <a:pt x="778" y="135"/>
                  <a:pt x="781" y="136"/>
                  <a:pt x="784" y="136"/>
                </a:cubicBezTo>
                <a:cubicBezTo>
                  <a:pt x="791" y="138"/>
                  <a:pt x="799" y="139"/>
                  <a:pt x="806" y="139"/>
                </a:cubicBezTo>
                <a:cubicBezTo>
                  <a:pt x="808" y="139"/>
                  <a:pt x="810" y="139"/>
                  <a:pt x="811" y="139"/>
                </a:cubicBezTo>
                <a:cubicBezTo>
                  <a:pt x="830" y="137"/>
                  <a:pt x="846" y="130"/>
                  <a:pt x="863" y="122"/>
                </a:cubicBezTo>
                <a:cubicBezTo>
                  <a:pt x="873" y="118"/>
                  <a:pt x="897" y="110"/>
                  <a:pt x="898" y="95"/>
                </a:cubicBezTo>
                <a:cubicBezTo>
                  <a:pt x="898" y="88"/>
                  <a:pt x="896" y="82"/>
                  <a:pt x="892" y="76"/>
                </a:cubicBezTo>
                <a:cubicBezTo>
                  <a:pt x="888" y="70"/>
                  <a:pt x="883" y="62"/>
                  <a:pt x="877" y="58"/>
                </a:cubicBezTo>
                <a:cubicBezTo>
                  <a:pt x="863" y="48"/>
                  <a:pt x="842" y="38"/>
                  <a:pt x="824" y="38"/>
                </a:cubicBezTo>
                <a:cubicBezTo>
                  <a:pt x="824" y="38"/>
                  <a:pt x="824" y="38"/>
                  <a:pt x="824" y="38"/>
                </a:cubicBezTo>
                <a:cubicBezTo>
                  <a:pt x="814" y="38"/>
                  <a:pt x="804" y="40"/>
                  <a:pt x="793" y="41"/>
                </a:cubicBezTo>
                <a:cubicBezTo>
                  <a:pt x="783" y="41"/>
                  <a:pt x="773" y="42"/>
                  <a:pt x="764" y="46"/>
                </a:cubicBezTo>
                <a:cubicBezTo>
                  <a:pt x="750" y="52"/>
                  <a:pt x="739" y="61"/>
                  <a:pt x="726" y="67"/>
                </a:cubicBezTo>
                <a:cubicBezTo>
                  <a:pt x="717" y="72"/>
                  <a:pt x="707" y="74"/>
                  <a:pt x="696" y="75"/>
                </a:cubicBezTo>
                <a:cubicBezTo>
                  <a:pt x="694" y="75"/>
                  <a:pt x="692" y="75"/>
                  <a:pt x="690" y="75"/>
                </a:cubicBezTo>
                <a:cubicBezTo>
                  <a:pt x="680" y="75"/>
                  <a:pt x="669" y="73"/>
                  <a:pt x="660" y="67"/>
                </a:cubicBezTo>
                <a:cubicBezTo>
                  <a:pt x="652" y="61"/>
                  <a:pt x="645" y="52"/>
                  <a:pt x="641" y="43"/>
                </a:cubicBezTo>
                <a:cubicBezTo>
                  <a:pt x="636" y="32"/>
                  <a:pt x="629" y="16"/>
                  <a:pt x="618" y="10"/>
                </a:cubicBezTo>
                <a:cubicBezTo>
                  <a:pt x="609" y="5"/>
                  <a:pt x="597" y="4"/>
                  <a:pt x="587" y="1"/>
                </a:cubicBezTo>
                <a:cubicBezTo>
                  <a:pt x="582" y="0"/>
                  <a:pt x="577" y="0"/>
                  <a:pt x="572" y="0"/>
                </a:cubicBezTo>
              </a:path>
            </a:pathLst>
          </a:custGeom>
          <a:solidFill>
            <a:srgbClr val="E5F3F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9"/>
          <p:cNvSpPr/>
          <p:nvPr/>
        </p:nvSpPr>
        <p:spPr bwMode="auto">
          <a:xfrm flipH="1">
            <a:off x="2627099" y="4114688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175368" y="4840200"/>
            <a:ext cx="2141758" cy="333556"/>
          </a:xfrm>
          <a:prstGeom prst="rect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400" b="1"/>
              <a:t>PRESENTED BY xiazaii</a:t>
            </a:r>
            <a:endParaRPr kumimoji="1" lang="zh-CN" altLang="en-US" sz="1400" b="1" dirty="0"/>
          </a:p>
        </p:txBody>
      </p:sp>
      <p:sp>
        <p:nvSpPr>
          <p:cNvPr id="13" name="Freeform 24"/>
          <p:cNvSpPr/>
          <p:nvPr/>
        </p:nvSpPr>
        <p:spPr bwMode="auto">
          <a:xfrm>
            <a:off x="6597194" y="4115196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611949" y="1607059"/>
            <a:ext cx="5776829" cy="4799665"/>
          </a:xfrm>
          <a:custGeom>
            <a:avLst/>
            <a:gdLst>
              <a:gd name="T0" fmla="*/ 18734 w 18748"/>
              <a:gd name="T1" fmla="*/ 1766 h 15575"/>
              <a:gd name="T2" fmla="*/ 18394 w 18748"/>
              <a:gd name="T3" fmla="*/ 3890 h 15575"/>
              <a:gd name="T4" fmla="*/ 17814 w 18748"/>
              <a:gd name="T5" fmla="*/ 4370 h 15575"/>
              <a:gd name="T6" fmla="*/ 17206 w 18748"/>
              <a:gd name="T7" fmla="*/ 4718 h 15575"/>
              <a:gd name="T8" fmla="*/ 16662 w 18748"/>
              <a:gd name="T9" fmla="*/ 5390 h 15575"/>
              <a:gd name="T10" fmla="*/ 15678 w 18748"/>
              <a:gd name="T11" fmla="*/ 5854 h 15575"/>
              <a:gd name="T12" fmla="*/ 14574 w 18748"/>
              <a:gd name="T13" fmla="*/ 6290 h 15575"/>
              <a:gd name="T14" fmla="*/ 15174 w 18748"/>
              <a:gd name="T15" fmla="*/ 7078 h 15575"/>
              <a:gd name="T16" fmla="*/ 16174 w 18748"/>
              <a:gd name="T17" fmla="*/ 6998 h 15575"/>
              <a:gd name="T18" fmla="*/ 15310 w 18748"/>
              <a:gd name="T19" fmla="*/ 8014 h 15575"/>
              <a:gd name="T20" fmla="*/ 16378 w 18748"/>
              <a:gd name="T21" fmla="*/ 9162 h 15575"/>
              <a:gd name="T22" fmla="*/ 15994 w 18748"/>
              <a:gd name="T23" fmla="*/ 9990 h 15575"/>
              <a:gd name="T24" fmla="*/ 16590 w 18748"/>
              <a:gd name="T25" fmla="*/ 10198 h 15575"/>
              <a:gd name="T26" fmla="*/ 16058 w 18748"/>
              <a:gd name="T27" fmla="*/ 11594 h 15575"/>
              <a:gd name="T28" fmla="*/ 15510 w 18748"/>
              <a:gd name="T29" fmla="*/ 12558 h 15575"/>
              <a:gd name="T30" fmla="*/ 13986 w 18748"/>
              <a:gd name="T31" fmla="*/ 13730 h 15575"/>
              <a:gd name="T32" fmla="*/ 12402 w 18748"/>
              <a:gd name="T33" fmla="*/ 14362 h 15575"/>
              <a:gd name="T34" fmla="*/ 12146 w 18748"/>
              <a:gd name="T35" fmla="*/ 14438 h 15575"/>
              <a:gd name="T36" fmla="*/ 11710 w 18748"/>
              <a:gd name="T37" fmla="*/ 14102 h 15575"/>
              <a:gd name="T38" fmla="*/ 10926 w 18748"/>
              <a:gd name="T39" fmla="*/ 13642 h 15575"/>
              <a:gd name="T40" fmla="*/ 9974 w 18748"/>
              <a:gd name="T41" fmla="*/ 13722 h 15575"/>
              <a:gd name="T42" fmla="*/ 8994 w 18748"/>
              <a:gd name="T43" fmla="*/ 13786 h 15575"/>
              <a:gd name="T44" fmla="*/ 8754 w 18748"/>
              <a:gd name="T45" fmla="*/ 14146 h 15575"/>
              <a:gd name="T46" fmla="*/ 8086 w 18748"/>
              <a:gd name="T47" fmla="*/ 13910 h 15575"/>
              <a:gd name="T48" fmla="*/ 7474 w 18748"/>
              <a:gd name="T49" fmla="*/ 13122 h 15575"/>
              <a:gd name="T50" fmla="*/ 7746 w 18748"/>
              <a:gd name="T51" fmla="*/ 12306 h 15575"/>
              <a:gd name="T52" fmla="*/ 7306 w 18748"/>
              <a:gd name="T53" fmla="*/ 11426 h 15575"/>
              <a:gd name="T54" fmla="*/ 5331 w 18748"/>
              <a:gd name="T55" fmla="*/ 11630 h 15575"/>
              <a:gd name="T56" fmla="*/ 4338 w 18748"/>
              <a:gd name="T57" fmla="*/ 11274 h 15575"/>
              <a:gd name="T58" fmla="*/ 3170 w 18748"/>
              <a:gd name="T59" fmla="*/ 10838 h 15575"/>
              <a:gd name="T60" fmla="*/ 2274 w 18748"/>
              <a:gd name="T61" fmla="*/ 9894 h 15575"/>
              <a:gd name="T62" fmla="*/ 874 w 18748"/>
              <a:gd name="T63" fmla="*/ 8946 h 15575"/>
              <a:gd name="T64" fmla="*/ 910 w 18748"/>
              <a:gd name="T65" fmla="*/ 8202 h 15575"/>
              <a:gd name="T66" fmla="*/ 1182 w 18748"/>
              <a:gd name="T67" fmla="*/ 7478 h 15575"/>
              <a:gd name="T68" fmla="*/ 210 w 18748"/>
              <a:gd name="T69" fmla="*/ 6030 h 15575"/>
              <a:gd name="T70" fmla="*/ 62 w 18748"/>
              <a:gd name="T71" fmla="*/ 5134 h 15575"/>
              <a:gd name="T72" fmla="*/ 1874 w 18748"/>
              <a:gd name="T73" fmla="*/ 4474 h 15575"/>
              <a:gd name="T74" fmla="*/ 2670 w 18748"/>
              <a:gd name="T75" fmla="*/ 3186 h 15575"/>
              <a:gd name="T76" fmla="*/ 3754 w 18748"/>
              <a:gd name="T77" fmla="*/ 2438 h 15575"/>
              <a:gd name="T78" fmla="*/ 4546 w 18748"/>
              <a:gd name="T79" fmla="*/ 2218 h 15575"/>
              <a:gd name="T80" fmla="*/ 5402 w 18748"/>
              <a:gd name="T81" fmla="*/ 2078 h 15575"/>
              <a:gd name="T82" fmla="*/ 5962 w 18748"/>
              <a:gd name="T83" fmla="*/ 3614 h 15575"/>
              <a:gd name="T84" fmla="*/ 7414 w 18748"/>
              <a:gd name="T85" fmla="*/ 4598 h 15575"/>
              <a:gd name="T86" fmla="*/ 8194 w 18748"/>
              <a:gd name="T87" fmla="*/ 4966 h 15575"/>
              <a:gd name="T88" fmla="*/ 9706 w 18748"/>
              <a:gd name="T89" fmla="*/ 5350 h 15575"/>
              <a:gd name="T90" fmla="*/ 11726 w 18748"/>
              <a:gd name="T91" fmla="*/ 5086 h 15575"/>
              <a:gd name="T92" fmla="*/ 13090 w 18748"/>
              <a:gd name="T93" fmla="*/ 3662 h 15575"/>
              <a:gd name="T94" fmla="*/ 14094 w 18748"/>
              <a:gd name="T95" fmla="*/ 3002 h 15575"/>
              <a:gd name="T96" fmla="*/ 13546 w 18748"/>
              <a:gd name="T97" fmla="*/ 2622 h 15575"/>
              <a:gd name="T98" fmla="*/ 13406 w 18748"/>
              <a:gd name="T99" fmla="*/ 1838 h 15575"/>
              <a:gd name="T100" fmla="*/ 14318 w 18748"/>
              <a:gd name="T101" fmla="*/ 794 h 15575"/>
              <a:gd name="T102" fmla="*/ 15202 w 18748"/>
              <a:gd name="T103" fmla="*/ 82 h 15575"/>
              <a:gd name="T104" fmla="*/ 15582 w 18748"/>
              <a:gd name="T105" fmla="*/ 134 h 15575"/>
              <a:gd name="T106" fmla="*/ 16266 w 18748"/>
              <a:gd name="T107" fmla="*/ 918 h 15575"/>
              <a:gd name="T108" fmla="*/ 16490 w 18748"/>
              <a:gd name="T109" fmla="*/ 1342 h 15575"/>
              <a:gd name="T110" fmla="*/ 16158 w 18748"/>
              <a:gd name="T111" fmla="*/ 13186 h 15575"/>
              <a:gd name="T112" fmla="*/ 16694 w 18748"/>
              <a:gd name="T113" fmla="*/ 12078 h 15575"/>
              <a:gd name="T114" fmla="*/ 16586 w 18748"/>
              <a:gd name="T115" fmla="*/ 13222 h 15575"/>
              <a:gd name="T116" fmla="*/ 16350 w 18748"/>
              <a:gd name="T117" fmla="*/ 13458 h 15575"/>
              <a:gd name="T118" fmla="*/ 12538 w 18748"/>
              <a:gd name="T119" fmla="*/ 15282 h 15575"/>
              <a:gd name="T120" fmla="*/ 11774 w 18748"/>
              <a:gd name="T121" fmla="*/ 15414 h 15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748" h="15575">
                <a:moveTo>
                  <a:pt x="17618" y="1914"/>
                </a:moveTo>
                <a:cubicBezTo>
                  <a:pt x="17618" y="1915"/>
                  <a:pt x="17618" y="1917"/>
                  <a:pt x="17618" y="1918"/>
                </a:cubicBezTo>
                <a:cubicBezTo>
                  <a:pt x="17787" y="1967"/>
                  <a:pt x="17943" y="1787"/>
                  <a:pt x="18042" y="1690"/>
                </a:cubicBezTo>
                <a:cubicBezTo>
                  <a:pt x="18125" y="1544"/>
                  <a:pt x="18380" y="1302"/>
                  <a:pt x="18554" y="1302"/>
                </a:cubicBezTo>
                <a:cubicBezTo>
                  <a:pt x="18650" y="1335"/>
                  <a:pt x="18555" y="1576"/>
                  <a:pt x="18658" y="1658"/>
                </a:cubicBezTo>
                <a:cubicBezTo>
                  <a:pt x="18670" y="1663"/>
                  <a:pt x="18748" y="1757"/>
                  <a:pt x="18734" y="1766"/>
                </a:cubicBezTo>
                <a:cubicBezTo>
                  <a:pt x="18690" y="1883"/>
                  <a:pt x="18612" y="2646"/>
                  <a:pt x="18662" y="2678"/>
                </a:cubicBezTo>
                <a:cubicBezTo>
                  <a:pt x="18655" y="2757"/>
                  <a:pt x="18659" y="2805"/>
                  <a:pt x="18602" y="2862"/>
                </a:cubicBezTo>
                <a:cubicBezTo>
                  <a:pt x="18538" y="2958"/>
                  <a:pt x="18384" y="2886"/>
                  <a:pt x="18298" y="2886"/>
                </a:cubicBezTo>
                <a:cubicBezTo>
                  <a:pt x="18266" y="2938"/>
                  <a:pt x="18168" y="2974"/>
                  <a:pt x="18150" y="3030"/>
                </a:cubicBezTo>
                <a:cubicBezTo>
                  <a:pt x="18073" y="3262"/>
                  <a:pt x="18470" y="3640"/>
                  <a:pt x="18398" y="3890"/>
                </a:cubicBezTo>
                <a:cubicBezTo>
                  <a:pt x="18396" y="3890"/>
                  <a:pt x="18395" y="3890"/>
                  <a:pt x="18394" y="3890"/>
                </a:cubicBezTo>
                <a:cubicBezTo>
                  <a:pt x="18394" y="3918"/>
                  <a:pt x="18344" y="4123"/>
                  <a:pt x="18334" y="4162"/>
                </a:cubicBezTo>
                <a:cubicBezTo>
                  <a:pt x="18324" y="4199"/>
                  <a:pt x="18314" y="4225"/>
                  <a:pt x="18278" y="4234"/>
                </a:cubicBezTo>
                <a:cubicBezTo>
                  <a:pt x="18278" y="4249"/>
                  <a:pt x="18127" y="4200"/>
                  <a:pt x="18102" y="4198"/>
                </a:cubicBezTo>
                <a:cubicBezTo>
                  <a:pt x="18043" y="4128"/>
                  <a:pt x="18074" y="3975"/>
                  <a:pt x="18042" y="3978"/>
                </a:cubicBezTo>
                <a:cubicBezTo>
                  <a:pt x="17998" y="3983"/>
                  <a:pt x="17964" y="4050"/>
                  <a:pt x="17958" y="4050"/>
                </a:cubicBezTo>
                <a:cubicBezTo>
                  <a:pt x="17949" y="4119"/>
                  <a:pt x="17886" y="4334"/>
                  <a:pt x="17814" y="4370"/>
                </a:cubicBezTo>
                <a:cubicBezTo>
                  <a:pt x="17772" y="4422"/>
                  <a:pt x="17676" y="4430"/>
                  <a:pt x="17614" y="4430"/>
                </a:cubicBezTo>
                <a:cubicBezTo>
                  <a:pt x="17614" y="4431"/>
                  <a:pt x="17614" y="4433"/>
                  <a:pt x="17614" y="4434"/>
                </a:cubicBezTo>
                <a:cubicBezTo>
                  <a:pt x="17593" y="4445"/>
                  <a:pt x="17594" y="4443"/>
                  <a:pt x="17594" y="4474"/>
                </a:cubicBezTo>
                <a:cubicBezTo>
                  <a:pt x="17660" y="4514"/>
                  <a:pt x="17697" y="4587"/>
                  <a:pt x="17694" y="4638"/>
                </a:cubicBezTo>
                <a:cubicBezTo>
                  <a:pt x="17712" y="4729"/>
                  <a:pt x="17587" y="4808"/>
                  <a:pt x="17558" y="4790"/>
                </a:cubicBezTo>
                <a:cubicBezTo>
                  <a:pt x="17423" y="4790"/>
                  <a:pt x="17325" y="4718"/>
                  <a:pt x="17206" y="4718"/>
                </a:cubicBezTo>
                <a:cubicBezTo>
                  <a:pt x="17206" y="4719"/>
                  <a:pt x="17206" y="4721"/>
                  <a:pt x="17206" y="4722"/>
                </a:cubicBezTo>
                <a:cubicBezTo>
                  <a:pt x="17155" y="4736"/>
                  <a:pt x="17143" y="4906"/>
                  <a:pt x="17106" y="4906"/>
                </a:cubicBezTo>
                <a:cubicBezTo>
                  <a:pt x="17073" y="5035"/>
                  <a:pt x="16957" y="5115"/>
                  <a:pt x="16886" y="5222"/>
                </a:cubicBezTo>
                <a:cubicBezTo>
                  <a:pt x="16883" y="5222"/>
                  <a:pt x="16880" y="5222"/>
                  <a:pt x="16878" y="5222"/>
                </a:cubicBezTo>
                <a:cubicBezTo>
                  <a:pt x="16876" y="5225"/>
                  <a:pt x="16875" y="5227"/>
                  <a:pt x="16874" y="5230"/>
                </a:cubicBezTo>
                <a:cubicBezTo>
                  <a:pt x="16788" y="5258"/>
                  <a:pt x="16727" y="5335"/>
                  <a:pt x="16662" y="5390"/>
                </a:cubicBezTo>
                <a:cubicBezTo>
                  <a:pt x="16662" y="5457"/>
                  <a:pt x="16609" y="5541"/>
                  <a:pt x="16602" y="5618"/>
                </a:cubicBezTo>
                <a:cubicBezTo>
                  <a:pt x="16389" y="5795"/>
                  <a:pt x="16121" y="5703"/>
                  <a:pt x="15966" y="6058"/>
                </a:cubicBezTo>
                <a:cubicBezTo>
                  <a:pt x="15961" y="6135"/>
                  <a:pt x="15866" y="6285"/>
                  <a:pt x="15866" y="6286"/>
                </a:cubicBezTo>
                <a:cubicBezTo>
                  <a:pt x="15783" y="6289"/>
                  <a:pt x="15699" y="6296"/>
                  <a:pt x="15618" y="6298"/>
                </a:cubicBezTo>
                <a:cubicBezTo>
                  <a:pt x="15611" y="6222"/>
                  <a:pt x="15672" y="6086"/>
                  <a:pt x="15762" y="6086"/>
                </a:cubicBezTo>
                <a:cubicBezTo>
                  <a:pt x="15762" y="6049"/>
                  <a:pt x="15606" y="5854"/>
                  <a:pt x="15678" y="5854"/>
                </a:cubicBezTo>
                <a:cubicBezTo>
                  <a:pt x="15679" y="5845"/>
                  <a:pt x="15680" y="5835"/>
                  <a:pt x="15682" y="5826"/>
                </a:cubicBezTo>
                <a:cubicBezTo>
                  <a:pt x="15683" y="5826"/>
                  <a:pt x="15684" y="5826"/>
                  <a:pt x="15686" y="5826"/>
                </a:cubicBezTo>
                <a:cubicBezTo>
                  <a:pt x="15686" y="5698"/>
                  <a:pt x="15857" y="5655"/>
                  <a:pt x="15810" y="5478"/>
                </a:cubicBezTo>
                <a:cubicBezTo>
                  <a:pt x="15784" y="5375"/>
                  <a:pt x="15669" y="5339"/>
                  <a:pt x="15582" y="5374"/>
                </a:cubicBezTo>
                <a:cubicBezTo>
                  <a:pt x="15582" y="5378"/>
                  <a:pt x="14918" y="6182"/>
                  <a:pt x="14918" y="6182"/>
                </a:cubicBezTo>
                <a:cubicBezTo>
                  <a:pt x="14887" y="6228"/>
                  <a:pt x="14635" y="6274"/>
                  <a:pt x="14574" y="6290"/>
                </a:cubicBezTo>
                <a:cubicBezTo>
                  <a:pt x="14493" y="6359"/>
                  <a:pt x="14443" y="6533"/>
                  <a:pt x="14566" y="6594"/>
                </a:cubicBezTo>
                <a:cubicBezTo>
                  <a:pt x="14583" y="6665"/>
                  <a:pt x="14622" y="6697"/>
                  <a:pt x="14622" y="6770"/>
                </a:cubicBezTo>
                <a:cubicBezTo>
                  <a:pt x="14650" y="6785"/>
                  <a:pt x="14851" y="6680"/>
                  <a:pt x="14954" y="6722"/>
                </a:cubicBezTo>
                <a:cubicBezTo>
                  <a:pt x="14981" y="6787"/>
                  <a:pt x="15006" y="6852"/>
                  <a:pt x="15006" y="6926"/>
                </a:cubicBezTo>
                <a:cubicBezTo>
                  <a:pt x="15007" y="6926"/>
                  <a:pt x="15008" y="6926"/>
                  <a:pt x="15010" y="6926"/>
                </a:cubicBezTo>
                <a:cubicBezTo>
                  <a:pt x="15027" y="6962"/>
                  <a:pt x="15133" y="7072"/>
                  <a:pt x="15174" y="7078"/>
                </a:cubicBezTo>
                <a:cubicBezTo>
                  <a:pt x="15174" y="7079"/>
                  <a:pt x="15174" y="7081"/>
                  <a:pt x="15174" y="7082"/>
                </a:cubicBezTo>
                <a:cubicBezTo>
                  <a:pt x="15179" y="7082"/>
                  <a:pt x="15172" y="7079"/>
                  <a:pt x="15178" y="7078"/>
                </a:cubicBezTo>
                <a:cubicBezTo>
                  <a:pt x="15331" y="7078"/>
                  <a:pt x="15331" y="6718"/>
                  <a:pt x="15626" y="6718"/>
                </a:cubicBezTo>
                <a:cubicBezTo>
                  <a:pt x="15752" y="6682"/>
                  <a:pt x="15863" y="6816"/>
                  <a:pt x="16010" y="6774"/>
                </a:cubicBezTo>
                <a:cubicBezTo>
                  <a:pt x="16098" y="6749"/>
                  <a:pt x="16153" y="6778"/>
                  <a:pt x="16218" y="6810"/>
                </a:cubicBezTo>
                <a:cubicBezTo>
                  <a:pt x="16218" y="6833"/>
                  <a:pt x="16235" y="6998"/>
                  <a:pt x="16174" y="6998"/>
                </a:cubicBezTo>
                <a:cubicBezTo>
                  <a:pt x="16158" y="7021"/>
                  <a:pt x="15844" y="7157"/>
                  <a:pt x="15838" y="7154"/>
                </a:cubicBezTo>
                <a:cubicBezTo>
                  <a:pt x="15865" y="7200"/>
                  <a:pt x="15563" y="7507"/>
                  <a:pt x="15522" y="7478"/>
                </a:cubicBezTo>
                <a:cubicBezTo>
                  <a:pt x="15511" y="7512"/>
                  <a:pt x="15410" y="7659"/>
                  <a:pt x="15410" y="7662"/>
                </a:cubicBezTo>
                <a:cubicBezTo>
                  <a:pt x="15395" y="7673"/>
                  <a:pt x="15366" y="7716"/>
                  <a:pt x="15366" y="7730"/>
                </a:cubicBezTo>
                <a:cubicBezTo>
                  <a:pt x="15364" y="7730"/>
                  <a:pt x="15363" y="7730"/>
                  <a:pt x="15362" y="7730"/>
                </a:cubicBezTo>
                <a:cubicBezTo>
                  <a:pt x="15347" y="7768"/>
                  <a:pt x="15310" y="8008"/>
                  <a:pt x="15310" y="8014"/>
                </a:cubicBezTo>
                <a:cubicBezTo>
                  <a:pt x="15318" y="8021"/>
                  <a:pt x="15313" y="8023"/>
                  <a:pt x="15318" y="8030"/>
                </a:cubicBezTo>
                <a:cubicBezTo>
                  <a:pt x="15322" y="8033"/>
                  <a:pt x="15326" y="8035"/>
                  <a:pt x="15330" y="8038"/>
                </a:cubicBezTo>
                <a:cubicBezTo>
                  <a:pt x="15330" y="8059"/>
                  <a:pt x="15374" y="8071"/>
                  <a:pt x="15374" y="8082"/>
                </a:cubicBezTo>
                <a:cubicBezTo>
                  <a:pt x="15817" y="8142"/>
                  <a:pt x="15834" y="8814"/>
                  <a:pt x="15994" y="8894"/>
                </a:cubicBezTo>
                <a:cubicBezTo>
                  <a:pt x="15994" y="8903"/>
                  <a:pt x="15998" y="8904"/>
                  <a:pt x="16002" y="8914"/>
                </a:cubicBezTo>
                <a:cubicBezTo>
                  <a:pt x="16113" y="9011"/>
                  <a:pt x="16251" y="9067"/>
                  <a:pt x="16378" y="9162"/>
                </a:cubicBezTo>
                <a:cubicBezTo>
                  <a:pt x="16378" y="9165"/>
                  <a:pt x="16378" y="9167"/>
                  <a:pt x="16378" y="9170"/>
                </a:cubicBezTo>
                <a:cubicBezTo>
                  <a:pt x="16531" y="9247"/>
                  <a:pt x="16224" y="9255"/>
                  <a:pt x="16218" y="9306"/>
                </a:cubicBezTo>
                <a:cubicBezTo>
                  <a:pt x="16311" y="9360"/>
                  <a:pt x="16417" y="9412"/>
                  <a:pt x="16470" y="9566"/>
                </a:cubicBezTo>
                <a:cubicBezTo>
                  <a:pt x="16468" y="9566"/>
                  <a:pt x="16467" y="9566"/>
                  <a:pt x="16466" y="9566"/>
                </a:cubicBezTo>
                <a:cubicBezTo>
                  <a:pt x="16466" y="9740"/>
                  <a:pt x="16083" y="9894"/>
                  <a:pt x="15998" y="9990"/>
                </a:cubicBezTo>
                <a:cubicBezTo>
                  <a:pt x="15996" y="9990"/>
                  <a:pt x="15995" y="9990"/>
                  <a:pt x="15994" y="9990"/>
                </a:cubicBezTo>
                <a:cubicBezTo>
                  <a:pt x="15994" y="9994"/>
                  <a:pt x="15994" y="9998"/>
                  <a:pt x="15994" y="10002"/>
                </a:cubicBezTo>
                <a:cubicBezTo>
                  <a:pt x="16026" y="10014"/>
                  <a:pt x="16094" y="10010"/>
                  <a:pt x="16130" y="10010"/>
                </a:cubicBezTo>
                <a:cubicBezTo>
                  <a:pt x="16225" y="9831"/>
                  <a:pt x="16503" y="9967"/>
                  <a:pt x="16634" y="10018"/>
                </a:cubicBezTo>
                <a:cubicBezTo>
                  <a:pt x="16631" y="10026"/>
                  <a:pt x="16634" y="10021"/>
                  <a:pt x="16630" y="10026"/>
                </a:cubicBezTo>
                <a:cubicBezTo>
                  <a:pt x="16604" y="10122"/>
                  <a:pt x="16434" y="10171"/>
                  <a:pt x="16434" y="10250"/>
                </a:cubicBezTo>
                <a:cubicBezTo>
                  <a:pt x="16466" y="10250"/>
                  <a:pt x="16559" y="10146"/>
                  <a:pt x="16590" y="10198"/>
                </a:cubicBezTo>
                <a:cubicBezTo>
                  <a:pt x="16590" y="10230"/>
                  <a:pt x="16624" y="10311"/>
                  <a:pt x="16594" y="10342"/>
                </a:cubicBezTo>
                <a:cubicBezTo>
                  <a:pt x="16549" y="10395"/>
                  <a:pt x="16505" y="10351"/>
                  <a:pt x="16466" y="10386"/>
                </a:cubicBezTo>
                <a:cubicBezTo>
                  <a:pt x="16464" y="10386"/>
                  <a:pt x="16463" y="10386"/>
                  <a:pt x="16462" y="10386"/>
                </a:cubicBezTo>
                <a:cubicBezTo>
                  <a:pt x="16462" y="10592"/>
                  <a:pt x="16698" y="10878"/>
                  <a:pt x="16354" y="10878"/>
                </a:cubicBezTo>
                <a:cubicBezTo>
                  <a:pt x="16251" y="11056"/>
                  <a:pt x="16226" y="11080"/>
                  <a:pt x="16218" y="11318"/>
                </a:cubicBezTo>
                <a:cubicBezTo>
                  <a:pt x="16124" y="11380"/>
                  <a:pt x="16139" y="11524"/>
                  <a:pt x="16058" y="11594"/>
                </a:cubicBezTo>
                <a:cubicBezTo>
                  <a:pt x="16012" y="11593"/>
                  <a:pt x="15931" y="11589"/>
                  <a:pt x="15918" y="11618"/>
                </a:cubicBezTo>
                <a:cubicBezTo>
                  <a:pt x="15918" y="11672"/>
                  <a:pt x="16014" y="11708"/>
                  <a:pt x="16058" y="11718"/>
                </a:cubicBezTo>
                <a:cubicBezTo>
                  <a:pt x="16047" y="11805"/>
                  <a:pt x="15916" y="11767"/>
                  <a:pt x="15954" y="11886"/>
                </a:cubicBezTo>
                <a:cubicBezTo>
                  <a:pt x="15961" y="11987"/>
                  <a:pt x="15986" y="12046"/>
                  <a:pt x="15962" y="12142"/>
                </a:cubicBezTo>
                <a:cubicBezTo>
                  <a:pt x="15770" y="12156"/>
                  <a:pt x="15906" y="12316"/>
                  <a:pt x="15758" y="12390"/>
                </a:cubicBezTo>
                <a:cubicBezTo>
                  <a:pt x="15715" y="12517"/>
                  <a:pt x="15522" y="12514"/>
                  <a:pt x="15510" y="12558"/>
                </a:cubicBezTo>
                <a:cubicBezTo>
                  <a:pt x="15469" y="12602"/>
                  <a:pt x="15272" y="12990"/>
                  <a:pt x="15194" y="12990"/>
                </a:cubicBezTo>
                <a:cubicBezTo>
                  <a:pt x="15192" y="12993"/>
                  <a:pt x="15191" y="12995"/>
                  <a:pt x="15190" y="12998"/>
                </a:cubicBezTo>
                <a:cubicBezTo>
                  <a:pt x="15097" y="13029"/>
                  <a:pt x="14894" y="13064"/>
                  <a:pt x="14894" y="13174"/>
                </a:cubicBezTo>
                <a:cubicBezTo>
                  <a:pt x="14885" y="13203"/>
                  <a:pt x="14900" y="13219"/>
                  <a:pt x="14902" y="13250"/>
                </a:cubicBezTo>
                <a:cubicBezTo>
                  <a:pt x="14708" y="13360"/>
                  <a:pt x="14456" y="13618"/>
                  <a:pt x="14202" y="13538"/>
                </a:cubicBezTo>
                <a:cubicBezTo>
                  <a:pt x="14098" y="13505"/>
                  <a:pt x="14084" y="13730"/>
                  <a:pt x="13986" y="13730"/>
                </a:cubicBezTo>
                <a:cubicBezTo>
                  <a:pt x="13930" y="13781"/>
                  <a:pt x="13790" y="13635"/>
                  <a:pt x="13790" y="13590"/>
                </a:cubicBezTo>
                <a:cubicBezTo>
                  <a:pt x="13710" y="13537"/>
                  <a:pt x="13707" y="13632"/>
                  <a:pt x="13694" y="13658"/>
                </a:cubicBezTo>
                <a:cubicBezTo>
                  <a:pt x="13651" y="13828"/>
                  <a:pt x="13373" y="14006"/>
                  <a:pt x="13202" y="14006"/>
                </a:cubicBezTo>
                <a:cubicBezTo>
                  <a:pt x="13087" y="14041"/>
                  <a:pt x="12523" y="14099"/>
                  <a:pt x="12502" y="14206"/>
                </a:cubicBezTo>
                <a:cubicBezTo>
                  <a:pt x="12500" y="14206"/>
                  <a:pt x="12499" y="14206"/>
                  <a:pt x="12498" y="14206"/>
                </a:cubicBezTo>
                <a:cubicBezTo>
                  <a:pt x="12498" y="14255"/>
                  <a:pt x="12463" y="14362"/>
                  <a:pt x="12402" y="14362"/>
                </a:cubicBezTo>
                <a:cubicBezTo>
                  <a:pt x="12349" y="14425"/>
                  <a:pt x="12381" y="14400"/>
                  <a:pt x="12398" y="14466"/>
                </a:cubicBezTo>
                <a:cubicBezTo>
                  <a:pt x="12431" y="14465"/>
                  <a:pt x="12457" y="14469"/>
                  <a:pt x="12482" y="14474"/>
                </a:cubicBezTo>
                <a:cubicBezTo>
                  <a:pt x="12499" y="14504"/>
                  <a:pt x="12495" y="14587"/>
                  <a:pt x="12490" y="14622"/>
                </a:cubicBezTo>
                <a:cubicBezTo>
                  <a:pt x="12412" y="14665"/>
                  <a:pt x="12381" y="14661"/>
                  <a:pt x="12290" y="14658"/>
                </a:cubicBezTo>
                <a:cubicBezTo>
                  <a:pt x="12290" y="14657"/>
                  <a:pt x="12290" y="14655"/>
                  <a:pt x="12290" y="14654"/>
                </a:cubicBezTo>
                <a:cubicBezTo>
                  <a:pt x="12251" y="14646"/>
                  <a:pt x="12180" y="14480"/>
                  <a:pt x="12146" y="14438"/>
                </a:cubicBezTo>
                <a:cubicBezTo>
                  <a:pt x="12015" y="14373"/>
                  <a:pt x="12146" y="14240"/>
                  <a:pt x="12154" y="14166"/>
                </a:cubicBezTo>
                <a:cubicBezTo>
                  <a:pt x="12147" y="14163"/>
                  <a:pt x="12141" y="14162"/>
                  <a:pt x="12130" y="14162"/>
                </a:cubicBezTo>
                <a:cubicBezTo>
                  <a:pt x="12130" y="14163"/>
                  <a:pt x="12130" y="14165"/>
                  <a:pt x="12130" y="14166"/>
                </a:cubicBezTo>
                <a:cubicBezTo>
                  <a:pt x="12048" y="14188"/>
                  <a:pt x="11987" y="14231"/>
                  <a:pt x="11906" y="14238"/>
                </a:cubicBezTo>
                <a:cubicBezTo>
                  <a:pt x="11906" y="14237"/>
                  <a:pt x="11906" y="14235"/>
                  <a:pt x="11906" y="14234"/>
                </a:cubicBezTo>
                <a:cubicBezTo>
                  <a:pt x="11892" y="14230"/>
                  <a:pt x="11716" y="13968"/>
                  <a:pt x="11710" y="14102"/>
                </a:cubicBezTo>
                <a:cubicBezTo>
                  <a:pt x="11752" y="14123"/>
                  <a:pt x="11764" y="14162"/>
                  <a:pt x="11710" y="14170"/>
                </a:cubicBezTo>
                <a:cubicBezTo>
                  <a:pt x="11710" y="14195"/>
                  <a:pt x="11404" y="14160"/>
                  <a:pt x="11378" y="14158"/>
                </a:cubicBezTo>
                <a:cubicBezTo>
                  <a:pt x="11275" y="14158"/>
                  <a:pt x="10897" y="14054"/>
                  <a:pt x="10930" y="13890"/>
                </a:cubicBezTo>
                <a:cubicBezTo>
                  <a:pt x="10928" y="13890"/>
                  <a:pt x="10927" y="13890"/>
                  <a:pt x="10926" y="13890"/>
                </a:cubicBezTo>
                <a:cubicBezTo>
                  <a:pt x="10910" y="13840"/>
                  <a:pt x="10957" y="13724"/>
                  <a:pt x="10958" y="13670"/>
                </a:cubicBezTo>
                <a:cubicBezTo>
                  <a:pt x="10947" y="13661"/>
                  <a:pt x="10936" y="13651"/>
                  <a:pt x="10926" y="13642"/>
                </a:cubicBezTo>
                <a:cubicBezTo>
                  <a:pt x="10891" y="13639"/>
                  <a:pt x="10526" y="13571"/>
                  <a:pt x="10526" y="13570"/>
                </a:cubicBezTo>
                <a:cubicBezTo>
                  <a:pt x="10466" y="13555"/>
                  <a:pt x="10480" y="13485"/>
                  <a:pt x="10446" y="13474"/>
                </a:cubicBezTo>
                <a:cubicBezTo>
                  <a:pt x="10427" y="13458"/>
                  <a:pt x="10352" y="13479"/>
                  <a:pt x="10342" y="13486"/>
                </a:cubicBezTo>
                <a:cubicBezTo>
                  <a:pt x="10312" y="13531"/>
                  <a:pt x="10191" y="13682"/>
                  <a:pt x="10126" y="13682"/>
                </a:cubicBezTo>
                <a:cubicBezTo>
                  <a:pt x="10126" y="13683"/>
                  <a:pt x="10126" y="13685"/>
                  <a:pt x="10126" y="13686"/>
                </a:cubicBezTo>
                <a:cubicBezTo>
                  <a:pt x="10067" y="13690"/>
                  <a:pt x="10021" y="13681"/>
                  <a:pt x="9974" y="13722"/>
                </a:cubicBezTo>
                <a:cubicBezTo>
                  <a:pt x="9974" y="13828"/>
                  <a:pt x="9832" y="13786"/>
                  <a:pt x="9786" y="13786"/>
                </a:cubicBezTo>
                <a:cubicBezTo>
                  <a:pt x="9768" y="13765"/>
                  <a:pt x="9727" y="13741"/>
                  <a:pt x="9718" y="13722"/>
                </a:cubicBezTo>
                <a:cubicBezTo>
                  <a:pt x="9700" y="13722"/>
                  <a:pt x="9562" y="13762"/>
                  <a:pt x="9562" y="13766"/>
                </a:cubicBezTo>
                <a:cubicBezTo>
                  <a:pt x="9461" y="13796"/>
                  <a:pt x="9391" y="13702"/>
                  <a:pt x="9302" y="13702"/>
                </a:cubicBezTo>
                <a:cubicBezTo>
                  <a:pt x="9286" y="13722"/>
                  <a:pt x="9218" y="13797"/>
                  <a:pt x="9202" y="13798"/>
                </a:cubicBezTo>
                <a:cubicBezTo>
                  <a:pt x="9171" y="13824"/>
                  <a:pt x="9022" y="13762"/>
                  <a:pt x="8994" y="13786"/>
                </a:cubicBezTo>
                <a:cubicBezTo>
                  <a:pt x="8952" y="13795"/>
                  <a:pt x="8960" y="13840"/>
                  <a:pt x="8962" y="13890"/>
                </a:cubicBezTo>
                <a:cubicBezTo>
                  <a:pt x="9006" y="13929"/>
                  <a:pt x="9016" y="14071"/>
                  <a:pt x="9014" y="14122"/>
                </a:cubicBezTo>
                <a:cubicBezTo>
                  <a:pt x="9055" y="14122"/>
                  <a:pt x="9052" y="14326"/>
                  <a:pt x="9042" y="14354"/>
                </a:cubicBezTo>
                <a:cubicBezTo>
                  <a:pt x="9028" y="14420"/>
                  <a:pt x="8974" y="14399"/>
                  <a:pt x="8922" y="14390"/>
                </a:cubicBezTo>
                <a:cubicBezTo>
                  <a:pt x="8922" y="14389"/>
                  <a:pt x="8922" y="14387"/>
                  <a:pt x="8922" y="14386"/>
                </a:cubicBezTo>
                <a:cubicBezTo>
                  <a:pt x="8813" y="14364"/>
                  <a:pt x="8754" y="14249"/>
                  <a:pt x="8754" y="14146"/>
                </a:cubicBezTo>
                <a:cubicBezTo>
                  <a:pt x="8754" y="14074"/>
                  <a:pt x="8746" y="14112"/>
                  <a:pt x="8710" y="14058"/>
                </a:cubicBezTo>
                <a:cubicBezTo>
                  <a:pt x="8598" y="14058"/>
                  <a:pt x="8601" y="14170"/>
                  <a:pt x="8530" y="14170"/>
                </a:cubicBezTo>
                <a:cubicBezTo>
                  <a:pt x="8530" y="14171"/>
                  <a:pt x="8530" y="14173"/>
                  <a:pt x="8530" y="14174"/>
                </a:cubicBezTo>
                <a:cubicBezTo>
                  <a:pt x="8477" y="14170"/>
                  <a:pt x="8469" y="14150"/>
                  <a:pt x="8422" y="14146"/>
                </a:cubicBezTo>
                <a:cubicBezTo>
                  <a:pt x="8404" y="14064"/>
                  <a:pt x="8214" y="13915"/>
                  <a:pt x="8214" y="13910"/>
                </a:cubicBezTo>
                <a:cubicBezTo>
                  <a:pt x="8183" y="13899"/>
                  <a:pt x="8106" y="13928"/>
                  <a:pt x="8086" y="13910"/>
                </a:cubicBezTo>
                <a:cubicBezTo>
                  <a:pt x="8062" y="13904"/>
                  <a:pt x="8029" y="13859"/>
                  <a:pt x="8022" y="13838"/>
                </a:cubicBezTo>
                <a:cubicBezTo>
                  <a:pt x="8020" y="13838"/>
                  <a:pt x="8019" y="13838"/>
                  <a:pt x="8018" y="13838"/>
                </a:cubicBezTo>
                <a:cubicBezTo>
                  <a:pt x="8001" y="13738"/>
                  <a:pt x="8039" y="13565"/>
                  <a:pt x="8006" y="13482"/>
                </a:cubicBezTo>
                <a:cubicBezTo>
                  <a:pt x="7955" y="13465"/>
                  <a:pt x="7922" y="13465"/>
                  <a:pt x="7886" y="13422"/>
                </a:cubicBezTo>
                <a:cubicBezTo>
                  <a:pt x="7821" y="13379"/>
                  <a:pt x="7798" y="13144"/>
                  <a:pt x="7730" y="13058"/>
                </a:cubicBezTo>
                <a:cubicBezTo>
                  <a:pt x="7618" y="12983"/>
                  <a:pt x="7562" y="13122"/>
                  <a:pt x="7474" y="13122"/>
                </a:cubicBezTo>
                <a:cubicBezTo>
                  <a:pt x="7474" y="13123"/>
                  <a:pt x="7474" y="13125"/>
                  <a:pt x="7474" y="13126"/>
                </a:cubicBezTo>
                <a:cubicBezTo>
                  <a:pt x="7350" y="13093"/>
                  <a:pt x="7401" y="13026"/>
                  <a:pt x="7378" y="12910"/>
                </a:cubicBezTo>
                <a:cubicBezTo>
                  <a:pt x="7339" y="12773"/>
                  <a:pt x="7407" y="12683"/>
                  <a:pt x="7438" y="12562"/>
                </a:cubicBezTo>
                <a:cubicBezTo>
                  <a:pt x="7440" y="12561"/>
                  <a:pt x="7443" y="12559"/>
                  <a:pt x="7446" y="12558"/>
                </a:cubicBezTo>
                <a:cubicBezTo>
                  <a:pt x="7446" y="12483"/>
                  <a:pt x="7660" y="12388"/>
                  <a:pt x="7714" y="12330"/>
                </a:cubicBezTo>
                <a:cubicBezTo>
                  <a:pt x="7732" y="12325"/>
                  <a:pt x="7734" y="12321"/>
                  <a:pt x="7746" y="12306"/>
                </a:cubicBezTo>
                <a:cubicBezTo>
                  <a:pt x="7776" y="12291"/>
                  <a:pt x="7912" y="11690"/>
                  <a:pt x="7838" y="11606"/>
                </a:cubicBezTo>
                <a:cubicBezTo>
                  <a:pt x="7838" y="11564"/>
                  <a:pt x="7686" y="11509"/>
                  <a:pt x="7686" y="11466"/>
                </a:cubicBezTo>
                <a:cubicBezTo>
                  <a:pt x="7673" y="11457"/>
                  <a:pt x="7660" y="11418"/>
                  <a:pt x="7658" y="11418"/>
                </a:cubicBezTo>
                <a:cubicBezTo>
                  <a:pt x="7658" y="11298"/>
                  <a:pt x="7614" y="11255"/>
                  <a:pt x="7546" y="11170"/>
                </a:cubicBezTo>
                <a:cubicBezTo>
                  <a:pt x="7502" y="11159"/>
                  <a:pt x="7450" y="11139"/>
                  <a:pt x="7418" y="11178"/>
                </a:cubicBezTo>
                <a:cubicBezTo>
                  <a:pt x="7343" y="11215"/>
                  <a:pt x="7420" y="11410"/>
                  <a:pt x="7306" y="11426"/>
                </a:cubicBezTo>
                <a:cubicBezTo>
                  <a:pt x="7230" y="11450"/>
                  <a:pt x="7145" y="11308"/>
                  <a:pt x="7074" y="11258"/>
                </a:cubicBezTo>
                <a:cubicBezTo>
                  <a:pt x="7005" y="11258"/>
                  <a:pt x="6867" y="11152"/>
                  <a:pt x="6790" y="11130"/>
                </a:cubicBezTo>
                <a:cubicBezTo>
                  <a:pt x="6790" y="11131"/>
                  <a:pt x="6790" y="11133"/>
                  <a:pt x="6790" y="11134"/>
                </a:cubicBezTo>
                <a:cubicBezTo>
                  <a:pt x="6721" y="11147"/>
                  <a:pt x="6621" y="11246"/>
                  <a:pt x="6574" y="11302"/>
                </a:cubicBezTo>
                <a:cubicBezTo>
                  <a:pt x="6374" y="11323"/>
                  <a:pt x="6199" y="11568"/>
                  <a:pt x="6014" y="11630"/>
                </a:cubicBezTo>
                <a:cubicBezTo>
                  <a:pt x="5938" y="11670"/>
                  <a:pt x="5429" y="11773"/>
                  <a:pt x="5331" y="11630"/>
                </a:cubicBezTo>
                <a:cubicBezTo>
                  <a:pt x="5290" y="11590"/>
                  <a:pt x="5338" y="11441"/>
                  <a:pt x="5342" y="11386"/>
                </a:cubicBezTo>
                <a:cubicBezTo>
                  <a:pt x="5274" y="11341"/>
                  <a:pt x="5233" y="11321"/>
                  <a:pt x="5234" y="11226"/>
                </a:cubicBezTo>
                <a:cubicBezTo>
                  <a:pt x="5208" y="11212"/>
                  <a:pt x="5050" y="11179"/>
                  <a:pt x="5050" y="11178"/>
                </a:cubicBezTo>
                <a:cubicBezTo>
                  <a:pt x="4915" y="11144"/>
                  <a:pt x="4824" y="10946"/>
                  <a:pt x="4650" y="10946"/>
                </a:cubicBezTo>
                <a:cubicBezTo>
                  <a:pt x="4650" y="10945"/>
                  <a:pt x="4382" y="11034"/>
                  <a:pt x="4350" y="11090"/>
                </a:cubicBezTo>
                <a:cubicBezTo>
                  <a:pt x="4350" y="11142"/>
                  <a:pt x="4367" y="11229"/>
                  <a:pt x="4338" y="11274"/>
                </a:cubicBezTo>
                <a:cubicBezTo>
                  <a:pt x="4251" y="11317"/>
                  <a:pt x="4250" y="11319"/>
                  <a:pt x="4150" y="11286"/>
                </a:cubicBezTo>
                <a:cubicBezTo>
                  <a:pt x="4089" y="11166"/>
                  <a:pt x="4151" y="11079"/>
                  <a:pt x="4154" y="10962"/>
                </a:cubicBezTo>
                <a:cubicBezTo>
                  <a:pt x="4093" y="10921"/>
                  <a:pt x="3964" y="10920"/>
                  <a:pt x="3898" y="10946"/>
                </a:cubicBezTo>
                <a:cubicBezTo>
                  <a:pt x="3830" y="10960"/>
                  <a:pt x="3768" y="11048"/>
                  <a:pt x="3690" y="11026"/>
                </a:cubicBezTo>
                <a:cubicBezTo>
                  <a:pt x="3604" y="11000"/>
                  <a:pt x="3558" y="10926"/>
                  <a:pt x="3502" y="10858"/>
                </a:cubicBezTo>
                <a:cubicBezTo>
                  <a:pt x="3384" y="10834"/>
                  <a:pt x="3288" y="10840"/>
                  <a:pt x="3170" y="10838"/>
                </a:cubicBezTo>
                <a:cubicBezTo>
                  <a:pt x="3078" y="10755"/>
                  <a:pt x="2997" y="10619"/>
                  <a:pt x="2922" y="10518"/>
                </a:cubicBezTo>
                <a:cubicBezTo>
                  <a:pt x="2857" y="10476"/>
                  <a:pt x="2778" y="10519"/>
                  <a:pt x="2714" y="10434"/>
                </a:cubicBezTo>
                <a:cubicBezTo>
                  <a:pt x="2704" y="10426"/>
                  <a:pt x="2695" y="10418"/>
                  <a:pt x="2686" y="10410"/>
                </a:cubicBezTo>
                <a:cubicBezTo>
                  <a:pt x="2639" y="10348"/>
                  <a:pt x="2595" y="10198"/>
                  <a:pt x="2590" y="10098"/>
                </a:cubicBezTo>
                <a:cubicBezTo>
                  <a:pt x="2540" y="10065"/>
                  <a:pt x="2398" y="10098"/>
                  <a:pt x="2374" y="10050"/>
                </a:cubicBezTo>
                <a:cubicBezTo>
                  <a:pt x="2343" y="10050"/>
                  <a:pt x="2274" y="9915"/>
                  <a:pt x="2274" y="9894"/>
                </a:cubicBezTo>
                <a:cubicBezTo>
                  <a:pt x="2212" y="9848"/>
                  <a:pt x="2103" y="9817"/>
                  <a:pt x="2058" y="9762"/>
                </a:cubicBezTo>
                <a:cubicBezTo>
                  <a:pt x="2055" y="9761"/>
                  <a:pt x="2052" y="9759"/>
                  <a:pt x="2050" y="9758"/>
                </a:cubicBezTo>
                <a:cubicBezTo>
                  <a:pt x="2050" y="9710"/>
                  <a:pt x="1884" y="9515"/>
                  <a:pt x="1882" y="9514"/>
                </a:cubicBezTo>
                <a:cubicBezTo>
                  <a:pt x="1713" y="9542"/>
                  <a:pt x="1515" y="9634"/>
                  <a:pt x="1386" y="9466"/>
                </a:cubicBezTo>
                <a:cubicBezTo>
                  <a:pt x="1347" y="9424"/>
                  <a:pt x="1338" y="9330"/>
                  <a:pt x="1338" y="9254"/>
                </a:cubicBezTo>
                <a:cubicBezTo>
                  <a:pt x="1166" y="9116"/>
                  <a:pt x="1111" y="8946"/>
                  <a:pt x="874" y="8946"/>
                </a:cubicBezTo>
                <a:cubicBezTo>
                  <a:pt x="825" y="8932"/>
                  <a:pt x="837" y="8929"/>
                  <a:pt x="810" y="8906"/>
                </a:cubicBezTo>
                <a:cubicBezTo>
                  <a:pt x="817" y="8823"/>
                  <a:pt x="802" y="8778"/>
                  <a:pt x="862" y="8726"/>
                </a:cubicBezTo>
                <a:cubicBezTo>
                  <a:pt x="862" y="8723"/>
                  <a:pt x="862" y="8721"/>
                  <a:pt x="862" y="8718"/>
                </a:cubicBezTo>
                <a:cubicBezTo>
                  <a:pt x="950" y="8659"/>
                  <a:pt x="894" y="8404"/>
                  <a:pt x="894" y="8322"/>
                </a:cubicBezTo>
                <a:cubicBezTo>
                  <a:pt x="892" y="8322"/>
                  <a:pt x="891" y="8322"/>
                  <a:pt x="890" y="8322"/>
                </a:cubicBezTo>
                <a:cubicBezTo>
                  <a:pt x="890" y="8214"/>
                  <a:pt x="878" y="8264"/>
                  <a:pt x="910" y="8202"/>
                </a:cubicBezTo>
                <a:cubicBezTo>
                  <a:pt x="1002" y="8202"/>
                  <a:pt x="1062" y="8272"/>
                  <a:pt x="1142" y="8274"/>
                </a:cubicBezTo>
                <a:cubicBezTo>
                  <a:pt x="1151" y="8240"/>
                  <a:pt x="1162" y="8261"/>
                  <a:pt x="1162" y="8218"/>
                </a:cubicBezTo>
                <a:cubicBezTo>
                  <a:pt x="1163" y="8218"/>
                  <a:pt x="1164" y="8218"/>
                  <a:pt x="1166" y="8218"/>
                </a:cubicBezTo>
                <a:cubicBezTo>
                  <a:pt x="1166" y="8056"/>
                  <a:pt x="1116" y="7919"/>
                  <a:pt x="1090" y="7762"/>
                </a:cubicBezTo>
                <a:cubicBezTo>
                  <a:pt x="1088" y="7762"/>
                  <a:pt x="1087" y="7762"/>
                  <a:pt x="1086" y="7762"/>
                </a:cubicBezTo>
                <a:cubicBezTo>
                  <a:pt x="1046" y="7640"/>
                  <a:pt x="1182" y="7574"/>
                  <a:pt x="1182" y="7478"/>
                </a:cubicBezTo>
                <a:cubicBezTo>
                  <a:pt x="1172" y="7419"/>
                  <a:pt x="1161" y="7417"/>
                  <a:pt x="1138" y="7398"/>
                </a:cubicBezTo>
                <a:cubicBezTo>
                  <a:pt x="989" y="7368"/>
                  <a:pt x="969" y="7185"/>
                  <a:pt x="1002" y="7070"/>
                </a:cubicBezTo>
                <a:cubicBezTo>
                  <a:pt x="1039" y="6937"/>
                  <a:pt x="620" y="6604"/>
                  <a:pt x="542" y="6674"/>
                </a:cubicBezTo>
                <a:cubicBezTo>
                  <a:pt x="511" y="6672"/>
                  <a:pt x="470" y="6618"/>
                  <a:pt x="474" y="6614"/>
                </a:cubicBezTo>
                <a:cubicBezTo>
                  <a:pt x="474" y="6539"/>
                  <a:pt x="545" y="6334"/>
                  <a:pt x="506" y="6270"/>
                </a:cubicBezTo>
                <a:cubicBezTo>
                  <a:pt x="445" y="6240"/>
                  <a:pt x="253" y="6082"/>
                  <a:pt x="210" y="6030"/>
                </a:cubicBezTo>
                <a:cubicBezTo>
                  <a:pt x="206" y="6027"/>
                  <a:pt x="202" y="6025"/>
                  <a:pt x="198" y="6022"/>
                </a:cubicBezTo>
                <a:cubicBezTo>
                  <a:pt x="122" y="5909"/>
                  <a:pt x="217" y="5802"/>
                  <a:pt x="330" y="5774"/>
                </a:cubicBezTo>
                <a:cubicBezTo>
                  <a:pt x="391" y="5650"/>
                  <a:pt x="362" y="5521"/>
                  <a:pt x="362" y="5390"/>
                </a:cubicBezTo>
                <a:cubicBezTo>
                  <a:pt x="360" y="5390"/>
                  <a:pt x="359" y="5390"/>
                  <a:pt x="358" y="5390"/>
                </a:cubicBezTo>
                <a:cubicBezTo>
                  <a:pt x="358" y="5246"/>
                  <a:pt x="201" y="5340"/>
                  <a:pt x="122" y="5342"/>
                </a:cubicBezTo>
                <a:cubicBezTo>
                  <a:pt x="64" y="5300"/>
                  <a:pt x="0" y="5270"/>
                  <a:pt x="62" y="5134"/>
                </a:cubicBezTo>
                <a:cubicBezTo>
                  <a:pt x="186" y="5107"/>
                  <a:pt x="153" y="4950"/>
                  <a:pt x="94" y="4950"/>
                </a:cubicBezTo>
                <a:cubicBezTo>
                  <a:pt x="77" y="4916"/>
                  <a:pt x="227" y="4832"/>
                  <a:pt x="246" y="4750"/>
                </a:cubicBezTo>
                <a:cubicBezTo>
                  <a:pt x="357" y="4750"/>
                  <a:pt x="701" y="4452"/>
                  <a:pt x="902" y="4518"/>
                </a:cubicBezTo>
                <a:cubicBezTo>
                  <a:pt x="1041" y="4541"/>
                  <a:pt x="931" y="4709"/>
                  <a:pt x="1118" y="4718"/>
                </a:cubicBezTo>
                <a:cubicBezTo>
                  <a:pt x="1388" y="4493"/>
                  <a:pt x="1528" y="4478"/>
                  <a:pt x="1874" y="4478"/>
                </a:cubicBezTo>
                <a:cubicBezTo>
                  <a:pt x="1874" y="4477"/>
                  <a:pt x="1874" y="4475"/>
                  <a:pt x="1874" y="4474"/>
                </a:cubicBezTo>
                <a:cubicBezTo>
                  <a:pt x="1902" y="4464"/>
                  <a:pt x="2242" y="4429"/>
                  <a:pt x="2242" y="4410"/>
                </a:cubicBezTo>
                <a:cubicBezTo>
                  <a:pt x="2353" y="4352"/>
                  <a:pt x="2361" y="4299"/>
                  <a:pt x="2350" y="4234"/>
                </a:cubicBezTo>
                <a:cubicBezTo>
                  <a:pt x="2361" y="4225"/>
                  <a:pt x="2671" y="3846"/>
                  <a:pt x="2674" y="3838"/>
                </a:cubicBezTo>
                <a:cubicBezTo>
                  <a:pt x="2710" y="3675"/>
                  <a:pt x="2718" y="3508"/>
                  <a:pt x="2686" y="3342"/>
                </a:cubicBezTo>
                <a:cubicBezTo>
                  <a:pt x="2687" y="3342"/>
                  <a:pt x="2688" y="3342"/>
                  <a:pt x="2690" y="3342"/>
                </a:cubicBezTo>
                <a:cubicBezTo>
                  <a:pt x="2706" y="3290"/>
                  <a:pt x="2714" y="3219"/>
                  <a:pt x="2670" y="3186"/>
                </a:cubicBezTo>
                <a:cubicBezTo>
                  <a:pt x="2633" y="3134"/>
                  <a:pt x="2658" y="3094"/>
                  <a:pt x="2722" y="3094"/>
                </a:cubicBezTo>
                <a:cubicBezTo>
                  <a:pt x="2974" y="3017"/>
                  <a:pt x="3174" y="3166"/>
                  <a:pt x="3410" y="3166"/>
                </a:cubicBezTo>
                <a:cubicBezTo>
                  <a:pt x="3411" y="3162"/>
                  <a:pt x="3412" y="3158"/>
                  <a:pt x="3414" y="3154"/>
                </a:cubicBezTo>
                <a:cubicBezTo>
                  <a:pt x="3476" y="3081"/>
                  <a:pt x="3345" y="2870"/>
                  <a:pt x="3586" y="2750"/>
                </a:cubicBezTo>
                <a:cubicBezTo>
                  <a:pt x="3621" y="2694"/>
                  <a:pt x="3741" y="2471"/>
                  <a:pt x="3750" y="2438"/>
                </a:cubicBezTo>
                <a:cubicBezTo>
                  <a:pt x="3751" y="2438"/>
                  <a:pt x="3752" y="2438"/>
                  <a:pt x="3754" y="2438"/>
                </a:cubicBezTo>
                <a:cubicBezTo>
                  <a:pt x="3783" y="2394"/>
                  <a:pt x="3838" y="2410"/>
                  <a:pt x="3882" y="2414"/>
                </a:cubicBezTo>
                <a:cubicBezTo>
                  <a:pt x="3882" y="2524"/>
                  <a:pt x="4395" y="2601"/>
                  <a:pt x="4418" y="2598"/>
                </a:cubicBezTo>
                <a:cubicBezTo>
                  <a:pt x="4418" y="2597"/>
                  <a:pt x="4418" y="2595"/>
                  <a:pt x="4418" y="2594"/>
                </a:cubicBezTo>
                <a:cubicBezTo>
                  <a:pt x="4495" y="2589"/>
                  <a:pt x="4512" y="2572"/>
                  <a:pt x="4534" y="2502"/>
                </a:cubicBezTo>
                <a:cubicBezTo>
                  <a:pt x="4535" y="2502"/>
                  <a:pt x="4527" y="2252"/>
                  <a:pt x="4542" y="2218"/>
                </a:cubicBezTo>
                <a:cubicBezTo>
                  <a:pt x="4543" y="2218"/>
                  <a:pt x="4544" y="2218"/>
                  <a:pt x="4546" y="2218"/>
                </a:cubicBezTo>
                <a:cubicBezTo>
                  <a:pt x="4589" y="2046"/>
                  <a:pt x="4839" y="2063"/>
                  <a:pt x="4974" y="2018"/>
                </a:cubicBezTo>
                <a:cubicBezTo>
                  <a:pt x="4974" y="2017"/>
                  <a:pt x="4974" y="2015"/>
                  <a:pt x="4974" y="2014"/>
                </a:cubicBezTo>
                <a:cubicBezTo>
                  <a:pt x="5049" y="1951"/>
                  <a:pt x="5019" y="1822"/>
                  <a:pt x="5178" y="1822"/>
                </a:cubicBezTo>
                <a:cubicBezTo>
                  <a:pt x="5252" y="1798"/>
                  <a:pt x="5366" y="1846"/>
                  <a:pt x="5366" y="1934"/>
                </a:cubicBezTo>
                <a:cubicBezTo>
                  <a:pt x="5367" y="1934"/>
                  <a:pt x="5368" y="1934"/>
                  <a:pt x="5370" y="1934"/>
                </a:cubicBezTo>
                <a:cubicBezTo>
                  <a:pt x="5371" y="1983"/>
                  <a:pt x="5402" y="2050"/>
                  <a:pt x="5402" y="2078"/>
                </a:cubicBezTo>
                <a:cubicBezTo>
                  <a:pt x="5380" y="2141"/>
                  <a:pt x="5684" y="2379"/>
                  <a:pt x="5738" y="2370"/>
                </a:cubicBezTo>
                <a:cubicBezTo>
                  <a:pt x="5784" y="2383"/>
                  <a:pt x="5919" y="2460"/>
                  <a:pt x="5930" y="2494"/>
                </a:cubicBezTo>
                <a:cubicBezTo>
                  <a:pt x="5930" y="2585"/>
                  <a:pt x="5943" y="2772"/>
                  <a:pt x="6010" y="2822"/>
                </a:cubicBezTo>
                <a:cubicBezTo>
                  <a:pt x="6034" y="2944"/>
                  <a:pt x="6133" y="3137"/>
                  <a:pt x="5994" y="3242"/>
                </a:cubicBezTo>
                <a:cubicBezTo>
                  <a:pt x="5994" y="3245"/>
                  <a:pt x="5994" y="3247"/>
                  <a:pt x="5994" y="3250"/>
                </a:cubicBezTo>
                <a:cubicBezTo>
                  <a:pt x="5868" y="3381"/>
                  <a:pt x="5841" y="3480"/>
                  <a:pt x="5962" y="3614"/>
                </a:cubicBezTo>
                <a:cubicBezTo>
                  <a:pt x="6036" y="3668"/>
                  <a:pt x="6177" y="3684"/>
                  <a:pt x="6274" y="3706"/>
                </a:cubicBezTo>
                <a:cubicBezTo>
                  <a:pt x="6333" y="3702"/>
                  <a:pt x="7312" y="4055"/>
                  <a:pt x="7274" y="4298"/>
                </a:cubicBezTo>
                <a:cubicBezTo>
                  <a:pt x="7275" y="4298"/>
                  <a:pt x="7276" y="4298"/>
                  <a:pt x="7278" y="4298"/>
                </a:cubicBezTo>
                <a:cubicBezTo>
                  <a:pt x="7282" y="4387"/>
                  <a:pt x="7316" y="4537"/>
                  <a:pt x="7406" y="4582"/>
                </a:cubicBezTo>
                <a:cubicBezTo>
                  <a:pt x="7407" y="4587"/>
                  <a:pt x="7408" y="4593"/>
                  <a:pt x="7410" y="4598"/>
                </a:cubicBezTo>
                <a:cubicBezTo>
                  <a:pt x="7411" y="4598"/>
                  <a:pt x="7412" y="4598"/>
                  <a:pt x="7414" y="4598"/>
                </a:cubicBezTo>
                <a:cubicBezTo>
                  <a:pt x="7414" y="4602"/>
                  <a:pt x="7408" y="4770"/>
                  <a:pt x="7434" y="4770"/>
                </a:cubicBezTo>
                <a:cubicBezTo>
                  <a:pt x="7434" y="4773"/>
                  <a:pt x="7434" y="4775"/>
                  <a:pt x="7434" y="4778"/>
                </a:cubicBezTo>
                <a:cubicBezTo>
                  <a:pt x="7443" y="4786"/>
                  <a:pt x="7452" y="4794"/>
                  <a:pt x="7462" y="4802"/>
                </a:cubicBezTo>
                <a:cubicBezTo>
                  <a:pt x="7464" y="4806"/>
                  <a:pt x="7467" y="4810"/>
                  <a:pt x="7470" y="4814"/>
                </a:cubicBezTo>
                <a:cubicBezTo>
                  <a:pt x="7578" y="4814"/>
                  <a:pt x="7699" y="4862"/>
                  <a:pt x="7826" y="4862"/>
                </a:cubicBezTo>
                <a:cubicBezTo>
                  <a:pt x="7922" y="4891"/>
                  <a:pt x="8113" y="4966"/>
                  <a:pt x="8194" y="4966"/>
                </a:cubicBezTo>
                <a:cubicBezTo>
                  <a:pt x="8195" y="4969"/>
                  <a:pt x="8196" y="4971"/>
                  <a:pt x="8198" y="4974"/>
                </a:cubicBezTo>
                <a:cubicBezTo>
                  <a:pt x="8432" y="4974"/>
                  <a:pt x="8655" y="4962"/>
                  <a:pt x="8886" y="4962"/>
                </a:cubicBezTo>
                <a:cubicBezTo>
                  <a:pt x="8886" y="4963"/>
                  <a:pt x="8886" y="4965"/>
                  <a:pt x="8886" y="4966"/>
                </a:cubicBezTo>
                <a:cubicBezTo>
                  <a:pt x="9123" y="4996"/>
                  <a:pt x="9247" y="5236"/>
                  <a:pt x="9422" y="5262"/>
                </a:cubicBezTo>
                <a:cubicBezTo>
                  <a:pt x="9501" y="5172"/>
                  <a:pt x="9671" y="5297"/>
                  <a:pt x="9706" y="5346"/>
                </a:cubicBezTo>
                <a:cubicBezTo>
                  <a:pt x="9706" y="5347"/>
                  <a:pt x="9706" y="5349"/>
                  <a:pt x="9706" y="5350"/>
                </a:cubicBezTo>
                <a:cubicBezTo>
                  <a:pt x="9877" y="5350"/>
                  <a:pt x="9918" y="5443"/>
                  <a:pt x="10018" y="5518"/>
                </a:cubicBezTo>
                <a:cubicBezTo>
                  <a:pt x="10039" y="5546"/>
                  <a:pt x="10062" y="5550"/>
                  <a:pt x="10098" y="5550"/>
                </a:cubicBezTo>
                <a:cubicBezTo>
                  <a:pt x="10148" y="5398"/>
                  <a:pt x="11150" y="5185"/>
                  <a:pt x="11150" y="5038"/>
                </a:cubicBezTo>
                <a:cubicBezTo>
                  <a:pt x="11152" y="5038"/>
                  <a:pt x="11155" y="5038"/>
                  <a:pt x="11158" y="5038"/>
                </a:cubicBezTo>
                <a:cubicBezTo>
                  <a:pt x="11158" y="5037"/>
                  <a:pt x="11158" y="5035"/>
                  <a:pt x="11158" y="5034"/>
                </a:cubicBezTo>
                <a:cubicBezTo>
                  <a:pt x="11318" y="4988"/>
                  <a:pt x="11532" y="5124"/>
                  <a:pt x="11726" y="5086"/>
                </a:cubicBezTo>
                <a:cubicBezTo>
                  <a:pt x="11754" y="5001"/>
                  <a:pt x="11935" y="4830"/>
                  <a:pt x="12002" y="4770"/>
                </a:cubicBezTo>
                <a:cubicBezTo>
                  <a:pt x="12079" y="4700"/>
                  <a:pt x="12387" y="4472"/>
                  <a:pt x="12350" y="4430"/>
                </a:cubicBezTo>
                <a:cubicBezTo>
                  <a:pt x="12320" y="4322"/>
                  <a:pt x="12136" y="3848"/>
                  <a:pt x="12422" y="3850"/>
                </a:cubicBezTo>
                <a:cubicBezTo>
                  <a:pt x="12422" y="3851"/>
                  <a:pt x="12422" y="3853"/>
                  <a:pt x="12422" y="3854"/>
                </a:cubicBezTo>
                <a:cubicBezTo>
                  <a:pt x="12425" y="3854"/>
                  <a:pt x="12774" y="4075"/>
                  <a:pt x="12774" y="3990"/>
                </a:cubicBezTo>
                <a:cubicBezTo>
                  <a:pt x="12872" y="3990"/>
                  <a:pt x="13066" y="3751"/>
                  <a:pt x="13090" y="3662"/>
                </a:cubicBezTo>
                <a:cubicBezTo>
                  <a:pt x="13207" y="3639"/>
                  <a:pt x="13415" y="3634"/>
                  <a:pt x="13470" y="3526"/>
                </a:cubicBezTo>
                <a:cubicBezTo>
                  <a:pt x="13546" y="3468"/>
                  <a:pt x="13616" y="3266"/>
                  <a:pt x="13638" y="3266"/>
                </a:cubicBezTo>
                <a:cubicBezTo>
                  <a:pt x="13691" y="3202"/>
                  <a:pt x="13784" y="3181"/>
                  <a:pt x="13862" y="3162"/>
                </a:cubicBezTo>
                <a:cubicBezTo>
                  <a:pt x="13862" y="3161"/>
                  <a:pt x="13862" y="3159"/>
                  <a:pt x="13862" y="3158"/>
                </a:cubicBezTo>
                <a:cubicBezTo>
                  <a:pt x="13866" y="3158"/>
                  <a:pt x="13870" y="3158"/>
                  <a:pt x="13874" y="3158"/>
                </a:cubicBezTo>
                <a:cubicBezTo>
                  <a:pt x="13910" y="3113"/>
                  <a:pt x="14049" y="3002"/>
                  <a:pt x="14094" y="3002"/>
                </a:cubicBezTo>
                <a:cubicBezTo>
                  <a:pt x="14094" y="2981"/>
                  <a:pt x="14485" y="2974"/>
                  <a:pt x="14542" y="2958"/>
                </a:cubicBezTo>
                <a:cubicBezTo>
                  <a:pt x="14542" y="2907"/>
                  <a:pt x="14530" y="2850"/>
                  <a:pt x="14530" y="2814"/>
                </a:cubicBezTo>
                <a:cubicBezTo>
                  <a:pt x="14480" y="2657"/>
                  <a:pt x="14287" y="2560"/>
                  <a:pt x="14134" y="2474"/>
                </a:cubicBezTo>
                <a:cubicBezTo>
                  <a:pt x="14067" y="2472"/>
                  <a:pt x="14043" y="2550"/>
                  <a:pt x="13954" y="2550"/>
                </a:cubicBezTo>
                <a:cubicBezTo>
                  <a:pt x="13914" y="2595"/>
                  <a:pt x="13909" y="2637"/>
                  <a:pt x="13870" y="2686"/>
                </a:cubicBezTo>
                <a:cubicBezTo>
                  <a:pt x="13777" y="2682"/>
                  <a:pt x="13606" y="2604"/>
                  <a:pt x="13546" y="2622"/>
                </a:cubicBezTo>
                <a:cubicBezTo>
                  <a:pt x="13546" y="2623"/>
                  <a:pt x="13546" y="2625"/>
                  <a:pt x="13546" y="2626"/>
                </a:cubicBezTo>
                <a:cubicBezTo>
                  <a:pt x="13454" y="2626"/>
                  <a:pt x="13379" y="2703"/>
                  <a:pt x="13238" y="2698"/>
                </a:cubicBezTo>
                <a:cubicBezTo>
                  <a:pt x="13218" y="2661"/>
                  <a:pt x="13187" y="2639"/>
                  <a:pt x="13186" y="2582"/>
                </a:cubicBezTo>
                <a:cubicBezTo>
                  <a:pt x="13238" y="2522"/>
                  <a:pt x="13328" y="2448"/>
                  <a:pt x="13302" y="2358"/>
                </a:cubicBezTo>
                <a:cubicBezTo>
                  <a:pt x="13302" y="2165"/>
                  <a:pt x="13358" y="2041"/>
                  <a:pt x="13398" y="1842"/>
                </a:cubicBezTo>
                <a:cubicBezTo>
                  <a:pt x="13400" y="1841"/>
                  <a:pt x="13403" y="1839"/>
                  <a:pt x="13406" y="1838"/>
                </a:cubicBezTo>
                <a:cubicBezTo>
                  <a:pt x="13422" y="1813"/>
                  <a:pt x="13449" y="1787"/>
                  <a:pt x="13478" y="1778"/>
                </a:cubicBezTo>
                <a:cubicBezTo>
                  <a:pt x="13672" y="1778"/>
                  <a:pt x="13879" y="1796"/>
                  <a:pt x="14018" y="1638"/>
                </a:cubicBezTo>
                <a:cubicBezTo>
                  <a:pt x="14030" y="1627"/>
                  <a:pt x="14042" y="1617"/>
                  <a:pt x="14054" y="1606"/>
                </a:cubicBezTo>
                <a:cubicBezTo>
                  <a:pt x="14054" y="1501"/>
                  <a:pt x="14126" y="1344"/>
                  <a:pt x="14126" y="1222"/>
                </a:cubicBezTo>
                <a:cubicBezTo>
                  <a:pt x="14127" y="1222"/>
                  <a:pt x="14128" y="1222"/>
                  <a:pt x="14130" y="1222"/>
                </a:cubicBezTo>
                <a:cubicBezTo>
                  <a:pt x="14130" y="1063"/>
                  <a:pt x="14313" y="794"/>
                  <a:pt x="14318" y="794"/>
                </a:cubicBezTo>
                <a:cubicBezTo>
                  <a:pt x="14365" y="682"/>
                  <a:pt x="14231" y="563"/>
                  <a:pt x="14142" y="518"/>
                </a:cubicBezTo>
                <a:cubicBezTo>
                  <a:pt x="14142" y="511"/>
                  <a:pt x="14138" y="474"/>
                  <a:pt x="14134" y="474"/>
                </a:cubicBezTo>
                <a:cubicBezTo>
                  <a:pt x="14151" y="360"/>
                  <a:pt x="14160" y="346"/>
                  <a:pt x="14238" y="286"/>
                </a:cubicBezTo>
                <a:cubicBezTo>
                  <a:pt x="14325" y="264"/>
                  <a:pt x="14406" y="238"/>
                  <a:pt x="14490" y="210"/>
                </a:cubicBezTo>
                <a:cubicBezTo>
                  <a:pt x="14541" y="107"/>
                  <a:pt x="14840" y="18"/>
                  <a:pt x="14954" y="18"/>
                </a:cubicBezTo>
                <a:cubicBezTo>
                  <a:pt x="15033" y="0"/>
                  <a:pt x="15124" y="82"/>
                  <a:pt x="15202" y="82"/>
                </a:cubicBezTo>
                <a:cubicBezTo>
                  <a:pt x="15202" y="83"/>
                  <a:pt x="15202" y="85"/>
                  <a:pt x="15202" y="86"/>
                </a:cubicBezTo>
                <a:cubicBezTo>
                  <a:pt x="15348" y="79"/>
                  <a:pt x="15429" y="67"/>
                  <a:pt x="15558" y="122"/>
                </a:cubicBezTo>
                <a:cubicBezTo>
                  <a:pt x="15558" y="123"/>
                  <a:pt x="15558" y="125"/>
                  <a:pt x="15558" y="126"/>
                </a:cubicBezTo>
                <a:cubicBezTo>
                  <a:pt x="15563" y="127"/>
                  <a:pt x="15568" y="129"/>
                  <a:pt x="15574" y="130"/>
                </a:cubicBezTo>
                <a:cubicBezTo>
                  <a:pt x="15574" y="131"/>
                  <a:pt x="15574" y="133"/>
                  <a:pt x="15574" y="134"/>
                </a:cubicBezTo>
                <a:cubicBezTo>
                  <a:pt x="15576" y="134"/>
                  <a:pt x="15579" y="134"/>
                  <a:pt x="15582" y="134"/>
                </a:cubicBezTo>
                <a:cubicBezTo>
                  <a:pt x="15586" y="138"/>
                  <a:pt x="16030" y="600"/>
                  <a:pt x="16030" y="686"/>
                </a:cubicBezTo>
                <a:cubicBezTo>
                  <a:pt x="16031" y="686"/>
                  <a:pt x="16032" y="686"/>
                  <a:pt x="16034" y="686"/>
                </a:cubicBezTo>
                <a:cubicBezTo>
                  <a:pt x="16036" y="694"/>
                  <a:pt x="16039" y="702"/>
                  <a:pt x="16042" y="710"/>
                </a:cubicBezTo>
                <a:cubicBezTo>
                  <a:pt x="16048" y="715"/>
                  <a:pt x="16055" y="721"/>
                  <a:pt x="16062" y="726"/>
                </a:cubicBezTo>
                <a:cubicBezTo>
                  <a:pt x="16062" y="729"/>
                  <a:pt x="16062" y="731"/>
                  <a:pt x="16062" y="734"/>
                </a:cubicBezTo>
                <a:cubicBezTo>
                  <a:pt x="16127" y="794"/>
                  <a:pt x="16200" y="866"/>
                  <a:pt x="16266" y="918"/>
                </a:cubicBezTo>
                <a:cubicBezTo>
                  <a:pt x="16266" y="922"/>
                  <a:pt x="16266" y="926"/>
                  <a:pt x="16266" y="930"/>
                </a:cubicBezTo>
                <a:cubicBezTo>
                  <a:pt x="16267" y="930"/>
                  <a:pt x="16268" y="930"/>
                  <a:pt x="16270" y="930"/>
                </a:cubicBezTo>
                <a:cubicBezTo>
                  <a:pt x="16270" y="1037"/>
                  <a:pt x="16327" y="1094"/>
                  <a:pt x="16402" y="1150"/>
                </a:cubicBezTo>
                <a:cubicBezTo>
                  <a:pt x="16402" y="1160"/>
                  <a:pt x="16405" y="1160"/>
                  <a:pt x="16414" y="1166"/>
                </a:cubicBezTo>
                <a:cubicBezTo>
                  <a:pt x="16421" y="1195"/>
                  <a:pt x="16446" y="1334"/>
                  <a:pt x="16486" y="1334"/>
                </a:cubicBezTo>
                <a:cubicBezTo>
                  <a:pt x="16487" y="1337"/>
                  <a:pt x="16488" y="1339"/>
                  <a:pt x="16490" y="1342"/>
                </a:cubicBezTo>
                <a:cubicBezTo>
                  <a:pt x="16578" y="1342"/>
                  <a:pt x="16744" y="1323"/>
                  <a:pt x="16814" y="1350"/>
                </a:cubicBezTo>
                <a:cubicBezTo>
                  <a:pt x="16814" y="1390"/>
                  <a:pt x="16986" y="1351"/>
                  <a:pt x="17038" y="1366"/>
                </a:cubicBezTo>
                <a:cubicBezTo>
                  <a:pt x="17038" y="1374"/>
                  <a:pt x="17108" y="1402"/>
                  <a:pt x="17118" y="1414"/>
                </a:cubicBezTo>
                <a:cubicBezTo>
                  <a:pt x="17126" y="1493"/>
                  <a:pt x="17286" y="1537"/>
                  <a:pt x="17378" y="1558"/>
                </a:cubicBezTo>
                <a:cubicBezTo>
                  <a:pt x="17378" y="1649"/>
                  <a:pt x="17510" y="1914"/>
                  <a:pt x="17618" y="1914"/>
                </a:cubicBezTo>
                <a:close/>
                <a:moveTo>
                  <a:pt x="16158" y="13186"/>
                </a:moveTo>
                <a:cubicBezTo>
                  <a:pt x="16169" y="13075"/>
                  <a:pt x="16183" y="12977"/>
                  <a:pt x="16190" y="12858"/>
                </a:cubicBezTo>
                <a:cubicBezTo>
                  <a:pt x="16191" y="12858"/>
                  <a:pt x="16192" y="12858"/>
                  <a:pt x="16194" y="12858"/>
                </a:cubicBezTo>
                <a:cubicBezTo>
                  <a:pt x="16194" y="12716"/>
                  <a:pt x="16266" y="12687"/>
                  <a:pt x="16266" y="12566"/>
                </a:cubicBezTo>
                <a:cubicBezTo>
                  <a:pt x="16267" y="12566"/>
                  <a:pt x="16268" y="12566"/>
                  <a:pt x="16270" y="12566"/>
                </a:cubicBezTo>
                <a:cubicBezTo>
                  <a:pt x="16270" y="12438"/>
                  <a:pt x="16397" y="12205"/>
                  <a:pt x="16502" y="12114"/>
                </a:cubicBezTo>
                <a:cubicBezTo>
                  <a:pt x="16517" y="12092"/>
                  <a:pt x="16659" y="12067"/>
                  <a:pt x="16694" y="12078"/>
                </a:cubicBezTo>
                <a:cubicBezTo>
                  <a:pt x="16694" y="12079"/>
                  <a:pt x="16694" y="12081"/>
                  <a:pt x="16694" y="12082"/>
                </a:cubicBezTo>
                <a:cubicBezTo>
                  <a:pt x="16949" y="12118"/>
                  <a:pt x="16786" y="12268"/>
                  <a:pt x="16786" y="12378"/>
                </a:cubicBezTo>
                <a:cubicBezTo>
                  <a:pt x="16784" y="12378"/>
                  <a:pt x="16783" y="12378"/>
                  <a:pt x="16782" y="12378"/>
                </a:cubicBezTo>
                <a:cubicBezTo>
                  <a:pt x="16782" y="12535"/>
                  <a:pt x="16844" y="12763"/>
                  <a:pt x="16802" y="12906"/>
                </a:cubicBezTo>
                <a:cubicBezTo>
                  <a:pt x="16802" y="12969"/>
                  <a:pt x="16742" y="13020"/>
                  <a:pt x="16742" y="13066"/>
                </a:cubicBezTo>
                <a:cubicBezTo>
                  <a:pt x="16707" y="13119"/>
                  <a:pt x="16586" y="13134"/>
                  <a:pt x="16586" y="13222"/>
                </a:cubicBezTo>
                <a:cubicBezTo>
                  <a:pt x="16584" y="13222"/>
                  <a:pt x="16583" y="13222"/>
                  <a:pt x="16582" y="13222"/>
                </a:cubicBezTo>
                <a:cubicBezTo>
                  <a:pt x="16524" y="13375"/>
                  <a:pt x="16596" y="13474"/>
                  <a:pt x="16466" y="13626"/>
                </a:cubicBezTo>
                <a:cubicBezTo>
                  <a:pt x="16464" y="13626"/>
                  <a:pt x="16463" y="13626"/>
                  <a:pt x="16462" y="13626"/>
                </a:cubicBezTo>
                <a:cubicBezTo>
                  <a:pt x="16462" y="13625"/>
                  <a:pt x="16462" y="13623"/>
                  <a:pt x="16462" y="13622"/>
                </a:cubicBezTo>
                <a:cubicBezTo>
                  <a:pt x="16460" y="13622"/>
                  <a:pt x="16459" y="13622"/>
                  <a:pt x="16458" y="13622"/>
                </a:cubicBezTo>
                <a:cubicBezTo>
                  <a:pt x="16458" y="13575"/>
                  <a:pt x="16358" y="13524"/>
                  <a:pt x="16350" y="13458"/>
                </a:cubicBezTo>
                <a:cubicBezTo>
                  <a:pt x="16348" y="13458"/>
                  <a:pt x="16347" y="13458"/>
                  <a:pt x="16346" y="13458"/>
                </a:cubicBezTo>
                <a:cubicBezTo>
                  <a:pt x="16254" y="13348"/>
                  <a:pt x="16195" y="13318"/>
                  <a:pt x="16158" y="13186"/>
                </a:cubicBezTo>
                <a:close/>
                <a:moveTo>
                  <a:pt x="11910" y="14830"/>
                </a:moveTo>
                <a:cubicBezTo>
                  <a:pt x="12062" y="14815"/>
                  <a:pt x="12395" y="14674"/>
                  <a:pt x="12562" y="14742"/>
                </a:cubicBezTo>
                <a:cubicBezTo>
                  <a:pt x="12604" y="14751"/>
                  <a:pt x="12682" y="14784"/>
                  <a:pt x="12694" y="14830"/>
                </a:cubicBezTo>
                <a:cubicBezTo>
                  <a:pt x="12732" y="14884"/>
                  <a:pt x="12628" y="15009"/>
                  <a:pt x="12538" y="15282"/>
                </a:cubicBezTo>
                <a:cubicBezTo>
                  <a:pt x="12535" y="15283"/>
                  <a:pt x="12532" y="15285"/>
                  <a:pt x="12530" y="15286"/>
                </a:cubicBezTo>
                <a:cubicBezTo>
                  <a:pt x="12530" y="15289"/>
                  <a:pt x="12530" y="15291"/>
                  <a:pt x="12530" y="15294"/>
                </a:cubicBezTo>
                <a:cubicBezTo>
                  <a:pt x="12457" y="15440"/>
                  <a:pt x="12112" y="15575"/>
                  <a:pt x="12102" y="15542"/>
                </a:cubicBezTo>
                <a:cubicBezTo>
                  <a:pt x="12096" y="15542"/>
                  <a:pt x="12091" y="15542"/>
                  <a:pt x="12086" y="15542"/>
                </a:cubicBezTo>
                <a:cubicBezTo>
                  <a:pt x="12086" y="15543"/>
                  <a:pt x="12086" y="15545"/>
                  <a:pt x="12086" y="15546"/>
                </a:cubicBezTo>
                <a:cubicBezTo>
                  <a:pt x="12024" y="15564"/>
                  <a:pt x="11774" y="15472"/>
                  <a:pt x="11774" y="15414"/>
                </a:cubicBezTo>
                <a:cubicBezTo>
                  <a:pt x="11771" y="15413"/>
                  <a:pt x="11768" y="15411"/>
                  <a:pt x="11766" y="15410"/>
                </a:cubicBezTo>
                <a:cubicBezTo>
                  <a:pt x="11664" y="15004"/>
                  <a:pt x="11893" y="15116"/>
                  <a:pt x="11910" y="14830"/>
                </a:cubicBezTo>
                <a:close/>
              </a:path>
            </a:pathLst>
          </a:custGeom>
          <a:solidFill>
            <a:srgbClr val="C00000"/>
          </a:solidFill>
          <a:ln w="0" cap="flat">
            <a:noFill/>
            <a:prstDash val="solid"/>
            <a:miter lim="800000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79" tIns="34289" rIns="68579" bIns="34289" numCol="1" anchor="t" anchorCtr="0" compatLnSpc="1"/>
          <a:lstStyle/>
          <a:p>
            <a:pPr defTabSz="685165"/>
            <a:endParaRPr lang="zh-CN" altLang="en-US" sz="140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4962270" y="2696150"/>
            <a:ext cx="1919962" cy="808152"/>
          </a:xfrm>
          <a:prstGeom prst="line">
            <a:avLst/>
          </a:prstGeom>
          <a:ln w="38100">
            <a:solidFill>
              <a:srgbClr val="E0E2C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6957610" y="1699607"/>
            <a:ext cx="1403438" cy="1400619"/>
            <a:chOff x="7281460" y="1594868"/>
            <a:chExt cx="1403438" cy="1400619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7281460" y="1594868"/>
              <a:ext cx="1403438" cy="1400619"/>
              <a:chOff x="278" y="45"/>
              <a:chExt cx="498" cy="497"/>
            </a:xfrm>
            <a:effectLst>
              <a:outerShdw blurRad="50800" dist="508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278" y="45"/>
                <a:ext cx="498" cy="497"/>
              </a:xfrm>
              <a:prstGeom prst="ellipse">
                <a:avLst/>
              </a:prstGeom>
              <a:solidFill>
                <a:srgbClr val="E0E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7"/>
              <p:cNvSpPr>
                <a:spLocks noEditPoints="1"/>
              </p:cNvSpPr>
              <p:nvPr/>
            </p:nvSpPr>
            <p:spPr bwMode="auto">
              <a:xfrm>
                <a:off x="293" y="56"/>
                <a:ext cx="469" cy="468"/>
              </a:xfrm>
              <a:custGeom>
                <a:avLst/>
                <a:gdLst>
                  <a:gd name="T0" fmla="*/ 69 w 197"/>
                  <a:gd name="T1" fmla="*/ 178 h 197"/>
                  <a:gd name="T2" fmla="*/ 67 w 197"/>
                  <a:gd name="T3" fmla="*/ 173 h 197"/>
                  <a:gd name="T4" fmla="*/ 56 w 197"/>
                  <a:gd name="T5" fmla="*/ 182 h 197"/>
                  <a:gd name="T6" fmla="*/ 98 w 197"/>
                  <a:gd name="T7" fmla="*/ 193 h 197"/>
                  <a:gd name="T8" fmla="*/ 92 w 197"/>
                  <a:gd name="T9" fmla="*/ 174 h 197"/>
                  <a:gd name="T10" fmla="*/ 92 w 197"/>
                  <a:gd name="T11" fmla="*/ 183 h 197"/>
                  <a:gd name="T12" fmla="*/ 101 w 197"/>
                  <a:gd name="T13" fmla="*/ 164 h 197"/>
                  <a:gd name="T14" fmla="*/ 136 w 197"/>
                  <a:gd name="T15" fmla="*/ 190 h 197"/>
                  <a:gd name="T16" fmla="*/ 132 w 197"/>
                  <a:gd name="T17" fmla="*/ 171 h 197"/>
                  <a:gd name="T18" fmla="*/ 134 w 197"/>
                  <a:gd name="T19" fmla="*/ 181 h 197"/>
                  <a:gd name="T20" fmla="*/ 146 w 197"/>
                  <a:gd name="T21" fmla="*/ 150 h 197"/>
                  <a:gd name="T22" fmla="*/ 150 w 197"/>
                  <a:gd name="T23" fmla="*/ 171 h 197"/>
                  <a:gd name="T24" fmla="*/ 146 w 197"/>
                  <a:gd name="T25" fmla="*/ 164 h 197"/>
                  <a:gd name="T26" fmla="*/ 149 w 197"/>
                  <a:gd name="T27" fmla="*/ 148 h 197"/>
                  <a:gd name="T28" fmla="*/ 25 w 197"/>
                  <a:gd name="T29" fmla="*/ 141 h 197"/>
                  <a:gd name="T30" fmla="*/ 29 w 197"/>
                  <a:gd name="T31" fmla="*/ 134 h 197"/>
                  <a:gd name="T32" fmla="*/ 12 w 197"/>
                  <a:gd name="T33" fmla="*/ 135 h 197"/>
                  <a:gd name="T34" fmla="*/ 30 w 197"/>
                  <a:gd name="T35" fmla="*/ 163 h 197"/>
                  <a:gd name="T36" fmla="*/ 41 w 197"/>
                  <a:gd name="T37" fmla="*/ 148 h 197"/>
                  <a:gd name="T38" fmla="*/ 33 w 197"/>
                  <a:gd name="T39" fmla="*/ 155 h 197"/>
                  <a:gd name="T40" fmla="*/ 169 w 197"/>
                  <a:gd name="T41" fmla="*/ 104 h 197"/>
                  <a:gd name="T42" fmla="*/ 173 w 197"/>
                  <a:gd name="T43" fmla="*/ 138 h 197"/>
                  <a:gd name="T44" fmla="*/ 164 w 197"/>
                  <a:gd name="T45" fmla="*/ 136 h 197"/>
                  <a:gd name="T46" fmla="*/ 174 w 197"/>
                  <a:gd name="T47" fmla="*/ 155 h 197"/>
                  <a:gd name="T48" fmla="*/ 192 w 197"/>
                  <a:gd name="T49" fmla="*/ 112 h 197"/>
                  <a:gd name="T50" fmla="*/ 171 w 197"/>
                  <a:gd name="T51" fmla="*/ 118 h 197"/>
                  <a:gd name="T52" fmla="*/ 179 w 197"/>
                  <a:gd name="T53" fmla="*/ 123 h 197"/>
                  <a:gd name="T54" fmla="*/ 1 w 197"/>
                  <a:gd name="T55" fmla="*/ 86 h 197"/>
                  <a:gd name="T56" fmla="*/ 19 w 197"/>
                  <a:gd name="T57" fmla="*/ 91 h 197"/>
                  <a:gd name="T58" fmla="*/ 9 w 197"/>
                  <a:gd name="T59" fmla="*/ 88 h 197"/>
                  <a:gd name="T60" fmla="*/ 30 w 197"/>
                  <a:gd name="T61" fmla="*/ 114 h 197"/>
                  <a:gd name="T62" fmla="*/ 10 w 197"/>
                  <a:gd name="T63" fmla="*/ 107 h 197"/>
                  <a:gd name="T64" fmla="*/ 18 w 197"/>
                  <a:gd name="T65" fmla="*/ 107 h 197"/>
                  <a:gd name="T66" fmla="*/ 8 w 197"/>
                  <a:gd name="T67" fmla="*/ 124 h 197"/>
                  <a:gd name="T68" fmla="*/ 164 w 197"/>
                  <a:gd name="T69" fmla="*/ 95 h 197"/>
                  <a:gd name="T70" fmla="*/ 182 w 197"/>
                  <a:gd name="T71" fmla="*/ 85 h 197"/>
                  <a:gd name="T72" fmla="*/ 178 w 197"/>
                  <a:gd name="T73" fmla="*/ 89 h 197"/>
                  <a:gd name="T74" fmla="*/ 192 w 197"/>
                  <a:gd name="T75" fmla="*/ 94 h 197"/>
                  <a:gd name="T76" fmla="*/ 185 w 197"/>
                  <a:gd name="T77" fmla="*/ 62 h 197"/>
                  <a:gd name="T78" fmla="*/ 171 w 197"/>
                  <a:gd name="T79" fmla="*/ 73 h 197"/>
                  <a:gd name="T80" fmla="*/ 183 w 197"/>
                  <a:gd name="T81" fmla="*/ 68 h 197"/>
                  <a:gd name="T82" fmla="*/ 152 w 197"/>
                  <a:gd name="T83" fmla="*/ 99 h 197"/>
                  <a:gd name="T84" fmla="*/ 31 w 197"/>
                  <a:gd name="T85" fmla="*/ 34 h 197"/>
                  <a:gd name="T86" fmla="*/ 43 w 197"/>
                  <a:gd name="T87" fmla="*/ 45 h 197"/>
                  <a:gd name="T88" fmla="*/ 35 w 197"/>
                  <a:gd name="T89" fmla="*/ 31 h 197"/>
                  <a:gd name="T90" fmla="*/ 35 w 197"/>
                  <a:gd name="T91" fmla="*/ 66 h 197"/>
                  <a:gd name="T92" fmla="*/ 27 w 197"/>
                  <a:gd name="T93" fmla="*/ 55 h 197"/>
                  <a:gd name="T94" fmla="*/ 29 w 197"/>
                  <a:gd name="T95" fmla="*/ 52 h 197"/>
                  <a:gd name="T96" fmla="*/ 36 w 197"/>
                  <a:gd name="T97" fmla="*/ 70 h 197"/>
                  <a:gd name="T98" fmla="*/ 149 w 197"/>
                  <a:gd name="T99" fmla="*/ 55 h 197"/>
                  <a:gd name="T100" fmla="*/ 153 w 197"/>
                  <a:gd name="T101" fmla="*/ 35 h 197"/>
                  <a:gd name="T102" fmla="*/ 156 w 197"/>
                  <a:gd name="T103" fmla="*/ 38 h 197"/>
                  <a:gd name="T104" fmla="*/ 150 w 197"/>
                  <a:gd name="T105" fmla="*/ 51 h 197"/>
                  <a:gd name="T106" fmla="*/ 142 w 197"/>
                  <a:gd name="T107" fmla="*/ 16 h 197"/>
                  <a:gd name="T108" fmla="*/ 137 w 197"/>
                  <a:gd name="T109" fmla="*/ 32 h 197"/>
                  <a:gd name="T110" fmla="*/ 145 w 197"/>
                  <a:gd name="T111" fmla="*/ 18 h 197"/>
                  <a:gd name="T112" fmla="*/ 99 w 197"/>
                  <a:gd name="T113" fmla="*/ 14 h 197"/>
                  <a:gd name="T114" fmla="*/ 103 w 197"/>
                  <a:gd name="T115" fmla="*/ 18 h 197"/>
                  <a:gd name="T116" fmla="*/ 110 w 197"/>
                  <a:gd name="T117" fmla="*/ 5 h 197"/>
                  <a:gd name="T118" fmla="*/ 63 w 197"/>
                  <a:gd name="T119" fmla="*/ 11 h 197"/>
                  <a:gd name="T120" fmla="*/ 78 w 197"/>
                  <a:gd name="T121" fmla="*/ 26 h 197"/>
                  <a:gd name="T122" fmla="*/ 79 w 197"/>
                  <a:gd name="T123" fmla="*/ 16 h 197"/>
                  <a:gd name="T124" fmla="*/ 106 w 197"/>
                  <a:gd name="T125" fmla="*/ 3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7" h="197">
                    <a:moveTo>
                      <a:pt x="67" y="157"/>
                    </a:moveTo>
                    <a:cubicBezTo>
                      <a:pt x="66" y="157"/>
                      <a:pt x="64" y="158"/>
                      <a:pt x="63" y="160"/>
                    </a:cubicBezTo>
                    <a:cubicBezTo>
                      <a:pt x="52" y="180"/>
                      <a:pt x="52" y="180"/>
                      <a:pt x="52" y="180"/>
                    </a:cubicBezTo>
                    <a:cubicBezTo>
                      <a:pt x="50" y="182"/>
                      <a:pt x="51" y="185"/>
                      <a:pt x="54" y="187"/>
                    </a:cubicBezTo>
                    <a:cubicBezTo>
                      <a:pt x="59" y="189"/>
                      <a:pt x="64" y="191"/>
                      <a:pt x="69" y="192"/>
                    </a:cubicBezTo>
                    <a:cubicBezTo>
                      <a:pt x="69" y="193"/>
                      <a:pt x="70" y="193"/>
                      <a:pt x="71" y="193"/>
                    </a:cubicBezTo>
                    <a:cubicBezTo>
                      <a:pt x="73" y="193"/>
                      <a:pt x="75" y="191"/>
                      <a:pt x="76" y="189"/>
                    </a:cubicBezTo>
                    <a:cubicBezTo>
                      <a:pt x="77" y="186"/>
                      <a:pt x="77" y="186"/>
                      <a:pt x="77" y="186"/>
                    </a:cubicBezTo>
                    <a:cubicBezTo>
                      <a:pt x="77" y="183"/>
                      <a:pt x="75" y="180"/>
                      <a:pt x="73" y="180"/>
                    </a:cubicBezTo>
                    <a:cubicBezTo>
                      <a:pt x="70" y="178"/>
                      <a:pt x="70" y="178"/>
                      <a:pt x="70" y="178"/>
                    </a:cubicBezTo>
                    <a:cubicBezTo>
                      <a:pt x="69" y="178"/>
                      <a:pt x="69" y="178"/>
                      <a:pt x="69" y="178"/>
                    </a:cubicBezTo>
                    <a:cubicBezTo>
                      <a:pt x="69" y="177"/>
                      <a:pt x="69" y="177"/>
                      <a:pt x="69" y="177"/>
                    </a:cubicBezTo>
                    <a:cubicBezTo>
                      <a:pt x="70" y="174"/>
                      <a:pt x="70" y="174"/>
                      <a:pt x="70" y="174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3" y="174"/>
                      <a:pt x="75" y="175"/>
                      <a:pt x="77" y="175"/>
                    </a:cubicBezTo>
                    <a:cubicBezTo>
                      <a:pt x="78" y="175"/>
                      <a:pt x="78" y="175"/>
                      <a:pt x="78" y="175"/>
                    </a:cubicBezTo>
                    <a:cubicBezTo>
                      <a:pt x="79" y="175"/>
                      <a:pt x="79" y="175"/>
                      <a:pt x="80" y="174"/>
                    </a:cubicBezTo>
                    <a:cubicBezTo>
                      <a:pt x="80" y="173"/>
                      <a:pt x="79" y="172"/>
                      <a:pt x="78" y="172"/>
                    </a:cubicBezTo>
                    <a:cubicBezTo>
                      <a:pt x="76" y="171"/>
                      <a:pt x="75" y="170"/>
                      <a:pt x="73" y="170"/>
                    </a:cubicBezTo>
                    <a:cubicBezTo>
                      <a:pt x="72" y="170"/>
                      <a:pt x="72" y="169"/>
                      <a:pt x="71" y="169"/>
                    </a:cubicBezTo>
                    <a:cubicBezTo>
                      <a:pt x="69" y="169"/>
                      <a:pt x="67" y="171"/>
                      <a:pt x="67" y="173"/>
                    </a:cubicBezTo>
                    <a:cubicBezTo>
                      <a:pt x="65" y="176"/>
                      <a:pt x="65" y="176"/>
                      <a:pt x="65" y="176"/>
                    </a:cubicBezTo>
                    <a:cubicBezTo>
                      <a:pt x="64" y="178"/>
                      <a:pt x="66" y="181"/>
                      <a:pt x="68" y="182"/>
                    </a:cubicBezTo>
                    <a:cubicBezTo>
                      <a:pt x="72" y="183"/>
                      <a:pt x="72" y="183"/>
                      <a:pt x="72" y="183"/>
                    </a:cubicBezTo>
                    <a:cubicBezTo>
                      <a:pt x="72" y="184"/>
                      <a:pt x="72" y="184"/>
                      <a:pt x="72" y="184"/>
                    </a:cubicBezTo>
                    <a:cubicBezTo>
                      <a:pt x="72" y="185"/>
                      <a:pt x="72" y="185"/>
                      <a:pt x="72" y="185"/>
                    </a:cubicBezTo>
                    <a:cubicBezTo>
                      <a:pt x="71" y="188"/>
                      <a:pt x="71" y="188"/>
                      <a:pt x="71" y="188"/>
                    </a:cubicBezTo>
                    <a:cubicBezTo>
                      <a:pt x="71" y="189"/>
                      <a:pt x="71" y="189"/>
                      <a:pt x="71" y="189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65" y="187"/>
                      <a:pt x="61" y="185"/>
                      <a:pt x="56" y="183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7" y="161"/>
                      <a:pt x="67" y="161"/>
                      <a:pt x="67" y="161"/>
                    </a:cubicBezTo>
                    <a:cubicBezTo>
                      <a:pt x="77" y="166"/>
                      <a:pt x="87" y="169"/>
                      <a:pt x="98" y="169"/>
                    </a:cubicBezTo>
                    <a:cubicBezTo>
                      <a:pt x="99" y="169"/>
                      <a:pt x="100" y="168"/>
                      <a:pt x="101" y="168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3" y="192"/>
                      <a:pt x="103" y="192"/>
                      <a:pt x="103" y="192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02" y="193"/>
                      <a:pt x="102" y="193"/>
                      <a:pt x="102" y="193"/>
                    </a:cubicBezTo>
                    <a:cubicBezTo>
                      <a:pt x="101" y="193"/>
                      <a:pt x="99" y="193"/>
                      <a:pt x="98" y="193"/>
                    </a:cubicBezTo>
                    <a:cubicBezTo>
                      <a:pt x="95" y="193"/>
                      <a:pt x="91" y="193"/>
                      <a:pt x="87" y="192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1"/>
                      <a:pt x="86" y="191"/>
                      <a:pt x="86" y="191"/>
                    </a:cubicBezTo>
                    <a:cubicBezTo>
                      <a:pt x="87" y="188"/>
                      <a:pt x="87" y="188"/>
                      <a:pt x="87" y="188"/>
                    </a:cubicBezTo>
                    <a:cubicBezTo>
                      <a:pt x="87" y="187"/>
                      <a:pt x="87" y="187"/>
                      <a:pt x="87" y="187"/>
                    </a:cubicBezTo>
                    <a:cubicBezTo>
                      <a:pt x="88" y="187"/>
                      <a:pt x="88" y="187"/>
                      <a:pt x="88" y="187"/>
                    </a:cubicBezTo>
                    <a:cubicBezTo>
                      <a:pt x="89" y="187"/>
                      <a:pt x="90" y="187"/>
                      <a:pt x="91" y="187"/>
                    </a:cubicBezTo>
                    <a:cubicBezTo>
                      <a:pt x="91" y="187"/>
                      <a:pt x="92" y="187"/>
                      <a:pt x="92" y="187"/>
                    </a:cubicBezTo>
                    <a:cubicBezTo>
                      <a:pt x="94" y="187"/>
                      <a:pt x="97" y="185"/>
                      <a:pt x="97" y="182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6"/>
                      <a:pt x="95" y="174"/>
                      <a:pt x="92" y="174"/>
                    </a:cubicBezTo>
                    <a:cubicBezTo>
                      <a:pt x="92" y="174"/>
                      <a:pt x="92" y="174"/>
                      <a:pt x="92" y="174"/>
                    </a:cubicBezTo>
                    <a:cubicBezTo>
                      <a:pt x="90" y="174"/>
                      <a:pt x="89" y="174"/>
                      <a:pt x="87" y="173"/>
                    </a:cubicBezTo>
                    <a:cubicBezTo>
                      <a:pt x="87" y="173"/>
                      <a:pt x="86" y="173"/>
                      <a:pt x="86" y="173"/>
                    </a:cubicBezTo>
                    <a:cubicBezTo>
                      <a:pt x="86" y="173"/>
                      <a:pt x="85" y="174"/>
                      <a:pt x="85" y="175"/>
                    </a:cubicBezTo>
                    <a:cubicBezTo>
                      <a:pt x="84" y="176"/>
                      <a:pt x="85" y="177"/>
                      <a:pt x="86" y="177"/>
                    </a:cubicBezTo>
                    <a:cubicBezTo>
                      <a:pt x="88" y="177"/>
                      <a:pt x="90" y="178"/>
                      <a:pt x="92" y="178"/>
                    </a:cubicBezTo>
                    <a:cubicBezTo>
                      <a:pt x="93" y="178"/>
                      <a:pt x="93" y="178"/>
                      <a:pt x="93" y="17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3" y="182"/>
                      <a:pt x="93" y="182"/>
                      <a:pt x="93" y="182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1" y="183"/>
                      <a:pt x="89" y="183"/>
                      <a:pt x="88" y="183"/>
                    </a:cubicBezTo>
                    <a:cubicBezTo>
                      <a:pt x="88" y="183"/>
                      <a:pt x="88" y="183"/>
                      <a:pt x="88" y="183"/>
                    </a:cubicBezTo>
                    <a:cubicBezTo>
                      <a:pt x="85" y="183"/>
                      <a:pt x="83" y="184"/>
                      <a:pt x="82" y="187"/>
                    </a:cubicBezTo>
                    <a:cubicBezTo>
                      <a:pt x="82" y="191"/>
                      <a:pt x="82" y="191"/>
                      <a:pt x="82" y="191"/>
                    </a:cubicBezTo>
                    <a:cubicBezTo>
                      <a:pt x="81" y="193"/>
                      <a:pt x="83" y="196"/>
                      <a:pt x="87" y="196"/>
                    </a:cubicBezTo>
                    <a:cubicBezTo>
                      <a:pt x="91" y="197"/>
                      <a:pt x="94" y="197"/>
                      <a:pt x="98" y="197"/>
                    </a:cubicBezTo>
                    <a:cubicBezTo>
                      <a:pt x="100" y="197"/>
                      <a:pt x="101" y="197"/>
                      <a:pt x="102" y="197"/>
                    </a:cubicBezTo>
                    <a:cubicBezTo>
                      <a:pt x="105" y="197"/>
                      <a:pt x="108" y="194"/>
                      <a:pt x="107" y="192"/>
                    </a:cubicBezTo>
                    <a:cubicBezTo>
                      <a:pt x="105" y="169"/>
                      <a:pt x="105" y="169"/>
                      <a:pt x="105" y="169"/>
                    </a:cubicBezTo>
                    <a:cubicBezTo>
                      <a:pt x="105" y="167"/>
                      <a:pt x="103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0" y="165"/>
                      <a:pt x="99" y="165"/>
                      <a:pt x="98" y="165"/>
                    </a:cubicBezTo>
                    <a:cubicBezTo>
                      <a:pt x="88" y="165"/>
                      <a:pt x="78" y="162"/>
                      <a:pt x="69" y="158"/>
                    </a:cubicBezTo>
                    <a:cubicBezTo>
                      <a:pt x="68" y="157"/>
                      <a:pt x="68" y="157"/>
                      <a:pt x="67" y="157"/>
                    </a:cubicBezTo>
                    <a:moveTo>
                      <a:pt x="145" y="147"/>
                    </a:moveTo>
                    <a:cubicBezTo>
                      <a:pt x="144" y="147"/>
                      <a:pt x="143" y="147"/>
                      <a:pt x="143" y="148"/>
                    </a:cubicBezTo>
                    <a:cubicBezTo>
                      <a:pt x="134" y="155"/>
                      <a:pt x="124" y="160"/>
                      <a:pt x="114" y="163"/>
                    </a:cubicBezTo>
                    <a:cubicBezTo>
                      <a:pt x="112" y="163"/>
                      <a:pt x="110" y="166"/>
                      <a:pt x="111" y="168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3"/>
                      <a:pt x="117" y="194"/>
                      <a:pt x="120" y="194"/>
                    </a:cubicBezTo>
                    <a:cubicBezTo>
                      <a:pt x="120" y="194"/>
                      <a:pt x="121" y="194"/>
                      <a:pt x="121" y="194"/>
                    </a:cubicBezTo>
                    <a:cubicBezTo>
                      <a:pt x="126" y="193"/>
                      <a:pt x="131" y="191"/>
                      <a:pt x="136" y="190"/>
                    </a:cubicBezTo>
                    <a:cubicBezTo>
                      <a:pt x="139" y="188"/>
                      <a:pt x="140" y="185"/>
                      <a:pt x="139" y="183"/>
                    </a:cubicBezTo>
                    <a:cubicBezTo>
                      <a:pt x="137" y="179"/>
                      <a:pt x="137" y="179"/>
                      <a:pt x="137" y="179"/>
                    </a:cubicBezTo>
                    <a:cubicBezTo>
                      <a:pt x="137" y="178"/>
                      <a:pt x="135" y="177"/>
                      <a:pt x="133" y="177"/>
                    </a:cubicBezTo>
                    <a:cubicBezTo>
                      <a:pt x="132" y="177"/>
                      <a:pt x="131" y="177"/>
                      <a:pt x="131" y="177"/>
                    </a:cubicBezTo>
                    <a:cubicBezTo>
                      <a:pt x="128" y="178"/>
                      <a:pt x="128" y="178"/>
                      <a:pt x="128" y="178"/>
                    </a:cubicBezTo>
                    <a:cubicBezTo>
                      <a:pt x="127" y="178"/>
                      <a:pt x="127" y="178"/>
                      <a:pt x="127" y="178"/>
                    </a:cubicBezTo>
                    <a:cubicBezTo>
                      <a:pt x="126" y="178"/>
                      <a:pt x="126" y="178"/>
                      <a:pt x="126" y="178"/>
                    </a:cubicBezTo>
                    <a:cubicBezTo>
                      <a:pt x="125" y="175"/>
                      <a:pt x="125" y="175"/>
                      <a:pt x="125" y="175"/>
                    </a:cubicBezTo>
                    <a:cubicBezTo>
                      <a:pt x="125" y="174"/>
                      <a:pt x="125" y="174"/>
                      <a:pt x="125" y="174"/>
                    </a:cubicBezTo>
                    <a:cubicBezTo>
                      <a:pt x="126" y="173"/>
                      <a:pt x="126" y="173"/>
                      <a:pt x="126" y="173"/>
                    </a:cubicBezTo>
                    <a:cubicBezTo>
                      <a:pt x="128" y="173"/>
                      <a:pt x="130" y="172"/>
                      <a:pt x="132" y="171"/>
                    </a:cubicBezTo>
                    <a:cubicBezTo>
                      <a:pt x="132" y="170"/>
                      <a:pt x="133" y="169"/>
                      <a:pt x="132" y="168"/>
                    </a:cubicBezTo>
                    <a:cubicBezTo>
                      <a:pt x="132" y="168"/>
                      <a:pt x="131" y="167"/>
                      <a:pt x="131" y="167"/>
                    </a:cubicBezTo>
                    <a:cubicBezTo>
                      <a:pt x="130" y="167"/>
                      <a:pt x="130" y="167"/>
                      <a:pt x="130" y="167"/>
                    </a:cubicBezTo>
                    <a:cubicBezTo>
                      <a:pt x="128" y="168"/>
                      <a:pt x="126" y="169"/>
                      <a:pt x="124" y="170"/>
                    </a:cubicBezTo>
                    <a:cubicBezTo>
                      <a:pt x="122" y="170"/>
                      <a:pt x="121" y="173"/>
                      <a:pt x="122" y="176"/>
                    </a:cubicBezTo>
                    <a:cubicBezTo>
                      <a:pt x="122" y="179"/>
                      <a:pt x="122" y="179"/>
                      <a:pt x="122" y="179"/>
                    </a:cubicBezTo>
                    <a:cubicBezTo>
                      <a:pt x="123" y="181"/>
                      <a:pt x="125" y="182"/>
                      <a:pt x="127" y="182"/>
                    </a:cubicBezTo>
                    <a:cubicBezTo>
                      <a:pt x="128" y="182"/>
                      <a:pt x="128" y="182"/>
                      <a:pt x="129" y="182"/>
                    </a:cubicBezTo>
                    <a:cubicBezTo>
                      <a:pt x="132" y="181"/>
                      <a:pt x="132" y="181"/>
                      <a:pt x="132" y="181"/>
                    </a:cubicBezTo>
                    <a:cubicBezTo>
                      <a:pt x="133" y="181"/>
                      <a:pt x="133" y="181"/>
                      <a:pt x="133" y="181"/>
                    </a:cubicBezTo>
                    <a:cubicBezTo>
                      <a:pt x="134" y="181"/>
                      <a:pt x="134" y="181"/>
                      <a:pt x="134" y="181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4" y="186"/>
                      <a:pt x="134" y="186"/>
                      <a:pt x="134" y="186"/>
                    </a:cubicBezTo>
                    <a:cubicBezTo>
                      <a:pt x="130" y="188"/>
                      <a:pt x="125" y="189"/>
                      <a:pt x="120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4" y="168"/>
                      <a:pt x="114" y="168"/>
                      <a:pt x="114" y="168"/>
                    </a:cubicBezTo>
                    <a:cubicBezTo>
                      <a:pt x="114" y="167"/>
                      <a:pt x="114" y="167"/>
                      <a:pt x="114" y="167"/>
                    </a:cubicBezTo>
                    <a:cubicBezTo>
                      <a:pt x="115" y="167"/>
                      <a:pt x="115" y="167"/>
                      <a:pt x="115" y="167"/>
                    </a:cubicBezTo>
                    <a:cubicBezTo>
                      <a:pt x="126" y="164"/>
                      <a:pt x="137" y="158"/>
                      <a:pt x="145" y="150"/>
                    </a:cubicBezTo>
                    <a:cubicBezTo>
                      <a:pt x="146" y="150"/>
                      <a:pt x="146" y="150"/>
                      <a:pt x="146" y="150"/>
                    </a:cubicBezTo>
                    <a:cubicBezTo>
                      <a:pt x="147" y="151"/>
                      <a:pt x="147" y="151"/>
                      <a:pt x="147" y="151"/>
                    </a:cubicBezTo>
                    <a:cubicBezTo>
                      <a:pt x="162" y="167"/>
                      <a:pt x="162" y="167"/>
                      <a:pt x="162" y="167"/>
                    </a:cubicBezTo>
                    <a:cubicBezTo>
                      <a:pt x="162" y="168"/>
                      <a:pt x="162" y="168"/>
                      <a:pt x="162" y="168"/>
                    </a:cubicBezTo>
                    <a:cubicBezTo>
                      <a:pt x="162" y="169"/>
                      <a:pt x="162" y="169"/>
                      <a:pt x="162" y="169"/>
                    </a:cubicBezTo>
                    <a:cubicBezTo>
                      <a:pt x="158" y="172"/>
                      <a:pt x="154" y="175"/>
                      <a:pt x="150" y="178"/>
                    </a:cubicBezTo>
                    <a:cubicBezTo>
                      <a:pt x="149" y="178"/>
                      <a:pt x="149" y="178"/>
                      <a:pt x="149" y="178"/>
                    </a:cubicBezTo>
                    <a:cubicBezTo>
                      <a:pt x="148" y="177"/>
                      <a:pt x="148" y="177"/>
                      <a:pt x="148" y="177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7" y="173"/>
                      <a:pt x="147" y="173"/>
                      <a:pt x="147" y="173"/>
                    </a:cubicBezTo>
                    <a:cubicBezTo>
                      <a:pt x="148" y="172"/>
                      <a:pt x="149" y="172"/>
                      <a:pt x="150" y="171"/>
                    </a:cubicBezTo>
                    <a:cubicBezTo>
                      <a:pt x="152" y="169"/>
                      <a:pt x="153" y="166"/>
                      <a:pt x="151" y="164"/>
                    </a:cubicBezTo>
                    <a:cubicBezTo>
                      <a:pt x="149" y="161"/>
                      <a:pt x="149" y="161"/>
                      <a:pt x="149" y="161"/>
                    </a:cubicBezTo>
                    <a:cubicBezTo>
                      <a:pt x="148" y="160"/>
                      <a:pt x="146" y="159"/>
                      <a:pt x="145" y="159"/>
                    </a:cubicBezTo>
                    <a:cubicBezTo>
                      <a:pt x="144" y="159"/>
                      <a:pt x="143" y="160"/>
                      <a:pt x="142" y="160"/>
                    </a:cubicBezTo>
                    <a:cubicBezTo>
                      <a:pt x="141" y="161"/>
                      <a:pt x="139" y="162"/>
                      <a:pt x="137" y="163"/>
                    </a:cubicBezTo>
                    <a:cubicBezTo>
                      <a:pt x="136" y="164"/>
                      <a:pt x="136" y="165"/>
                      <a:pt x="137" y="166"/>
                    </a:cubicBezTo>
                    <a:cubicBezTo>
                      <a:pt x="137" y="167"/>
                      <a:pt x="138" y="167"/>
                      <a:pt x="138" y="167"/>
                    </a:cubicBezTo>
                    <a:cubicBezTo>
                      <a:pt x="139" y="167"/>
                      <a:pt x="139" y="167"/>
                      <a:pt x="139" y="167"/>
                    </a:cubicBezTo>
                    <a:cubicBezTo>
                      <a:pt x="141" y="166"/>
                      <a:pt x="143" y="165"/>
                      <a:pt x="144" y="163"/>
                    </a:cubicBezTo>
                    <a:cubicBezTo>
                      <a:pt x="145" y="163"/>
                      <a:pt x="145" y="163"/>
                      <a:pt x="145" y="163"/>
                    </a:cubicBezTo>
                    <a:cubicBezTo>
                      <a:pt x="146" y="164"/>
                      <a:pt x="146" y="164"/>
                      <a:pt x="146" y="164"/>
                    </a:cubicBezTo>
                    <a:cubicBezTo>
                      <a:pt x="148" y="166"/>
                      <a:pt x="148" y="166"/>
                      <a:pt x="148" y="166"/>
                    </a:cubicBezTo>
                    <a:cubicBezTo>
                      <a:pt x="148" y="167"/>
                      <a:pt x="148" y="167"/>
                      <a:pt x="148" y="167"/>
                    </a:cubicBezTo>
                    <a:cubicBezTo>
                      <a:pt x="147" y="168"/>
                      <a:pt x="147" y="168"/>
                      <a:pt x="147" y="168"/>
                    </a:cubicBezTo>
                    <a:cubicBezTo>
                      <a:pt x="147" y="168"/>
                      <a:pt x="146" y="169"/>
                      <a:pt x="145" y="170"/>
                    </a:cubicBezTo>
                    <a:cubicBezTo>
                      <a:pt x="142" y="171"/>
                      <a:pt x="141" y="174"/>
                      <a:pt x="143" y="177"/>
                    </a:cubicBezTo>
                    <a:cubicBezTo>
                      <a:pt x="145" y="180"/>
                      <a:pt x="145" y="180"/>
                      <a:pt x="145" y="180"/>
                    </a:cubicBezTo>
                    <a:cubicBezTo>
                      <a:pt x="145" y="181"/>
                      <a:pt x="147" y="182"/>
                      <a:pt x="149" y="182"/>
                    </a:cubicBezTo>
                    <a:cubicBezTo>
                      <a:pt x="150" y="182"/>
                      <a:pt x="151" y="182"/>
                      <a:pt x="152" y="181"/>
                    </a:cubicBezTo>
                    <a:cubicBezTo>
                      <a:pt x="156" y="178"/>
                      <a:pt x="161" y="175"/>
                      <a:pt x="164" y="172"/>
                    </a:cubicBezTo>
                    <a:cubicBezTo>
                      <a:pt x="167" y="169"/>
                      <a:pt x="167" y="166"/>
                      <a:pt x="165" y="164"/>
                    </a:cubicBezTo>
                    <a:cubicBezTo>
                      <a:pt x="149" y="148"/>
                      <a:pt x="149" y="148"/>
                      <a:pt x="149" y="148"/>
                    </a:cubicBezTo>
                    <a:cubicBezTo>
                      <a:pt x="148" y="147"/>
                      <a:pt x="146" y="147"/>
                      <a:pt x="145" y="147"/>
                    </a:cubicBezTo>
                    <a:moveTo>
                      <a:pt x="34" y="123"/>
                    </a:moveTo>
                    <a:cubicBezTo>
                      <a:pt x="33" y="123"/>
                      <a:pt x="33" y="123"/>
                      <a:pt x="32" y="123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8" y="132"/>
                      <a:pt x="7" y="135"/>
                      <a:pt x="8" y="138"/>
                    </a:cubicBezTo>
                    <a:cubicBezTo>
                      <a:pt x="10" y="143"/>
                      <a:pt x="13" y="147"/>
                      <a:pt x="15" y="151"/>
                    </a:cubicBezTo>
                    <a:cubicBezTo>
                      <a:pt x="17" y="153"/>
                      <a:pt x="18" y="154"/>
                      <a:pt x="20" y="154"/>
                    </a:cubicBezTo>
                    <a:cubicBezTo>
                      <a:pt x="21" y="154"/>
                      <a:pt x="22" y="154"/>
                      <a:pt x="23" y="153"/>
                    </a:cubicBezTo>
                    <a:cubicBezTo>
                      <a:pt x="26" y="151"/>
                      <a:pt x="26" y="151"/>
                      <a:pt x="26" y="151"/>
                    </a:cubicBezTo>
                    <a:cubicBezTo>
                      <a:pt x="28" y="150"/>
                      <a:pt x="28" y="147"/>
                      <a:pt x="27" y="144"/>
                    </a:cubicBezTo>
                    <a:cubicBezTo>
                      <a:pt x="25" y="141"/>
                      <a:pt x="25" y="141"/>
                      <a:pt x="25" y="141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8" y="138"/>
                      <a:pt x="28" y="138"/>
                      <a:pt x="28" y="138"/>
                    </a:cubicBezTo>
                    <a:cubicBezTo>
                      <a:pt x="29" y="138"/>
                      <a:pt x="29" y="138"/>
                      <a:pt x="29" y="138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1" y="140"/>
                      <a:pt x="32" y="142"/>
                      <a:pt x="33" y="144"/>
                    </a:cubicBezTo>
                    <a:cubicBezTo>
                      <a:pt x="33" y="144"/>
                      <a:pt x="34" y="145"/>
                      <a:pt x="35" y="145"/>
                    </a:cubicBezTo>
                    <a:cubicBezTo>
                      <a:pt x="35" y="145"/>
                      <a:pt x="35" y="145"/>
                      <a:pt x="36" y="144"/>
                    </a:cubicBezTo>
                    <a:cubicBezTo>
                      <a:pt x="37" y="144"/>
                      <a:pt x="37" y="142"/>
                      <a:pt x="36" y="142"/>
                    </a:cubicBezTo>
                    <a:cubicBezTo>
                      <a:pt x="35" y="140"/>
                      <a:pt x="34" y="138"/>
                      <a:pt x="33" y="137"/>
                    </a:cubicBezTo>
                    <a:cubicBezTo>
                      <a:pt x="32" y="135"/>
                      <a:pt x="31" y="134"/>
                      <a:pt x="29" y="134"/>
                    </a:cubicBezTo>
                    <a:cubicBezTo>
                      <a:pt x="28" y="134"/>
                      <a:pt x="27" y="134"/>
                      <a:pt x="27" y="135"/>
                    </a:cubicBezTo>
                    <a:cubicBezTo>
                      <a:pt x="24" y="136"/>
                      <a:pt x="24" y="136"/>
                      <a:pt x="24" y="136"/>
                    </a:cubicBezTo>
                    <a:cubicBezTo>
                      <a:pt x="21" y="138"/>
                      <a:pt x="20" y="141"/>
                      <a:pt x="22" y="143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3" y="148"/>
                      <a:pt x="23" y="148"/>
                      <a:pt x="23" y="148"/>
                    </a:cubicBezTo>
                    <a:cubicBezTo>
                      <a:pt x="20" y="150"/>
                      <a:pt x="20" y="150"/>
                      <a:pt x="20" y="150"/>
                    </a:cubicBezTo>
                    <a:cubicBezTo>
                      <a:pt x="19" y="150"/>
                      <a:pt x="19" y="150"/>
                      <a:pt x="19" y="150"/>
                    </a:cubicBezTo>
                    <a:cubicBezTo>
                      <a:pt x="19" y="149"/>
                      <a:pt x="19" y="149"/>
                      <a:pt x="19" y="149"/>
                    </a:cubicBezTo>
                    <a:cubicBezTo>
                      <a:pt x="16" y="145"/>
                      <a:pt x="14" y="141"/>
                      <a:pt x="12" y="136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33" y="126"/>
                      <a:pt x="33" y="126"/>
                      <a:pt x="33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9" y="137"/>
                      <a:pt x="46" y="147"/>
                      <a:pt x="56" y="154"/>
                    </a:cubicBezTo>
                    <a:cubicBezTo>
                      <a:pt x="56" y="154"/>
                      <a:pt x="56" y="154"/>
                      <a:pt x="56" y="154"/>
                    </a:cubicBezTo>
                    <a:cubicBezTo>
                      <a:pt x="56" y="155"/>
                      <a:pt x="56" y="155"/>
                      <a:pt x="56" y="155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1" y="173"/>
                      <a:pt x="41" y="173"/>
                      <a:pt x="41" y="173"/>
                    </a:cubicBezTo>
                    <a:cubicBezTo>
                      <a:pt x="40" y="173"/>
                      <a:pt x="40" y="173"/>
                      <a:pt x="40" y="173"/>
                    </a:cubicBezTo>
                    <a:cubicBezTo>
                      <a:pt x="37" y="170"/>
                      <a:pt x="33" y="167"/>
                      <a:pt x="30" y="163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3" y="159"/>
                      <a:pt x="33" y="159"/>
                      <a:pt x="33" y="159"/>
                    </a:cubicBezTo>
                    <a:cubicBezTo>
                      <a:pt x="34" y="159"/>
                      <a:pt x="34" y="159"/>
                      <a:pt x="34" y="159"/>
                    </a:cubicBezTo>
                    <a:cubicBezTo>
                      <a:pt x="35" y="160"/>
                      <a:pt x="35" y="161"/>
                      <a:pt x="36" y="162"/>
                    </a:cubicBezTo>
                    <a:cubicBezTo>
                      <a:pt x="37" y="163"/>
                      <a:pt x="39" y="163"/>
                      <a:pt x="40" y="163"/>
                    </a:cubicBezTo>
                    <a:cubicBezTo>
                      <a:pt x="41" y="163"/>
                      <a:pt x="42" y="163"/>
                      <a:pt x="43" y="162"/>
                    </a:cubicBezTo>
                    <a:cubicBezTo>
                      <a:pt x="45" y="159"/>
                      <a:pt x="45" y="159"/>
                      <a:pt x="45" y="159"/>
                    </a:cubicBezTo>
                    <a:cubicBezTo>
                      <a:pt x="47" y="157"/>
                      <a:pt x="47" y="154"/>
                      <a:pt x="45" y="153"/>
                    </a:cubicBezTo>
                    <a:cubicBezTo>
                      <a:pt x="44" y="151"/>
                      <a:pt x="43" y="150"/>
                      <a:pt x="41" y="148"/>
                    </a:cubicBezTo>
                    <a:cubicBezTo>
                      <a:pt x="41" y="148"/>
                      <a:pt x="41" y="148"/>
                      <a:pt x="40" y="148"/>
                    </a:cubicBezTo>
                    <a:cubicBezTo>
                      <a:pt x="40" y="148"/>
                      <a:pt x="39" y="148"/>
                      <a:pt x="39" y="148"/>
                    </a:cubicBezTo>
                    <a:cubicBezTo>
                      <a:pt x="38" y="149"/>
                      <a:pt x="38" y="150"/>
                      <a:pt x="39" y="151"/>
                    </a:cubicBezTo>
                    <a:cubicBezTo>
                      <a:pt x="40" y="152"/>
                      <a:pt x="41" y="154"/>
                      <a:pt x="43" y="155"/>
                    </a:cubicBezTo>
                    <a:cubicBezTo>
                      <a:pt x="43" y="156"/>
                      <a:pt x="43" y="156"/>
                      <a:pt x="43" y="156"/>
                    </a:cubicBezTo>
                    <a:cubicBezTo>
                      <a:pt x="43" y="157"/>
                      <a:pt x="43" y="157"/>
                      <a:pt x="43" y="157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39" y="159"/>
                      <a:pt x="39" y="159"/>
                      <a:pt x="39" y="159"/>
                    </a:cubicBezTo>
                    <a:cubicBezTo>
                      <a:pt x="38" y="158"/>
                      <a:pt x="37" y="157"/>
                      <a:pt x="37" y="157"/>
                    </a:cubicBezTo>
                    <a:cubicBezTo>
                      <a:pt x="36" y="155"/>
                      <a:pt x="34" y="155"/>
                      <a:pt x="33" y="155"/>
                    </a:cubicBezTo>
                    <a:cubicBezTo>
                      <a:pt x="31" y="155"/>
                      <a:pt x="30" y="155"/>
                      <a:pt x="29" y="156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4" y="160"/>
                      <a:pt x="24" y="163"/>
                      <a:pt x="27" y="166"/>
                    </a:cubicBezTo>
                    <a:cubicBezTo>
                      <a:pt x="30" y="170"/>
                      <a:pt x="34" y="173"/>
                      <a:pt x="38" y="176"/>
                    </a:cubicBezTo>
                    <a:cubicBezTo>
                      <a:pt x="39" y="177"/>
                      <a:pt x="41" y="178"/>
                      <a:pt x="42" y="178"/>
                    </a:cubicBezTo>
                    <a:cubicBezTo>
                      <a:pt x="43" y="178"/>
                      <a:pt x="45" y="177"/>
                      <a:pt x="46" y="176"/>
                    </a:cubicBezTo>
                    <a:cubicBezTo>
                      <a:pt x="58" y="157"/>
                      <a:pt x="58" y="157"/>
                      <a:pt x="58" y="157"/>
                    </a:cubicBezTo>
                    <a:cubicBezTo>
                      <a:pt x="60" y="155"/>
                      <a:pt x="60" y="152"/>
                      <a:pt x="58" y="151"/>
                    </a:cubicBezTo>
                    <a:cubicBezTo>
                      <a:pt x="49" y="144"/>
                      <a:pt x="42" y="135"/>
                      <a:pt x="38" y="125"/>
                    </a:cubicBezTo>
                    <a:cubicBezTo>
                      <a:pt x="37" y="123"/>
                      <a:pt x="36" y="123"/>
                      <a:pt x="34" y="123"/>
                    </a:cubicBezTo>
                    <a:moveTo>
                      <a:pt x="169" y="104"/>
                    </a:moveTo>
                    <a:cubicBezTo>
                      <a:pt x="166" y="104"/>
                      <a:pt x="164" y="106"/>
                      <a:pt x="164" y="108"/>
                    </a:cubicBezTo>
                    <a:cubicBezTo>
                      <a:pt x="162" y="119"/>
                      <a:pt x="158" y="129"/>
                      <a:pt x="151" y="138"/>
                    </a:cubicBezTo>
                    <a:cubicBezTo>
                      <a:pt x="150" y="140"/>
                      <a:pt x="151" y="142"/>
                      <a:pt x="153" y="144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1" y="159"/>
                      <a:pt x="172" y="160"/>
                      <a:pt x="173" y="160"/>
                    </a:cubicBezTo>
                    <a:cubicBezTo>
                      <a:pt x="174" y="160"/>
                      <a:pt x="176" y="159"/>
                      <a:pt x="177" y="157"/>
                    </a:cubicBezTo>
                    <a:cubicBezTo>
                      <a:pt x="180" y="153"/>
                      <a:pt x="183" y="149"/>
                      <a:pt x="185" y="144"/>
                    </a:cubicBezTo>
                    <a:cubicBezTo>
                      <a:pt x="187" y="141"/>
                      <a:pt x="186" y="138"/>
                      <a:pt x="184" y="137"/>
                    </a:cubicBezTo>
                    <a:cubicBezTo>
                      <a:pt x="180" y="135"/>
                      <a:pt x="180" y="135"/>
                      <a:pt x="180" y="135"/>
                    </a:cubicBezTo>
                    <a:cubicBezTo>
                      <a:pt x="180" y="135"/>
                      <a:pt x="179" y="135"/>
                      <a:pt x="178" y="135"/>
                    </a:cubicBezTo>
                    <a:cubicBezTo>
                      <a:pt x="176" y="135"/>
                      <a:pt x="174" y="136"/>
                      <a:pt x="173" y="138"/>
                    </a:cubicBezTo>
                    <a:cubicBezTo>
                      <a:pt x="173" y="139"/>
                      <a:pt x="172" y="140"/>
                      <a:pt x="172" y="141"/>
                    </a:cubicBezTo>
                    <a:cubicBezTo>
                      <a:pt x="171" y="141"/>
                      <a:pt x="171" y="141"/>
                      <a:pt x="171" y="141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7" y="139"/>
                      <a:pt x="167" y="139"/>
                      <a:pt x="167" y="139"/>
                    </a:cubicBezTo>
                    <a:cubicBezTo>
                      <a:pt x="167" y="138"/>
                      <a:pt x="167" y="138"/>
                      <a:pt x="167" y="138"/>
                    </a:cubicBezTo>
                    <a:cubicBezTo>
                      <a:pt x="168" y="136"/>
                      <a:pt x="169" y="135"/>
                      <a:pt x="170" y="133"/>
                    </a:cubicBezTo>
                    <a:cubicBezTo>
                      <a:pt x="171" y="132"/>
                      <a:pt x="170" y="131"/>
                      <a:pt x="169" y="130"/>
                    </a:cubicBezTo>
                    <a:cubicBezTo>
                      <a:pt x="169" y="130"/>
                      <a:pt x="169" y="130"/>
                      <a:pt x="168" y="130"/>
                    </a:cubicBezTo>
                    <a:cubicBezTo>
                      <a:pt x="168" y="130"/>
                      <a:pt x="167" y="130"/>
                      <a:pt x="167" y="131"/>
                    </a:cubicBezTo>
                    <a:cubicBezTo>
                      <a:pt x="166" y="133"/>
                      <a:pt x="165" y="135"/>
                      <a:pt x="164" y="136"/>
                    </a:cubicBezTo>
                    <a:cubicBezTo>
                      <a:pt x="163" y="138"/>
                      <a:pt x="163" y="141"/>
                      <a:pt x="166" y="143"/>
                    </a:cubicBezTo>
                    <a:cubicBezTo>
                      <a:pt x="168" y="145"/>
                      <a:pt x="168" y="145"/>
                      <a:pt x="168" y="145"/>
                    </a:cubicBezTo>
                    <a:cubicBezTo>
                      <a:pt x="169" y="145"/>
                      <a:pt x="170" y="145"/>
                      <a:pt x="171" y="145"/>
                    </a:cubicBezTo>
                    <a:cubicBezTo>
                      <a:pt x="173" y="145"/>
                      <a:pt x="174" y="144"/>
                      <a:pt x="175" y="143"/>
                    </a:cubicBezTo>
                    <a:cubicBezTo>
                      <a:pt x="176" y="142"/>
                      <a:pt x="176" y="141"/>
                      <a:pt x="177" y="140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82" y="141"/>
                      <a:pt x="182" y="141"/>
                      <a:pt x="182" y="141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0" y="147"/>
                      <a:pt x="177" y="151"/>
                      <a:pt x="174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55" y="142"/>
                      <a:pt x="155" y="142"/>
                      <a:pt x="155" y="142"/>
                    </a:cubicBezTo>
                    <a:cubicBezTo>
                      <a:pt x="154" y="141"/>
                      <a:pt x="154" y="141"/>
                      <a:pt x="154" y="141"/>
                    </a:cubicBezTo>
                    <a:cubicBezTo>
                      <a:pt x="154" y="140"/>
                      <a:pt x="154" y="140"/>
                      <a:pt x="154" y="140"/>
                    </a:cubicBezTo>
                    <a:cubicBezTo>
                      <a:pt x="162" y="131"/>
                      <a:pt x="166" y="120"/>
                      <a:pt x="168" y="108"/>
                    </a:cubicBezTo>
                    <a:cubicBezTo>
                      <a:pt x="168" y="108"/>
                      <a:pt x="168" y="108"/>
                      <a:pt x="168" y="108"/>
                    </a:cubicBezTo>
                    <a:cubicBezTo>
                      <a:pt x="169" y="108"/>
                      <a:pt x="169" y="108"/>
                      <a:pt x="169" y="108"/>
                    </a:cubicBezTo>
                    <a:cubicBezTo>
                      <a:pt x="191" y="110"/>
                      <a:pt x="191" y="110"/>
                      <a:pt x="191" y="110"/>
                    </a:cubicBezTo>
                    <a:cubicBezTo>
                      <a:pt x="192" y="111"/>
                      <a:pt x="192" y="111"/>
                      <a:pt x="192" y="111"/>
                    </a:cubicBezTo>
                    <a:cubicBezTo>
                      <a:pt x="192" y="112"/>
                      <a:pt x="192" y="112"/>
                      <a:pt x="192" y="112"/>
                    </a:cubicBezTo>
                    <a:cubicBezTo>
                      <a:pt x="191" y="116"/>
                      <a:pt x="190" y="121"/>
                      <a:pt x="189" y="126"/>
                    </a:cubicBezTo>
                    <a:cubicBezTo>
                      <a:pt x="188" y="127"/>
                      <a:pt x="188" y="127"/>
                      <a:pt x="188" y="127"/>
                    </a:cubicBezTo>
                    <a:cubicBezTo>
                      <a:pt x="187" y="127"/>
                      <a:pt x="187" y="127"/>
                      <a:pt x="187" y="127"/>
                    </a:cubicBezTo>
                    <a:cubicBezTo>
                      <a:pt x="184" y="126"/>
                      <a:pt x="184" y="126"/>
                      <a:pt x="184" y="126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3" y="124"/>
                      <a:pt x="183" y="124"/>
                      <a:pt x="183" y="124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5" y="118"/>
                      <a:pt x="183" y="115"/>
                      <a:pt x="181" y="115"/>
                    </a:cubicBezTo>
                    <a:cubicBezTo>
                      <a:pt x="177" y="114"/>
                      <a:pt x="177" y="114"/>
                      <a:pt x="177" y="114"/>
                    </a:cubicBezTo>
                    <a:cubicBezTo>
                      <a:pt x="177" y="114"/>
                      <a:pt x="177" y="114"/>
                      <a:pt x="176" y="114"/>
                    </a:cubicBezTo>
                    <a:cubicBezTo>
                      <a:pt x="174" y="114"/>
                      <a:pt x="172" y="116"/>
                      <a:pt x="171" y="118"/>
                    </a:cubicBezTo>
                    <a:cubicBezTo>
                      <a:pt x="171" y="120"/>
                      <a:pt x="171" y="121"/>
                      <a:pt x="170" y="123"/>
                    </a:cubicBezTo>
                    <a:cubicBezTo>
                      <a:pt x="169" y="124"/>
                      <a:pt x="170" y="125"/>
                      <a:pt x="171" y="126"/>
                    </a:cubicBezTo>
                    <a:cubicBezTo>
                      <a:pt x="171" y="126"/>
                      <a:pt x="171" y="126"/>
                      <a:pt x="172" y="126"/>
                    </a:cubicBezTo>
                    <a:cubicBezTo>
                      <a:pt x="173" y="126"/>
                      <a:pt x="173" y="125"/>
                      <a:pt x="174" y="124"/>
                    </a:cubicBezTo>
                    <a:cubicBezTo>
                      <a:pt x="174" y="123"/>
                      <a:pt x="175" y="121"/>
                      <a:pt x="175" y="119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20"/>
                      <a:pt x="180" y="120"/>
                      <a:pt x="180" y="120"/>
                    </a:cubicBezTo>
                    <a:cubicBezTo>
                      <a:pt x="179" y="123"/>
                      <a:pt x="179" y="123"/>
                      <a:pt x="179" y="123"/>
                    </a:cubicBezTo>
                    <a:cubicBezTo>
                      <a:pt x="179" y="126"/>
                      <a:pt x="180" y="129"/>
                      <a:pt x="182" y="130"/>
                    </a:cubicBezTo>
                    <a:cubicBezTo>
                      <a:pt x="186" y="131"/>
                      <a:pt x="186" y="131"/>
                      <a:pt x="186" y="131"/>
                    </a:cubicBezTo>
                    <a:cubicBezTo>
                      <a:pt x="186" y="131"/>
                      <a:pt x="187" y="131"/>
                      <a:pt x="187" y="131"/>
                    </a:cubicBezTo>
                    <a:cubicBezTo>
                      <a:pt x="190" y="131"/>
                      <a:pt x="192" y="130"/>
                      <a:pt x="192" y="127"/>
                    </a:cubicBezTo>
                    <a:cubicBezTo>
                      <a:pt x="194" y="122"/>
                      <a:pt x="195" y="117"/>
                      <a:pt x="196" y="112"/>
                    </a:cubicBezTo>
                    <a:cubicBezTo>
                      <a:pt x="196" y="109"/>
                      <a:pt x="194" y="106"/>
                      <a:pt x="191" y="106"/>
                    </a:cubicBezTo>
                    <a:cubicBezTo>
                      <a:pt x="169" y="104"/>
                      <a:pt x="169" y="104"/>
                      <a:pt x="169" y="104"/>
                    </a:cubicBezTo>
                    <a:cubicBezTo>
                      <a:pt x="169" y="104"/>
                      <a:pt x="169" y="104"/>
                      <a:pt x="169" y="104"/>
                    </a:cubicBezTo>
                    <a:moveTo>
                      <a:pt x="9" y="67"/>
                    </a:moveTo>
                    <a:cubicBezTo>
                      <a:pt x="7" y="67"/>
                      <a:pt x="5" y="68"/>
                      <a:pt x="4" y="71"/>
                    </a:cubicBezTo>
                    <a:cubicBezTo>
                      <a:pt x="3" y="76"/>
                      <a:pt x="2" y="81"/>
                      <a:pt x="1" y="86"/>
                    </a:cubicBezTo>
                    <a:cubicBezTo>
                      <a:pt x="0" y="89"/>
                      <a:pt x="3" y="92"/>
                      <a:pt x="5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2" y="92"/>
                      <a:pt x="14" y="90"/>
                      <a:pt x="14" y="88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7"/>
                      <a:pt x="19" y="89"/>
                      <a:pt x="19" y="91"/>
                    </a:cubicBezTo>
                    <a:cubicBezTo>
                      <a:pt x="19" y="92"/>
                      <a:pt x="20" y="93"/>
                      <a:pt x="21" y="93"/>
                    </a:cubicBezTo>
                    <a:cubicBezTo>
                      <a:pt x="21" y="93"/>
                      <a:pt x="21" y="93"/>
                      <a:pt x="21" y="93"/>
                    </a:cubicBezTo>
                    <a:cubicBezTo>
                      <a:pt x="22" y="93"/>
                      <a:pt x="23" y="93"/>
                      <a:pt x="23" y="92"/>
                    </a:cubicBezTo>
                    <a:cubicBezTo>
                      <a:pt x="23" y="90"/>
                      <a:pt x="24" y="88"/>
                      <a:pt x="24" y="86"/>
                    </a:cubicBezTo>
                    <a:cubicBezTo>
                      <a:pt x="24" y="83"/>
                      <a:pt x="23" y="81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6" y="79"/>
                      <a:pt x="16" y="79"/>
                    </a:cubicBezTo>
                    <a:cubicBezTo>
                      <a:pt x="14" y="79"/>
                      <a:pt x="11" y="81"/>
                      <a:pt x="11" y="84"/>
                    </a:cubicBezTo>
                    <a:cubicBezTo>
                      <a:pt x="11" y="87"/>
                      <a:pt x="11" y="87"/>
                      <a:pt x="11" y="87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9" y="88"/>
                      <a:pt x="9" y="88"/>
                      <a:pt x="9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5" y="87"/>
                      <a:pt x="5" y="87"/>
                      <a:pt x="5" y="87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1"/>
                      <a:pt x="7" y="77"/>
                      <a:pt x="8" y="72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9" y="71"/>
                      <a:pt x="9" y="71"/>
                      <a:pt x="9" y="71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28" y="90"/>
                      <a:pt x="28" y="102"/>
                      <a:pt x="30" y="113"/>
                    </a:cubicBezTo>
                    <a:cubicBezTo>
                      <a:pt x="30" y="114"/>
                      <a:pt x="30" y="114"/>
                      <a:pt x="30" y="114"/>
                    </a:cubicBezTo>
                    <a:cubicBezTo>
                      <a:pt x="29" y="114"/>
                      <a:pt x="29" y="114"/>
                      <a:pt x="29" y="114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5" y="114"/>
                      <a:pt x="4" y="109"/>
                      <a:pt x="4" y="104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0" y="103"/>
                      <a:pt x="10" y="103"/>
                      <a:pt x="10" y="103"/>
                    </a:cubicBezTo>
                    <a:cubicBezTo>
                      <a:pt x="10" y="104"/>
                      <a:pt x="10" y="104"/>
                      <a:pt x="10" y="104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10"/>
                      <a:pt x="13" y="112"/>
                      <a:pt x="15" y="112"/>
                    </a:cubicBezTo>
                    <a:cubicBezTo>
                      <a:pt x="15" y="112"/>
                      <a:pt x="15" y="112"/>
                      <a:pt x="16" y="112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22" y="111"/>
                      <a:pt x="23" y="108"/>
                      <a:pt x="23" y="106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99"/>
                      <a:pt x="22" y="98"/>
                      <a:pt x="21" y="98"/>
                    </a:cubicBezTo>
                    <a:cubicBezTo>
                      <a:pt x="21" y="98"/>
                      <a:pt x="21" y="98"/>
                      <a:pt x="21" y="98"/>
                    </a:cubicBezTo>
                    <a:cubicBezTo>
                      <a:pt x="20" y="98"/>
                      <a:pt x="19" y="99"/>
                      <a:pt x="19" y="100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7"/>
                      <a:pt x="19" y="107"/>
                      <a:pt x="19" y="107"/>
                    </a:cubicBezTo>
                    <a:cubicBezTo>
                      <a:pt x="18" y="107"/>
                      <a:pt x="18" y="107"/>
                      <a:pt x="18" y="107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1"/>
                      <a:pt x="11" y="98"/>
                      <a:pt x="9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2" y="98"/>
                      <a:pt x="0" y="101"/>
                      <a:pt x="0" y="104"/>
                    </a:cubicBezTo>
                    <a:cubicBezTo>
                      <a:pt x="0" y="109"/>
                      <a:pt x="1" y="114"/>
                      <a:pt x="2" y="119"/>
                    </a:cubicBezTo>
                    <a:cubicBezTo>
                      <a:pt x="3" y="122"/>
                      <a:pt x="5" y="124"/>
                      <a:pt x="7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30" y="118"/>
                      <a:pt x="30" y="118"/>
                      <a:pt x="30" y="118"/>
                    </a:cubicBezTo>
                    <a:cubicBezTo>
                      <a:pt x="33" y="117"/>
                      <a:pt x="34" y="115"/>
                      <a:pt x="34" y="113"/>
                    </a:cubicBezTo>
                    <a:cubicBezTo>
                      <a:pt x="32" y="102"/>
                      <a:pt x="32" y="90"/>
                      <a:pt x="35" y="80"/>
                    </a:cubicBezTo>
                    <a:cubicBezTo>
                      <a:pt x="36" y="78"/>
                      <a:pt x="34" y="75"/>
                      <a:pt x="32" y="74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0" y="67"/>
                      <a:pt x="10" y="67"/>
                      <a:pt x="9" y="67"/>
                    </a:cubicBezTo>
                    <a:moveTo>
                      <a:pt x="177" y="44"/>
                    </a:moveTo>
                    <a:cubicBezTo>
                      <a:pt x="176" y="44"/>
                      <a:pt x="175" y="44"/>
                      <a:pt x="174" y="44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4" y="59"/>
                      <a:pt x="153" y="62"/>
                      <a:pt x="154" y="64"/>
                    </a:cubicBezTo>
                    <a:cubicBezTo>
                      <a:pt x="160" y="73"/>
                      <a:pt x="164" y="84"/>
                      <a:pt x="164" y="95"/>
                    </a:cubicBezTo>
                    <a:cubicBezTo>
                      <a:pt x="164" y="97"/>
                      <a:pt x="167" y="99"/>
                      <a:pt x="169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5" y="99"/>
                      <a:pt x="197" y="96"/>
                      <a:pt x="196" y="93"/>
                    </a:cubicBezTo>
                    <a:cubicBezTo>
                      <a:pt x="196" y="88"/>
                      <a:pt x="195" y="83"/>
                      <a:pt x="194" y="78"/>
                    </a:cubicBezTo>
                    <a:cubicBezTo>
                      <a:pt x="194" y="75"/>
                      <a:pt x="192" y="73"/>
                      <a:pt x="189" y="73"/>
                    </a:cubicBezTo>
                    <a:cubicBezTo>
                      <a:pt x="189" y="73"/>
                      <a:pt x="189" y="73"/>
                      <a:pt x="188" y="73"/>
                    </a:cubicBezTo>
                    <a:cubicBezTo>
                      <a:pt x="185" y="74"/>
                      <a:pt x="185" y="74"/>
                      <a:pt x="185" y="74"/>
                    </a:cubicBezTo>
                    <a:cubicBezTo>
                      <a:pt x="182" y="75"/>
                      <a:pt x="180" y="78"/>
                      <a:pt x="181" y="80"/>
                    </a:cubicBezTo>
                    <a:cubicBezTo>
                      <a:pt x="181" y="82"/>
                      <a:pt x="182" y="83"/>
                      <a:pt x="182" y="84"/>
                    </a:cubicBezTo>
                    <a:cubicBezTo>
                      <a:pt x="182" y="85"/>
                      <a:pt x="182" y="85"/>
                      <a:pt x="182" y="85"/>
                    </a:cubicBezTo>
                    <a:cubicBezTo>
                      <a:pt x="181" y="85"/>
                      <a:pt x="181" y="85"/>
                      <a:pt x="181" y="85"/>
                    </a:cubicBezTo>
                    <a:cubicBezTo>
                      <a:pt x="178" y="85"/>
                      <a:pt x="178" y="85"/>
                      <a:pt x="178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6" y="83"/>
                      <a:pt x="176" y="81"/>
                      <a:pt x="175" y="79"/>
                    </a:cubicBezTo>
                    <a:cubicBezTo>
                      <a:pt x="175" y="78"/>
                      <a:pt x="174" y="77"/>
                      <a:pt x="173" y="77"/>
                    </a:cubicBezTo>
                    <a:cubicBezTo>
                      <a:pt x="173" y="77"/>
                      <a:pt x="173" y="77"/>
                      <a:pt x="173" y="77"/>
                    </a:cubicBezTo>
                    <a:cubicBezTo>
                      <a:pt x="172" y="78"/>
                      <a:pt x="171" y="79"/>
                      <a:pt x="171" y="80"/>
                    </a:cubicBezTo>
                    <a:cubicBezTo>
                      <a:pt x="172" y="81"/>
                      <a:pt x="172" y="83"/>
                      <a:pt x="173" y="85"/>
                    </a:cubicBezTo>
                    <a:cubicBezTo>
                      <a:pt x="173" y="88"/>
                      <a:pt x="175" y="89"/>
                      <a:pt x="178" y="89"/>
                    </a:cubicBezTo>
                    <a:cubicBezTo>
                      <a:pt x="178" y="89"/>
                      <a:pt x="178" y="89"/>
                      <a:pt x="178" y="89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84" y="89"/>
                      <a:pt x="186" y="86"/>
                      <a:pt x="186" y="83"/>
                    </a:cubicBezTo>
                    <a:cubicBezTo>
                      <a:pt x="185" y="82"/>
                      <a:pt x="185" y="81"/>
                      <a:pt x="185" y="80"/>
                    </a:cubicBezTo>
                    <a:cubicBezTo>
                      <a:pt x="185" y="79"/>
                      <a:pt x="185" y="79"/>
                      <a:pt x="185" y="79"/>
                    </a:cubicBezTo>
                    <a:cubicBezTo>
                      <a:pt x="186" y="78"/>
                      <a:pt x="186" y="78"/>
                      <a:pt x="186" y="78"/>
                    </a:cubicBezTo>
                    <a:cubicBezTo>
                      <a:pt x="189" y="78"/>
                      <a:pt x="189" y="78"/>
                      <a:pt x="189" y="78"/>
                    </a:cubicBezTo>
                    <a:cubicBezTo>
                      <a:pt x="190" y="78"/>
                      <a:pt x="190" y="78"/>
                      <a:pt x="190" y="78"/>
                    </a:cubicBezTo>
                    <a:cubicBezTo>
                      <a:pt x="191" y="78"/>
                      <a:pt x="191" y="78"/>
                      <a:pt x="191" y="78"/>
                    </a:cubicBezTo>
                    <a:cubicBezTo>
                      <a:pt x="191" y="83"/>
                      <a:pt x="192" y="88"/>
                      <a:pt x="192" y="93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69" y="95"/>
                      <a:pt x="169" y="95"/>
                      <a:pt x="169" y="95"/>
                    </a:cubicBezTo>
                    <a:cubicBezTo>
                      <a:pt x="168" y="95"/>
                      <a:pt x="168" y="95"/>
                      <a:pt x="168" y="95"/>
                    </a:cubicBezTo>
                    <a:cubicBezTo>
                      <a:pt x="168" y="94"/>
                      <a:pt x="168" y="94"/>
                      <a:pt x="168" y="94"/>
                    </a:cubicBezTo>
                    <a:cubicBezTo>
                      <a:pt x="167" y="83"/>
                      <a:pt x="164" y="71"/>
                      <a:pt x="157" y="62"/>
                    </a:cubicBezTo>
                    <a:cubicBezTo>
                      <a:pt x="157" y="61"/>
                      <a:pt x="157" y="61"/>
                      <a:pt x="157" y="61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77" y="48"/>
                      <a:pt x="177" y="48"/>
                      <a:pt x="177" y="48"/>
                    </a:cubicBezTo>
                    <a:cubicBezTo>
                      <a:pt x="178" y="48"/>
                      <a:pt x="178" y="48"/>
                      <a:pt x="178" y="48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81" y="53"/>
                      <a:pt x="183" y="57"/>
                      <a:pt x="185" y="62"/>
                    </a:cubicBezTo>
                    <a:cubicBezTo>
                      <a:pt x="185" y="62"/>
                      <a:pt x="185" y="62"/>
                      <a:pt x="185" y="62"/>
                    </a:cubicBezTo>
                    <a:cubicBezTo>
                      <a:pt x="185" y="63"/>
                      <a:pt x="185" y="63"/>
                      <a:pt x="185" y="63"/>
                    </a:cubicBezTo>
                    <a:cubicBezTo>
                      <a:pt x="181" y="64"/>
                      <a:pt x="181" y="64"/>
                      <a:pt x="181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77" y="59"/>
                      <a:pt x="176" y="58"/>
                      <a:pt x="174" y="58"/>
                    </a:cubicBezTo>
                    <a:cubicBezTo>
                      <a:pt x="173" y="58"/>
                      <a:pt x="172" y="58"/>
                      <a:pt x="172" y="58"/>
                    </a:cubicBezTo>
                    <a:cubicBezTo>
                      <a:pt x="169" y="60"/>
                      <a:pt x="169" y="60"/>
                      <a:pt x="169" y="60"/>
                    </a:cubicBezTo>
                    <a:cubicBezTo>
                      <a:pt x="167" y="61"/>
                      <a:pt x="165" y="64"/>
                      <a:pt x="167" y="66"/>
                    </a:cubicBezTo>
                    <a:cubicBezTo>
                      <a:pt x="167" y="68"/>
                      <a:pt x="168" y="70"/>
                      <a:pt x="169" y="72"/>
                    </a:cubicBezTo>
                    <a:cubicBezTo>
                      <a:pt x="169" y="72"/>
                      <a:pt x="170" y="73"/>
                      <a:pt x="171" y="73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2" y="72"/>
                      <a:pt x="173" y="71"/>
                      <a:pt x="172" y="70"/>
                    </a:cubicBezTo>
                    <a:cubicBezTo>
                      <a:pt x="172" y="68"/>
                      <a:pt x="171" y="66"/>
                      <a:pt x="170" y="65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1" y="63"/>
                      <a:pt x="171" y="63"/>
                      <a:pt x="171" y="63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5" y="62"/>
                      <a:pt x="175" y="62"/>
                      <a:pt x="175" y="62"/>
                    </a:cubicBezTo>
                    <a:cubicBezTo>
                      <a:pt x="176" y="65"/>
                      <a:pt x="176" y="65"/>
                      <a:pt x="176" y="65"/>
                    </a:cubicBezTo>
                    <a:cubicBezTo>
                      <a:pt x="177" y="67"/>
                      <a:pt x="179" y="69"/>
                      <a:pt x="181" y="69"/>
                    </a:cubicBezTo>
                    <a:cubicBezTo>
                      <a:pt x="182" y="69"/>
                      <a:pt x="182" y="69"/>
                      <a:pt x="183" y="68"/>
                    </a:cubicBezTo>
                    <a:cubicBezTo>
                      <a:pt x="186" y="67"/>
                      <a:pt x="186" y="67"/>
                      <a:pt x="186" y="67"/>
                    </a:cubicBezTo>
                    <a:cubicBezTo>
                      <a:pt x="189" y="66"/>
                      <a:pt x="190" y="63"/>
                      <a:pt x="189" y="60"/>
                    </a:cubicBezTo>
                    <a:cubicBezTo>
                      <a:pt x="187" y="55"/>
                      <a:pt x="184" y="51"/>
                      <a:pt x="182" y="46"/>
                    </a:cubicBezTo>
                    <a:cubicBezTo>
                      <a:pt x="180" y="45"/>
                      <a:pt x="179" y="44"/>
                      <a:pt x="177" y="44"/>
                    </a:cubicBezTo>
                    <a:moveTo>
                      <a:pt x="98" y="152"/>
                    </a:moveTo>
                    <a:cubicBezTo>
                      <a:pt x="84" y="152"/>
                      <a:pt x="70" y="146"/>
                      <a:pt x="60" y="137"/>
                    </a:cubicBezTo>
                    <a:cubicBezTo>
                      <a:pt x="51" y="127"/>
                      <a:pt x="45" y="113"/>
                      <a:pt x="45" y="99"/>
                    </a:cubicBezTo>
                    <a:cubicBezTo>
                      <a:pt x="45" y="84"/>
                      <a:pt x="51" y="71"/>
                      <a:pt x="60" y="61"/>
                    </a:cubicBezTo>
                    <a:cubicBezTo>
                      <a:pt x="70" y="51"/>
                      <a:pt x="84" y="45"/>
                      <a:pt x="98" y="45"/>
                    </a:cubicBezTo>
                    <a:cubicBezTo>
                      <a:pt x="113" y="45"/>
                      <a:pt x="127" y="51"/>
                      <a:pt x="136" y="61"/>
                    </a:cubicBezTo>
                    <a:cubicBezTo>
                      <a:pt x="146" y="71"/>
                      <a:pt x="152" y="84"/>
                      <a:pt x="152" y="99"/>
                    </a:cubicBezTo>
                    <a:cubicBezTo>
                      <a:pt x="152" y="113"/>
                      <a:pt x="146" y="127"/>
                      <a:pt x="136" y="137"/>
                    </a:cubicBezTo>
                    <a:cubicBezTo>
                      <a:pt x="127" y="146"/>
                      <a:pt x="113" y="152"/>
                      <a:pt x="98" y="152"/>
                    </a:cubicBezTo>
                    <a:moveTo>
                      <a:pt x="98" y="40"/>
                    </a:moveTo>
                    <a:cubicBezTo>
                      <a:pt x="66" y="40"/>
                      <a:pt x="40" y="66"/>
                      <a:pt x="40" y="99"/>
                    </a:cubicBezTo>
                    <a:cubicBezTo>
                      <a:pt x="40" y="131"/>
                      <a:pt x="66" y="157"/>
                      <a:pt x="98" y="157"/>
                    </a:cubicBezTo>
                    <a:cubicBezTo>
                      <a:pt x="131" y="157"/>
                      <a:pt x="157" y="131"/>
                      <a:pt x="157" y="99"/>
                    </a:cubicBezTo>
                    <a:cubicBezTo>
                      <a:pt x="157" y="66"/>
                      <a:pt x="131" y="40"/>
                      <a:pt x="98" y="40"/>
                    </a:cubicBezTo>
                    <a:moveTo>
                      <a:pt x="48" y="16"/>
                    </a:moveTo>
                    <a:cubicBezTo>
                      <a:pt x="46" y="16"/>
                      <a:pt x="45" y="16"/>
                      <a:pt x="44" y="17"/>
                    </a:cubicBezTo>
                    <a:cubicBezTo>
                      <a:pt x="40" y="20"/>
                      <a:pt x="36" y="23"/>
                      <a:pt x="32" y="26"/>
                    </a:cubicBezTo>
                    <a:cubicBezTo>
                      <a:pt x="30" y="28"/>
                      <a:pt x="29" y="32"/>
                      <a:pt x="31" y="34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5" y="37"/>
                      <a:pt x="36" y="38"/>
                      <a:pt x="37" y="38"/>
                    </a:cubicBezTo>
                    <a:cubicBezTo>
                      <a:pt x="39" y="38"/>
                      <a:pt x="40" y="37"/>
                      <a:pt x="41" y="36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3"/>
                      <a:pt x="42" y="44"/>
                      <a:pt x="43" y="45"/>
                    </a:cubicBezTo>
                    <a:cubicBezTo>
                      <a:pt x="43" y="45"/>
                      <a:pt x="43" y="45"/>
                      <a:pt x="44" y="45"/>
                    </a:cubicBezTo>
                    <a:cubicBezTo>
                      <a:pt x="44" y="45"/>
                      <a:pt x="45" y="45"/>
                      <a:pt x="45" y="45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2" y="39"/>
                      <a:pt x="52" y="36"/>
                      <a:pt x="50" y="34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7" y="30"/>
                      <a:pt x="46" y="30"/>
                      <a:pt x="44" y="30"/>
                    </a:cubicBezTo>
                    <a:cubicBezTo>
                      <a:pt x="43" y="30"/>
                      <a:pt x="42" y="30"/>
                      <a:pt x="41" y="31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8" y="26"/>
                      <a:pt x="42" y="23"/>
                      <a:pt x="46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0" y="47"/>
                      <a:pt x="42" y="56"/>
                      <a:pt x="37" y="66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5" y="66"/>
                      <a:pt x="35" y="66"/>
                      <a:pt x="35" y="6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7" y="50"/>
                      <a:pt x="20" y="46"/>
                      <a:pt x="23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4" y="51"/>
                      <a:pt x="24" y="54"/>
                      <a:pt x="27" y="55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30" y="58"/>
                      <a:pt x="31" y="58"/>
                      <a:pt x="32" y="58"/>
                    </a:cubicBezTo>
                    <a:cubicBezTo>
                      <a:pt x="34" y="58"/>
                      <a:pt x="35" y="57"/>
                      <a:pt x="36" y="56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0"/>
                      <a:pt x="40" y="49"/>
                      <a:pt x="39" y="49"/>
                    </a:cubicBezTo>
                    <a:cubicBezTo>
                      <a:pt x="39" y="48"/>
                      <a:pt x="38" y="48"/>
                      <a:pt x="38" y="48"/>
                    </a:cubicBezTo>
                    <a:cubicBezTo>
                      <a:pt x="37" y="48"/>
                      <a:pt x="37" y="48"/>
                      <a:pt x="37" y="49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2" y="46"/>
                      <a:pt x="32" y="42"/>
                      <a:pt x="30" y="41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6" y="38"/>
                      <a:pt x="25" y="37"/>
                      <a:pt x="24" y="37"/>
                    </a:cubicBezTo>
                    <a:cubicBezTo>
                      <a:pt x="23" y="37"/>
                      <a:pt x="21" y="38"/>
                      <a:pt x="20" y="40"/>
                    </a:cubicBezTo>
                    <a:cubicBezTo>
                      <a:pt x="17" y="44"/>
                      <a:pt x="14" y="48"/>
                      <a:pt x="11" y="53"/>
                    </a:cubicBezTo>
                    <a:cubicBezTo>
                      <a:pt x="10" y="56"/>
                      <a:pt x="11" y="59"/>
                      <a:pt x="13" y="60"/>
                    </a:cubicBezTo>
                    <a:cubicBezTo>
                      <a:pt x="34" y="69"/>
                      <a:pt x="34" y="69"/>
                      <a:pt x="34" y="69"/>
                    </a:cubicBezTo>
                    <a:cubicBezTo>
                      <a:pt x="35" y="70"/>
                      <a:pt x="36" y="70"/>
                      <a:pt x="36" y="70"/>
                    </a:cubicBezTo>
                    <a:cubicBezTo>
                      <a:pt x="38" y="70"/>
                      <a:pt x="39" y="69"/>
                      <a:pt x="40" y="68"/>
                    </a:cubicBezTo>
                    <a:cubicBezTo>
                      <a:pt x="45" y="58"/>
                      <a:pt x="53" y="50"/>
                      <a:pt x="62" y="44"/>
                    </a:cubicBezTo>
                    <a:cubicBezTo>
                      <a:pt x="64" y="43"/>
                      <a:pt x="64" y="40"/>
                      <a:pt x="63" y="37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1" y="16"/>
                      <a:pt x="49" y="16"/>
                      <a:pt x="48" y="16"/>
                    </a:cubicBezTo>
                    <a:moveTo>
                      <a:pt x="127" y="5"/>
                    </a:moveTo>
                    <a:cubicBezTo>
                      <a:pt x="124" y="5"/>
                      <a:pt x="122" y="6"/>
                      <a:pt x="122" y="8"/>
                    </a:cubicBezTo>
                    <a:cubicBezTo>
                      <a:pt x="116" y="30"/>
                      <a:pt x="116" y="30"/>
                      <a:pt x="116" y="30"/>
                    </a:cubicBezTo>
                    <a:cubicBezTo>
                      <a:pt x="115" y="33"/>
                      <a:pt x="117" y="35"/>
                      <a:pt x="119" y="36"/>
                    </a:cubicBezTo>
                    <a:cubicBezTo>
                      <a:pt x="129" y="39"/>
                      <a:pt x="139" y="45"/>
                      <a:pt x="146" y="53"/>
                    </a:cubicBezTo>
                    <a:cubicBezTo>
                      <a:pt x="147" y="54"/>
                      <a:pt x="148" y="55"/>
                      <a:pt x="149" y="55"/>
                    </a:cubicBezTo>
                    <a:cubicBezTo>
                      <a:pt x="150" y="55"/>
                      <a:pt x="152" y="54"/>
                      <a:pt x="153" y="53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2" y="37"/>
                      <a:pt x="172" y="34"/>
                      <a:pt x="170" y="31"/>
                    </a:cubicBezTo>
                    <a:cubicBezTo>
                      <a:pt x="166" y="27"/>
                      <a:pt x="162" y="24"/>
                      <a:pt x="158" y="21"/>
                    </a:cubicBezTo>
                    <a:cubicBezTo>
                      <a:pt x="157" y="20"/>
                      <a:pt x="156" y="20"/>
                      <a:pt x="154" y="20"/>
                    </a:cubicBezTo>
                    <a:cubicBezTo>
                      <a:pt x="153" y="20"/>
                      <a:pt x="152" y="20"/>
                      <a:pt x="151" y="21"/>
                    </a:cubicBezTo>
                    <a:cubicBezTo>
                      <a:pt x="149" y="24"/>
                      <a:pt x="149" y="24"/>
                      <a:pt x="149" y="24"/>
                    </a:cubicBezTo>
                    <a:cubicBezTo>
                      <a:pt x="147" y="27"/>
                      <a:pt x="148" y="30"/>
                      <a:pt x="150" y="32"/>
                    </a:cubicBezTo>
                    <a:cubicBezTo>
                      <a:pt x="151" y="32"/>
                      <a:pt x="152" y="33"/>
                      <a:pt x="153" y="34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3" y="35"/>
                      <a:pt x="153" y="35"/>
                      <a:pt x="153" y="35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8"/>
                      <a:pt x="150" y="38"/>
                      <a:pt x="150" y="38"/>
                    </a:cubicBezTo>
                    <a:cubicBezTo>
                      <a:pt x="149" y="38"/>
                      <a:pt x="149" y="38"/>
                      <a:pt x="149" y="38"/>
                    </a:cubicBezTo>
                    <a:cubicBezTo>
                      <a:pt x="148" y="36"/>
                      <a:pt x="146" y="35"/>
                      <a:pt x="144" y="34"/>
                    </a:cubicBezTo>
                    <a:cubicBezTo>
                      <a:pt x="144" y="34"/>
                      <a:pt x="144" y="34"/>
                      <a:pt x="143" y="34"/>
                    </a:cubicBezTo>
                    <a:cubicBezTo>
                      <a:pt x="143" y="34"/>
                      <a:pt x="142" y="34"/>
                      <a:pt x="142" y="34"/>
                    </a:cubicBezTo>
                    <a:cubicBezTo>
                      <a:pt x="141" y="35"/>
                      <a:pt x="141" y="36"/>
                      <a:pt x="142" y="37"/>
                    </a:cubicBezTo>
                    <a:cubicBezTo>
                      <a:pt x="144" y="38"/>
                      <a:pt x="145" y="39"/>
                      <a:pt x="147" y="41"/>
                    </a:cubicBezTo>
                    <a:cubicBezTo>
                      <a:pt x="148" y="41"/>
                      <a:pt x="149" y="42"/>
                      <a:pt x="150" y="42"/>
                    </a:cubicBezTo>
                    <a:cubicBezTo>
                      <a:pt x="151" y="42"/>
                      <a:pt x="152" y="41"/>
                      <a:pt x="154" y="40"/>
                    </a:cubicBezTo>
                    <a:cubicBezTo>
                      <a:pt x="156" y="38"/>
                      <a:pt x="156" y="38"/>
                      <a:pt x="156" y="38"/>
                    </a:cubicBezTo>
                    <a:cubicBezTo>
                      <a:pt x="158" y="36"/>
                      <a:pt x="157" y="33"/>
                      <a:pt x="155" y="31"/>
                    </a:cubicBezTo>
                    <a:cubicBezTo>
                      <a:pt x="154" y="30"/>
                      <a:pt x="153" y="29"/>
                      <a:pt x="152" y="28"/>
                    </a:cubicBezTo>
                    <a:cubicBezTo>
                      <a:pt x="152" y="28"/>
                      <a:pt x="152" y="28"/>
                      <a:pt x="152" y="28"/>
                    </a:cubicBezTo>
                    <a:cubicBezTo>
                      <a:pt x="152" y="27"/>
                      <a:pt x="152" y="27"/>
                      <a:pt x="152" y="27"/>
                    </a:cubicBezTo>
                    <a:cubicBezTo>
                      <a:pt x="154" y="24"/>
                      <a:pt x="154" y="24"/>
                      <a:pt x="154" y="24"/>
                    </a:cubicBezTo>
                    <a:cubicBezTo>
                      <a:pt x="155" y="24"/>
                      <a:pt x="155" y="24"/>
                      <a:pt x="155" y="24"/>
                    </a:cubicBezTo>
                    <a:cubicBezTo>
                      <a:pt x="156" y="24"/>
                      <a:pt x="156" y="24"/>
                      <a:pt x="156" y="24"/>
                    </a:cubicBezTo>
                    <a:cubicBezTo>
                      <a:pt x="160" y="27"/>
                      <a:pt x="163" y="30"/>
                      <a:pt x="167" y="34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1" y="42"/>
                      <a:pt x="131" y="36"/>
                      <a:pt x="120" y="32"/>
                    </a:cubicBezTo>
                    <a:cubicBezTo>
                      <a:pt x="119" y="32"/>
                      <a:pt x="119" y="32"/>
                      <a:pt x="119" y="32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32" y="10"/>
                      <a:pt x="137" y="12"/>
                      <a:pt x="141" y="15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42" y="16"/>
                      <a:pt x="142" y="16"/>
                      <a:pt x="142" y="16"/>
                    </a:cubicBezTo>
                    <a:cubicBezTo>
                      <a:pt x="140" y="19"/>
                      <a:pt x="140" y="19"/>
                      <a:pt x="140" y="19"/>
                    </a:cubicBezTo>
                    <a:cubicBezTo>
                      <a:pt x="139" y="20"/>
                      <a:pt x="139" y="20"/>
                      <a:pt x="139" y="20"/>
                    </a:cubicBezTo>
                    <a:cubicBezTo>
                      <a:pt x="138" y="20"/>
                      <a:pt x="138" y="20"/>
                      <a:pt x="138" y="20"/>
                    </a:cubicBezTo>
                    <a:cubicBezTo>
                      <a:pt x="135" y="18"/>
                      <a:pt x="135" y="18"/>
                      <a:pt x="135" y="18"/>
                    </a:cubicBezTo>
                    <a:cubicBezTo>
                      <a:pt x="135" y="18"/>
                      <a:pt x="134" y="18"/>
                      <a:pt x="133" y="18"/>
                    </a:cubicBezTo>
                    <a:cubicBezTo>
                      <a:pt x="131" y="18"/>
                      <a:pt x="129" y="19"/>
                      <a:pt x="129" y="21"/>
                    </a:cubicBezTo>
                    <a:cubicBezTo>
                      <a:pt x="127" y="24"/>
                      <a:pt x="127" y="24"/>
                      <a:pt x="127" y="24"/>
                    </a:cubicBezTo>
                    <a:cubicBezTo>
                      <a:pt x="126" y="26"/>
                      <a:pt x="128" y="29"/>
                      <a:pt x="130" y="30"/>
                    </a:cubicBezTo>
                    <a:cubicBezTo>
                      <a:pt x="131" y="31"/>
                      <a:pt x="133" y="32"/>
                      <a:pt x="135" y="33"/>
                    </a:cubicBezTo>
                    <a:cubicBezTo>
                      <a:pt x="135" y="33"/>
                      <a:pt x="135" y="33"/>
                      <a:pt x="136" y="33"/>
                    </a:cubicBezTo>
                    <a:cubicBezTo>
                      <a:pt x="136" y="33"/>
                      <a:pt x="137" y="32"/>
                      <a:pt x="137" y="32"/>
                    </a:cubicBezTo>
                    <a:cubicBezTo>
                      <a:pt x="138" y="31"/>
                      <a:pt x="138" y="30"/>
                      <a:pt x="137" y="29"/>
                    </a:cubicBezTo>
                    <a:cubicBezTo>
                      <a:pt x="135" y="28"/>
                      <a:pt x="133" y="27"/>
                      <a:pt x="131" y="26"/>
                    </a:cubicBezTo>
                    <a:cubicBezTo>
                      <a:pt x="131" y="26"/>
                      <a:pt x="131" y="26"/>
                      <a:pt x="131" y="26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32" y="22"/>
                      <a:pt x="132" y="22"/>
                      <a:pt x="132" y="22"/>
                    </a:cubicBezTo>
                    <a:cubicBezTo>
                      <a:pt x="133" y="22"/>
                      <a:pt x="133" y="22"/>
                      <a:pt x="133" y="22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137" y="23"/>
                      <a:pt x="137" y="23"/>
                      <a:pt x="137" y="23"/>
                    </a:cubicBezTo>
                    <a:cubicBezTo>
                      <a:pt x="137" y="23"/>
                      <a:pt x="138" y="24"/>
                      <a:pt x="139" y="24"/>
                    </a:cubicBezTo>
                    <a:cubicBezTo>
                      <a:pt x="141" y="24"/>
                      <a:pt x="143" y="23"/>
                      <a:pt x="144" y="21"/>
                    </a:cubicBezTo>
                    <a:cubicBezTo>
                      <a:pt x="145" y="18"/>
                      <a:pt x="145" y="18"/>
                      <a:pt x="145" y="18"/>
                    </a:cubicBezTo>
                    <a:cubicBezTo>
                      <a:pt x="147" y="16"/>
                      <a:pt x="146" y="12"/>
                      <a:pt x="143" y="11"/>
                    </a:cubicBezTo>
                    <a:cubicBezTo>
                      <a:pt x="138" y="9"/>
                      <a:pt x="133" y="7"/>
                      <a:pt x="129" y="5"/>
                    </a:cubicBezTo>
                    <a:cubicBezTo>
                      <a:pt x="128" y="5"/>
                      <a:pt x="127" y="5"/>
                      <a:pt x="127" y="5"/>
                    </a:cubicBezTo>
                    <a:moveTo>
                      <a:pt x="98" y="0"/>
                    </a:moveTo>
                    <a:cubicBezTo>
                      <a:pt x="97" y="0"/>
                      <a:pt x="96" y="0"/>
                      <a:pt x="94" y="1"/>
                    </a:cubicBezTo>
                    <a:cubicBezTo>
                      <a:pt x="91" y="1"/>
                      <a:pt x="89" y="3"/>
                      <a:pt x="89" y="6"/>
                    </a:cubicBezTo>
                    <a:cubicBezTo>
                      <a:pt x="89" y="9"/>
                      <a:pt x="89" y="9"/>
                      <a:pt x="89" y="9"/>
                    </a:cubicBezTo>
                    <a:cubicBezTo>
                      <a:pt x="89" y="12"/>
                      <a:pt x="92" y="14"/>
                      <a:pt x="95" y="14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15"/>
                      <a:pt x="99" y="15"/>
                      <a:pt x="99" y="15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1" y="20"/>
                      <a:pt x="90" y="20"/>
                      <a:pt x="90" y="22"/>
                    </a:cubicBezTo>
                    <a:cubicBezTo>
                      <a:pt x="90" y="23"/>
                      <a:pt x="91" y="23"/>
                      <a:pt x="92" y="23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101" y="23"/>
                      <a:pt x="103" y="21"/>
                      <a:pt x="103" y="18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3" y="12"/>
                      <a:pt x="101" y="10"/>
                      <a:pt x="98" y="10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4" y="10"/>
                      <a:pt x="94" y="10"/>
                      <a:pt x="94" y="10"/>
                    </a:cubicBezTo>
                    <a:cubicBezTo>
                      <a:pt x="93" y="9"/>
                      <a:pt x="93" y="9"/>
                      <a:pt x="93" y="9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6" y="4"/>
                      <a:pt x="97" y="4"/>
                      <a:pt x="98" y="4"/>
                    </a:cubicBezTo>
                    <a:cubicBezTo>
                      <a:pt x="102" y="4"/>
                      <a:pt x="106" y="5"/>
                      <a:pt x="109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6"/>
                      <a:pt x="110" y="6"/>
                      <a:pt x="110" y="6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7" y="29"/>
                      <a:pt x="107" y="29"/>
                      <a:pt x="107" y="29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4" y="29"/>
                      <a:pt x="101" y="29"/>
                      <a:pt x="99" y="29"/>
                    </a:cubicBezTo>
                    <a:cubicBezTo>
                      <a:pt x="90" y="29"/>
                      <a:pt x="80" y="31"/>
                      <a:pt x="72" y="34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12"/>
                      <a:pt x="62" y="12"/>
                      <a:pt x="62" y="12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7" y="9"/>
                      <a:pt x="72" y="8"/>
                      <a:pt x="77" y="7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2" y="14"/>
                      <a:pt x="70" y="17"/>
                      <a:pt x="71" y="20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3" y="25"/>
                      <a:pt x="75" y="26"/>
                      <a:pt x="77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80" y="25"/>
                      <a:pt x="82" y="25"/>
                      <a:pt x="84" y="25"/>
                    </a:cubicBezTo>
                    <a:cubicBezTo>
                      <a:pt x="85" y="24"/>
                      <a:pt x="85" y="23"/>
                      <a:pt x="85" y="22"/>
                    </a:cubicBezTo>
                    <a:cubicBezTo>
                      <a:pt x="85" y="21"/>
                      <a:pt x="84" y="21"/>
                      <a:pt x="83" y="21"/>
                    </a:cubicBezTo>
                    <a:cubicBezTo>
                      <a:pt x="83" y="21"/>
                      <a:pt x="83" y="21"/>
                      <a:pt x="83" y="21"/>
                    </a:cubicBezTo>
                    <a:cubicBezTo>
                      <a:pt x="81" y="21"/>
                      <a:pt x="79" y="22"/>
                      <a:pt x="77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82" y="15"/>
                      <a:pt x="84" y="13"/>
                      <a:pt x="83" y="10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2" y="5"/>
                      <a:pt x="80" y="3"/>
                      <a:pt x="78" y="3"/>
                    </a:cubicBezTo>
                    <a:cubicBezTo>
                      <a:pt x="77" y="3"/>
                      <a:pt x="77" y="3"/>
                      <a:pt x="76" y="3"/>
                    </a:cubicBezTo>
                    <a:cubicBezTo>
                      <a:pt x="71" y="4"/>
                      <a:pt x="66" y="6"/>
                      <a:pt x="61" y="8"/>
                    </a:cubicBezTo>
                    <a:cubicBezTo>
                      <a:pt x="58" y="9"/>
                      <a:pt x="57" y="12"/>
                      <a:pt x="58" y="1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9" y="37"/>
                      <a:pt x="71" y="38"/>
                      <a:pt x="72" y="38"/>
                    </a:cubicBezTo>
                    <a:cubicBezTo>
                      <a:pt x="73" y="38"/>
                      <a:pt x="73" y="38"/>
                      <a:pt x="74" y="38"/>
                    </a:cubicBezTo>
                    <a:cubicBezTo>
                      <a:pt x="81" y="35"/>
                      <a:pt x="90" y="33"/>
                      <a:pt x="99" y="33"/>
                    </a:cubicBezTo>
                    <a:cubicBezTo>
                      <a:pt x="101" y="33"/>
                      <a:pt x="103" y="33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08" y="33"/>
                      <a:pt x="110" y="31"/>
                      <a:pt x="111" y="29"/>
                    </a:cubicBezTo>
                    <a:cubicBezTo>
                      <a:pt x="115" y="7"/>
                      <a:pt x="115" y="7"/>
                      <a:pt x="115" y="7"/>
                    </a:cubicBezTo>
                    <a:cubicBezTo>
                      <a:pt x="115" y="4"/>
                      <a:pt x="113" y="2"/>
                      <a:pt x="110" y="1"/>
                    </a:cubicBezTo>
                    <a:cubicBezTo>
                      <a:pt x="106" y="1"/>
                      <a:pt x="102" y="0"/>
                      <a:pt x="98" y="0"/>
                    </a:cubicBezTo>
                  </a:path>
                </a:pathLst>
              </a:custGeom>
              <a:solidFill>
                <a:srgbClr val="C7CB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7589262" y="2072530"/>
              <a:ext cx="864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D6A800"/>
                  </a:solidFill>
                </a:rPr>
                <a:t>北京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8512626" y="1836860"/>
            <a:ext cx="335372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 flipV="1">
            <a:off x="5586610" y="4572527"/>
            <a:ext cx="1295622" cy="20866"/>
          </a:xfrm>
          <a:prstGeom prst="line">
            <a:avLst/>
          </a:prstGeom>
          <a:ln w="38100">
            <a:solidFill>
              <a:srgbClr val="E0E2C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6957610" y="3872217"/>
            <a:ext cx="1403438" cy="1400619"/>
            <a:chOff x="7281460" y="1594868"/>
            <a:chExt cx="1403438" cy="1400619"/>
          </a:xfrm>
        </p:grpSpPr>
        <p:grpSp>
          <p:nvGrpSpPr>
            <p:cNvPr id="20" name="Group 4"/>
            <p:cNvGrpSpPr>
              <a:grpSpLocks noChangeAspect="1"/>
            </p:cNvGrpSpPr>
            <p:nvPr/>
          </p:nvGrpSpPr>
          <p:grpSpPr bwMode="auto">
            <a:xfrm>
              <a:off x="7281460" y="1594868"/>
              <a:ext cx="1403438" cy="1400619"/>
              <a:chOff x="278" y="45"/>
              <a:chExt cx="498" cy="497"/>
            </a:xfrm>
            <a:effectLst>
              <a:outerShdw blurRad="50800" dist="508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Oval 6"/>
              <p:cNvSpPr>
                <a:spLocks noChangeArrowheads="1"/>
              </p:cNvSpPr>
              <p:nvPr/>
            </p:nvSpPr>
            <p:spPr bwMode="auto">
              <a:xfrm>
                <a:off x="278" y="45"/>
                <a:ext cx="498" cy="497"/>
              </a:xfrm>
              <a:prstGeom prst="ellipse">
                <a:avLst/>
              </a:prstGeom>
              <a:solidFill>
                <a:srgbClr val="E0E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93" y="56"/>
                <a:ext cx="469" cy="468"/>
              </a:xfrm>
              <a:custGeom>
                <a:avLst/>
                <a:gdLst>
                  <a:gd name="T0" fmla="*/ 69 w 197"/>
                  <a:gd name="T1" fmla="*/ 178 h 197"/>
                  <a:gd name="T2" fmla="*/ 67 w 197"/>
                  <a:gd name="T3" fmla="*/ 173 h 197"/>
                  <a:gd name="T4" fmla="*/ 56 w 197"/>
                  <a:gd name="T5" fmla="*/ 182 h 197"/>
                  <a:gd name="T6" fmla="*/ 98 w 197"/>
                  <a:gd name="T7" fmla="*/ 193 h 197"/>
                  <a:gd name="T8" fmla="*/ 92 w 197"/>
                  <a:gd name="T9" fmla="*/ 174 h 197"/>
                  <a:gd name="T10" fmla="*/ 92 w 197"/>
                  <a:gd name="T11" fmla="*/ 183 h 197"/>
                  <a:gd name="T12" fmla="*/ 101 w 197"/>
                  <a:gd name="T13" fmla="*/ 164 h 197"/>
                  <a:gd name="T14" fmla="*/ 136 w 197"/>
                  <a:gd name="T15" fmla="*/ 190 h 197"/>
                  <a:gd name="T16" fmla="*/ 132 w 197"/>
                  <a:gd name="T17" fmla="*/ 171 h 197"/>
                  <a:gd name="T18" fmla="*/ 134 w 197"/>
                  <a:gd name="T19" fmla="*/ 181 h 197"/>
                  <a:gd name="T20" fmla="*/ 146 w 197"/>
                  <a:gd name="T21" fmla="*/ 150 h 197"/>
                  <a:gd name="T22" fmla="*/ 150 w 197"/>
                  <a:gd name="T23" fmla="*/ 171 h 197"/>
                  <a:gd name="T24" fmla="*/ 146 w 197"/>
                  <a:gd name="T25" fmla="*/ 164 h 197"/>
                  <a:gd name="T26" fmla="*/ 149 w 197"/>
                  <a:gd name="T27" fmla="*/ 148 h 197"/>
                  <a:gd name="T28" fmla="*/ 25 w 197"/>
                  <a:gd name="T29" fmla="*/ 141 h 197"/>
                  <a:gd name="T30" fmla="*/ 29 w 197"/>
                  <a:gd name="T31" fmla="*/ 134 h 197"/>
                  <a:gd name="T32" fmla="*/ 12 w 197"/>
                  <a:gd name="T33" fmla="*/ 135 h 197"/>
                  <a:gd name="T34" fmla="*/ 30 w 197"/>
                  <a:gd name="T35" fmla="*/ 163 h 197"/>
                  <a:gd name="T36" fmla="*/ 41 w 197"/>
                  <a:gd name="T37" fmla="*/ 148 h 197"/>
                  <a:gd name="T38" fmla="*/ 33 w 197"/>
                  <a:gd name="T39" fmla="*/ 155 h 197"/>
                  <a:gd name="T40" fmla="*/ 169 w 197"/>
                  <a:gd name="T41" fmla="*/ 104 h 197"/>
                  <a:gd name="T42" fmla="*/ 173 w 197"/>
                  <a:gd name="T43" fmla="*/ 138 h 197"/>
                  <a:gd name="T44" fmla="*/ 164 w 197"/>
                  <a:gd name="T45" fmla="*/ 136 h 197"/>
                  <a:gd name="T46" fmla="*/ 174 w 197"/>
                  <a:gd name="T47" fmla="*/ 155 h 197"/>
                  <a:gd name="T48" fmla="*/ 192 w 197"/>
                  <a:gd name="T49" fmla="*/ 112 h 197"/>
                  <a:gd name="T50" fmla="*/ 171 w 197"/>
                  <a:gd name="T51" fmla="*/ 118 h 197"/>
                  <a:gd name="T52" fmla="*/ 179 w 197"/>
                  <a:gd name="T53" fmla="*/ 123 h 197"/>
                  <a:gd name="T54" fmla="*/ 1 w 197"/>
                  <a:gd name="T55" fmla="*/ 86 h 197"/>
                  <a:gd name="T56" fmla="*/ 19 w 197"/>
                  <a:gd name="T57" fmla="*/ 91 h 197"/>
                  <a:gd name="T58" fmla="*/ 9 w 197"/>
                  <a:gd name="T59" fmla="*/ 88 h 197"/>
                  <a:gd name="T60" fmla="*/ 30 w 197"/>
                  <a:gd name="T61" fmla="*/ 114 h 197"/>
                  <a:gd name="T62" fmla="*/ 10 w 197"/>
                  <a:gd name="T63" fmla="*/ 107 h 197"/>
                  <a:gd name="T64" fmla="*/ 18 w 197"/>
                  <a:gd name="T65" fmla="*/ 107 h 197"/>
                  <a:gd name="T66" fmla="*/ 8 w 197"/>
                  <a:gd name="T67" fmla="*/ 124 h 197"/>
                  <a:gd name="T68" fmla="*/ 164 w 197"/>
                  <a:gd name="T69" fmla="*/ 95 h 197"/>
                  <a:gd name="T70" fmla="*/ 182 w 197"/>
                  <a:gd name="T71" fmla="*/ 85 h 197"/>
                  <a:gd name="T72" fmla="*/ 178 w 197"/>
                  <a:gd name="T73" fmla="*/ 89 h 197"/>
                  <a:gd name="T74" fmla="*/ 192 w 197"/>
                  <a:gd name="T75" fmla="*/ 94 h 197"/>
                  <a:gd name="T76" fmla="*/ 185 w 197"/>
                  <a:gd name="T77" fmla="*/ 62 h 197"/>
                  <a:gd name="T78" fmla="*/ 171 w 197"/>
                  <a:gd name="T79" fmla="*/ 73 h 197"/>
                  <a:gd name="T80" fmla="*/ 183 w 197"/>
                  <a:gd name="T81" fmla="*/ 68 h 197"/>
                  <a:gd name="T82" fmla="*/ 152 w 197"/>
                  <a:gd name="T83" fmla="*/ 99 h 197"/>
                  <a:gd name="T84" fmla="*/ 31 w 197"/>
                  <a:gd name="T85" fmla="*/ 34 h 197"/>
                  <a:gd name="T86" fmla="*/ 43 w 197"/>
                  <a:gd name="T87" fmla="*/ 45 h 197"/>
                  <a:gd name="T88" fmla="*/ 35 w 197"/>
                  <a:gd name="T89" fmla="*/ 31 h 197"/>
                  <a:gd name="T90" fmla="*/ 35 w 197"/>
                  <a:gd name="T91" fmla="*/ 66 h 197"/>
                  <a:gd name="T92" fmla="*/ 27 w 197"/>
                  <a:gd name="T93" fmla="*/ 55 h 197"/>
                  <a:gd name="T94" fmla="*/ 29 w 197"/>
                  <a:gd name="T95" fmla="*/ 52 h 197"/>
                  <a:gd name="T96" fmla="*/ 36 w 197"/>
                  <a:gd name="T97" fmla="*/ 70 h 197"/>
                  <a:gd name="T98" fmla="*/ 149 w 197"/>
                  <a:gd name="T99" fmla="*/ 55 h 197"/>
                  <a:gd name="T100" fmla="*/ 153 w 197"/>
                  <a:gd name="T101" fmla="*/ 35 h 197"/>
                  <a:gd name="T102" fmla="*/ 156 w 197"/>
                  <a:gd name="T103" fmla="*/ 38 h 197"/>
                  <a:gd name="T104" fmla="*/ 150 w 197"/>
                  <a:gd name="T105" fmla="*/ 51 h 197"/>
                  <a:gd name="T106" fmla="*/ 142 w 197"/>
                  <a:gd name="T107" fmla="*/ 16 h 197"/>
                  <a:gd name="T108" fmla="*/ 137 w 197"/>
                  <a:gd name="T109" fmla="*/ 32 h 197"/>
                  <a:gd name="T110" fmla="*/ 145 w 197"/>
                  <a:gd name="T111" fmla="*/ 18 h 197"/>
                  <a:gd name="T112" fmla="*/ 99 w 197"/>
                  <a:gd name="T113" fmla="*/ 14 h 197"/>
                  <a:gd name="T114" fmla="*/ 103 w 197"/>
                  <a:gd name="T115" fmla="*/ 18 h 197"/>
                  <a:gd name="T116" fmla="*/ 110 w 197"/>
                  <a:gd name="T117" fmla="*/ 5 h 197"/>
                  <a:gd name="T118" fmla="*/ 63 w 197"/>
                  <a:gd name="T119" fmla="*/ 11 h 197"/>
                  <a:gd name="T120" fmla="*/ 78 w 197"/>
                  <a:gd name="T121" fmla="*/ 26 h 197"/>
                  <a:gd name="T122" fmla="*/ 79 w 197"/>
                  <a:gd name="T123" fmla="*/ 16 h 197"/>
                  <a:gd name="T124" fmla="*/ 106 w 197"/>
                  <a:gd name="T125" fmla="*/ 3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7" h="197">
                    <a:moveTo>
                      <a:pt x="67" y="157"/>
                    </a:moveTo>
                    <a:cubicBezTo>
                      <a:pt x="66" y="157"/>
                      <a:pt x="64" y="158"/>
                      <a:pt x="63" y="160"/>
                    </a:cubicBezTo>
                    <a:cubicBezTo>
                      <a:pt x="52" y="180"/>
                      <a:pt x="52" y="180"/>
                      <a:pt x="52" y="180"/>
                    </a:cubicBezTo>
                    <a:cubicBezTo>
                      <a:pt x="50" y="182"/>
                      <a:pt x="51" y="185"/>
                      <a:pt x="54" y="187"/>
                    </a:cubicBezTo>
                    <a:cubicBezTo>
                      <a:pt x="59" y="189"/>
                      <a:pt x="64" y="191"/>
                      <a:pt x="69" y="192"/>
                    </a:cubicBezTo>
                    <a:cubicBezTo>
                      <a:pt x="69" y="193"/>
                      <a:pt x="70" y="193"/>
                      <a:pt x="71" y="193"/>
                    </a:cubicBezTo>
                    <a:cubicBezTo>
                      <a:pt x="73" y="193"/>
                      <a:pt x="75" y="191"/>
                      <a:pt x="76" y="189"/>
                    </a:cubicBezTo>
                    <a:cubicBezTo>
                      <a:pt x="77" y="186"/>
                      <a:pt x="77" y="186"/>
                      <a:pt x="77" y="186"/>
                    </a:cubicBezTo>
                    <a:cubicBezTo>
                      <a:pt x="77" y="183"/>
                      <a:pt x="75" y="180"/>
                      <a:pt x="73" y="180"/>
                    </a:cubicBezTo>
                    <a:cubicBezTo>
                      <a:pt x="70" y="178"/>
                      <a:pt x="70" y="178"/>
                      <a:pt x="70" y="178"/>
                    </a:cubicBezTo>
                    <a:cubicBezTo>
                      <a:pt x="69" y="178"/>
                      <a:pt x="69" y="178"/>
                      <a:pt x="69" y="178"/>
                    </a:cubicBezTo>
                    <a:cubicBezTo>
                      <a:pt x="69" y="177"/>
                      <a:pt x="69" y="177"/>
                      <a:pt x="69" y="177"/>
                    </a:cubicBezTo>
                    <a:cubicBezTo>
                      <a:pt x="70" y="174"/>
                      <a:pt x="70" y="174"/>
                      <a:pt x="70" y="174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3" y="174"/>
                      <a:pt x="75" y="175"/>
                      <a:pt x="77" y="175"/>
                    </a:cubicBezTo>
                    <a:cubicBezTo>
                      <a:pt x="78" y="175"/>
                      <a:pt x="78" y="175"/>
                      <a:pt x="78" y="175"/>
                    </a:cubicBezTo>
                    <a:cubicBezTo>
                      <a:pt x="79" y="175"/>
                      <a:pt x="79" y="175"/>
                      <a:pt x="80" y="174"/>
                    </a:cubicBezTo>
                    <a:cubicBezTo>
                      <a:pt x="80" y="173"/>
                      <a:pt x="79" y="172"/>
                      <a:pt x="78" y="172"/>
                    </a:cubicBezTo>
                    <a:cubicBezTo>
                      <a:pt x="76" y="171"/>
                      <a:pt x="75" y="170"/>
                      <a:pt x="73" y="170"/>
                    </a:cubicBezTo>
                    <a:cubicBezTo>
                      <a:pt x="72" y="170"/>
                      <a:pt x="72" y="169"/>
                      <a:pt x="71" y="169"/>
                    </a:cubicBezTo>
                    <a:cubicBezTo>
                      <a:pt x="69" y="169"/>
                      <a:pt x="67" y="171"/>
                      <a:pt x="67" y="173"/>
                    </a:cubicBezTo>
                    <a:cubicBezTo>
                      <a:pt x="65" y="176"/>
                      <a:pt x="65" y="176"/>
                      <a:pt x="65" y="176"/>
                    </a:cubicBezTo>
                    <a:cubicBezTo>
                      <a:pt x="64" y="178"/>
                      <a:pt x="66" y="181"/>
                      <a:pt x="68" y="182"/>
                    </a:cubicBezTo>
                    <a:cubicBezTo>
                      <a:pt x="72" y="183"/>
                      <a:pt x="72" y="183"/>
                      <a:pt x="72" y="183"/>
                    </a:cubicBezTo>
                    <a:cubicBezTo>
                      <a:pt x="72" y="184"/>
                      <a:pt x="72" y="184"/>
                      <a:pt x="72" y="184"/>
                    </a:cubicBezTo>
                    <a:cubicBezTo>
                      <a:pt x="72" y="185"/>
                      <a:pt x="72" y="185"/>
                      <a:pt x="72" y="185"/>
                    </a:cubicBezTo>
                    <a:cubicBezTo>
                      <a:pt x="71" y="188"/>
                      <a:pt x="71" y="188"/>
                      <a:pt x="71" y="188"/>
                    </a:cubicBezTo>
                    <a:cubicBezTo>
                      <a:pt x="71" y="189"/>
                      <a:pt x="71" y="189"/>
                      <a:pt x="71" y="189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65" y="187"/>
                      <a:pt x="61" y="185"/>
                      <a:pt x="56" y="183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7" y="161"/>
                      <a:pt x="67" y="161"/>
                      <a:pt x="67" y="161"/>
                    </a:cubicBezTo>
                    <a:cubicBezTo>
                      <a:pt x="77" y="166"/>
                      <a:pt x="87" y="169"/>
                      <a:pt x="98" y="169"/>
                    </a:cubicBezTo>
                    <a:cubicBezTo>
                      <a:pt x="99" y="169"/>
                      <a:pt x="100" y="168"/>
                      <a:pt x="101" y="168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3" y="192"/>
                      <a:pt x="103" y="192"/>
                      <a:pt x="103" y="192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02" y="193"/>
                      <a:pt x="102" y="193"/>
                      <a:pt x="102" y="193"/>
                    </a:cubicBezTo>
                    <a:cubicBezTo>
                      <a:pt x="101" y="193"/>
                      <a:pt x="99" y="193"/>
                      <a:pt x="98" y="193"/>
                    </a:cubicBezTo>
                    <a:cubicBezTo>
                      <a:pt x="95" y="193"/>
                      <a:pt x="91" y="193"/>
                      <a:pt x="87" y="192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1"/>
                      <a:pt x="86" y="191"/>
                      <a:pt x="86" y="191"/>
                    </a:cubicBezTo>
                    <a:cubicBezTo>
                      <a:pt x="87" y="188"/>
                      <a:pt x="87" y="188"/>
                      <a:pt x="87" y="188"/>
                    </a:cubicBezTo>
                    <a:cubicBezTo>
                      <a:pt x="87" y="187"/>
                      <a:pt x="87" y="187"/>
                      <a:pt x="87" y="187"/>
                    </a:cubicBezTo>
                    <a:cubicBezTo>
                      <a:pt x="88" y="187"/>
                      <a:pt x="88" y="187"/>
                      <a:pt x="88" y="187"/>
                    </a:cubicBezTo>
                    <a:cubicBezTo>
                      <a:pt x="89" y="187"/>
                      <a:pt x="90" y="187"/>
                      <a:pt x="91" y="187"/>
                    </a:cubicBezTo>
                    <a:cubicBezTo>
                      <a:pt x="91" y="187"/>
                      <a:pt x="92" y="187"/>
                      <a:pt x="92" y="187"/>
                    </a:cubicBezTo>
                    <a:cubicBezTo>
                      <a:pt x="94" y="187"/>
                      <a:pt x="97" y="185"/>
                      <a:pt x="97" y="182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6"/>
                      <a:pt x="95" y="174"/>
                      <a:pt x="92" y="174"/>
                    </a:cubicBezTo>
                    <a:cubicBezTo>
                      <a:pt x="92" y="174"/>
                      <a:pt x="92" y="174"/>
                      <a:pt x="92" y="174"/>
                    </a:cubicBezTo>
                    <a:cubicBezTo>
                      <a:pt x="90" y="174"/>
                      <a:pt x="89" y="174"/>
                      <a:pt x="87" y="173"/>
                    </a:cubicBezTo>
                    <a:cubicBezTo>
                      <a:pt x="87" y="173"/>
                      <a:pt x="86" y="173"/>
                      <a:pt x="86" y="173"/>
                    </a:cubicBezTo>
                    <a:cubicBezTo>
                      <a:pt x="86" y="173"/>
                      <a:pt x="85" y="174"/>
                      <a:pt x="85" y="175"/>
                    </a:cubicBezTo>
                    <a:cubicBezTo>
                      <a:pt x="84" y="176"/>
                      <a:pt x="85" y="177"/>
                      <a:pt x="86" y="177"/>
                    </a:cubicBezTo>
                    <a:cubicBezTo>
                      <a:pt x="88" y="177"/>
                      <a:pt x="90" y="178"/>
                      <a:pt x="92" y="178"/>
                    </a:cubicBezTo>
                    <a:cubicBezTo>
                      <a:pt x="93" y="178"/>
                      <a:pt x="93" y="178"/>
                      <a:pt x="93" y="17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3" y="182"/>
                      <a:pt x="93" y="182"/>
                      <a:pt x="93" y="182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1" y="183"/>
                      <a:pt x="89" y="183"/>
                      <a:pt x="88" y="183"/>
                    </a:cubicBezTo>
                    <a:cubicBezTo>
                      <a:pt x="88" y="183"/>
                      <a:pt x="88" y="183"/>
                      <a:pt x="88" y="183"/>
                    </a:cubicBezTo>
                    <a:cubicBezTo>
                      <a:pt x="85" y="183"/>
                      <a:pt x="83" y="184"/>
                      <a:pt x="82" y="187"/>
                    </a:cubicBezTo>
                    <a:cubicBezTo>
                      <a:pt x="82" y="191"/>
                      <a:pt x="82" y="191"/>
                      <a:pt x="82" y="191"/>
                    </a:cubicBezTo>
                    <a:cubicBezTo>
                      <a:pt x="81" y="193"/>
                      <a:pt x="83" y="196"/>
                      <a:pt x="87" y="196"/>
                    </a:cubicBezTo>
                    <a:cubicBezTo>
                      <a:pt x="91" y="197"/>
                      <a:pt x="94" y="197"/>
                      <a:pt x="98" y="197"/>
                    </a:cubicBezTo>
                    <a:cubicBezTo>
                      <a:pt x="100" y="197"/>
                      <a:pt x="101" y="197"/>
                      <a:pt x="102" y="197"/>
                    </a:cubicBezTo>
                    <a:cubicBezTo>
                      <a:pt x="105" y="197"/>
                      <a:pt x="108" y="194"/>
                      <a:pt x="107" y="192"/>
                    </a:cubicBezTo>
                    <a:cubicBezTo>
                      <a:pt x="105" y="169"/>
                      <a:pt x="105" y="169"/>
                      <a:pt x="105" y="169"/>
                    </a:cubicBezTo>
                    <a:cubicBezTo>
                      <a:pt x="105" y="167"/>
                      <a:pt x="103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0" y="165"/>
                      <a:pt x="99" y="165"/>
                      <a:pt x="98" y="165"/>
                    </a:cubicBezTo>
                    <a:cubicBezTo>
                      <a:pt x="88" y="165"/>
                      <a:pt x="78" y="162"/>
                      <a:pt x="69" y="158"/>
                    </a:cubicBezTo>
                    <a:cubicBezTo>
                      <a:pt x="68" y="157"/>
                      <a:pt x="68" y="157"/>
                      <a:pt x="67" y="157"/>
                    </a:cubicBezTo>
                    <a:moveTo>
                      <a:pt x="145" y="147"/>
                    </a:moveTo>
                    <a:cubicBezTo>
                      <a:pt x="144" y="147"/>
                      <a:pt x="143" y="147"/>
                      <a:pt x="143" y="148"/>
                    </a:cubicBezTo>
                    <a:cubicBezTo>
                      <a:pt x="134" y="155"/>
                      <a:pt x="124" y="160"/>
                      <a:pt x="114" y="163"/>
                    </a:cubicBezTo>
                    <a:cubicBezTo>
                      <a:pt x="112" y="163"/>
                      <a:pt x="110" y="166"/>
                      <a:pt x="111" y="168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3"/>
                      <a:pt x="117" y="194"/>
                      <a:pt x="120" y="194"/>
                    </a:cubicBezTo>
                    <a:cubicBezTo>
                      <a:pt x="120" y="194"/>
                      <a:pt x="121" y="194"/>
                      <a:pt x="121" y="194"/>
                    </a:cubicBezTo>
                    <a:cubicBezTo>
                      <a:pt x="126" y="193"/>
                      <a:pt x="131" y="191"/>
                      <a:pt x="136" y="190"/>
                    </a:cubicBezTo>
                    <a:cubicBezTo>
                      <a:pt x="139" y="188"/>
                      <a:pt x="140" y="185"/>
                      <a:pt x="139" y="183"/>
                    </a:cubicBezTo>
                    <a:cubicBezTo>
                      <a:pt x="137" y="179"/>
                      <a:pt x="137" y="179"/>
                      <a:pt x="137" y="179"/>
                    </a:cubicBezTo>
                    <a:cubicBezTo>
                      <a:pt x="137" y="178"/>
                      <a:pt x="135" y="177"/>
                      <a:pt x="133" y="177"/>
                    </a:cubicBezTo>
                    <a:cubicBezTo>
                      <a:pt x="132" y="177"/>
                      <a:pt x="131" y="177"/>
                      <a:pt x="131" y="177"/>
                    </a:cubicBezTo>
                    <a:cubicBezTo>
                      <a:pt x="128" y="178"/>
                      <a:pt x="128" y="178"/>
                      <a:pt x="128" y="178"/>
                    </a:cubicBezTo>
                    <a:cubicBezTo>
                      <a:pt x="127" y="178"/>
                      <a:pt x="127" y="178"/>
                      <a:pt x="127" y="178"/>
                    </a:cubicBezTo>
                    <a:cubicBezTo>
                      <a:pt x="126" y="178"/>
                      <a:pt x="126" y="178"/>
                      <a:pt x="126" y="178"/>
                    </a:cubicBezTo>
                    <a:cubicBezTo>
                      <a:pt x="125" y="175"/>
                      <a:pt x="125" y="175"/>
                      <a:pt x="125" y="175"/>
                    </a:cubicBezTo>
                    <a:cubicBezTo>
                      <a:pt x="125" y="174"/>
                      <a:pt x="125" y="174"/>
                      <a:pt x="125" y="174"/>
                    </a:cubicBezTo>
                    <a:cubicBezTo>
                      <a:pt x="126" y="173"/>
                      <a:pt x="126" y="173"/>
                      <a:pt x="126" y="173"/>
                    </a:cubicBezTo>
                    <a:cubicBezTo>
                      <a:pt x="128" y="173"/>
                      <a:pt x="130" y="172"/>
                      <a:pt x="132" y="171"/>
                    </a:cubicBezTo>
                    <a:cubicBezTo>
                      <a:pt x="132" y="170"/>
                      <a:pt x="133" y="169"/>
                      <a:pt x="132" y="168"/>
                    </a:cubicBezTo>
                    <a:cubicBezTo>
                      <a:pt x="132" y="168"/>
                      <a:pt x="131" y="167"/>
                      <a:pt x="131" y="167"/>
                    </a:cubicBezTo>
                    <a:cubicBezTo>
                      <a:pt x="130" y="167"/>
                      <a:pt x="130" y="167"/>
                      <a:pt x="130" y="167"/>
                    </a:cubicBezTo>
                    <a:cubicBezTo>
                      <a:pt x="128" y="168"/>
                      <a:pt x="126" y="169"/>
                      <a:pt x="124" y="170"/>
                    </a:cubicBezTo>
                    <a:cubicBezTo>
                      <a:pt x="122" y="170"/>
                      <a:pt x="121" y="173"/>
                      <a:pt x="122" y="176"/>
                    </a:cubicBezTo>
                    <a:cubicBezTo>
                      <a:pt x="122" y="179"/>
                      <a:pt x="122" y="179"/>
                      <a:pt x="122" y="179"/>
                    </a:cubicBezTo>
                    <a:cubicBezTo>
                      <a:pt x="123" y="181"/>
                      <a:pt x="125" y="182"/>
                      <a:pt x="127" y="182"/>
                    </a:cubicBezTo>
                    <a:cubicBezTo>
                      <a:pt x="128" y="182"/>
                      <a:pt x="128" y="182"/>
                      <a:pt x="129" y="182"/>
                    </a:cubicBezTo>
                    <a:cubicBezTo>
                      <a:pt x="132" y="181"/>
                      <a:pt x="132" y="181"/>
                      <a:pt x="132" y="181"/>
                    </a:cubicBezTo>
                    <a:cubicBezTo>
                      <a:pt x="133" y="181"/>
                      <a:pt x="133" y="181"/>
                      <a:pt x="133" y="181"/>
                    </a:cubicBezTo>
                    <a:cubicBezTo>
                      <a:pt x="134" y="181"/>
                      <a:pt x="134" y="181"/>
                      <a:pt x="134" y="181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4" y="186"/>
                      <a:pt x="134" y="186"/>
                      <a:pt x="134" y="186"/>
                    </a:cubicBezTo>
                    <a:cubicBezTo>
                      <a:pt x="130" y="188"/>
                      <a:pt x="125" y="189"/>
                      <a:pt x="120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4" y="168"/>
                      <a:pt x="114" y="168"/>
                      <a:pt x="114" y="168"/>
                    </a:cubicBezTo>
                    <a:cubicBezTo>
                      <a:pt x="114" y="167"/>
                      <a:pt x="114" y="167"/>
                      <a:pt x="114" y="167"/>
                    </a:cubicBezTo>
                    <a:cubicBezTo>
                      <a:pt x="115" y="167"/>
                      <a:pt x="115" y="167"/>
                      <a:pt x="115" y="167"/>
                    </a:cubicBezTo>
                    <a:cubicBezTo>
                      <a:pt x="126" y="164"/>
                      <a:pt x="137" y="158"/>
                      <a:pt x="145" y="150"/>
                    </a:cubicBezTo>
                    <a:cubicBezTo>
                      <a:pt x="146" y="150"/>
                      <a:pt x="146" y="150"/>
                      <a:pt x="146" y="150"/>
                    </a:cubicBezTo>
                    <a:cubicBezTo>
                      <a:pt x="147" y="151"/>
                      <a:pt x="147" y="151"/>
                      <a:pt x="147" y="151"/>
                    </a:cubicBezTo>
                    <a:cubicBezTo>
                      <a:pt x="162" y="167"/>
                      <a:pt x="162" y="167"/>
                      <a:pt x="162" y="167"/>
                    </a:cubicBezTo>
                    <a:cubicBezTo>
                      <a:pt x="162" y="168"/>
                      <a:pt x="162" y="168"/>
                      <a:pt x="162" y="168"/>
                    </a:cubicBezTo>
                    <a:cubicBezTo>
                      <a:pt x="162" y="169"/>
                      <a:pt x="162" y="169"/>
                      <a:pt x="162" y="169"/>
                    </a:cubicBezTo>
                    <a:cubicBezTo>
                      <a:pt x="158" y="172"/>
                      <a:pt x="154" y="175"/>
                      <a:pt x="150" y="178"/>
                    </a:cubicBezTo>
                    <a:cubicBezTo>
                      <a:pt x="149" y="178"/>
                      <a:pt x="149" y="178"/>
                      <a:pt x="149" y="178"/>
                    </a:cubicBezTo>
                    <a:cubicBezTo>
                      <a:pt x="148" y="177"/>
                      <a:pt x="148" y="177"/>
                      <a:pt x="148" y="177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7" y="173"/>
                      <a:pt x="147" y="173"/>
                      <a:pt x="147" y="173"/>
                    </a:cubicBezTo>
                    <a:cubicBezTo>
                      <a:pt x="148" y="172"/>
                      <a:pt x="149" y="172"/>
                      <a:pt x="150" y="171"/>
                    </a:cubicBezTo>
                    <a:cubicBezTo>
                      <a:pt x="152" y="169"/>
                      <a:pt x="153" y="166"/>
                      <a:pt x="151" y="164"/>
                    </a:cubicBezTo>
                    <a:cubicBezTo>
                      <a:pt x="149" y="161"/>
                      <a:pt x="149" y="161"/>
                      <a:pt x="149" y="161"/>
                    </a:cubicBezTo>
                    <a:cubicBezTo>
                      <a:pt x="148" y="160"/>
                      <a:pt x="146" y="159"/>
                      <a:pt x="145" y="159"/>
                    </a:cubicBezTo>
                    <a:cubicBezTo>
                      <a:pt x="144" y="159"/>
                      <a:pt x="143" y="160"/>
                      <a:pt x="142" y="160"/>
                    </a:cubicBezTo>
                    <a:cubicBezTo>
                      <a:pt x="141" y="161"/>
                      <a:pt x="139" y="162"/>
                      <a:pt x="137" y="163"/>
                    </a:cubicBezTo>
                    <a:cubicBezTo>
                      <a:pt x="136" y="164"/>
                      <a:pt x="136" y="165"/>
                      <a:pt x="137" y="166"/>
                    </a:cubicBezTo>
                    <a:cubicBezTo>
                      <a:pt x="137" y="167"/>
                      <a:pt x="138" y="167"/>
                      <a:pt x="138" y="167"/>
                    </a:cubicBezTo>
                    <a:cubicBezTo>
                      <a:pt x="139" y="167"/>
                      <a:pt x="139" y="167"/>
                      <a:pt x="139" y="167"/>
                    </a:cubicBezTo>
                    <a:cubicBezTo>
                      <a:pt x="141" y="166"/>
                      <a:pt x="143" y="165"/>
                      <a:pt x="144" y="163"/>
                    </a:cubicBezTo>
                    <a:cubicBezTo>
                      <a:pt x="145" y="163"/>
                      <a:pt x="145" y="163"/>
                      <a:pt x="145" y="163"/>
                    </a:cubicBezTo>
                    <a:cubicBezTo>
                      <a:pt x="146" y="164"/>
                      <a:pt x="146" y="164"/>
                      <a:pt x="146" y="164"/>
                    </a:cubicBezTo>
                    <a:cubicBezTo>
                      <a:pt x="148" y="166"/>
                      <a:pt x="148" y="166"/>
                      <a:pt x="148" y="166"/>
                    </a:cubicBezTo>
                    <a:cubicBezTo>
                      <a:pt x="148" y="167"/>
                      <a:pt x="148" y="167"/>
                      <a:pt x="148" y="167"/>
                    </a:cubicBezTo>
                    <a:cubicBezTo>
                      <a:pt x="147" y="168"/>
                      <a:pt x="147" y="168"/>
                      <a:pt x="147" y="168"/>
                    </a:cubicBezTo>
                    <a:cubicBezTo>
                      <a:pt x="147" y="168"/>
                      <a:pt x="146" y="169"/>
                      <a:pt x="145" y="170"/>
                    </a:cubicBezTo>
                    <a:cubicBezTo>
                      <a:pt x="142" y="171"/>
                      <a:pt x="141" y="174"/>
                      <a:pt x="143" y="177"/>
                    </a:cubicBezTo>
                    <a:cubicBezTo>
                      <a:pt x="145" y="180"/>
                      <a:pt x="145" y="180"/>
                      <a:pt x="145" y="180"/>
                    </a:cubicBezTo>
                    <a:cubicBezTo>
                      <a:pt x="145" y="181"/>
                      <a:pt x="147" y="182"/>
                      <a:pt x="149" y="182"/>
                    </a:cubicBezTo>
                    <a:cubicBezTo>
                      <a:pt x="150" y="182"/>
                      <a:pt x="151" y="182"/>
                      <a:pt x="152" y="181"/>
                    </a:cubicBezTo>
                    <a:cubicBezTo>
                      <a:pt x="156" y="178"/>
                      <a:pt x="161" y="175"/>
                      <a:pt x="164" y="172"/>
                    </a:cubicBezTo>
                    <a:cubicBezTo>
                      <a:pt x="167" y="169"/>
                      <a:pt x="167" y="166"/>
                      <a:pt x="165" y="164"/>
                    </a:cubicBezTo>
                    <a:cubicBezTo>
                      <a:pt x="149" y="148"/>
                      <a:pt x="149" y="148"/>
                      <a:pt x="149" y="148"/>
                    </a:cubicBezTo>
                    <a:cubicBezTo>
                      <a:pt x="148" y="147"/>
                      <a:pt x="146" y="147"/>
                      <a:pt x="145" y="147"/>
                    </a:cubicBezTo>
                    <a:moveTo>
                      <a:pt x="34" y="123"/>
                    </a:moveTo>
                    <a:cubicBezTo>
                      <a:pt x="33" y="123"/>
                      <a:pt x="33" y="123"/>
                      <a:pt x="32" y="123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8" y="132"/>
                      <a:pt x="7" y="135"/>
                      <a:pt x="8" y="138"/>
                    </a:cubicBezTo>
                    <a:cubicBezTo>
                      <a:pt x="10" y="143"/>
                      <a:pt x="13" y="147"/>
                      <a:pt x="15" y="151"/>
                    </a:cubicBezTo>
                    <a:cubicBezTo>
                      <a:pt x="17" y="153"/>
                      <a:pt x="18" y="154"/>
                      <a:pt x="20" y="154"/>
                    </a:cubicBezTo>
                    <a:cubicBezTo>
                      <a:pt x="21" y="154"/>
                      <a:pt x="22" y="154"/>
                      <a:pt x="23" y="153"/>
                    </a:cubicBezTo>
                    <a:cubicBezTo>
                      <a:pt x="26" y="151"/>
                      <a:pt x="26" y="151"/>
                      <a:pt x="26" y="151"/>
                    </a:cubicBezTo>
                    <a:cubicBezTo>
                      <a:pt x="28" y="150"/>
                      <a:pt x="28" y="147"/>
                      <a:pt x="27" y="144"/>
                    </a:cubicBezTo>
                    <a:cubicBezTo>
                      <a:pt x="25" y="141"/>
                      <a:pt x="25" y="141"/>
                      <a:pt x="25" y="141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8" y="138"/>
                      <a:pt x="28" y="138"/>
                      <a:pt x="28" y="138"/>
                    </a:cubicBezTo>
                    <a:cubicBezTo>
                      <a:pt x="29" y="138"/>
                      <a:pt x="29" y="138"/>
                      <a:pt x="29" y="138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1" y="140"/>
                      <a:pt x="32" y="142"/>
                      <a:pt x="33" y="144"/>
                    </a:cubicBezTo>
                    <a:cubicBezTo>
                      <a:pt x="33" y="144"/>
                      <a:pt x="34" y="145"/>
                      <a:pt x="35" y="145"/>
                    </a:cubicBezTo>
                    <a:cubicBezTo>
                      <a:pt x="35" y="145"/>
                      <a:pt x="35" y="145"/>
                      <a:pt x="36" y="144"/>
                    </a:cubicBezTo>
                    <a:cubicBezTo>
                      <a:pt x="37" y="144"/>
                      <a:pt x="37" y="142"/>
                      <a:pt x="36" y="142"/>
                    </a:cubicBezTo>
                    <a:cubicBezTo>
                      <a:pt x="35" y="140"/>
                      <a:pt x="34" y="138"/>
                      <a:pt x="33" y="137"/>
                    </a:cubicBezTo>
                    <a:cubicBezTo>
                      <a:pt x="32" y="135"/>
                      <a:pt x="31" y="134"/>
                      <a:pt x="29" y="134"/>
                    </a:cubicBezTo>
                    <a:cubicBezTo>
                      <a:pt x="28" y="134"/>
                      <a:pt x="27" y="134"/>
                      <a:pt x="27" y="135"/>
                    </a:cubicBezTo>
                    <a:cubicBezTo>
                      <a:pt x="24" y="136"/>
                      <a:pt x="24" y="136"/>
                      <a:pt x="24" y="136"/>
                    </a:cubicBezTo>
                    <a:cubicBezTo>
                      <a:pt x="21" y="138"/>
                      <a:pt x="20" y="141"/>
                      <a:pt x="22" y="143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3" y="148"/>
                      <a:pt x="23" y="148"/>
                      <a:pt x="23" y="148"/>
                    </a:cubicBezTo>
                    <a:cubicBezTo>
                      <a:pt x="20" y="150"/>
                      <a:pt x="20" y="150"/>
                      <a:pt x="20" y="150"/>
                    </a:cubicBezTo>
                    <a:cubicBezTo>
                      <a:pt x="19" y="150"/>
                      <a:pt x="19" y="150"/>
                      <a:pt x="19" y="150"/>
                    </a:cubicBezTo>
                    <a:cubicBezTo>
                      <a:pt x="19" y="149"/>
                      <a:pt x="19" y="149"/>
                      <a:pt x="19" y="149"/>
                    </a:cubicBezTo>
                    <a:cubicBezTo>
                      <a:pt x="16" y="145"/>
                      <a:pt x="14" y="141"/>
                      <a:pt x="12" y="136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33" y="126"/>
                      <a:pt x="33" y="126"/>
                      <a:pt x="33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9" y="137"/>
                      <a:pt x="46" y="147"/>
                      <a:pt x="56" y="154"/>
                    </a:cubicBezTo>
                    <a:cubicBezTo>
                      <a:pt x="56" y="154"/>
                      <a:pt x="56" y="154"/>
                      <a:pt x="56" y="154"/>
                    </a:cubicBezTo>
                    <a:cubicBezTo>
                      <a:pt x="56" y="155"/>
                      <a:pt x="56" y="155"/>
                      <a:pt x="56" y="155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1" y="173"/>
                      <a:pt x="41" y="173"/>
                      <a:pt x="41" y="173"/>
                    </a:cubicBezTo>
                    <a:cubicBezTo>
                      <a:pt x="40" y="173"/>
                      <a:pt x="40" y="173"/>
                      <a:pt x="40" y="173"/>
                    </a:cubicBezTo>
                    <a:cubicBezTo>
                      <a:pt x="37" y="170"/>
                      <a:pt x="33" y="167"/>
                      <a:pt x="30" y="163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3" y="159"/>
                      <a:pt x="33" y="159"/>
                      <a:pt x="33" y="159"/>
                    </a:cubicBezTo>
                    <a:cubicBezTo>
                      <a:pt x="34" y="159"/>
                      <a:pt x="34" y="159"/>
                      <a:pt x="34" y="159"/>
                    </a:cubicBezTo>
                    <a:cubicBezTo>
                      <a:pt x="35" y="160"/>
                      <a:pt x="35" y="161"/>
                      <a:pt x="36" y="162"/>
                    </a:cubicBezTo>
                    <a:cubicBezTo>
                      <a:pt x="37" y="163"/>
                      <a:pt x="39" y="163"/>
                      <a:pt x="40" y="163"/>
                    </a:cubicBezTo>
                    <a:cubicBezTo>
                      <a:pt x="41" y="163"/>
                      <a:pt x="42" y="163"/>
                      <a:pt x="43" y="162"/>
                    </a:cubicBezTo>
                    <a:cubicBezTo>
                      <a:pt x="45" y="159"/>
                      <a:pt x="45" y="159"/>
                      <a:pt x="45" y="159"/>
                    </a:cubicBezTo>
                    <a:cubicBezTo>
                      <a:pt x="47" y="157"/>
                      <a:pt x="47" y="154"/>
                      <a:pt x="45" y="153"/>
                    </a:cubicBezTo>
                    <a:cubicBezTo>
                      <a:pt x="44" y="151"/>
                      <a:pt x="43" y="150"/>
                      <a:pt x="41" y="148"/>
                    </a:cubicBezTo>
                    <a:cubicBezTo>
                      <a:pt x="41" y="148"/>
                      <a:pt x="41" y="148"/>
                      <a:pt x="40" y="148"/>
                    </a:cubicBezTo>
                    <a:cubicBezTo>
                      <a:pt x="40" y="148"/>
                      <a:pt x="39" y="148"/>
                      <a:pt x="39" y="148"/>
                    </a:cubicBezTo>
                    <a:cubicBezTo>
                      <a:pt x="38" y="149"/>
                      <a:pt x="38" y="150"/>
                      <a:pt x="39" y="151"/>
                    </a:cubicBezTo>
                    <a:cubicBezTo>
                      <a:pt x="40" y="152"/>
                      <a:pt x="41" y="154"/>
                      <a:pt x="43" y="155"/>
                    </a:cubicBezTo>
                    <a:cubicBezTo>
                      <a:pt x="43" y="156"/>
                      <a:pt x="43" y="156"/>
                      <a:pt x="43" y="156"/>
                    </a:cubicBezTo>
                    <a:cubicBezTo>
                      <a:pt x="43" y="157"/>
                      <a:pt x="43" y="157"/>
                      <a:pt x="43" y="157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39" y="159"/>
                      <a:pt x="39" y="159"/>
                      <a:pt x="39" y="159"/>
                    </a:cubicBezTo>
                    <a:cubicBezTo>
                      <a:pt x="38" y="158"/>
                      <a:pt x="37" y="157"/>
                      <a:pt x="37" y="157"/>
                    </a:cubicBezTo>
                    <a:cubicBezTo>
                      <a:pt x="36" y="155"/>
                      <a:pt x="34" y="155"/>
                      <a:pt x="33" y="155"/>
                    </a:cubicBezTo>
                    <a:cubicBezTo>
                      <a:pt x="31" y="155"/>
                      <a:pt x="30" y="155"/>
                      <a:pt x="29" y="156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4" y="160"/>
                      <a:pt x="24" y="163"/>
                      <a:pt x="27" y="166"/>
                    </a:cubicBezTo>
                    <a:cubicBezTo>
                      <a:pt x="30" y="170"/>
                      <a:pt x="34" y="173"/>
                      <a:pt x="38" y="176"/>
                    </a:cubicBezTo>
                    <a:cubicBezTo>
                      <a:pt x="39" y="177"/>
                      <a:pt x="41" y="178"/>
                      <a:pt x="42" y="178"/>
                    </a:cubicBezTo>
                    <a:cubicBezTo>
                      <a:pt x="43" y="178"/>
                      <a:pt x="45" y="177"/>
                      <a:pt x="46" y="176"/>
                    </a:cubicBezTo>
                    <a:cubicBezTo>
                      <a:pt x="58" y="157"/>
                      <a:pt x="58" y="157"/>
                      <a:pt x="58" y="157"/>
                    </a:cubicBezTo>
                    <a:cubicBezTo>
                      <a:pt x="60" y="155"/>
                      <a:pt x="60" y="152"/>
                      <a:pt x="58" y="151"/>
                    </a:cubicBezTo>
                    <a:cubicBezTo>
                      <a:pt x="49" y="144"/>
                      <a:pt x="42" y="135"/>
                      <a:pt x="38" y="125"/>
                    </a:cubicBezTo>
                    <a:cubicBezTo>
                      <a:pt x="37" y="123"/>
                      <a:pt x="36" y="123"/>
                      <a:pt x="34" y="123"/>
                    </a:cubicBezTo>
                    <a:moveTo>
                      <a:pt x="169" y="104"/>
                    </a:moveTo>
                    <a:cubicBezTo>
                      <a:pt x="166" y="104"/>
                      <a:pt x="164" y="106"/>
                      <a:pt x="164" y="108"/>
                    </a:cubicBezTo>
                    <a:cubicBezTo>
                      <a:pt x="162" y="119"/>
                      <a:pt x="158" y="129"/>
                      <a:pt x="151" y="138"/>
                    </a:cubicBezTo>
                    <a:cubicBezTo>
                      <a:pt x="150" y="140"/>
                      <a:pt x="151" y="142"/>
                      <a:pt x="153" y="144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1" y="159"/>
                      <a:pt x="172" y="160"/>
                      <a:pt x="173" y="160"/>
                    </a:cubicBezTo>
                    <a:cubicBezTo>
                      <a:pt x="174" y="160"/>
                      <a:pt x="176" y="159"/>
                      <a:pt x="177" y="157"/>
                    </a:cubicBezTo>
                    <a:cubicBezTo>
                      <a:pt x="180" y="153"/>
                      <a:pt x="183" y="149"/>
                      <a:pt x="185" y="144"/>
                    </a:cubicBezTo>
                    <a:cubicBezTo>
                      <a:pt x="187" y="141"/>
                      <a:pt x="186" y="138"/>
                      <a:pt x="184" y="137"/>
                    </a:cubicBezTo>
                    <a:cubicBezTo>
                      <a:pt x="180" y="135"/>
                      <a:pt x="180" y="135"/>
                      <a:pt x="180" y="135"/>
                    </a:cubicBezTo>
                    <a:cubicBezTo>
                      <a:pt x="180" y="135"/>
                      <a:pt x="179" y="135"/>
                      <a:pt x="178" y="135"/>
                    </a:cubicBezTo>
                    <a:cubicBezTo>
                      <a:pt x="176" y="135"/>
                      <a:pt x="174" y="136"/>
                      <a:pt x="173" y="138"/>
                    </a:cubicBezTo>
                    <a:cubicBezTo>
                      <a:pt x="173" y="139"/>
                      <a:pt x="172" y="140"/>
                      <a:pt x="172" y="141"/>
                    </a:cubicBezTo>
                    <a:cubicBezTo>
                      <a:pt x="171" y="141"/>
                      <a:pt x="171" y="141"/>
                      <a:pt x="171" y="141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7" y="139"/>
                      <a:pt x="167" y="139"/>
                      <a:pt x="167" y="139"/>
                    </a:cubicBezTo>
                    <a:cubicBezTo>
                      <a:pt x="167" y="138"/>
                      <a:pt x="167" y="138"/>
                      <a:pt x="167" y="138"/>
                    </a:cubicBezTo>
                    <a:cubicBezTo>
                      <a:pt x="168" y="136"/>
                      <a:pt x="169" y="135"/>
                      <a:pt x="170" y="133"/>
                    </a:cubicBezTo>
                    <a:cubicBezTo>
                      <a:pt x="171" y="132"/>
                      <a:pt x="170" y="131"/>
                      <a:pt x="169" y="130"/>
                    </a:cubicBezTo>
                    <a:cubicBezTo>
                      <a:pt x="169" y="130"/>
                      <a:pt x="169" y="130"/>
                      <a:pt x="168" y="130"/>
                    </a:cubicBezTo>
                    <a:cubicBezTo>
                      <a:pt x="168" y="130"/>
                      <a:pt x="167" y="130"/>
                      <a:pt x="167" y="131"/>
                    </a:cubicBezTo>
                    <a:cubicBezTo>
                      <a:pt x="166" y="133"/>
                      <a:pt x="165" y="135"/>
                      <a:pt x="164" y="136"/>
                    </a:cubicBezTo>
                    <a:cubicBezTo>
                      <a:pt x="163" y="138"/>
                      <a:pt x="163" y="141"/>
                      <a:pt x="166" y="143"/>
                    </a:cubicBezTo>
                    <a:cubicBezTo>
                      <a:pt x="168" y="145"/>
                      <a:pt x="168" y="145"/>
                      <a:pt x="168" y="145"/>
                    </a:cubicBezTo>
                    <a:cubicBezTo>
                      <a:pt x="169" y="145"/>
                      <a:pt x="170" y="145"/>
                      <a:pt x="171" y="145"/>
                    </a:cubicBezTo>
                    <a:cubicBezTo>
                      <a:pt x="173" y="145"/>
                      <a:pt x="174" y="144"/>
                      <a:pt x="175" y="143"/>
                    </a:cubicBezTo>
                    <a:cubicBezTo>
                      <a:pt x="176" y="142"/>
                      <a:pt x="176" y="141"/>
                      <a:pt x="177" y="140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82" y="141"/>
                      <a:pt x="182" y="141"/>
                      <a:pt x="182" y="141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0" y="147"/>
                      <a:pt x="177" y="151"/>
                      <a:pt x="174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55" y="142"/>
                      <a:pt x="155" y="142"/>
                      <a:pt x="155" y="142"/>
                    </a:cubicBezTo>
                    <a:cubicBezTo>
                      <a:pt x="154" y="141"/>
                      <a:pt x="154" y="141"/>
                      <a:pt x="154" y="141"/>
                    </a:cubicBezTo>
                    <a:cubicBezTo>
                      <a:pt x="154" y="140"/>
                      <a:pt x="154" y="140"/>
                      <a:pt x="154" y="140"/>
                    </a:cubicBezTo>
                    <a:cubicBezTo>
                      <a:pt x="162" y="131"/>
                      <a:pt x="166" y="120"/>
                      <a:pt x="168" y="108"/>
                    </a:cubicBezTo>
                    <a:cubicBezTo>
                      <a:pt x="168" y="108"/>
                      <a:pt x="168" y="108"/>
                      <a:pt x="168" y="108"/>
                    </a:cubicBezTo>
                    <a:cubicBezTo>
                      <a:pt x="169" y="108"/>
                      <a:pt x="169" y="108"/>
                      <a:pt x="169" y="108"/>
                    </a:cubicBezTo>
                    <a:cubicBezTo>
                      <a:pt x="191" y="110"/>
                      <a:pt x="191" y="110"/>
                      <a:pt x="191" y="110"/>
                    </a:cubicBezTo>
                    <a:cubicBezTo>
                      <a:pt x="192" y="111"/>
                      <a:pt x="192" y="111"/>
                      <a:pt x="192" y="111"/>
                    </a:cubicBezTo>
                    <a:cubicBezTo>
                      <a:pt x="192" y="112"/>
                      <a:pt x="192" y="112"/>
                      <a:pt x="192" y="112"/>
                    </a:cubicBezTo>
                    <a:cubicBezTo>
                      <a:pt x="191" y="116"/>
                      <a:pt x="190" y="121"/>
                      <a:pt x="189" y="126"/>
                    </a:cubicBezTo>
                    <a:cubicBezTo>
                      <a:pt x="188" y="127"/>
                      <a:pt x="188" y="127"/>
                      <a:pt x="188" y="127"/>
                    </a:cubicBezTo>
                    <a:cubicBezTo>
                      <a:pt x="187" y="127"/>
                      <a:pt x="187" y="127"/>
                      <a:pt x="187" y="127"/>
                    </a:cubicBezTo>
                    <a:cubicBezTo>
                      <a:pt x="184" y="126"/>
                      <a:pt x="184" y="126"/>
                      <a:pt x="184" y="126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3" y="124"/>
                      <a:pt x="183" y="124"/>
                      <a:pt x="183" y="124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5" y="118"/>
                      <a:pt x="183" y="115"/>
                      <a:pt x="181" y="115"/>
                    </a:cubicBezTo>
                    <a:cubicBezTo>
                      <a:pt x="177" y="114"/>
                      <a:pt x="177" y="114"/>
                      <a:pt x="177" y="114"/>
                    </a:cubicBezTo>
                    <a:cubicBezTo>
                      <a:pt x="177" y="114"/>
                      <a:pt x="177" y="114"/>
                      <a:pt x="176" y="114"/>
                    </a:cubicBezTo>
                    <a:cubicBezTo>
                      <a:pt x="174" y="114"/>
                      <a:pt x="172" y="116"/>
                      <a:pt x="171" y="118"/>
                    </a:cubicBezTo>
                    <a:cubicBezTo>
                      <a:pt x="171" y="120"/>
                      <a:pt x="171" y="121"/>
                      <a:pt x="170" y="123"/>
                    </a:cubicBezTo>
                    <a:cubicBezTo>
                      <a:pt x="169" y="124"/>
                      <a:pt x="170" y="125"/>
                      <a:pt x="171" y="126"/>
                    </a:cubicBezTo>
                    <a:cubicBezTo>
                      <a:pt x="171" y="126"/>
                      <a:pt x="171" y="126"/>
                      <a:pt x="172" y="126"/>
                    </a:cubicBezTo>
                    <a:cubicBezTo>
                      <a:pt x="173" y="126"/>
                      <a:pt x="173" y="125"/>
                      <a:pt x="174" y="124"/>
                    </a:cubicBezTo>
                    <a:cubicBezTo>
                      <a:pt x="174" y="123"/>
                      <a:pt x="175" y="121"/>
                      <a:pt x="175" y="119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20"/>
                      <a:pt x="180" y="120"/>
                      <a:pt x="180" y="120"/>
                    </a:cubicBezTo>
                    <a:cubicBezTo>
                      <a:pt x="179" y="123"/>
                      <a:pt x="179" y="123"/>
                      <a:pt x="179" y="123"/>
                    </a:cubicBezTo>
                    <a:cubicBezTo>
                      <a:pt x="179" y="126"/>
                      <a:pt x="180" y="129"/>
                      <a:pt x="182" y="130"/>
                    </a:cubicBezTo>
                    <a:cubicBezTo>
                      <a:pt x="186" y="131"/>
                      <a:pt x="186" y="131"/>
                      <a:pt x="186" y="131"/>
                    </a:cubicBezTo>
                    <a:cubicBezTo>
                      <a:pt x="186" y="131"/>
                      <a:pt x="187" y="131"/>
                      <a:pt x="187" y="131"/>
                    </a:cubicBezTo>
                    <a:cubicBezTo>
                      <a:pt x="190" y="131"/>
                      <a:pt x="192" y="130"/>
                      <a:pt x="192" y="127"/>
                    </a:cubicBezTo>
                    <a:cubicBezTo>
                      <a:pt x="194" y="122"/>
                      <a:pt x="195" y="117"/>
                      <a:pt x="196" y="112"/>
                    </a:cubicBezTo>
                    <a:cubicBezTo>
                      <a:pt x="196" y="109"/>
                      <a:pt x="194" y="106"/>
                      <a:pt x="191" y="106"/>
                    </a:cubicBezTo>
                    <a:cubicBezTo>
                      <a:pt x="169" y="104"/>
                      <a:pt x="169" y="104"/>
                      <a:pt x="169" y="104"/>
                    </a:cubicBezTo>
                    <a:cubicBezTo>
                      <a:pt x="169" y="104"/>
                      <a:pt x="169" y="104"/>
                      <a:pt x="169" y="104"/>
                    </a:cubicBezTo>
                    <a:moveTo>
                      <a:pt x="9" y="67"/>
                    </a:moveTo>
                    <a:cubicBezTo>
                      <a:pt x="7" y="67"/>
                      <a:pt x="5" y="68"/>
                      <a:pt x="4" y="71"/>
                    </a:cubicBezTo>
                    <a:cubicBezTo>
                      <a:pt x="3" y="76"/>
                      <a:pt x="2" y="81"/>
                      <a:pt x="1" y="86"/>
                    </a:cubicBezTo>
                    <a:cubicBezTo>
                      <a:pt x="0" y="89"/>
                      <a:pt x="3" y="92"/>
                      <a:pt x="5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2" y="92"/>
                      <a:pt x="14" y="90"/>
                      <a:pt x="14" y="88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7"/>
                      <a:pt x="19" y="89"/>
                      <a:pt x="19" y="91"/>
                    </a:cubicBezTo>
                    <a:cubicBezTo>
                      <a:pt x="19" y="92"/>
                      <a:pt x="20" y="93"/>
                      <a:pt x="21" y="93"/>
                    </a:cubicBezTo>
                    <a:cubicBezTo>
                      <a:pt x="21" y="93"/>
                      <a:pt x="21" y="93"/>
                      <a:pt x="21" y="93"/>
                    </a:cubicBezTo>
                    <a:cubicBezTo>
                      <a:pt x="22" y="93"/>
                      <a:pt x="23" y="93"/>
                      <a:pt x="23" y="92"/>
                    </a:cubicBezTo>
                    <a:cubicBezTo>
                      <a:pt x="23" y="90"/>
                      <a:pt x="24" y="88"/>
                      <a:pt x="24" y="86"/>
                    </a:cubicBezTo>
                    <a:cubicBezTo>
                      <a:pt x="24" y="83"/>
                      <a:pt x="23" y="81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6" y="79"/>
                      <a:pt x="16" y="79"/>
                    </a:cubicBezTo>
                    <a:cubicBezTo>
                      <a:pt x="14" y="79"/>
                      <a:pt x="11" y="81"/>
                      <a:pt x="11" y="84"/>
                    </a:cubicBezTo>
                    <a:cubicBezTo>
                      <a:pt x="11" y="87"/>
                      <a:pt x="11" y="87"/>
                      <a:pt x="11" y="87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9" y="88"/>
                      <a:pt x="9" y="88"/>
                      <a:pt x="9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5" y="87"/>
                      <a:pt x="5" y="87"/>
                      <a:pt x="5" y="87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1"/>
                      <a:pt x="7" y="77"/>
                      <a:pt x="8" y="72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9" y="71"/>
                      <a:pt x="9" y="71"/>
                      <a:pt x="9" y="71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28" y="90"/>
                      <a:pt x="28" y="102"/>
                      <a:pt x="30" y="113"/>
                    </a:cubicBezTo>
                    <a:cubicBezTo>
                      <a:pt x="30" y="114"/>
                      <a:pt x="30" y="114"/>
                      <a:pt x="30" y="114"/>
                    </a:cubicBezTo>
                    <a:cubicBezTo>
                      <a:pt x="29" y="114"/>
                      <a:pt x="29" y="114"/>
                      <a:pt x="29" y="114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5" y="114"/>
                      <a:pt x="4" y="109"/>
                      <a:pt x="4" y="104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0" y="103"/>
                      <a:pt x="10" y="103"/>
                      <a:pt x="10" y="103"/>
                    </a:cubicBezTo>
                    <a:cubicBezTo>
                      <a:pt x="10" y="104"/>
                      <a:pt x="10" y="104"/>
                      <a:pt x="10" y="104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10"/>
                      <a:pt x="13" y="112"/>
                      <a:pt x="15" y="112"/>
                    </a:cubicBezTo>
                    <a:cubicBezTo>
                      <a:pt x="15" y="112"/>
                      <a:pt x="15" y="112"/>
                      <a:pt x="16" y="112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22" y="111"/>
                      <a:pt x="23" y="108"/>
                      <a:pt x="23" y="106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99"/>
                      <a:pt x="22" y="98"/>
                      <a:pt x="21" y="98"/>
                    </a:cubicBezTo>
                    <a:cubicBezTo>
                      <a:pt x="21" y="98"/>
                      <a:pt x="21" y="98"/>
                      <a:pt x="21" y="98"/>
                    </a:cubicBezTo>
                    <a:cubicBezTo>
                      <a:pt x="20" y="98"/>
                      <a:pt x="19" y="99"/>
                      <a:pt x="19" y="100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7"/>
                      <a:pt x="19" y="107"/>
                      <a:pt x="19" y="107"/>
                    </a:cubicBezTo>
                    <a:cubicBezTo>
                      <a:pt x="18" y="107"/>
                      <a:pt x="18" y="107"/>
                      <a:pt x="18" y="107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1"/>
                      <a:pt x="11" y="98"/>
                      <a:pt x="9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2" y="98"/>
                      <a:pt x="0" y="101"/>
                      <a:pt x="0" y="104"/>
                    </a:cubicBezTo>
                    <a:cubicBezTo>
                      <a:pt x="0" y="109"/>
                      <a:pt x="1" y="114"/>
                      <a:pt x="2" y="119"/>
                    </a:cubicBezTo>
                    <a:cubicBezTo>
                      <a:pt x="3" y="122"/>
                      <a:pt x="5" y="124"/>
                      <a:pt x="7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30" y="118"/>
                      <a:pt x="30" y="118"/>
                      <a:pt x="30" y="118"/>
                    </a:cubicBezTo>
                    <a:cubicBezTo>
                      <a:pt x="33" y="117"/>
                      <a:pt x="34" y="115"/>
                      <a:pt x="34" y="113"/>
                    </a:cubicBezTo>
                    <a:cubicBezTo>
                      <a:pt x="32" y="102"/>
                      <a:pt x="32" y="90"/>
                      <a:pt x="35" y="80"/>
                    </a:cubicBezTo>
                    <a:cubicBezTo>
                      <a:pt x="36" y="78"/>
                      <a:pt x="34" y="75"/>
                      <a:pt x="32" y="74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0" y="67"/>
                      <a:pt x="10" y="67"/>
                      <a:pt x="9" y="67"/>
                    </a:cubicBezTo>
                    <a:moveTo>
                      <a:pt x="177" y="44"/>
                    </a:moveTo>
                    <a:cubicBezTo>
                      <a:pt x="176" y="44"/>
                      <a:pt x="175" y="44"/>
                      <a:pt x="174" y="44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4" y="59"/>
                      <a:pt x="153" y="62"/>
                      <a:pt x="154" y="64"/>
                    </a:cubicBezTo>
                    <a:cubicBezTo>
                      <a:pt x="160" y="73"/>
                      <a:pt x="164" y="84"/>
                      <a:pt x="164" y="95"/>
                    </a:cubicBezTo>
                    <a:cubicBezTo>
                      <a:pt x="164" y="97"/>
                      <a:pt x="167" y="99"/>
                      <a:pt x="169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5" y="99"/>
                      <a:pt x="197" y="96"/>
                      <a:pt x="196" y="93"/>
                    </a:cubicBezTo>
                    <a:cubicBezTo>
                      <a:pt x="196" y="88"/>
                      <a:pt x="195" y="83"/>
                      <a:pt x="194" y="78"/>
                    </a:cubicBezTo>
                    <a:cubicBezTo>
                      <a:pt x="194" y="75"/>
                      <a:pt x="192" y="73"/>
                      <a:pt x="189" y="73"/>
                    </a:cubicBezTo>
                    <a:cubicBezTo>
                      <a:pt x="189" y="73"/>
                      <a:pt x="189" y="73"/>
                      <a:pt x="188" y="73"/>
                    </a:cubicBezTo>
                    <a:cubicBezTo>
                      <a:pt x="185" y="74"/>
                      <a:pt x="185" y="74"/>
                      <a:pt x="185" y="74"/>
                    </a:cubicBezTo>
                    <a:cubicBezTo>
                      <a:pt x="182" y="75"/>
                      <a:pt x="180" y="78"/>
                      <a:pt x="181" y="80"/>
                    </a:cubicBezTo>
                    <a:cubicBezTo>
                      <a:pt x="181" y="82"/>
                      <a:pt x="182" y="83"/>
                      <a:pt x="182" y="84"/>
                    </a:cubicBezTo>
                    <a:cubicBezTo>
                      <a:pt x="182" y="85"/>
                      <a:pt x="182" y="85"/>
                      <a:pt x="182" y="85"/>
                    </a:cubicBezTo>
                    <a:cubicBezTo>
                      <a:pt x="181" y="85"/>
                      <a:pt x="181" y="85"/>
                      <a:pt x="181" y="85"/>
                    </a:cubicBezTo>
                    <a:cubicBezTo>
                      <a:pt x="178" y="85"/>
                      <a:pt x="178" y="85"/>
                      <a:pt x="178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6" y="83"/>
                      <a:pt x="176" y="81"/>
                      <a:pt x="175" y="79"/>
                    </a:cubicBezTo>
                    <a:cubicBezTo>
                      <a:pt x="175" y="78"/>
                      <a:pt x="174" y="77"/>
                      <a:pt x="173" y="77"/>
                    </a:cubicBezTo>
                    <a:cubicBezTo>
                      <a:pt x="173" y="77"/>
                      <a:pt x="173" y="77"/>
                      <a:pt x="173" y="77"/>
                    </a:cubicBezTo>
                    <a:cubicBezTo>
                      <a:pt x="172" y="78"/>
                      <a:pt x="171" y="79"/>
                      <a:pt x="171" y="80"/>
                    </a:cubicBezTo>
                    <a:cubicBezTo>
                      <a:pt x="172" y="81"/>
                      <a:pt x="172" y="83"/>
                      <a:pt x="173" y="85"/>
                    </a:cubicBezTo>
                    <a:cubicBezTo>
                      <a:pt x="173" y="88"/>
                      <a:pt x="175" y="89"/>
                      <a:pt x="178" y="89"/>
                    </a:cubicBezTo>
                    <a:cubicBezTo>
                      <a:pt x="178" y="89"/>
                      <a:pt x="178" y="89"/>
                      <a:pt x="178" y="89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84" y="89"/>
                      <a:pt x="186" y="86"/>
                      <a:pt x="186" y="83"/>
                    </a:cubicBezTo>
                    <a:cubicBezTo>
                      <a:pt x="185" y="82"/>
                      <a:pt x="185" y="81"/>
                      <a:pt x="185" y="80"/>
                    </a:cubicBezTo>
                    <a:cubicBezTo>
                      <a:pt x="185" y="79"/>
                      <a:pt x="185" y="79"/>
                      <a:pt x="185" y="79"/>
                    </a:cubicBezTo>
                    <a:cubicBezTo>
                      <a:pt x="186" y="78"/>
                      <a:pt x="186" y="78"/>
                      <a:pt x="186" y="78"/>
                    </a:cubicBezTo>
                    <a:cubicBezTo>
                      <a:pt x="189" y="78"/>
                      <a:pt x="189" y="78"/>
                      <a:pt x="189" y="78"/>
                    </a:cubicBezTo>
                    <a:cubicBezTo>
                      <a:pt x="190" y="78"/>
                      <a:pt x="190" y="78"/>
                      <a:pt x="190" y="78"/>
                    </a:cubicBezTo>
                    <a:cubicBezTo>
                      <a:pt x="191" y="78"/>
                      <a:pt x="191" y="78"/>
                      <a:pt x="191" y="78"/>
                    </a:cubicBezTo>
                    <a:cubicBezTo>
                      <a:pt x="191" y="83"/>
                      <a:pt x="192" y="88"/>
                      <a:pt x="192" y="93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69" y="95"/>
                      <a:pt x="169" y="95"/>
                      <a:pt x="169" y="95"/>
                    </a:cubicBezTo>
                    <a:cubicBezTo>
                      <a:pt x="168" y="95"/>
                      <a:pt x="168" y="95"/>
                      <a:pt x="168" y="95"/>
                    </a:cubicBezTo>
                    <a:cubicBezTo>
                      <a:pt x="168" y="94"/>
                      <a:pt x="168" y="94"/>
                      <a:pt x="168" y="94"/>
                    </a:cubicBezTo>
                    <a:cubicBezTo>
                      <a:pt x="167" y="83"/>
                      <a:pt x="164" y="71"/>
                      <a:pt x="157" y="62"/>
                    </a:cubicBezTo>
                    <a:cubicBezTo>
                      <a:pt x="157" y="61"/>
                      <a:pt x="157" y="61"/>
                      <a:pt x="157" y="61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77" y="48"/>
                      <a:pt x="177" y="48"/>
                      <a:pt x="177" y="48"/>
                    </a:cubicBezTo>
                    <a:cubicBezTo>
                      <a:pt x="178" y="48"/>
                      <a:pt x="178" y="48"/>
                      <a:pt x="178" y="48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81" y="53"/>
                      <a:pt x="183" y="57"/>
                      <a:pt x="185" y="62"/>
                    </a:cubicBezTo>
                    <a:cubicBezTo>
                      <a:pt x="185" y="62"/>
                      <a:pt x="185" y="62"/>
                      <a:pt x="185" y="62"/>
                    </a:cubicBezTo>
                    <a:cubicBezTo>
                      <a:pt x="185" y="63"/>
                      <a:pt x="185" y="63"/>
                      <a:pt x="185" y="63"/>
                    </a:cubicBezTo>
                    <a:cubicBezTo>
                      <a:pt x="181" y="64"/>
                      <a:pt x="181" y="64"/>
                      <a:pt x="181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77" y="59"/>
                      <a:pt x="176" y="58"/>
                      <a:pt x="174" y="58"/>
                    </a:cubicBezTo>
                    <a:cubicBezTo>
                      <a:pt x="173" y="58"/>
                      <a:pt x="172" y="58"/>
                      <a:pt x="172" y="58"/>
                    </a:cubicBezTo>
                    <a:cubicBezTo>
                      <a:pt x="169" y="60"/>
                      <a:pt x="169" y="60"/>
                      <a:pt x="169" y="60"/>
                    </a:cubicBezTo>
                    <a:cubicBezTo>
                      <a:pt x="167" y="61"/>
                      <a:pt x="165" y="64"/>
                      <a:pt x="167" y="66"/>
                    </a:cubicBezTo>
                    <a:cubicBezTo>
                      <a:pt x="167" y="68"/>
                      <a:pt x="168" y="70"/>
                      <a:pt x="169" y="72"/>
                    </a:cubicBezTo>
                    <a:cubicBezTo>
                      <a:pt x="169" y="72"/>
                      <a:pt x="170" y="73"/>
                      <a:pt x="171" y="73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2" y="72"/>
                      <a:pt x="173" y="71"/>
                      <a:pt x="172" y="70"/>
                    </a:cubicBezTo>
                    <a:cubicBezTo>
                      <a:pt x="172" y="68"/>
                      <a:pt x="171" y="66"/>
                      <a:pt x="170" y="65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1" y="63"/>
                      <a:pt x="171" y="63"/>
                      <a:pt x="171" y="63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5" y="62"/>
                      <a:pt x="175" y="62"/>
                      <a:pt x="175" y="62"/>
                    </a:cubicBezTo>
                    <a:cubicBezTo>
                      <a:pt x="176" y="65"/>
                      <a:pt x="176" y="65"/>
                      <a:pt x="176" y="65"/>
                    </a:cubicBezTo>
                    <a:cubicBezTo>
                      <a:pt x="177" y="67"/>
                      <a:pt x="179" y="69"/>
                      <a:pt x="181" y="69"/>
                    </a:cubicBezTo>
                    <a:cubicBezTo>
                      <a:pt x="182" y="69"/>
                      <a:pt x="182" y="69"/>
                      <a:pt x="183" y="68"/>
                    </a:cubicBezTo>
                    <a:cubicBezTo>
                      <a:pt x="186" y="67"/>
                      <a:pt x="186" y="67"/>
                      <a:pt x="186" y="67"/>
                    </a:cubicBezTo>
                    <a:cubicBezTo>
                      <a:pt x="189" y="66"/>
                      <a:pt x="190" y="63"/>
                      <a:pt x="189" y="60"/>
                    </a:cubicBezTo>
                    <a:cubicBezTo>
                      <a:pt x="187" y="55"/>
                      <a:pt x="184" y="51"/>
                      <a:pt x="182" y="46"/>
                    </a:cubicBezTo>
                    <a:cubicBezTo>
                      <a:pt x="180" y="45"/>
                      <a:pt x="179" y="44"/>
                      <a:pt x="177" y="44"/>
                    </a:cubicBezTo>
                    <a:moveTo>
                      <a:pt x="98" y="152"/>
                    </a:moveTo>
                    <a:cubicBezTo>
                      <a:pt x="84" y="152"/>
                      <a:pt x="70" y="146"/>
                      <a:pt x="60" y="137"/>
                    </a:cubicBezTo>
                    <a:cubicBezTo>
                      <a:pt x="51" y="127"/>
                      <a:pt x="45" y="113"/>
                      <a:pt x="45" y="99"/>
                    </a:cubicBezTo>
                    <a:cubicBezTo>
                      <a:pt x="45" y="84"/>
                      <a:pt x="51" y="71"/>
                      <a:pt x="60" y="61"/>
                    </a:cubicBezTo>
                    <a:cubicBezTo>
                      <a:pt x="70" y="51"/>
                      <a:pt x="84" y="45"/>
                      <a:pt x="98" y="45"/>
                    </a:cubicBezTo>
                    <a:cubicBezTo>
                      <a:pt x="113" y="45"/>
                      <a:pt x="127" y="51"/>
                      <a:pt x="136" y="61"/>
                    </a:cubicBezTo>
                    <a:cubicBezTo>
                      <a:pt x="146" y="71"/>
                      <a:pt x="152" y="84"/>
                      <a:pt x="152" y="99"/>
                    </a:cubicBezTo>
                    <a:cubicBezTo>
                      <a:pt x="152" y="113"/>
                      <a:pt x="146" y="127"/>
                      <a:pt x="136" y="137"/>
                    </a:cubicBezTo>
                    <a:cubicBezTo>
                      <a:pt x="127" y="146"/>
                      <a:pt x="113" y="152"/>
                      <a:pt x="98" y="152"/>
                    </a:cubicBezTo>
                    <a:moveTo>
                      <a:pt x="98" y="40"/>
                    </a:moveTo>
                    <a:cubicBezTo>
                      <a:pt x="66" y="40"/>
                      <a:pt x="40" y="66"/>
                      <a:pt x="40" y="99"/>
                    </a:cubicBezTo>
                    <a:cubicBezTo>
                      <a:pt x="40" y="131"/>
                      <a:pt x="66" y="157"/>
                      <a:pt x="98" y="157"/>
                    </a:cubicBezTo>
                    <a:cubicBezTo>
                      <a:pt x="131" y="157"/>
                      <a:pt x="157" y="131"/>
                      <a:pt x="157" y="99"/>
                    </a:cubicBezTo>
                    <a:cubicBezTo>
                      <a:pt x="157" y="66"/>
                      <a:pt x="131" y="40"/>
                      <a:pt x="98" y="40"/>
                    </a:cubicBezTo>
                    <a:moveTo>
                      <a:pt x="48" y="16"/>
                    </a:moveTo>
                    <a:cubicBezTo>
                      <a:pt x="46" y="16"/>
                      <a:pt x="45" y="16"/>
                      <a:pt x="44" y="17"/>
                    </a:cubicBezTo>
                    <a:cubicBezTo>
                      <a:pt x="40" y="20"/>
                      <a:pt x="36" y="23"/>
                      <a:pt x="32" y="26"/>
                    </a:cubicBezTo>
                    <a:cubicBezTo>
                      <a:pt x="30" y="28"/>
                      <a:pt x="29" y="32"/>
                      <a:pt x="31" y="34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5" y="37"/>
                      <a:pt x="36" y="38"/>
                      <a:pt x="37" y="38"/>
                    </a:cubicBezTo>
                    <a:cubicBezTo>
                      <a:pt x="39" y="38"/>
                      <a:pt x="40" y="37"/>
                      <a:pt x="41" y="36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3"/>
                      <a:pt x="42" y="44"/>
                      <a:pt x="43" y="45"/>
                    </a:cubicBezTo>
                    <a:cubicBezTo>
                      <a:pt x="43" y="45"/>
                      <a:pt x="43" y="45"/>
                      <a:pt x="44" y="45"/>
                    </a:cubicBezTo>
                    <a:cubicBezTo>
                      <a:pt x="44" y="45"/>
                      <a:pt x="45" y="45"/>
                      <a:pt x="45" y="45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2" y="39"/>
                      <a:pt x="52" y="36"/>
                      <a:pt x="50" y="34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7" y="30"/>
                      <a:pt x="46" y="30"/>
                      <a:pt x="44" y="30"/>
                    </a:cubicBezTo>
                    <a:cubicBezTo>
                      <a:pt x="43" y="30"/>
                      <a:pt x="42" y="30"/>
                      <a:pt x="41" y="31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8" y="26"/>
                      <a:pt x="42" y="23"/>
                      <a:pt x="46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0" y="47"/>
                      <a:pt x="42" y="56"/>
                      <a:pt x="37" y="66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5" y="66"/>
                      <a:pt x="35" y="66"/>
                      <a:pt x="35" y="6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7" y="50"/>
                      <a:pt x="20" y="46"/>
                      <a:pt x="23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4" y="51"/>
                      <a:pt x="24" y="54"/>
                      <a:pt x="27" y="55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30" y="58"/>
                      <a:pt x="31" y="58"/>
                      <a:pt x="32" y="58"/>
                    </a:cubicBezTo>
                    <a:cubicBezTo>
                      <a:pt x="34" y="58"/>
                      <a:pt x="35" y="57"/>
                      <a:pt x="36" y="56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0"/>
                      <a:pt x="40" y="49"/>
                      <a:pt x="39" y="49"/>
                    </a:cubicBezTo>
                    <a:cubicBezTo>
                      <a:pt x="39" y="48"/>
                      <a:pt x="38" y="48"/>
                      <a:pt x="38" y="48"/>
                    </a:cubicBezTo>
                    <a:cubicBezTo>
                      <a:pt x="37" y="48"/>
                      <a:pt x="37" y="48"/>
                      <a:pt x="37" y="49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2" y="46"/>
                      <a:pt x="32" y="42"/>
                      <a:pt x="30" y="41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6" y="38"/>
                      <a:pt x="25" y="37"/>
                      <a:pt x="24" y="37"/>
                    </a:cubicBezTo>
                    <a:cubicBezTo>
                      <a:pt x="23" y="37"/>
                      <a:pt x="21" y="38"/>
                      <a:pt x="20" y="40"/>
                    </a:cubicBezTo>
                    <a:cubicBezTo>
                      <a:pt x="17" y="44"/>
                      <a:pt x="14" y="48"/>
                      <a:pt x="11" y="53"/>
                    </a:cubicBezTo>
                    <a:cubicBezTo>
                      <a:pt x="10" y="56"/>
                      <a:pt x="11" y="59"/>
                      <a:pt x="13" y="60"/>
                    </a:cubicBezTo>
                    <a:cubicBezTo>
                      <a:pt x="34" y="69"/>
                      <a:pt x="34" y="69"/>
                      <a:pt x="34" y="69"/>
                    </a:cubicBezTo>
                    <a:cubicBezTo>
                      <a:pt x="35" y="70"/>
                      <a:pt x="36" y="70"/>
                      <a:pt x="36" y="70"/>
                    </a:cubicBezTo>
                    <a:cubicBezTo>
                      <a:pt x="38" y="70"/>
                      <a:pt x="39" y="69"/>
                      <a:pt x="40" y="68"/>
                    </a:cubicBezTo>
                    <a:cubicBezTo>
                      <a:pt x="45" y="58"/>
                      <a:pt x="53" y="50"/>
                      <a:pt x="62" y="44"/>
                    </a:cubicBezTo>
                    <a:cubicBezTo>
                      <a:pt x="64" y="43"/>
                      <a:pt x="64" y="40"/>
                      <a:pt x="63" y="37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1" y="16"/>
                      <a:pt x="49" y="16"/>
                      <a:pt x="48" y="16"/>
                    </a:cubicBezTo>
                    <a:moveTo>
                      <a:pt x="127" y="5"/>
                    </a:moveTo>
                    <a:cubicBezTo>
                      <a:pt x="124" y="5"/>
                      <a:pt x="122" y="6"/>
                      <a:pt x="122" y="8"/>
                    </a:cubicBezTo>
                    <a:cubicBezTo>
                      <a:pt x="116" y="30"/>
                      <a:pt x="116" y="30"/>
                      <a:pt x="116" y="30"/>
                    </a:cubicBezTo>
                    <a:cubicBezTo>
                      <a:pt x="115" y="33"/>
                      <a:pt x="117" y="35"/>
                      <a:pt x="119" y="36"/>
                    </a:cubicBezTo>
                    <a:cubicBezTo>
                      <a:pt x="129" y="39"/>
                      <a:pt x="139" y="45"/>
                      <a:pt x="146" y="53"/>
                    </a:cubicBezTo>
                    <a:cubicBezTo>
                      <a:pt x="147" y="54"/>
                      <a:pt x="148" y="55"/>
                      <a:pt x="149" y="55"/>
                    </a:cubicBezTo>
                    <a:cubicBezTo>
                      <a:pt x="150" y="55"/>
                      <a:pt x="152" y="54"/>
                      <a:pt x="153" y="53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2" y="37"/>
                      <a:pt x="172" y="34"/>
                      <a:pt x="170" y="31"/>
                    </a:cubicBezTo>
                    <a:cubicBezTo>
                      <a:pt x="166" y="27"/>
                      <a:pt x="162" y="24"/>
                      <a:pt x="158" y="21"/>
                    </a:cubicBezTo>
                    <a:cubicBezTo>
                      <a:pt x="157" y="20"/>
                      <a:pt x="156" y="20"/>
                      <a:pt x="154" y="20"/>
                    </a:cubicBezTo>
                    <a:cubicBezTo>
                      <a:pt x="153" y="20"/>
                      <a:pt x="152" y="20"/>
                      <a:pt x="151" y="21"/>
                    </a:cubicBezTo>
                    <a:cubicBezTo>
                      <a:pt x="149" y="24"/>
                      <a:pt x="149" y="24"/>
                      <a:pt x="149" y="24"/>
                    </a:cubicBezTo>
                    <a:cubicBezTo>
                      <a:pt x="147" y="27"/>
                      <a:pt x="148" y="30"/>
                      <a:pt x="150" y="32"/>
                    </a:cubicBezTo>
                    <a:cubicBezTo>
                      <a:pt x="151" y="32"/>
                      <a:pt x="152" y="33"/>
                      <a:pt x="153" y="34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3" y="35"/>
                      <a:pt x="153" y="35"/>
                      <a:pt x="153" y="35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8"/>
                      <a:pt x="150" y="38"/>
                      <a:pt x="150" y="38"/>
                    </a:cubicBezTo>
                    <a:cubicBezTo>
                      <a:pt x="149" y="38"/>
                      <a:pt x="149" y="38"/>
                      <a:pt x="149" y="38"/>
                    </a:cubicBezTo>
                    <a:cubicBezTo>
                      <a:pt x="148" y="36"/>
                      <a:pt x="146" y="35"/>
                      <a:pt x="144" y="34"/>
                    </a:cubicBezTo>
                    <a:cubicBezTo>
                      <a:pt x="144" y="34"/>
                      <a:pt x="144" y="34"/>
                      <a:pt x="143" y="34"/>
                    </a:cubicBezTo>
                    <a:cubicBezTo>
                      <a:pt x="143" y="34"/>
                      <a:pt x="142" y="34"/>
                      <a:pt x="142" y="34"/>
                    </a:cubicBezTo>
                    <a:cubicBezTo>
                      <a:pt x="141" y="35"/>
                      <a:pt x="141" y="36"/>
                      <a:pt x="142" y="37"/>
                    </a:cubicBezTo>
                    <a:cubicBezTo>
                      <a:pt x="144" y="38"/>
                      <a:pt x="145" y="39"/>
                      <a:pt x="147" y="41"/>
                    </a:cubicBezTo>
                    <a:cubicBezTo>
                      <a:pt x="148" y="41"/>
                      <a:pt x="149" y="42"/>
                      <a:pt x="150" y="42"/>
                    </a:cubicBezTo>
                    <a:cubicBezTo>
                      <a:pt x="151" y="42"/>
                      <a:pt x="152" y="41"/>
                      <a:pt x="154" y="40"/>
                    </a:cubicBezTo>
                    <a:cubicBezTo>
                      <a:pt x="156" y="38"/>
                      <a:pt x="156" y="38"/>
                      <a:pt x="156" y="38"/>
                    </a:cubicBezTo>
                    <a:cubicBezTo>
                      <a:pt x="158" y="36"/>
                      <a:pt x="157" y="33"/>
                      <a:pt x="155" y="31"/>
                    </a:cubicBezTo>
                    <a:cubicBezTo>
                      <a:pt x="154" y="30"/>
                      <a:pt x="153" y="29"/>
                      <a:pt x="152" y="28"/>
                    </a:cubicBezTo>
                    <a:cubicBezTo>
                      <a:pt x="152" y="28"/>
                      <a:pt x="152" y="28"/>
                      <a:pt x="152" y="28"/>
                    </a:cubicBezTo>
                    <a:cubicBezTo>
                      <a:pt x="152" y="27"/>
                      <a:pt x="152" y="27"/>
                      <a:pt x="152" y="27"/>
                    </a:cubicBezTo>
                    <a:cubicBezTo>
                      <a:pt x="154" y="24"/>
                      <a:pt x="154" y="24"/>
                      <a:pt x="154" y="24"/>
                    </a:cubicBezTo>
                    <a:cubicBezTo>
                      <a:pt x="155" y="24"/>
                      <a:pt x="155" y="24"/>
                      <a:pt x="155" y="24"/>
                    </a:cubicBezTo>
                    <a:cubicBezTo>
                      <a:pt x="156" y="24"/>
                      <a:pt x="156" y="24"/>
                      <a:pt x="156" y="24"/>
                    </a:cubicBezTo>
                    <a:cubicBezTo>
                      <a:pt x="160" y="27"/>
                      <a:pt x="163" y="30"/>
                      <a:pt x="167" y="34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1" y="42"/>
                      <a:pt x="131" y="36"/>
                      <a:pt x="120" y="32"/>
                    </a:cubicBezTo>
                    <a:cubicBezTo>
                      <a:pt x="119" y="32"/>
                      <a:pt x="119" y="32"/>
                      <a:pt x="119" y="32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32" y="10"/>
                      <a:pt x="137" y="12"/>
                      <a:pt x="141" y="15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42" y="16"/>
                      <a:pt x="142" y="16"/>
                      <a:pt x="142" y="16"/>
                    </a:cubicBezTo>
                    <a:cubicBezTo>
                      <a:pt x="140" y="19"/>
                      <a:pt x="140" y="19"/>
                      <a:pt x="140" y="19"/>
                    </a:cubicBezTo>
                    <a:cubicBezTo>
                      <a:pt x="139" y="20"/>
                      <a:pt x="139" y="20"/>
                      <a:pt x="139" y="20"/>
                    </a:cubicBezTo>
                    <a:cubicBezTo>
                      <a:pt x="138" y="20"/>
                      <a:pt x="138" y="20"/>
                      <a:pt x="138" y="20"/>
                    </a:cubicBezTo>
                    <a:cubicBezTo>
                      <a:pt x="135" y="18"/>
                      <a:pt x="135" y="18"/>
                      <a:pt x="135" y="18"/>
                    </a:cubicBezTo>
                    <a:cubicBezTo>
                      <a:pt x="135" y="18"/>
                      <a:pt x="134" y="18"/>
                      <a:pt x="133" y="18"/>
                    </a:cubicBezTo>
                    <a:cubicBezTo>
                      <a:pt x="131" y="18"/>
                      <a:pt x="129" y="19"/>
                      <a:pt x="129" y="21"/>
                    </a:cubicBezTo>
                    <a:cubicBezTo>
                      <a:pt x="127" y="24"/>
                      <a:pt x="127" y="24"/>
                      <a:pt x="127" y="24"/>
                    </a:cubicBezTo>
                    <a:cubicBezTo>
                      <a:pt x="126" y="26"/>
                      <a:pt x="128" y="29"/>
                      <a:pt x="130" y="30"/>
                    </a:cubicBezTo>
                    <a:cubicBezTo>
                      <a:pt x="131" y="31"/>
                      <a:pt x="133" y="32"/>
                      <a:pt x="135" y="33"/>
                    </a:cubicBezTo>
                    <a:cubicBezTo>
                      <a:pt x="135" y="33"/>
                      <a:pt x="135" y="33"/>
                      <a:pt x="136" y="33"/>
                    </a:cubicBezTo>
                    <a:cubicBezTo>
                      <a:pt x="136" y="33"/>
                      <a:pt x="137" y="32"/>
                      <a:pt x="137" y="32"/>
                    </a:cubicBezTo>
                    <a:cubicBezTo>
                      <a:pt x="138" y="31"/>
                      <a:pt x="138" y="30"/>
                      <a:pt x="137" y="29"/>
                    </a:cubicBezTo>
                    <a:cubicBezTo>
                      <a:pt x="135" y="28"/>
                      <a:pt x="133" y="27"/>
                      <a:pt x="131" y="26"/>
                    </a:cubicBezTo>
                    <a:cubicBezTo>
                      <a:pt x="131" y="26"/>
                      <a:pt x="131" y="26"/>
                      <a:pt x="131" y="26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32" y="22"/>
                      <a:pt x="132" y="22"/>
                      <a:pt x="132" y="22"/>
                    </a:cubicBezTo>
                    <a:cubicBezTo>
                      <a:pt x="133" y="22"/>
                      <a:pt x="133" y="22"/>
                      <a:pt x="133" y="22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137" y="23"/>
                      <a:pt x="137" y="23"/>
                      <a:pt x="137" y="23"/>
                    </a:cubicBezTo>
                    <a:cubicBezTo>
                      <a:pt x="137" y="23"/>
                      <a:pt x="138" y="24"/>
                      <a:pt x="139" y="24"/>
                    </a:cubicBezTo>
                    <a:cubicBezTo>
                      <a:pt x="141" y="24"/>
                      <a:pt x="143" y="23"/>
                      <a:pt x="144" y="21"/>
                    </a:cubicBezTo>
                    <a:cubicBezTo>
                      <a:pt x="145" y="18"/>
                      <a:pt x="145" y="18"/>
                      <a:pt x="145" y="18"/>
                    </a:cubicBezTo>
                    <a:cubicBezTo>
                      <a:pt x="147" y="16"/>
                      <a:pt x="146" y="12"/>
                      <a:pt x="143" y="11"/>
                    </a:cubicBezTo>
                    <a:cubicBezTo>
                      <a:pt x="138" y="9"/>
                      <a:pt x="133" y="7"/>
                      <a:pt x="129" y="5"/>
                    </a:cubicBezTo>
                    <a:cubicBezTo>
                      <a:pt x="128" y="5"/>
                      <a:pt x="127" y="5"/>
                      <a:pt x="127" y="5"/>
                    </a:cubicBezTo>
                    <a:moveTo>
                      <a:pt x="98" y="0"/>
                    </a:moveTo>
                    <a:cubicBezTo>
                      <a:pt x="97" y="0"/>
                      <a:pt x="96" y="0"/>
                      <a:pt x="94" y="1"/>
                    </a:cubicBezTo>
                    <a:cubicBezTo>
                      <a:pt x="91" y="1"/>
                      <a:pt x="89" y="3"/>
                      <a:pt x="89" y="6"/>
                    </a:cubicBezTo>
                    <a:cubicBezTo>
                      <a:pt x="89" y="9"/>
                      <a:pt x="89" y="9"/>
                      <a:pt x="89" y="9"/>
                    </a:cubicBezTo>
                    <a:cubicBezTo>
                      <a:pt x="89" y="12"/>
                      <a:pt x="92" y="14"/>
                      <a:pt x="95" y="14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15"/>
                      <a:pt x="99" y="15"/>
                      <a:pt x="99" y="15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1" y="20"/>
                      <a:pt x="90" y="20"/>
                      <a:pt x="90" y="22"/>
                    </a:cubicBezTo>
                    <a:cubicBezTo>
                      <a:pt x="90" y="23"/>
                      <a:pt x="91" y="23"/>
                      <a:pt x="92" y="23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101" y="23"/>
                      <a:pt x="103" y="21"/>
                      <a:pt x="103" y="18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3" y="12"/>
                      <a:pt x="101" y="10"/>
                      <a:pt x="98" y="10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4" y="10"/>
                      <a:pt x="94" y="10"/>
                      <a:pt x="94" y="10"/>
                    </a:cubicBezTo>
                    <a:cubicBezTo>
                      <a:pt x="93" y="9"/>
                      <a:pt x="93" y="9"/>
                      <a:pt x="93" y="9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6" y="4"/>
                      <a:pt x="97" y="4"/>
                      <a:pt x="98" y="4"/>
                    </a:cubicBezTo>
                    <a:cubicBezTo>
                      <a:pt x="102" y="4"/>
                      <a:pt x="106" y="5"/>
                      <a:pt x="109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6"/>
                      <a:pt x="110" y="6"/>
                      <a:pt x="110" y="6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7" y="29"/>
                      <a:pt x="107" y="29"/>
                      <a:pt x="107" y="29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4" y="29"/>
                      <a:pt x="101" y="29"/>
                      <a:pt x="99" y="29"/>
                    </a:cubicBezTo>
                    <a:cubicBezTo>
                      <a:pt x="90" y="29"/>
                      <a:pt x="80" y="31"/>
                      <a:pt x="72" y="34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12"/>
                      <a:pt x="62" y="12"/>
                      <a:pt x="62" y="12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7" y="9"/>
                      <a:pt x="72" y="8"/>
                      <a:pt x="77" y="7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2" y="14"/>
                      <a:pt x="70" y="17"/>
                      <a:pt x="71" y="20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3" y="25"/>
                      <a:pt x="75" y="26"/>
                      <a:pt x="77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80" y="25"/>
                      <a:pt x="82" y="25"/>
                      <a:pt x="84" y="25"/>
                    </a:cubicBezTo>
                    <a:cubicBezTo>
                      <a:pt x="85" y="24"/>
                      <a:pt x="85" y="23"/>
                      <a:pt x="85" y="22"/>
                    </a:cubicBezTo>
                    <a:cubicBezTo>
                      <a:pt x="85" y="21"/>
                      <a:pt x="84" y="21"/>
                      <a:pt x="83" y="21"/>
                    </a:cubicBezTo>
                    <a:cubicBezTo>
                      <a:pt x="83" y="21"/>
                      <a:pt x="83" y="21"/>
                      <a:pt x="83" y="21"/>
                    </a:cubicBezTo>
                    <a:cubicBezTo>
                      <a:pt x="81" y="21"/>
                      <a:pt x="79" y="22"/>
                      <a:pt x="77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82" y="15"/>
                      <a:pt x="84" y="13"/>
                      <a:pt x="83" y="10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2" y="5"/>
                      <a:pt x="80" y="3"/>
                      <a:pt x="78" y="3"/>
                    </a:cubicBezTo>
                    <a:cubicBezTo>
                      <a:pt x="77" y="3"/>
                      <a:pt x="77" y="3"/>
                      <a:pt x="76" y="3"/>
                    </a:cubicBezTo>
                    <a:cubicBezTo>
                      <a:pt x="71" y="4"/>
                      <a:pt x="66" y="6"/>
                      <a:pt x="61" y="8"/>
                    </a:cubicBezTo>
                    <a:cubicBezTo>
                      <a:pt x="58" y="9"/>
                      <a:pt x="57" y="12"/>
                      <a:pt x="58" y="1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9" y="37"/>
                      <a:pt x="71" y="38"/>
                      <a:pt x="72" y="38"/>
                    </a:cubicBezTo>
                    <a:cubicBezTo>
                      <a:pt x="73" y="38"/>
                      <a:pt x="73" y="38"/>
                      <a:pt x="74" y="38"/>
                    </a:cubicBezTo>
                    <a:cubicBezTo>
                      <a:pt x="81" y="35"/>
                      <a:pt x="90" y="33"/>
                      <a:pt x="99" y="33"/>
                    </a:cubicBezTo>
                    <a:cubicBezTo>
                      <a:pt x="101" y="33"/>
                      <a:pt x="103" y="33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08" y="33"/>
                      <a:pt x="110" y="31"/>
                      <a:pt x="111" y="29"/>
                    </a:cubicBezTo>
                    <a:cubicBezTo>
                      <a:pt x="115" y="7"/>
                      <a:pt x="115" y="7"/>
                      <a:pt x="115" y="7"/>
                    </a:cubicBezTo>
                    <a:cubicBezTo>
                      <a:pt x="115" y="4"/>
                      <a:pt x="113" y="2"/>
                      <a:pt x="110" y="1"/>
                    </a:cubicBezTo>
                    <a:cubicBezTo>
                      <a:pt x="106" y="1"/>
                      <a:pt x="102" y="0"/>
                      <a:pt x="98" y="0"/>
                    </a:cubicBezTo>
                  </a:path>
                </a:pathLst>
              </a:custGeom>
              <a:solidFill>
                <a:srgbClr val="C7CB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7589262" y="2072530"/>
              <a:ext cx="864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D6A800"/>
                  </a:solidFill>
                </a:rPr>
                <a:t>上海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8512626" y="4009470"/>
            <a:ext cx="335372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4"/>
          <p:cNvGrpSpPr>
            <a:grpSpLocks noChangeAspect="1"/>
          </p:cNvGrpSpPr>
          <p:nvPr/>
        </p:nvGrpSpPr>
        <p:grpSpPr bwMode="auto">
          <a:xfrm>
            <a:off x="1506308" y="2026951"/>
            <a:ext cx="2778124" cy="2772544"/>
            <a:chOff x="278" y="45"/>
            <a:chExt cx="498" cy="497"/>
          </a:xfrm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8" y="45"/>
              <a:ext cx="498" cy="497"/>
            </a:xfrm>
            <a:prstGeom prst="ellipse">
              <a:avLst/>
            </a:prstGeom>
            <a:solidFill>
              <a:srgbClr val="E0E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 noEditPoints="1"/>
            </p:cNvSpPr>
            <p:nvPr/>
          </p:nvSpPr>
          <p:spPr bwMode="auto">
            <a:xfrm>
              <a:off x="293" y="56"/>
              <a:ext cx="469" cy="468"/>
            </a:xfrm>
            <a:custGeom>
              <a:avLst/>
              <a:gdLst>
                <a:gd name="T0" fmla="*/ 69 w 197"/>
                <a:gd name="T1" fmla="*/ 178 h 197"/>
                <a:gd name="T2" fmla="*/ 67 w 197"/>
                <a:gd name="T3" fmla="*/ 173 h 197"/>
                <a:gd name="T4" fmla="*/ 56 w 197"/>
                <a:gd name="T5" fmla="*/ 182 h 197"/>
                <a:gd name="T6" fmla="*/ 98 w 197"/>
                <a:gd name="T7" fmla="*/ 193 h 197"/>
                <a:gd name="T8" fmla="*/ 92 w 197"/>
                <a:gd name="T9" fmla="*/ 174 h 197"/>
                <a:gd name="T10" fmla="*/ 92 w 197"/>
                <a:gd name="T11" fmla="*/ 183 h 197"/>
                <a:gd name="T12" fmla="*/ 101 w 197"/>
                <a:gd name="T13" fmla="*/ 164 h 197"/>
                <a:gd name="T14" fmla="*/ 136 w 197"/>
                <a:gd name="T15" fmla="*/ 190 h 197"/>
                <a:gd name="T16" fmla="*/ 132 w 197"/>
                <a:gd name="T17" fmla="*/ 171 h 197"/>
                <a:gd name="T18" fmla="*/ 134 w 197"/>
                <a:gd name="T19" fmla="*/ 181 h 197"/>
                <a:gd name="T20" fmla="*/ 146 w 197"/>
                <a:gd name="T21" fmla="*/ 150 h 197"/>
                <a:gd name="T22" fmla="*/ 150 w 197"/>
                <a:gd name="T23" fmla="*/ 171 h 197"/>
                <a:gd name="T24" fmla="*/ 146 w 197"/>
                <a:gd name="T25" fmla="*/ 164 h 197"/>
                <a:gd name="T26" fmla="*/ 149 w 197"/>
                <a:gd name="T27" fmla="*/ 148 h 197"/>
                <a:gd name="T28" fmla="*/ 25 w 197"/>
                <a:gd name="T29" fmla="*/ 141 h 197"/>
                <a:gd name="T30" fmla="*/ 29 w 197"/>
                <a:gd name="T31" fmla="*/ 134 h 197"/>
                <a:gd name="T32" fmla="*/ 12 w 197"/>
                <a:gd name="T33" fmla="*/ 135 h 197"/>
                <a:gd name="T34" fmla="*/ 30 w 197"/>
                <a:gd name="T35" fmla="*/ 163 h 197"/>
                <a:gd name="T36" fmla="*/ 41 w 197"/>
                <a:gd name="T37" fmla="*/ 148 h 197"/>
                <a:gd name="T38" fmla="*/ 33 w 197"/>
                <a:gd name="T39" fmla="*/ 155 h 197"/>
                <a:gd name="T40" fmla="*/ 169 w 197"/>
                <a:gd name="T41" fmla="*/ 104 h 197"/>
                <a:gd name="T42" fmla="*/ 173 w 197"/>
                <a:gd name="T43" fmla="*/ 138 h 197"/>
                <a:gd name="T44" fmla="*/ 164 w 197"/>
                <a:gd name="T45" fmla="*/ 136 h 197"/>
                <a:gd name="T46" fmla="*/ 174 w 197"/>
                <a:gd name="T47" fmla="*/ 155 h 197"/>
                <a:gd name="T48" fmla="*/ 192 w 197"/>
                <a:gd name="T49" fmla="*/ 112 h 197"/>
                <a:gd name="T50" fmla="*/ 171 w 197"/>
                <a:gd name="T51" fmla="*/ 118 h 197"/>
                <a:gd name="T52" fmla="*/ 179 w 197"/>
                <a:gd name="T53" fmla="*/ 123 h 197"/>
                <a:gd name="T54" fmla="*/ 1 w 197"/>
                <a:gd name="T55" fmla="*/ 86 h 197"/>
                <a:gd name="T56" fmla="*/ 19 w 197"/>
                <a:gd name="T57" fmla="*/ 91 h 197"/>
                <a:gd name="T58" fmla="*/ 9 w 197"/>
                <a:gd name="T59" fmla="*/ 88 h 197"/>
                <a:gd name="T60" fmla="*/ 30 w 197"/>
                <a:gd name="T61" fmla="*/ 114 h 197"/>
                <a:gd name="T62" fmla="*/ 10 w 197"/>
                <a:gd name="T63" fmla="*/ 107 h 197"/>
                <a:gd name="T64" fmla="*/ 18 w 197"/>
                <a:gd name="T65" fmla="*/ 107 h 197"/>
                <a:gd name="T66" fmla="*/ 8 w 197"/>
                <a:gd name="T67" fmla="*/ 124 h 197"/>
                <a:gd name="T68" fmla="*/ 164 w 197"/>
                <a:gd name="T69" fmla="*/ 95 h 197"/>
                <a:gd name="T70" fmla="*/ 182 w 197"/>
                <a:gd name="T71" fmla="*/ 85 h 197"/>
                <a:gd name="T72" fmla="*/ 178 w 197"/>
                <a:gd name="T73" fmla="*/ 89 h 197"/>
                <a:gd name="T74" fmla="*/ 192 w 197"/>
                <a:gd name="T75" fmla="*/ 94 h 197"/>
                <a:gd name="T76" fmla="*/ 185 w 197"/>
                <a:gd name="T77" fmla="*/ 62 h 197"/>
                <a:gd name="T78" fmla="*/ 171 w 197"/>
                <a:gd name="T79" fmla="*/ 73 h 197"/>
                <a:gd name="T80" fmla="*/ 183 w 197"/>
                <a:gd name="T81" fmla="*/ 68 h 197"/>
                <a:gd name="T82" fmla="*/ 152 w 197"/>
                <a:gd name="T83" fmla="*/ 99 h 197"/>
                <a:gd name="T84" fmla="*/ 31 w 197"/>
                <a:gd name="T85" fmla="*/ 34 h 197"/>
                <a:gd name="T86" fmla="*/ 43 w 197"/>
                <a:gd name="T87" fmla="*/ 45 h 197"/>
                <a:gd name="T88" fmla="*/ 35 w 197"/>
                <a:gd name="T89" fmla="*/ 31 h 197"/>
                <a:gd name="T90" fmla="*/ 35 w 197"/>
                <a:gd name="T91" fmla="*/ 66 h 197"/>
                <a:gd name="T92" fmla="*/ 27 w 197"/>
                <a:gd name="T93" fmla="*/ 55 h 197"/>
                <a:gd name="T94" fmla="*/ 29 w 197"/>
                <a:gd name="T95" fmla="*/ 52 h 197"/>
                <a:gd name="T96" fmla="*/ 36 w 197"/>
                <a:gd name="T97" fmla="*/ 70 h 197"/>
                <a:gd name="T98" fmla="*/ 149 w 197"/>
                <a:gd name="T99" fmla="*/ 55 h 197"/>
                <a:gd name="T100" fmla="*/ 153 w 197"/>
                <a:gd name="T101" fmla="*/ 35 h 197"/>
                <a:gd name="T102" fmla="*/ 156 w 197"/>
                <a:gd name="T103" fmla="*/ 38 h 197"/>
                <a:gd name="T104" fmla="*/ 150 w 197"/>
                <a:gd name="T105" fmla="*/ 51 h 197"/>
                <a:gd name="T106" fmla="*/ 142 w 197"/>
                <a:gd name="T107" fmla="*/ 16 h 197"/>
                <a:gd name="T108" fmla="*/ 137 w 197"/>
                <a:gd name="T109" fmla="*/ 32 h 197"/>
                <a:gd name="T110" fmla="*/ 145 w 197"/>
                <a:gd name="T111" fmla="*/ 18 h 197"/>
                <a:gd name="T112" fmla="*/ 99 w 197"/>
                <a:gd name="T113" fmla="*/ 14 h 197"/>
                <a:gd name="T114" fmla="*/ 103 w 197"/>
                <a:gd name="T115" fmla="*/ 18 h 197"/>
                <a:gd name="T116" fmla="*/ 110 w 197"/>
                <a:gd name="T117" fmla="*/ 5 h 197"/>
                <a:gd name="T118" fmla="*/ 63 w 197"/>
                <a:gd name="T119" fmla="*/ 11 h 197"/>
                <a:gd name="T120" fmla="*/ 78 w 197"/>
                <a:gd name="T121" fmla="*/ 26 h 197"/>
                <a:gd name="T122" fmla="*/ 79 w 197"/>
                <a:gd name="T123" fmla="*/ 16 h 197"/>
                <a:gd name="T124" fmla="*/ 106 w 197"/>
                <a:gd name="T125" fmla="*/ 3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7" h="197">
                  <a:moveTo>
                    <a:pt x="67" y="157"/>
                  </a:moveTo>
                  <a:cubicBezTo>
                    <a:pt x="66" y="157"/>
                    <a:pt x="64" y="158"/>
                    <a:pt x="63" y="16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0" y="182"/>
                    <a:pt x="51" y="185"/>
                    <a:pt x="54" y="187"/>
                  </a:cubicBezTo>
                  <a:cubicBezTo>
                    <a:pt x="59" y="189"/>
                    <a:pt x="64" y="191"/>
                    <a:pt x="69" y="192"/>
                  </a:cubicBezTo>
                  <a:cubicBezTo>
                    <a:pt x="69" y="193"/>
                    <a:pt x="70" y="193"/>
                    <a:pt x="71" y="193"/>
                  </a:cubicBezTo>
                  <a:cubicBezTo>
                    <a:pt x="73" y="193"/>
                    <a:pt x="75" y="191"/>
                    <a:pt x="76" y="189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77" y="183"/>
                    <a:pt x="75" y="180"/>
                    <a:pt x="73" y="180"/>
                  </a:cubicBezTo>
                  <a:cubicBezTo>
                    <a:pt x="70" y="178"/>
                    <a:pt x="70" y="178"/>
                    <a:pt x="70" y="178"/>
                  </a:cubicBezTo>
                  <a:cubicBezTo>
                    <a:pt x="69" y="178"/>
                    <a:pt x="69" y="178"/>
                    <a:pt x="69" y="178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70" y="174"/>
                    <a:pt x="70" y="174"/>
                    <a:pt x="70" y="174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3" y="174"/>
                    <a:pt x="75" y="175"/>
                    <a:pt x="77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80" y="174"/>
                  </a:cubicBezTo>
                  <a:cubicBezTo>
                    <a:pt x="80" y="173"/>
                    <a:pt x="79" y="172"/>
                    <a:pt x="78" y="172"/>
                  </a:cubicBezTo>
                  <a:cubicBezTo>
                    <a:pt x="76" y="171"/>
                    <a:pt x="75" y="170"/>
                    <a:pt x="73" y="170"/>
                  </a:cubicBezTo>
                  <a:cubicBezTo>
                    <a:pt x="72" y="170"/>
                    <a:pt x="72" y="169"/>
                    <a:pt x="71" y="169"/>
                  </a:cubicBezTo>
                  <a:cubicBezTo>
                    <a:pt x="69" y="169"/>
                    <a:pt x="67" y="171"/>
                    <a:pt x="67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4" y="178"/>
                    <a:pt x="66" y="181"/>
                    <a:pt x="68" y="182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65" y="187"/>
                    <a:pt x="61" y="185"/>
                    <a:pt x="56" y="18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7" y="161"/>
                    <a:pt x="67" y="161"/>
                    <a:pt x="67" y="161"/>
                  </a:cubicBezTo>
                  <a:cubicBezTo>
                    <a:pt x="77" y="166"/>
                    <a:pt x="87" y="169"/>
                    <a:pt x="98" y="169"/>
                  </a:cubicBezTo>
                  <a:cubicBezTo>
                    <a:pt x="99" y="169"/>
                    <a:pt x="100" y="168"/>
                    <a:pt x="101" y="168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3" y="192"/>
                    <a:pt x="103" y="192"/>
                    <a:pt x="103" y="192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102" y="193"/>
                    <a:pt x="102" y="193"/>
                    <a:pt x="102" y="193"/>
                  </a:cubicBezTo>
                  <a:cubicBezTo>
                    <a:pt x="101" y="193"/>
                    <a:pt x="99" y="193"/>
                    <a:pt x="98" y="193"/>
                  </a:cubicBezTo>
                  <a:cubicBezTo>
                    <a:pt x="95" y="193"/>
                    <a:pt x="91" y="193"/>
                    <a:pt x="87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1"/>
                    <a:pt x="86" y="191"/>
                    <a:pt x="86" y="191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7" y="187"/>
                    <a:pt x="87" y="187"/>
                    <a:pt x="87" y="187"/>
                  </a:cubicBezTo>
                  <a:cubicBezTo>
                    <a:pt x="88" y="187"/>
                    <a:pt x="88" y="187"/>
                    <a:pt x="88" y="187"/>
                  </a:cubicBezTo>
                  <a:cubicBezTo>
                    <a:pt x="89" y="187"/>
                    <a:pt x="90" y="187"/>
                    <a:pt x="91" y="187"/>
                  </a:cubicBezTo>
                  <a:cubicBezTo>
                    <a:pt x="91" y="187"/>
                    <a:pt x="92" y="187"/>
                    <a:pt x="92" y="187"/>
                  </a:cubicBezTo>
                  <a:cubicBezTo>
                    <a:pt x="94" y="187"/>
                    <a:pt x="97" y="185"/>
                    <a:pt x="97" y="182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97" y="176"/>
                    <a:pt x="95" y="174"/>
                    <a:pt x="92" y="174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0" y="174"/>
                    <a:pt x="89" y="174"/>
                    <a:pt x="87" y="173"/>
                  </a:cubicBezTo>
                  <a:cubicBezTo>
                    <a:pt x="87" y="173"/>
                    <a:pt x="86" y="173"/>
                    <a:pt x="86" y="173"/>
                  </a:cubicBezTo>
                  <a:cubicBezTo>
                    <a:pt x="86" y="173"/>
                    <a:pt x="85" y="174"/>
                    <a:pt x="85" y="175"/>
                  </a:cubicBezTo>
                  <a:cubicBezTo>
                    <a:pt x="84" y="176"/>
                    <a:pt x="85" y="177"/>
                    <a:pt x="86" y="177"/>
                  </a:cubicBezTo>
                  <a:cubicBezTo>
                    <a:pt x="88" y="177"/>
                    <a:pt x="90" y="178"/>
                    <a:pt x="92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9"/>
                    <a:pt x="93" y="179"/>
                    <a:pt x="93" y="179"/>
                  </a:cubicBezTo>
                  <a:cubicBezTo>
                    <a:pt x="93" y="182"/>
                    <a:pt x="93" y="182"/>
                    <a:pt x="93" y="182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1" y="183"/>
                    <a:pt x="89" y="183"/>
                    <a:pt x="88" y="183"/>
                  </a:cubicBezTo>
                  <a:cubicBezTo>
                    <a:pt x="88" y="183"/>
                    <a:pt x="88" y="183"/>
                    <a:pt x="88" y="183"/>
                  </a:cubicBezTo>
                  <a:cubicBezTo>
                    <a:pt x="85" y="183"/>
                    <a:pt x="83" y="184"/>
                    <a:pt x="82" y="187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1" y="193"/>
                    <a:pt x="83" y="196"/>
                    <a:pt x="87" y="196"/>
                  </a:cubicBezTo>
                  <a:cubicBezTo>
                    <a:pt x="91" y="197"/>
                    <a:pt x="94" y="197"/>
                    <a:pt x="98" y="197"/>
                  </a:cubicBezTo>
                  <a:cubicBezTo>
                    <a:pt x="100" y="197"/>
                    <a:pt x="101" y="197"/>
                    <a:pt x="102" y="197"/>
                  </a:cubicBezTo>
                  <a:cubicBezTo>
                    <a:pt x="105" y="197"/>
                    <a:pt x="108" y="194"/>
                    <a:pt x="107" y="192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5" y="167"/>
                    <a:pt x="103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0" y="165"/>
                    <a:pt x="99" y="165"/>
                    <a:pt x="98" y="165"/>
                  </a:cubicBezTo>
                  <a:cubicBezTo>
                    <a:pt x="88" y="165"/>
                    <a:pt x="78" y="162"/>
                    <a:pt x="69" y="158"/>
                  </a:cubicBezTo>
                  <a:cubicBezTo>
                    <a:pt x="68" y="157"/>
                    <a:pt x="68" y="157"/>
                    <a:pt x="67" y="157"/>
                  </a:cubicBezTo>
                  <a:moveTo>
                    <a:pt x="145" y="147"/>
                  </a:moveTo>
                  <a:cubicBezTo>
                    <a:pt x="144" y="147"/>
                    <a:pt x="143" y="147"/>
                    <a:pt x="143" y="148"/>
                  </a:cubicBezTo>
                  <a:cubicBezTo>
                    <a:pt x="134" y="155"/>
                    <a:pt x="124" y="160"/>
                    <a:pt x="114" y="163"/>
                  </a:cubicBezTo>
                  <a:cubicBezTo>
                    <a:pt x="112" y="163"/>
                    <a:pt x="110" y="166"/>
                    <a:pt x="111" y="168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15" y="193"/>
                    <a:pt x="117" y="194"/>
                    <a:pt x="120" y="194"/>
                  </a:cubicBezTo>
                  <a:cubicBezTo>
                    <a:pt x="120" y="194"/>
                    <a:pt x="121" y="194"/>
                    <a:pt x="121" y="194"/>
                  </a:cubicBezTo>
                  <a:cubicBezTo>
                    <a:pt x="126" y="193"/>
                    <a:pt x="131" y="191"/>
                    <a:pt x="136" y="190"/>
                  </a:cubicBezTo>
                  <a:cubicBezTo>
                    <a:pt x="139" y="188"/>
                    <a:pt x="140" y="185"/>
                    <a:pt x="139" y="183"/>
                  </a:cubicBezTo>
                  <a:cubicBezTo>
                    <a:pt x="137" y="179"/>
                    <a:pt x="137" y="179"/>
                    <a:pt x="137" y="179"/>
                  </a:cubicBezTo>
                  <a:cubicBezTo>
                    <a:pt x="137" y="178"/>
                    <a:pt x="135" y="177"/>
                    <a:pt x="133" y="177"/>
                  </a:cubicBezTo>
                  <a:cubicBezTo>
                    <a:pt x="132" y="177"/>
                    <a:pt x="131" y="177"/>
                    <a:pt x="131" y="177"/>
                  </a:cubicBezTo>
                  <a:cubicBezTo>
                    <a:pt x="128" y="178"/>
                    <a:pt x="128" y="178"/>
                    <a:pt x="128" y="178"/>
                  </a:cubicBezTo>
                  <a:cubicBezTo>
                    <a:pt x="127" y="178"/>
                    <a:pt x="127" y="178"/>
                    <a:pt x="127" y="178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74"/>
                    <a:pt x="125" y="174"/>
                    <a:pt x="125" y="174"/>
                  </a:cubicBezTo>
                  <a:cubicBezTo>
                    <a:pt x="126" y="173"/>
                    <a:pt x="126" y="173"/>
                    <a:pt x="126" y="173"/>
                  </a:cubicBezTo>
                  <a:cubicBezTo>
                    <a:pt x="128" y="173"/>
                    <a:pt x="130" y="172"/>
                    <a:pt x="132" y="171"/>
                  </a:cubicBezTo>
                  <a:cubicBezTo>
                    <a:pt x="132" y="170"/>
                    <a:pt x="133" y="169"/>
                    <a:pt x="132" y="168"/>
                  </a:cubicBezTo>
                  <a:cubicBezTo>
                    <a:pt x="132" y="168"/>
                    <a:pt x="131" y="167"/>
                    <a:pt x="131" y="167"/>
                  </a:cubicBezTo>
                  <a:cubicBezTo>
                    <a:pt x="130" y="167"/>
                    <a:pt x="130" y="167"/>
                    <a:pt x="130" y="167"/>
                  </a:cubicBezTo>
                  <a:cubicBezTo>
                    <a:pt x="128" y="168"/>
                    <a:pt x="126" y="169"/>
                    <a:pt x="124" y="170"/>
                  </a:cubicBezTo>
                  <a:cubicBezTo>
                    <a:pt x="122" y="170"/>
                    <a:pt x="121" y="173"/>
                    <a:pt x="122" y="176"/>
                  </a:cubicBezTo>
                  <a:cubicBezTo>
                    <a:pt x="122" y="179"/>
                    <a:pt x="122" y="179"/>
                    <a:pt x="122" y="179"/>
                  </a:cubicBezTo>
                  <a:cubicBezTo>
                    <a:pt x="123" y="181"/>
                    <a:pt x="125" y="182"/>
                    <a:pt x="127" y="182"/>
                  </a:cubicBezTo>
                  <a:cubicBezTo>
                    <a:pt x="128" y="182"/>
                    <a:pt x="128" y="182"/>
                    <a:pt x="129" y="182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133" y="181"/>
                    <a:pt x="133" y="181"/>
                    <a:pt x="133" y="181"/>
                  </a:cubicBezTo>
                  <a:cubicBezTo>
                    <a:pt x="134" y="181"/>
                    <a:pt x="134" y="181"/>
                    <a:pt x="134" y="181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4" y="186"/>
                    <a:pt x="134" y="186"/>
                    <a:pt x="134" y="186"/>
                  </a:cubicBezTo>
                  <a:cubicBezTo>
                    <a:pt x="130" y="188"/>
                    <a:pt x="125" y="189"/>
                    <a:pt x="120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126" y="164"/>
                    <a:pt x="137" y="158"/>
                    <a:pt x="145" y="150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7" y="151"/>
                    <a:pt x="147" y="151"/>
                    <a:pt x="147" y="151"/>
                  </a:cubicBezTo>
                  <a:cubicBezTo>
                    <a:pt x="162" y="167"/>
                    <a:pt x="162" y="167"/>
                    <a:pt x="162" y="167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62" y="169"/>
                    <a:pt x="162" y="169"/>
                    <a:pt x="162" y="169"/>
                  </a:cubicBezTo>
                  <a:cubicBezTo>
                    <a:pt x="158" y="172"/>
                    <a:pt x="154" y="175"/>
                    <a:pt x="150" y="178"/>
                  </a:cubicBezTo>
                  <a:cubicBezTo>
                    <a:pt x="149" y="178"/>
                    <a:pt x="149" y="178"/>
                    <a:pt x="149" y="178"/>
                  </a:cubicBezTo>
                  <a:cubicBezTo>
                    <a:pt x="148" y="177"/>
                    <a:pt x="148" y="177"/>
                    <a:pt x="148" y="177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7" y="173"/>
                    <a:pt x="147" y="173"/>
                    <a:pt x="147" y="173"/>
                  </a:cubicBezTo>
                  <a:cubicBezTo>
                    <a:pt x="148" y="172"/>
                    <a:pt x="149" y="172"/>
                    <a:pt x="150" y="171"/>
                  </a:cubicBezTo>
                  <a:cubicBezTo>
                    <a:pt x="152" y="169"/>
                    <a:pt x="153" y="166"/>
                    <a:pt x="151" y="164"/>
                  </a:cubicBezTo>
                  <a:cubicBezTo>
                    <a:pt x="149" y="161"/>
                    <a:pt x="149" y="161"/>
                    <a:pt x="149" y="161"/>
                  </a:cubicBezTo>
                  <a:cubicBezTo>
                    <a:pt x="148" y="160"/>
                    <a:pt x="146" y="159"/>
                    <a:pt x="145" y="159"/>
                  </a:cubicBezTo>
                  <a:cubicBezTo>
                    <a:pt x="144" y="159"/>
                    <a:pt x="143" y="160"/>
                    <a:pt x="142" y="160"/>
                  </a:cubicBezTo>
                  <a:cubicBezTo>
                    <a:pt x="141" y="161"/>
                    <a:pt x="139" y="162"/>
                    <a:pt x="137" y="163"/>
                  </a:cubicBezTo>
                  <a:cubicBezTo>
                    <a:pt x="136" y="164"/>
                    <a:pt x="136" y="165"/>
                    <a:pt x="137" y="166"/>
                  </a:cubicBezTo>
                  <a:cubicBezTo>
                    <a:pt x="137" y="167"/>
                    <a:pt x="138" y="167"/>
                    <a:pt x="138" y="167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41" y="166"/>
                    <a:pt x="143" y="165"/>
                    <a:pt x="144" y="163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46" y="164"/>
                    <a:pt x="146" y="164"/>
                    <a:pt x="146" y="164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8" y="167"/>
                    <a:pt x="148" y="167"/>
                    <a:pt x="148" y="167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168"/>
                    <a:pt x="146" y="169"/>
                    <a:pt x="145" y="170"/>
                  </a:cubicBezTo>
                  <a:cubicBezTo>
                    <a:pt x="142" y="171"/>
                    <a:pt x="141" y="174"/>
                    <a:pt x="143" y="177"/>
                  </a:cubicBezTo>
                  <a:cubicBezTo>
                    <a:pt x="145" y="180"/>
                    <a:pt x="145" y="180"/>
                    <a:pt x="145" y="180"/>
                  </a:cubicBezTo>
                  <a:cubicBezTo>
                    <a:pt x="145" y="181"/>
                    <a:pt x="147" y="182"/>
                    <a:pt x="149" y="182"/>
                  </a:cubicBezTo>
                  <a:cubicBezTo>
                    <a:pt x="150" y="182"/>
                    <a:pt x="151" y="182"/>
                    <a:pt x="152" y="181"/>
                  </a:cubicBezTo>
                  <a:cubicBezTo>
                    <a:pt x="156" y="178"/>
                    <a:pt x="161" y="175"/>
                    <a:pt x="164" y="172"/>
                  </a:cubicBezTo>
                  <a:cubicBezTo>
                    <a:pt x="167" y="169"/>
                    <a:pt x="167" y="166"/>
                    <a:pt x="165" y="164"/>
                  </a:cubicBezTo>
                  <a:cubicBezTo>
                    <a:pt x="149" y="148"/>
                    <a:pt x="149" y="148"/>
                    <a:pt x="149" y="148"/>
                  </a:cubicBezTo>
                  <a:cubicBezTo>
                    <a:pt x="148" y="147"/>
                    <a:pt x="146" y="147"/>
                    <a:pt x="145" y="147"/>
                  </a:cubicBezTo>
                  <a:moveTo>
                    <a:pt x="34" y="123"/>
                  </a:moveTo>
                  <a:cubicBezTo>
                    <a:pt x="33" y="123"/>
                    <a:pt x="33" y="123"/>
                    <a:pt x="32" y="123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8" y="132"/>
                    <a:pt x="7" y="135"/>
                    <a:pt x="8" y="138"/>
                  </a:cubicBezTo>
                  <a:cubicBezTo>
                    <a:pt x="10" y="143"/>
                    <a:pt x="13" y="147"/>
                    <a:pt x="15" y="151"/>
                  </a:cubicBezTo>
                  <a:cubicBezTo>
                    <a:pt x="17" y="153"/>
                    <a:pt x="18" y="154"/>
                    <a:pt x="20" y="154"/>
                  </a:cubicBezTo>
                  <a:cubicBezTo>
                    <a:pt x="21" y="154"/>
                    <a:pt x="22" y="154"/>
                    <a:pt x="23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8" y="150"/>
                    <a:pt x="28" y="147"/>
                    <a:pt x="27" y="144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1" y="140"/>
                    <a:pt x="32" y="142"/>
                    <a:pt x="33" y="144"/>
                  </a:cubicBezTo>
                  <a:cubicBezTo>
                    <a:pt x="33" y="144"/>
                    <a:pt x="34" y="145"/>
                    <a:pt x="35" y="145"/>
                  </a:cubicBezTo>
                  <a:cubicBezTo>
                    <a:pt x="35" y="145"/>
                    <a:pt x="35" y="145"/>
                    <a:pt x="36" y="144"/>
                  </a:cubicBezTo>
                  <a:cubicBezTo>
                    <a:pt x="37" y="144"/>
                    <a:pt x="37" y="142"/>
                    <a:pt x="36" y="142"/>
                  </a:cubicBezTo>
                  <a:cubicBezTo>
                    <a:pt x="35" y="140"/>
                    <a:pt x="34" y="138"/>
                    <a:pt x="33" y="137"/>
                  </a:cubicBezTo>
                  <a:cubicBezTo>
                    <a:pt x="32" y="135"/>
                    <a:pt x="31" y="134"/>
                    <a:pt x="29" y="134"/>
                  </a:cubicBezTo>
                  <a:cubicBezTo>
                    <a:pt x="28" y="134"/>
                    <a:pt x="27" y="134"/>
                    <a:pt x="27" y="135"/>
                  </a:cubicBezTo>
                  <a:cubicBezTo>
                    <a:pt x="24" y="136"/>
                    <a:pt x="24" y="136"/>
                    <a:pt x="24" y="136"/>
                  </a:cubicBezTo>
                  <a:cubicBezTo>
                    <a:pt x="21" y="138"/>
                    <a:pt x="20" y="141"/>
                    <a:pt x="22" y="143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24" y="147"/>
                    <a:pt x="24" y="147"/>
                    <a:pt x="24" y="147"/>
                  </a:cubicBezTo>
                  <a:cubicBezTo>
                    <a:pt x="23" y="148"/>
                    <a:pt x="23" y="148"/>
                    <a:pt x="23" y="148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6" y="145"/>
                    <a:pt x="14" y="141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9" y="137"/>
                    <a:pt x="46" y="147"/>
                    <a:pt x="56" y="154"/>
                  </a:cubicBezTo>
                  <a:cubicBezTo>
                    <a:pt x="56" y="154"/>
                    <a:pt x="56" y="154"/>
                    <a:pt x="56" y="154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42" y="173"/>
                    <a:pt x="42" y="173"/>
                    <a:pt x="42" y="173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40" y="173"/>
                    <a:pt x="40" y="173"/>
                    <a:pt x="40" y="173"/>
                  </a:cubicBezTo>
                  <a:cubicBezTo>
                    <a:pt x="37" y="170"/>
                    <a:pt x="33" y="167"/>
                    <a:pt x="30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2" y="159"/>
                    <a:pt x="32" y="159"/>
                    <a:pt x="32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5" y="160"/>
                    <a:pt x="35" y="161"/>
                    <a:pt x="36" y="162"/>
                  </a:cubicBezTo>
                  <a:cubicBezTo>
                    <a:pt x="37" y="163"/>
                    <a:pt x="39" y="163"/>
                    <a:pt x="40" y="163"/>
                  </a:cubicBezTo>
                  <a:cubicBezTo>
                    <a:pt x="41" y="163"/>
                    <a:pt x="42" y="163"/>
                    <a:pt x="43" y="162"/>
                  </a:cubicBezTo>
                  <a:cubicBezTo>
                    <a:pt x="45" y="159"/>
                    <a:pt x="45" y="159"/>
                    <a:pt x="45" y="159"/>
                  </a:cubicBezTo>
                  <a:cubicBezTo>
                    <a:pt x="47" y="157"/>
                    <a:pt x="47" y="154"/>
                    <a:pt x="45" y="153"/>
                  </a:cubicBezTo>
                  <a:cubicBezTo>
                    <a:pt x="44" y="151"/>
                    <a:pt x="43" y="150"/>
                    <a:pt x="41" y="148"/>
                  </a:cubicBezTo>
                  <a:cubicBezTo>
                    <a:pt x="41" y="148"/>
                    <a:pt x="41" y="148"/>
                    <a:pt x="40" y="148"/>
                  </a:cubicBezTo>
                  <a:cubicBezTo>
                    <a:pt x="40" y="148"/>
                    <a:pt x="39" y="148"/>
                    <a:pt x="39" y="148"/>
                  </a:cubicBezTo>
                  <a:cubicBezTo>
                    <a:pt x="38" y="149"/>
                    <a:pt x="38" y="150"/>
                    <a:pt x="39" y="151"/>
                  </a:cubicBezTo>
                  <a:cubicBezTo>
                    <a:pt x="40" y="152"/>
                    <a:pt x="41" y="154"/>
                    <a:pt x="43" y="155"/>
                  </a:cubicBezTo>
                  <a:cubicBezTo>
                    <a:pt x="43" y="156"/>
                    <a:pt x="43" y="156"/>
                    <a:pt x="43" y="156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8"/>
                    <a:pt x="37" y="157"/>
                    <a:pt x="37" y="157"/>
                  </a:cubicBezTo>
                  <a:cubicBezTo>
                    <a:pt x="36" y="155"/>
                    <a:pt x="34" y="155"/>
                    <a:pt x="33" y="155"/>
                  </a:cubicBezTo>
                  <a:cubicBezTo>
                    <a:pt x="31" y="155"/>
                    <a:pt x="30" y="155"/>
                    <a:pt x="29" y="156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4" y="160"/>
                    <a:pt x="24" y="163"/>
                    <a:pt x="27" y="166"/>
                  </a:cubicBezTo>
                  <a:cubicBezTo>
                    <a:pt x="30" y="170"/>
                    <a:pt x="34" y="173"/>
                    <a:pt x="38" y="176"/>
                  </a:cubicBezTo>
                  <a:cubicBezTo>
                    <a:pt x="39" y="177"/>
                    <a:pt x="41" y="178"/>
                    <a:pt x="42" y="178"/>
                  </a:cubicBezTo>
                  <a:cubicBezTo>
                    <a:pt x="43" y="178"/>
                    <a:pt x="45" y="177"/>
                    <a:pt x="46" y="176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60" y="155"/>
                    <a:pt x="60" y="152"/>
                    <a:pt x="58" y="151"/>
                  </a:cubicBezTo>
                  <a:cubicBezTo>
                    <a:pt x="49" y="144"/>
                    <a:pt x="42" y="135"/>
                    <a:pt x="38" y="125"/>
                  </a:cubicBezTo>
                  <a:cubicBezTo>
                    <a:pt x="37" y="123"/>
                    <a:pt x="36" y="123"/>
                    <a:pt x="34" y="123"/>
                  </a:cubicBezTo>
                  <a:moveTo>
                    <a:pt x="169" y="104"/>
                  </a:moveTo>
                  <a:cubicBezTo>
                    <a:pt x="166" y="104"/>
                    <a:pt x="164" y="106"/>
                    <a:pt x="164" y="108"/>
                  </a:cubicBezTo>
                  <a:cubicBezTo>
                    <a:pt x="162" y="119"/>
                    <a:pt x="158" y="129"/>
                    <a:pt x="151" y="138"/>
                  </a:cubicBezTo>
                  <a:cubicBezTo>
                    <a:pt x="150" y="140"/>
                    <a:pt x="151" y="142"/>
                    <a:pt x="153" y="144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1" y="159"/>
                    <a:pt x="172" y="160"/>
                    <a:pt x="173" y="160"/>
                  </a:cubicBezTo>
                  <a:cubicBezTo>
                    <a:pt x="174" y="160"/>
                    <a:pt x="176" y="159"/>
                    <a:pt x="177" y="157"/>
                  </a:cubicBezTo>
                  <a:cubicBezTo>
                    <a:pt x="180" y="153"/>
                    <a:pt x="183" y="149"/>
                    <a:pt x="185" y="144"/>
                  </a:cubicBezTo>
                  <a:cubicBezTo>
                    <a:pt x="187" y="141"/>
                    <a:pt x="186" y="138"/>
                    <a:pt x="184" y="137"/>
                  </a:cubicBezTo>
                  <a:cubicBezTo>
                    <a:pt x="180" y="135"/>
                    <a:pt x="180" y="135"/>
                    <a:pt x="180" y="135"/>
                  </a:cubicBezTo>
                  <a:cubicBezTo>
                    <a:pt x="180" y="135"/>
                    <a:pt x="179" y="135"/>
                    <a:pt x="178" y="135"/>
                  </a:cubicBezTo>
                  <a:cubicBezTo>
                    <a:pt x="176" y="135"/>
                    <a:pt x="174" y="136"/>
                    <a:pt x="173" y="138"/>
                  </a:cubicBezTo>
                  <a:cubicBezTo>
                    <a:pt x="173" y="139"/>
                    <a:pt x="172" y="140"/>
                    <a:pt x="172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8" y="136"/>
                    <a:pt x="169" y="135"/>
                    <a:pt x="170" y="133"/>
                  </a:cubicBezTo>
                  <a:cubicBezTo>
                    <a:pt x="171" y="132"/>
                    <a:pt x="170" y="131"/>
                    <a:pt x="169" y="130"/>
                  </a:cubicBezTo>
                  <a:cubicBezTo>
                    <a:pt x="169" y="130"/>
                    <a:pt x="169" y="130"/>
                    <a:pt x="168" y="130"/>
                  </a:cubicBezTo>
                  <a:cubicBezTo>
                    <a:pt x="168" y="130"/>
                    <a:pt x="167" y="130"/>
                    <a:pt x="167" y="131"/>
                  </a:cubicBezTo>
                  <a:cubicBezTo>
                    <a:pt x="166" y="133"/>
                    <a:pt x="165" y="135"/>
                    <a:pt x="164" y="136"/>
                  </a:cubicBezTo>
                  <a:cubicBezTo>
                    <a:pt x="163" y="138"/>
                    <a:pt x="163" y="141"/>
                    <a:pt x="166" y="143"/>
                  </a:cubicBezTo>
                  <a:cubicBezTo>
                    <a:pt x="168" y="145"/>
                    <a:pt x="168" y="145"/>
                    <a:pt x="168" y="145"/>
                  </a:cubicBezTo>
                  <a:cubicBezTo>
                    <a:pt x="169" y="145"/>
                    <a:pt x="170" y="145"/>
                    <a:pt x="171" y="145"/>
                  </a:cubicBezTo>
                  <a:cubicBezTo>
                    <a:pt x="173" y="145"/>
                    <a:pt x="174" y="144"/>
                    <a:pt x="175" y="143"/>
                  </a:cubicBezTo>
                  <a:cubicBezTo>
                    <a:pt x="176" y="142"/>
                    <a:pt x="176" y="141"/>
                    <a:pt x="177" y="140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0" y="147"/>
                    <a:pt x="177" y="151"/>
                    <a:pt x="174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54" y="141"/>
                    <a:pt x="154" y="141"/>
                    <a:pt x="154" y="141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62" y="131"/>
                    <a:pt x="166" y="120"/>
                    <a:pt x="168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91" y="110"/>
                    <a:pt x="191" y="110"/>
                    <a:pt x="191" y="110"/>
                  </a:cubicBezTo>
                  <a:cubicBezTo>
                    <a:pt x="192" y="111"/>
                    <a:pt x="192" y="111"/>
                    <a:pt x="192" y="111"/>
                  </a:cubicBezTo>
                  <a:cubicBezTo>
                    <a:pt x="192" y="112"/>
                    <a:pt x="192" y="112"/>
                    <a:pt x="192" y="112"/>
                  </a:cubicBezTo>
                  <a:cubicBezTo>
                    <a:pt x="191" y="116"/>
                    <a:pt x="190" y="121"/>
                    <a:pt x="189" y="126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4" y="126"/>
                    <a:pt x="184" y="126"/>
                    <a:pt x="184" y="126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5" y="118"/>
                    <a:pt x="183" y="115"/>
                    <a:pt x="181" y="115"/>
                  </a:cubicBezTo>
                  <a:cubicBezTo>
                    <a:pt x="177" y="114"/>
                    <a:pt x="177" y="114"/>
                    <a:pt x="177" y="114"/>
                  </a:cubicBezTo>
                  <a:cubicBezTo>
                    <a:pt x="177" y="114"/>
                    <a:pt x="177" y="114"/>
                    <a:pt x="176" y="114"/>
                  </a:cubicBezTo>
                  <a:cubicBezTo>
                    <a:pt x="174" y="114"/>
                    <a:pt x="172" y="116"/>
                    <a:pt x="171" y="118"/>
                  </a:cubicBezTo>
                  <a:cubicBezTo>
                    <a:pt x="171" y="120"/>
                    <a:pt x="171" y="121"/>
                    <a:pt x="170" y="123"/>
                  </a:cubicBezTo>
                  <a:cubicBezTo>
                    <a:pt x="169" y="124"/>
                    <a:pt x="170" y="125"/>
                    <a:pt x="171" y="126"/>
                  </a:cubicBezTo>
                  <a:cubicBezTo>
                    <a:pt x="171" y="126"/>
                    <a:pt x="171" y="126"/>
                    <a:pt x="172" y="126"/>
                  </a:cubicBezTo>
                  <a:cubicBezTo>
                    <a:pt x="173" y="126"/>
                    <a:pt x="173" y="125"/>
                    <a:pt x="174" y="124"/>
                  </a:cubicBezTo>
                  <a:cubicBezTo>
                    <a:pt x="174" y="123"/>
                    <a:pt x="175" y="121"/>
                    <a:pt x="175" y="119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20"/>
                    <a:pt x="180" y="120"/>
                    <a:pt x="180" y="120"/>
                  </a:cubicBezTo>
                  <a:cubicBezTo>
                    <a:pt x="179" y="123"/>
                    <a:pt x="179" y="123"/>
                    <a:pt x="179" y="123"/>
                  </a:cubicBezTo>
                  <a:cubicBezTo>
                    <a:pt x="179" y="126"/>
                    <a:pt x="180" y="129"/>
                    <a:pt x="182" y="130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7" y="131"/>
                    <a:pt x="187" y="131"/>
                  </a:cubicBezTo>
                  <a:cubicBezTo>
                    <a:pt x="190" y="131"/>
                    <a:pt x="192" y="130"/>
                    <a:pt x="192" y="127"/>
                  </a:cubicBezTo>
                  <a:cubicBezTo>
                    <a:pt x="194" y="122"/>
                    <a:pt x="195" y="117"/>
                    <a:pt x="196" y="112"/>
                  </a:cubicBezTo>
                  <a:cubicBezTo>
                    <a:pt x="196" y="109"/>
                    <a:pt x="194" y="106"/>
                    <a:pt x="191" y="106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moveTo>
                    <a:pt x="9" y="67"/>
                  </a:moveTo>
                  <a:cubicBezTo>
                    <a:pt x="7" y="67"/>
                    <a:pt x="5" y="68"/>
                    <a:pt x="4" y="71"/>
                  </a:cubicBezTo>
                  <a:cubicBezTo>
                    <a:pt x="3" y="76"/>
                    <a:pt x="2" y="81"/>
                    <a:pt x="1" y="86"/>
                  </a:cubicBezTo>
                  <a:cubicBezTo>
                    <a:pt x="0" y="89"/>
                    <a:pt x="3" y="92"/>
                    <a:pt x="5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12" y="92"/>
                    <a:pt x="14" y="90"/>
                    <a:pt x="14" y="88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7"/>
                    <a:pt x="19" y="89"/>
                    <a:pt x="19" y="91"/>
                  </a:cubicBezTo>
                  <a:cubicBezTo>
                    <a:pt x="19" y="92"/>
                    <a:pt x="20" y="93"/>
                    <a:pt x="21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2" y="93"/>
                    <a:pt x="23" y="93"/>
                    <a:pt x="23" y="92"/>
                  </a:cubicBezTo>
                  <a:cubicBezTo>
                    <a:pt x="23" y="90"/>
                    <a:pt x="24" y="88"/>
                    <a:pt x="24" y="86"/>
                  </a:cubicBezTo>
                  <a:cubicBezTo>
                    <a:pt x="24" y="83"/>
                    <a:pt x="23" y="81"/>
                    <a:pt x="20" y="80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7" y="79"/>
                    <a:pt x="16" y="79"/>
                    <a:pt x="16" y="79"/>
                  </a:cubicBezTo>
                  <a:cubicBezTo>
                    <a:pt x="14" y="79"/>
                    <a:pt x="11" y="81"/>
                    <a:pt x="11" y="84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1"/>
                    <a:pt x="7" y="77"/>
                    <a:pt x="8" y="72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28" y="90"/>
                    <a:pt x="28" y="102"/>
                    <a:pt x="30" y="113"/>
                  </a:cubicBezTo>
                  <a:cubicBezTo>
                    <a:pt x="30" y="114"/>
                    <a:pt x="30" y="114"/>
                    <a:pt x="30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14"/>
                    <a:pt x="4" y="109"/>
                    <a:pt x="4" y="104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10"/>
                    <a:pt x="13" y="112"/>
                    <a:pt x="15" y="112"/>
                  </a:cubicBezTo>
                  <a:cubicBezTo>
                    <a:pt x="15" y="112"/>
                    <a:pt x="15" y="112"/>
                    <a:pt x="16" y="112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22" y="111"/>
                    <a:pt x="23" y="108"/>
                    <a:pt x="23" y="106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99"/>
                    <a:pt x="22" y="98"/>
                    <a:pt x="21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0" y="98"/>
                    <a:pt x="19" y="99"/>
                    <a:pt x="19" y="100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19" y="107"/>
                    <a:pt x="19" y="107"/>
                    <a:pt x="19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1"/>
                    <a:pt x="11" y="98"/>
                    <a:pt x="9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2" y="98"/>
                    <a:pt x="0" y="101"/>
                    <a:pt x="0" y="104"/>
                  </a:cubicBezTo>
                  <a:cubicBezTo>
                    <a:pt x="0" y="109"/>
                    <a:pt x="1" y="114"/>
                    <a:pt x="2" y="119"/>
                  </a:cubicBezTo>
                  <a:cubicBezTo>
                    <a:pt x="3" y="122"/>
                    <a:pt x="5" y="124"/>
                    <a:pt x="7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3" y="117"/>
                    <a:pt x="34" y="115"/>
                    <a:pt x="34" y="113"/>
                  </a:cubicBezTo>
                  <a:cubicBezTo>
                    <a:pt x="32" y="102"/>
                    <a:pt x="32" y="90"/>
                    <a:pt x="35" y="80"/>
                  </a:cubicBezTo>
                  <a:cubicBezTo>
                    <a:pt x="36" y="78"/>
                    <a:pt x="34" y="75"/>
                    <a:pt x="32" y="74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9" y="67"/>
                  </a:cubicBezTo>
                  <a:moveTo>
                    <a:pt x="177" y="44"/>
                  </a:moveTo>
                  <a:cubicBezTo>
                    <a:pt x="176" y="44"/>
                    <a:pt x="175" y="44"/>
                    <a:pt x="174" y="44"/>
                  </a:cubicBezTo>
                  <a:cubicBezTo>
                    <a:pt x="156" y="57"/>
                    <a:pt x="156" y="57"/>
                    <a:pt x="156" y="57"/>
                  </a:cubicBezTo>
                  <a:cubicBezTo>
                    <a:pt x="154" y="59"/>
                    <a:pt x="153" y="62"/>
                    <a:pt x="154" y="64"/>
                  </a:cubicBezTo>
                  <a:cubicBezTo>
                    <a:pt x="160" y="73"/>
                    <a:pt x="164" y="84"/>
                    <a:pt x="164" y="95"/>
                  </a:cubicBezTo>
                  <a:cubicBezTo>
                    <a:pt x="164" y="97"/>
                    <a:pt x="167" y="99"/>
                    <a:pt x="169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5" y="99"/>
                    <a:pt x="197" y="96"/>
                    <a:pt x="196" y="93"/>
                  </a:cubicBezTo>
                  <a:cubicBezTo>
                    <a:pt x="196" y="88"/>
                    <a:pt x="195" y="83"/>
                    <a:pt x="194" y="78"/>
                  </a:cubicBezTo>
                  <a:cubicBezTo>
                    <a:pt x="194" y="75"/>
                    <a:pt x="192" y="73"/>
                    <a:pt x="189" y="73"/>
                  </a:cubicBezTo>
                  <a:cubicBezTo>
                    <a:pt x="189" y="73"/>
                    <a:pt x="189" y="73"/>
                    <a:pt x="188" y="73"/>
                  </a:cubicBezTo>
                  <a:cubicBezTo>
                    <a:pt x="185" y="74"/>
                    <a:pt x="185" y="74"/>
                    <a:pt x="185" y="74"/>
                  </a:cubicBezTo>
                  <a:cubicBezTo>
                    <a:pt x="182" y="75"/>
                    <a:pt x="180" y="78"/>
                    <a:pt x="181" y="80"/>
                  </a:cubicBezTo>
                  <a:cubicBezTo>
                    <a:pt x="181" y="82"/>
                    <a:pt x="182" y="83"/>
                    <a:pt x="182" y="84"/>
                  </a:cubicBezTo>
                  <a:cubicBezTo>
                    <a:pt x="182" y="85"/>
                    <a:pt x="182" y="85"/>
                    <a:pt x="182" y="85"/>
                  </a:cubicBezTo>
                  <a:cubicBezTo>
                    <a:pt x="181" y="85"/>
                    <a:pt x="181" y="85"/>
                    <a:pt x="181" y="85"/>
                  </a:cubicBezTo>
                  <a:cubicBezTo>
                    <a:pt x="178" y="85"/>
                    <a:pt x="178" y="85"/>
                    <a:pt x="178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6" y="83"/>
                    <a:pt x="176" y="81"/>
                    <a:pt x="175" y="79"/>
                  </a:cubicBezTo>
                  <a:cubicBezTo>
                    <a:pt x="175" y="78"/>
                    <a:pt x="174" y="77"/>
                    <a:pt x="173" y="77"/>
                  </a:cubicBezTo>
                  <a:cubicBezTo>
                    <a:pt x="173" y="77"/>
                    <a:pt x="173" y="77"/>
                    <a:pt x="173" y="77"/>
                  </a:cubicBezTo>
                  <a:cubicBezTo>
                    <a:pt x="172" y="78"/>
                    <a:pt x="171" y="79"/>
                    <a:pt x="171" y="80"/>
                  </a:cubicBezTo>
                  <a:cubicBezTo>
                    <a:pt x="172" y="81"/>
                    <a:pt x="172" y="83"/>
                    <a:pt x="173" y="85"/>
                  </a:cubicBezTo>
                  <a:cubicBezTo>
                    <a:pt x="173" y="88"/>
                    <a:pt x="175" y="89"/>
                    <a:pt x="178" y="89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82" y="89"/>
                    <a:pt x="182" y="89"/>
                    <a:pt x="182" y="89"/>
                  </a:cubicBezTo>
                  <a:cubicBezTo>
                    <a:pt x="184" y="89"/>
                    <a:pt x="186" y="86"/>
                    <a:pt x="186" y="83"/>
                  </a:cubicBezTo>
                  <a:cubicBezTo>
                    <a:pt x="185" y="82"/>
                    <a:pt x="185" y="81"/>
                    <a:pt x="185" y="80"/>
                  </a:cubicBezTo>
                  <a:cubicBezTo>
                    <a:pt x="185" y="79"/>
                    <a:pt x="185" y="79"/>
                    <a:pt x="185" y="7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9" y="78"/>
                    <a:pt x="189" y="78"/>
                    <a:pt x="189" y="78"/>
                  </a:cubicBezTo>
                  <a:cubicBezTo>
                    <a:pt x="190" y="78"/>
                    <a:pt x="190" y="78"/>
                    <a:pt x="190" y="78"/>
                  </a:cubicBezTo>
                  <a:cubicBezTo>
                    <a:pt x="191" y="78"/>
                    <a:pt x="191" y="78"/>
                    <a:pt x="191" y="78"/>
                  </a:cubicBezTo>
                  <a:cubicBezTo>
                    <a:pt x="191" y="83"/>
                    <a:pt x="192" y="88"/>
                    <a:pt x="192" y="93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69" y="95"/>
                    <a:pt x="169" y="95"/>
                    <a:pt x="169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7" y="83"/>
                    <a:pt x="164" y="71"/>
                    <a:pt x="157" y="62"/>
                  </a:cubicBezTo>
                  <a:cubicBezTo>
                    <a:pt x="157" y="61"/>
                    <a:pt x="157" y="61"/>
                    <a:pt x="157" y="61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81" y="53"/>
                    <a:pt x="183" y="57"/>
                    <a:pt x="185" y="62"/>
                  </a:cubicBezTo>
                  <a:cubicBezTo>
                    <a:pt x="185" y="62"/>
                    <a:pt x="185" y="62"/>
                    <a:pt x="185" y="62"/>
                  </a:cubicBezTo>
                  <a:cubicBezTo>
                    <a:pt x="185" y="63"/>
                    <a:pt x="185" y="63"/>
                    <a:pt x="185" y="63"/>
                  </a:cubicBezTo>
                  <a:cubicBezTo>
                    <a:pt x="181" y="64"/>
                    <a:pt x="181" y="64"/>
                    <a:pt x="181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7" y="59"/>
                    <a:pt x="176" y="58"/>
                    <a:pt x="174" y="58"/>
                  </a:cubicBezTo>
                  <a:cubicBezTo>
                    <a:pt x="173" y="58"/>
                    <a:pt x="172" y="58"/>
                    <a:pt x="172" y="58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7" y="61"/>
                    <a:pt x="165" y="64"/>
                    <a:pt x="167" y="66"/>
                  </a:cubicBezTo>
                  <a:cubicBezTo>
                    <a:pt x="167" y="68"/>
                    <a:pt x="168" y="70"/>
                    <a:pt x="169" y="72"/>
                  </a:cubicBezTo>
                  <a:cubicBezTo>
                    <a:pt x="169" y="72"/>
                    <a:pt x="170" y="73"/>
                    <a:pt x="171" y="73"/>
                  </a:cubicBezTo>
                  <a:cubicBezTo>
                    <a:pt x="171" y="73"/>
                    <a:pt x="171" y="73"/>
                    <a:pt x="171" y="73"/>
                  </a:cubicBezTo>
                  <a:cubicBezTo>
                    <a:pt x="172" y="72"/>
                    <a:pt x="173" y="71"/>
                    <a:pt x="172" y="70"/>
                  </a:cubicBezTo>
                  <a:cubicBezTo>
                    <a:pt x="172" y="68"/>
                    <a:pt x="171" y="66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1" y="63"/>
                    <a:pt x="171" y="63"/>
                    <a:pt x="171" y="63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6" y="65"/>
                    <a:pt x="176" y="65"/>
                    <a:pt x="176" y="65"/>
                  </a:cubicBezTo>
                  <a:cubicBezTo>
                    <a:pt x="177" y="67"/>
                    <a:pt x="179" y="69"/>
                    <a:pt x="181" y="69"/>
                  </a:cubicBezTo>
                  <a:cubicBezTo>
                    <a:pt x="182" y="69"/>
                    <a:pt x="182" y="69"/>
                    <a:pt x="183" y="68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9" y="66"/>
                    <a:pt x="190" y="63"/>
                    <a:pt x="189" y="60"/>
                  </a:cubicBezTo>
                  <a:cubicBezTo>
                    <a:pt x="187" y="55"/>
                    <a:pt x="184" y="51"/>
                    <a:pt x="182" y="46"/>
                  </a:cubicBezTo>
                  <a:cubicBezTo>
                    <a:pt x="180" y="45"/>
                    <a:pt x="179" y="44"/>
                    <a:pt x="177" y="44"/>
                  </a:cubicBezTo>
                  <a:moveTo>
                    <a:pt x="98" y="152"/>
                  </a:moveTo>
                  <a:cubicBezTo>
                    <a:pt x="84" y="152"/>
                    <a:pt x="70" y="146"/>
                    <a:pt x="60" y="137"/>
                  </a:cubicBezTo>
                  <a:cubicBezTo>
                    <a:pt x="51" y="127"/>
                    <a:pt x="45" y="113"/>
                    <a:pt x="45" y="99"/>
                  </a:cubicBezTo>
                  <a:cubicBezTo>
                    <a:pt x="45" y="84"/>
                    <a:pt x="51" y="71"/>
                    <a:pt x="60" y="61"/>
                  </a:cubicBezTo>
                  <a:cubicBezTo>
                    <a:pt x="70" y="51"/>
                    <a:pt x="84" y="45"/>
                    <a:pt x="98" y="45"/>
                  </a:cubicBezTo>
                  <a:cubicBezTo>
                    <a:pt x="113" y="45"/>
                    <a:pt x="127" y="51"/>
                    <a:pt x="136" y="61"/>
                  </a:cubicBezTo>
                  <a:cubicBezTo>
                    <a:pt x="146" y="71"/>
                    <a:pt x="152" y="84"/>
                    <a:pt x="152" y="99"/>
                  </a:cubicBezTo>
                  <a:cubicBezTo>
                    <a:pt x="152" y="113"/>
                    <a:pt x="146" y="127"/>
                    <a:pt x="136" y="137"/>
                  </a:cubicBezTo>
                  <a:cubicBezTo>
                    <a:pt x="127" y="146"/>
                    <a:pt x="113" y="152"/>
                    <a:pt x="98" y="152"/>
                  </a:cubicBezTo>
                  <a:moveTo>
                    <a:pt x="98" y="40"/>
                  </a:moveTo>
                  <a:cubicBezTo>
                    <a:pt x="66" y="40"/>
                    <a:pt x="40" y="66"/>
                    <a:pt x="40" y="99"/>
                  </a:cubicBezTo>
                  <a:cubicBezTo>
                    <a:pt x="40" y="131"/>
                    <a:pt x="66" y="157"/>
                    <a:pt x="98" y="157"/>
                  </a:cubicBezTo>
                  <a:cubicBezTo>
                    <a:pt x="131" y="157"/>
                    <a:pt x="157" y="131"/>
                    <a:pt x="157" y="99"/>
                  </a:cubicBezTo>
                  <a:cubicBezTo>
                    <a:pt x="157" y="66"/>
                    <a:pt x="131" y="40"/>
                    <a:pt x="98" y="40"/>
                  </a:cubicBezTo>
                  <a:moveTo>
                    <a:pt x="48" y="16"/>
                  </a:moveTo>
                  <a:cubicBezTo>
                    <a:pt x="46" y="16"/>
                    <a:pt x="45" y="16"/>
                    <a:pt x="44" y="17"/>
                  </a:cubicBezTo>
                  <a:cubicBezTo>
                    <a:pt x="40" y="20"/>
                    <a:pt x="36" y="23"/>
                    <a:pt x="32" y="26"/>
                  </a:cubicBezTo>
                  <a:cubicBezTo>
                    <a:pt x="30" y="28"/>
                    <a:pt x="29" y="32"/>
                    <a:pt x="31" y="34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5" y="37"/>
                    <a:pt x="36" y="38"/>
                    <a:pt x="37" y="38"/>
                  </a:cubicBezTo>
                  <a:cubicBezTo>
                    <a:pt x="39" y="38"/>
                    <a:pt x="40" y="37"/>
                    <a:pt x="41" y="36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4"/>
                    <a:pt x="43" y="45"/>
                  </a:cubicBezTo>
                  <a:cubicBezTo>
                    <a:pt x="43" y="45"/>
                    <a:pt x="43" y="45"/>
                    <a:pt x="44" y="45"/>
                  </a:cubicBezTo>
                  <a:cubicBezTo>
                    <a:pt x="44" y="45"/>
                    <a:pt x="45" y="45"/>
                    <a:pt x="45" y="45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2" y="39"/>
                    <a:pt x="52" y="36"/>
                    <a:pt x="50" y="34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0"/>
                    <a:pt x="46" y="30"/>
                    <a:pt x="44" y="30"/>
                  </a:cubicBezTo>
                  <a:cubicBezTo>
                    <a:pt x="43" y="30"/>
                    <a:pt x="42" y="30"/>
                    <a:pt x="41" y="3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8" y="26"/>
                    <a:pt x="42" y="23"/>
                    <a:pt x="46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50" y="47"/>
                    <a:pt x="42" y="56"/>
                    <a:pt x="37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7" y="50"/>
                    <a:pt x="20" y="46"/>
                    <a:pt x="23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51"/>
                    <a:pt x="24" y="54"/>
                    <a:pt x="27" y="55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4" y="58"/>
                    <a:pt x="35" y="57"/>
                    <a:pt x="36" y="56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49"/>
                    <a:pt x="39" y="49"/>
                  </a:cubicBezTo>
                  <a:cubicBezTo>
                    <a:pt x="39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6"/>
                    <a:pt x="32" y="42"/>
                    <a:pt x="30" y="41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6" y="38"/>
                    <a:pt x="25" y="37"/>
                    <a:pt x="24" y="37"/>
                  </a:cubicBezTo>
                  <a:cubicBezTo>
                    <a:pt x="23" y="37"/>
                    <a:pt x="21" y="38"/>
                    <a:pt x="20" y="40"/>
                  </a:cubicBezTo>
                  <a:cubicBezTo>
                    <a:pt x="17" y="44"/>
                    <a:pt x="14" y="48"/>
                    <a:pt x="11" y="53"/>
                  </a:cubicBezTo>
                  <a:cubicBezTo>
                    <a:pt x="10" y="56"/>
                    <a:pt x="11" y="59"/>
                    <a:pt x="13" y="60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5" y="70"/>
                    <a:pt x="36" y="70"/>
                    <a:pt x="36" y="70"/>
                  </a:cubicBezTo>
                  <a:cubicBezTo>
                    <a:pt x="38" y="70"/>
                    <a:pt x="39" y="69"/>
                    <a:pt x="40" y="68"/>
                  </a:cubicBezTo>
                  <a:cubicBezTo>
                    <a:pt x="45" y="58"/>
                    <a:pt x="53" y="50"/>
                    <a:pt x="62" y="44"/>
                  </a:cubicBezTo>
                  <a:cubicBezTo>
                    <a:pt x="64" y="43"/>
                    <a:pt x="64" y="40"/>
                    <a:pt x="63" y="3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1" y="16"/>
                    <a:pt x="49" y="16"/>
                    <a:pt x="48" y="16"/>
                  </a:cubicBezTo>
                  <a:moveTo>
                    <a:pt x="127" y="5"/>
                  </a:moveTo>
                  <a:cubicBezTo>
                    <a:pt x="124" y="5"/>
                    <a:pt x="122" y="6"/>
                    <a:pt x="122" y="8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5" y="33"/>
                    <a:pt x="117" y="35"/>
                    <a:pt x="119" y="36"/>
                  </a:cubicBezTo>
                  <a:cubicBezTo>
                    <a:pt x="129" y="39"/>
                    <a:pt x="139" y="45"/>
                    <a:pt x="146" y="53"/>
                  </a:cubicBezTo>
                  <a:cubicBezTo>
                    <a:pt x="147" y="54"/>
                    <a:pt x="148" y="55"/>
                    <a:pt x="149" y="55"/>
                  </a:cubicBezTo>
                  <a:cubicBezTo>
                    <a:pt x="150" y="55"/>
                    <a:pt x="152" y="54"/>
                    <a:pt x="153" y="53"/>
                  </a:cubicBezTo>
                  <a:cubicBezTo>
                    <a:pt x="170" y="39"/>
                    <a:pt x="170" y="39"/>
                    <a:pt x="170" y="39"/>
                  </a:cubicBezTo>
                  <a:cubicBezTo>
                    <a:pt x="172" y="37"/>
                    <a:pt x="172" y="34"/>
                    <a:pt x="170" y="31"/>
                  </a:cubicBezTo>
                  <a:cubicBezTo>
                    <a:pt x="166" y="27"/>
                    <a:pt x="162" y="24"/>
                    <a:pt x="158" y="21"/>
                  </a:cubicBezTo>
                  <a:cubicBezTo>
                    <a:pt x="157" y="20"/>
                    <a:pt x="156" y="20"/>
                    <a:pt x="154" y="20"/>
                  </a:cubicBezTo>
                  <a:cubicBezTo>
                    <a:pt x="153" y="20"/>
                    <a:pt x="152" y="20"/>
                    <a:pt x="151" y="21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7" y="27"/>
                    <a:pt x="148" y="30"/>
                    <a:pt x="150" y="32"/>
                  </a:cubicBezTo>
                  <a:cubicBezTo>
                    <a:pt x="151" y="32"/>
                    <a:pt x="152" y="33"/>
                    <a:pt x="153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38"/>
                    <a:pt x="150" y="38"/>
                    <a:pt x="150" y="38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6"/>
                    <a:pt x="146" y="35"/>
                    <a:pt x="144" y="34"/>
                  </a:cubicBezTo>
                  <a:cubicBezTo>
                    <a:pt x="144" y="34"/>
                    <a:pt x="144" y="34"/>
                    <a:pt x="143" y="34"/>
                  </a:cubicBezTo>
                  <a:cubicBezTo>
                    <a:pt x="143" y="34"/>
                    <a:pt x="142" y="34"/>
                    <a:pt x="142" y="34"/>
                  </a:cubicBezTo>
                  <a:cubicBezTo>
                    <a:pt x="141" y="35"/>
                    <a:pt x="141" y="36"/>
                    <a:pt x="142" y="37"/>
                  </a:cubicBezTo>
                  <a:cubicBezTo>
                    <a:pt x="144" y="38"/>
                    <a:pt x="145" y="39"/>
                    <a:pt x="147" y="41"/>
                  </a:cubicBezTo>
                  <a:cubicBezTo>
                    <a:pt x="148" y="41"/>
                    <a:pt x="149" y="42"/>
                    <a:pt x="150" y="42"/>
                  </a:cubicBezTo>
                  <a:cubicBezTo>
                    <a:pt x="151" y="42"/>
                    <a:pt x="152" y="41"/>
                    <a:pt x="154" y="40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8" y="36"/>
                    <a:pt x="157" y="33"/>
                    <a:pt x="155" y="31"/>
                  </a:cubicBezTo>
                  <a:cubicBezTo>
                    <a:pt x="154" y="30"/>
                    <a:pt x="153" y="29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55" y="24"/>
                    <a:pt x="155" y="24"/>
                    <a:pt x="155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60" y="27"/>
                    <a:pt x="163" y="30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1" y="42"/>
                    <a:pt x="131" y="36"/>
                    <a:pt x="120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32" y="10"/>
                    <a:pt x="137" y="12"/>
                    <a:pt x="141" y="15"/>
                  </a:cubicBezTo>
                  <a:cubicBezTo>
                    <a:pt x="142" y="15"/>
                    <a:pt x="142" y="15"/>
                    <a:pt x="142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8"/>
                    <a:pt x="134" y="18"/>
                    <a:pt x="133" y="18"/>
                  </a:cubicBezTo>
                  <a:cubicBezTo>
                    <a:pt x="131" y="18"/>
                    <a:pt x="129" y="19"/>
                    <a:pt x="129" y="21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6" y="26"/>
                    <a:pt x="128" y="29"/>
                    <a:pt x="130" y="30"/>
                  </a:cubicBezTo>
                  <a:cubicBezTo>
                    <a:pt x="131" y="31"/>
                    <a:pt x="133" y="32"/>
                    <a:pt x="135" y="33"/>
                  </a:cubicBezTo>
                  <a:cubicBezTo>
                    <a:pt x="135" y="33"/>
                    <a:pt x="135" y="33"/>
                    <a:pt x="136" y="33"/>
                  </a:cubicBezTo>
                  <a:cubicBezTo>
                    <a:pt x="136" y="33"/>
                    <a:pt x="137" y="32"/>
                    <a:pt x="137" y="32"/>
                  </a:cubicBezTo>
                  <a:cubicBezTo>
                    <a:pt x="138" y="31"/>
                    <a:pt x="138" y="30"/>
                    <a:pt x="137" y="29"/>
                  </a:cubicBezTo>
                  <a:cubicBezTo>
                    <a:pt x="135" y="28"/>
                    <a:pt x="133" y="27"/>
                    <a:pt x="131" y="26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8" y="24"/>
                    <a:pt x="139" y="24"/>
                  </a:cubicBezTo>
                  <a:cubicBezTo>
                    <a:pt x="141" y="24"/>
                    <a:pt x="143" y="23"/>
                    <a:pt x="144" y="21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7" y="16"/>
                    <a:pt x="146" y="12"/>
                    <a:pt x="143" y="11"/>
                  </a:cubicBezTo>
                  <a:cubicBezTo>
                    <a:pt x="138" y="9"/>
                    <a:pt x="133" y="7"/>
                    <a:pt x="129" y="5"/>
                  </a:cubicBezTo>
                  <a:cubicBezTo>
                    <a:pt x="128" y="5"/>
                    <a:pt x="127" y="5"/>
                    <a:pt x="127" y="5"/>
                  </a:cubicBezTo>
                  <a:moveTo>
                    <a:pt x="98" y="0"/>
                  </a:moveTo>
                  <a:cubicBezTo>
                    <a:pt x="97" y="0"/>
                    <a:pt x="96" y="0"/>
                    <a:pt x="94" y="1"/>
                  </a:cubicBezTo>
                  <a:cubicBezTo>
                    <a:pt x="91" y="1"/>
                    <a:pt x="89" y="3"/>
                    <a:pt x="89" y="6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9" y="12"/>
                    <a:pt x="92" y="14"/>
                    <a:pt x="95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1" y="20"/>
                    <a:pt x="90" y="20"/>
                    <a:pt x="90" y="22"/>
                  </a:cubicBezTo>
                  <a:cubicBezTo>
                    <a:pt x="90" y="23"/>
                    <a:pt x="91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101" y="23"/>
                    <a:pt x="103" y="21"/>
                    <a:pt x="103" y="18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103" y="12"/>
                    <a:pt x="101" y="10"/>
                    <a:pt x="98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4"/>
                    <a:pt x="97" y="4"/>
                    <a:pt x="98" y="4"/>
                  </a:cubicBezTo>
                  <a:cubicBezTo>
                    <a:pt x="102" y="4"/>
                    <a:pt x="106" y="5"/>
                    <a:pt x="109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4" y="29"/>
                    <a:pt x="101" y="29"/>
                    <a:pt x="99" y="29"/>
                  </a:cubicBezTo>
                  <a:cubicBezTo>
                    <a:pt x="90" y="29"/>
                    <a:pt x="80" y="31"/>
                    <a:pt x="72" y="3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7" y="9"/>
                    <a:pt x="72" y="8"/>
                    <a:pt x="77" y="7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2" y="14"/>
                    <a:pt x="70" y="17"/>
                    <a:pt x="71" y="20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5"/>
                    <a:pt x="75" y="26"/>
                    <a:pt x="77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80" y="25"/>
                    <a:pt x="82" y="25"/>
                    <a:pt x="84" y="25"/>
                  </a:cubicBezTo>
                  <a:cubicBezTo>
                    <a:pt x="85" y="24"/>
                    <a:pt x="85" y="23"/>
                    <a:pt x="85" y="22"/>
                  </a:cubicBezTo>
                  <a:cubicBezTo>
                    <a:pt x="85" y="21"/>
                    <a:pt x="84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1" y="21"/>
                    <a:pt x="79" y="22"/>
                    <a:pt x="7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82" y="15"/>
                    <a:pt x="84" y="13"/>
                    <a:pt x="83" y="10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2" y="5"/>
                    <a:pt x="80" y="3"/>
                    <a:pt x="78" y="3"/>
                  </a:cubicBezTo>
                  <a:cubicBezTo>
                    <a:pt x="77" y="3"/>
                    <a:pt x="77" y="3"/>
                    <a:pt x="76" y="3"/>
                  </a:cubicBezTo>
                  <a:cubicBezTo>
                    <a:pt x="71" y="4"/>
                    <a:pt x="66" y="6"/>
                    <a:pt x="61" y="8"/>
                  </a:cubicBezTo>
                  <a:cubicBezTo>
                    <a:pt x="58" y="9"/>
                    <a:pt x="57" y="12"/>
                    <a:pt x="58" y="1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7"/>
                    <a:pt x="71" y="38"/>
                    <a:pt x="72" y="38"/>
                  </a:cubicBezTo>
                  <a:cubicBezTo>
                    <a:pt x="73" y="38"/>
                    <a:pt x="73" y="38"/>
                    <a:pt x="74" y="38"/>
                  </a:cubicBezTo>
                  <a:cubicBezTo>
                    <a:pt x="81" y="35"/>
                    <a:pt x="90" y="33"/>
                    <a:pt x="99" y="33"/>
                  </a:cubicBezTo>
                  <a:cubicBezTo>
                    <a:pt x="101" y="33"/>
                    <a:pt x="103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ubicBezTo>
                    <a:pt x="108" y="33"/>
                    <a:pt x="110" y="31"/>
                    <a:pt x="111" y="29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4"/>
                    <a:pt x="113" y="2"/>
                    <a:pt x="110" y="1"/>
                  </a:cubicBezTo>
                  <a:cubicBezTo>
                    <a:pt x="106" y="1"/>
                    <a:pt x="102" y="0"/>
                    <a:pt x="98" y="0"/>
                  </a:cubicBezTo>
                </a:path>
              </a:pathLst>
            </a:custGeom>
            <a:solidFill>
              <a:srgbClr val="C7C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2274311" y="3021378"/>
            <a:ext cx="1242117" cy="74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D6A800"/>
                </a:solidFill>
              </a:rPr>
              <a:t>说明</a:t>
            </a:r>
          </a:p>
        </p:txBody>
      </p:sp>
      <p:grpSp>
        <p:nvGrpSpPr>
          <p:cNvPr id="2049" name="Group 10"/>
          <p:cNvGrpSpPr>
            <a:grpSpLocks noChangeAspect="1"/>
          </p:cNvGrpSpPr>
          <p:nvPr/>
        </p:nvGrpSpPr>
        <p:grpSpPr bwMode="auto">
          <a:xfrm>
            <a:off x="537337" y="0"/>
            <a:ext cx="1004887" cy="3332163"/>
            <a:chOff x="587" y="1"/>
            <a:chExt cx="633" cy="2099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2051" name="Rectangle 11"/>
            <p:cNvSpPr>
              <a:spLocks noChangeArrowheads="1"/>
            </p:cNvSpPr>
            <p:nvPr/>
          </p:nvSpPr>
          <p:spPr bwMode="auto">
            <a:xfrm>
              <a:off x="898" y="1"/>
              <a:ext cx="11" cy="46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2" name="Rectangle 12"/>
            <p:cNvSpPr>
              <a:spLocks noChangeArrowheads="1"/>
            </p:cNvSpPr>
            <p:nvPr/>
          </p:nvSpPr>
          <p:spPr bwMode="auto">
            <a:xfrm>
              <a:off x="898" y="1521"/>
              <a:ext cx="11" cy="102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898" y="1794"/>
              <a:ext cx="11" cy="4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5" name="Rectangle 14"/>
            <p:cNvSpPr>
              <a:spLocks noChangeArrowheads="1"/>
            </p:cNvSpPr>
            <p:nvPr/>
          </p:nvSpPr>
          <p:spPr bwMode="auto">
            <a:xfrm>
              <a:off x="886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6" name="Rectangle 15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7" name="Rectangle 16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8" name="Rectangle 17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9" name="Rectangle 18"/>
            <p:cNvSpPr>
              <a:spLocks noChangeArrowheads="1"/>
            </p:cNvSpPr>
            <p:nvPr/>
          </p:nvSpPr>
          <p:spPr bwMode="auto">
            <a:xfrm>
              <a:off x="898" y="1873"/>
              <a:ext cx="1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0" name="Rectangle 19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1" name="Rectangle 20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2" name="Rectangle 21"/>
            <p:cNvSpPr>
              <a:spLocks noChangeArrowheads="1"/>
            </p:cNvSpPr>
            <p:nvPr/>
          </p:nvSpPr>
          <p:spPr bwMode="auto">
            <a:xfrm>
              <a:off x="909" y="1873"/>
              <a:ext cx="12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3" name="Rectangle 22"/>
            <p:cNvSpPr>
              <a:spLocks noChangeArrowheads="1"/>
            </p:cNvSpPr>
            <p:nvPr/>
          </p:nvSpPr>
          <p:spPr bwMode="auto">
            <a:xfrm>
              <a:off x="921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4" name="Oval 23"/>
            <p:cNvSpPr>
              <a:spLocks noChangeArrowheads="1"/>
            </p:cNvSpPr>
            <p:nvPr/>
          </p:nvSpPr>
          <p:spPr bwMode="auto">
            <a:xfrm>
              <a:off x="886" y="1623"/>
              <a:ext cx="35" cy="46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5" name="Oval 24"/>
            <p:cNvSpPr>
              <a:spLocks noChangeArrowheads="1"/>
            </p:cNvSpPr>
            <p:nvPr/>
          </p:nvSpPr>
          <p:spPr bwMode="auto">
            <a:xfrm>
              <a:off x="886" y="1760"/>
              <a:ext cx="35" cy="45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6" name="Freeform 25"/>
            <p:cNvSpPr>
              <a:spLocks noEditPoints="1"/>
            </p:cNvSpPr>
            <p:nvPr/>
          </p:nvSpPr>
          <p:spPr bwMode="auto">
            <a:xfrm>
              <a:off x="829" y="1657"/>
              <a:ext cx="149" cy="114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7" name="Freeform 26"/>
            <p:cNvSpPr/>
            <p:nvPr/>
          </p:nvSpPr>
          <p:spPr bwMode="auto">
            <a:xfrm>
              <a:off x="886" y="1828"/>
              <a:ext cx="35" cy="45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8" name="Freeform 27"/>
            <p:cNvSpPr/>
            <p:nvPr/>
          </p:nvSpPr>
          <p:spPr bwMode="auto">
            <a:xfrm>
              <a:off x="587" y="818"/>
              <a:ext cx="633" cy="45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9" name="Freeform 28"/>
            <p:cNvSpPr/>
            <p:nvPr/>
          </p:nvSpPr>
          <p:spPr bwMode="auto">
            <a:xfrm>
              <a:off x="587" y="86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0" name="Freeform 29"/>
            <p:cNvSpPr/>
            <p:nvPr/>
          </p:nvSpPr>
          <p:spPr bwMode="auto">
            <a:xfrm>
              <a:off x="587" y="897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1" name="Freeform 30"/>
            <p:cNvSpPr/>
            <p:nvPr/>
          </p:nvSpPr>
          <p:spPr bwMode="auto">
            <a:xfrm>
              <a:off x="587" y="94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2" name="Freeform 31"/>
            <p:cNvSpPr/>
            <p:nvPr/>
          </p:nvSpPr>
          <p:spPr bwMode="auto">
            <a:xfrm>
              <a:off x="587" y="977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3" name="Freeform 32"/>
            <p:cNvSpPr/>
            <p:nvPr/>
          </p:nvSpPr>
          <p:spPr bwMode="auto">
            <a:xfrm>
              <a:off x="587" y="102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4" name="Freeform 33"/>
            <p:cNvSpPr/>
            <p:nvPr/>
          </p:nvSpPr>
          <p:spPr bwMode="auto">
            <a:xfrm>
              <a:off x="587" y="1056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5" name="Freeform 34"/>
            <p:cNvSpPr/>
            <p:nvPr/>
          </p:nvSpPr>
          <p:spPr bwMode="auto">
            <a:xfrm>
              <a:off x="587" y="110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6" name="Freeform 35"/>
            <p:cNvSpPr/>
            <p:nvPr/>
          </p:nvSpPr>
          <p:spPr bwMode="auto">
            <a:xfrm>
              <a:off x="587" y="1136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7" name="Freeform 36"/>
            <p:cNvSpPr/>
            <p:nvPr/>
          </p:nvSpPr>
          <p:spPr bwMode="auto">
            <a:xfrm>
              <a:off x="587" y="1181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8" name="Freeform 37"/>
            <p:cNvSpPr/>
            <p:nvPr/>
          </p:nvSpPr>
          <p:spPr bwMode="auto">
            <a:xfrm>
              <a:off x="587" y="122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9" name="Freeform 38"/>
            <p:cNvSpPr/>
            <p:nvPr/>
          </p:nvSpPr>
          <p:spPr bwMode="auto">
            <a:xfrm>
              <a:off x="587" y="1260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0" name="Freeform 39"/>
            <p:cNvSpPr/>
            <p:nvPr/>
          </p:nvSpPr>
          <p:spPr bwMode="auto">
            <a:xfrm>
              <a:off x="587" y="130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1" name="Freeform 40"/>
            <p:cNvSpPr/>
            <p:nvPr/>
          </p:nvSpPr>
          <p:spPr bwMode="auto">
            <a:xfrm>
              <a:off x="587" y="1340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2" name="Freeform 41"/>
            <p:cNvSpPr/>
            <p:nvPr/>
          </p:nvSpPr>
          <p:spPr bwMode="auto">
            <a:xfrm>
              <a:off x="587" y="138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3" name="Freeform 42"/>
            <p:cNvSpPr/>
            <p:nvPr/>
          </p:nvSpPr>
          <p:spPr bwMode="auto">
            <a:xfrm>
              <a:off x="587" y="1419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4" name="Freeform 43"/>
            <p:cNvSpPr/>
            <p:nvPr/>
          </p:nvSpPr>
          <p:spPr bwMode="auto">
            <a:xfrm>
              <a:off x="587" y="146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5" name="Freeform 44"/>
            <p:cNvSpPr/>
            <p:nvPr/>
          </p:nvSpPr>
          <p:spPr bwMode="auto">
            <a:xfrm>
              <a:off x="587" y="1499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6" name="Freeform 45"/>
            <p:cNvSpPr/>
            <p:nvPr/>
          </p:nvSpPr>
          <p:spPr bwMode="auto">
            <a:xfrm>
              <a:off x="714" y="625"/>
              <a:ext cx="379" cy="193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7" name="Oval 46"/>
            <p:cNvSpPr>
              <a:spLocks noChangeArrowheads="1"/>
            </p:cNvSpPr>
            <p:nvPr/>
          </p:nvSpPr>
          <p:spPr bwMode="auto">
            <a:xfrm>
              <a:off x="886" y="466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8" name="Oval 47"/>
            <p:cNvSpPr>
              <a:spLocks noChangeArrowheads="1"/>
            </p:cNvSpPr>
            <p:nvPr/>
          </p:nvSpPr>
          <p:spPr bwMode="auto">
            <a:xfrm>
              <a:off x="886" y="602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9" name="Freeform 48"/>
            <p:cNvSpPr>
              <a:spLocks noEditPoints="1"/>
            </p:cNvSpPr>
            <p:nvPr/>
          </p:nvSpPr>
          <p:spPr bwMode="auto">
            <a:xfrm>
              <a:off x="829" y="489"/>
              <a:ext cx="149" cy="125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93" name="组合 2092"/>
          <p:cNvGrpSpPr/>
          <p:nvPr/>
        </p:nvGrpSpPr>
        <p:grpSpPr>
          <a:xfrm>
            <a:off x="1661188" y="-13269"/>
            <a:ext cx="625003" cy="2391345"/>
            <a:chOff x="1661188" y="-13269"/>
            <a:chExt cx="625003" cy="2391345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148" name="Rectangle 12"/>
            <p:cNvSpPr>
              <a:spLocks noChangeArrowheads="1"/>
            </p:cNvSpPr>
            <p:nvPr/>
          </p:nvSpPr>
          <p:spPr bwMode="auto">
            <a:xfrm>
              <a:off x="1968259" y="1806391"/>
              <a:ext cx="10861" cy="10071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Rectangle 13"/>
            <p:cNvSpPr>
              <a:spLocks noChangeArrowheads="1"/>
            </p:cNvSpPr>
            <p:nvPr/>
          </p:nvSpPr>
          <p:spPr bwMode="auto">
            <a:xfrm>
              <a:off x="1968259" y="2075942"/>
              <a:ext cx="10861" cy="4443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Rectangle 14"/>
            <p:cNvSpPr>
              <a:spLocks noChangeArrowheads="1"/>
            </p:cNvSpPr>
            <p:nvPr/>
          </p:nvSpPr>
          <p:spPr bwMode="auto">
            <a:xfrm>
              <a:off x="1956411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Rectangle 15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Rectangle 16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Rectangle 17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Rectangle 18"/>
            <p:cNvSpPr>
              <a:spLocks noChangeArrowheads="1"/>
            </p:cNvSpPr>
            <p:nvPr/>
          </p:nvSpPr>
          <p:spPr bwMode="auto">
            <a:xfrm>
              <a:off x="1968259" y="2153944"/>
              <a:ext cx="10861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Rectangle 19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20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Rectangle 21"/>
            <p:cNvSpPr>
              <a:spLocks noChangeArrowheads="1"/>
            </p:cNvSpPr>
            <p:nvPr/>
          </p:nvSpPr>
          <p:spPr bwMode="auto">
            <a:xfrm>
              <a:off x="1979120" y="2153944"/>
              <a:ext cx="11848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Rectangle 22"/>
            <p:cNvSpPr>
              <a:spLocks noChangeArrowheads="1"/>
            </p:cNvSpPr>
            <p:nvPr/>
          </p:nvSpPr>
          <p:spPr bwMode="auto">
            <a:xfrm>
              <a:off x="1990968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Oval 23"/>
            <p:cNvSpPr>
              <a:spLocks noChangeArrowheads="1"/>
            </p:cNvSpPr>
            <p:nvPr/>
          </p:nvSpPr>
          <p:spPr bwMode="auto">
            <a:xfrm>
              <a:off x="1956411" y="1907102"/>
              <a:ext cx="34558" cy="45419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Oval 24"/>
            <p:cNvSpPr>
              <a:spLocks noChangeArrowheads="1"/>
            </p:cNvSpPr>
            <p:nvPr/>
          </p:nvSpPr>
          <p:spPr bwMode="auto">
            <a:xfrm>
              <a:off x="1956411" y="2042371"/>
              <a:ext cx="34558" cy="44431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5"/>
            <p:cNvSpPr>
              <a:spLocks noEditPoints="1"/>
            </p:cNvSpPr>
            <p:nvPr/>
          </p:nvSpPr>
          <p:spPr bwMode="auto">
            <a:xfrm>
              <a:off x="1900131" y="1940673"/>
              <a:ext cx="147118" cy="112560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6"/>
            <p:cNvSpPr/>
            <p:nvPr/>
          </p:nvSpPr>
          <p:spPr bwMode="auto">
            <a:xfrm>
              <a:off x="1956411" y="2109512"/>
              <a:ext cx="34558" cy="44431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7"/>
            <p:cNvSpPr/>
            <p:nvPr/>
          </p:nvSpPr>
          <p:spPr bwMode="auto">
            <a:xfrm>
              <a:off x="1661188" y="1112272"/>
              <a:ext cx="625003" cy="44431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8"/>
            <p:cNvSpPr/>
            <p:nvPr/>
          </p:nvSpPr>
          <p:spPr bwMode="auto">
            <a:xfrm>
              <a:off x="1661188" y="115670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9"/>
            <p:cNvSpPr/>
            <p:nvPr/>
          </p:nvSpPr>
          <p:spPr bwMode="auto">
            <a:xfrm>
              <a:off x="1661188" y="1190274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30"/>
            <p:cNvSpPr/>
            <p:nvPr/>
          </p:nvSpPr>
          <p:spPr bwMode="auto">
            <a:xfrm>
              <a:off x="1661188" y="1235693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31"/>
            <p:cNvSpPr/>
            <p:nvPr/>
          </p:nvSpPr>
          <p:spPr bwMode="auto">
            <a:xfrm>
              <a:off x="1661188" y="1269264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32"/>
            <p:cNvSpPr/>
            <p:nvPr/>
          </p:nvSpPr>
          <p:spPr bwMode="auto">
            <a:xfrm>
              <a:off x="1661188" y="1313695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3"/>
            <p:cNvSpPr/>
            <p:nvPr/>
          </p:nvSpPr>
          <p:spPr bwMode="auto">
            <a:xfrm>
              <a:off x="1661188" y="1347266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4"/>
            <p:cNvSpPr/>
            <p:nvPr/>
          </p:nvSpPr>
          <p:spPr bwMode="auto">
            <a:xfrm>
              <a:off x="1661188" y="139268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5"/>
            <p:cNvSpPr/>
            <p:nvPr/>
          </p:nvSpPr>
          <p:spPr bwMode="auto">
            <a:xfrm>
              <a:off x="1661188" y="1426255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6"/>
            <p:cNvSpPr/>
            <p:nvPr/>
          </p:nvSpPr>
          <p:spPr bwMode="auto">
            <a:xfrm>
              <a:off x="1661188" y="1470686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7"/>
            <p:cNvSpPr/>
            <p:nvPr/>
          </p:nvSpPr>
          <p:spPr bwMode="auto">
            <a:xfrm>
              <a:off x="1661188" y="151511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8"/>
            <p:cNvSpPr/>
            <p:nvPr/>
          </p:nvSpPr>
          <p:spPr bwMode="auto">
            <a:xfrm>
              <a:off x="1661188" y="1548688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9"/>
            <p:cNvSpPr/>
            <p:nvPr/>
          </p:nvSpPr>
          <p:spPr bwMode="auto">
            <a:xfrm>
              <a:off x="1661188" y="1594107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40"/>
            <p:cNvSpPr/>
            <p:nvPr/>
          </p:nvSpPr>
          <p:spPr bwMode="auto">
            <a:xfrm>
              <a:off x="1661188" y="1627678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1"/>
            <p:cNvSpPr/>
            <p:nvPr/>
          </p:nvSpPr>
          <p:spPr bwMode="auto">
            <a:xfrm>
              <a:off x="1661188" y="1672109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2"/>
            <p:cNvSpPr/>
            <p:nvPr/>
          </p:nvSpPr>
          <p:spPr bwMode="auto">
            <a:xfrm>
              <a:off x="1661188" y="1705680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3"/>
            <p:cNvSpPr/>
            <p:nvPr/>
          </p:nvSpPr>
          <p:spPr bwMode="auto">
            <a:xfrm>
              <a:off x="1661188" y="175109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4"/>
            <p:cNvSpPr/>
            <p:nvPr/>
          </p:nvSpPr>
          <p:spPr bwMode="auto">
            <a:xfrm>
              <a:off x="1661188" y="1784669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5"/>
            <p:cNvSpPr/>
            <p:nvPr/>
          </p:nvSpPr>
          <p:spPr bwMode="auto">
            <a:xfrm>
              <a:off x="1786584" y="921711"/>
              <a:ext cx="374212" cy="190562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Oval 46"/>
            <p:cNvSpPr>
              <a:spLocks noChangeArrowheads="1"/>
            </p:cNvSpPr>
            <p:nvPr/>
          </p:nvSpPr>
          <p:spPr bwMode="auto">
            <a:xfrm>
              <a:off x="1956411" y="764719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Oval 47"/>
            <p:cNvSpPr>
              <a:spLocks noChangeArrowheads="1"/>
            </p:cNvSpPr>
            <p:nvPr/>
          </p:nvSpPr>
          <p:spPr bwMode="auto">
            <a:xfrm>
              <a:off x="1956411" y="899001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8"/>
            <p:cNvSpPr>
              <a:spLocks noEditPoints="1"/>
            </p:cNvSpPr>
            <p:nvPr/>
          </p:nvSpPr>
          <p:spPr bwMode="auto">
            <a:xfrm>
              <a:off x="1900131" y="787429"/>
              <a:ext cx="147118" cy="123421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2091" name="直接连接符 2090"/>
            <p:cNvCxnSpPr/>
            <p:nvPr/>
          </p:nvCxnSpPr>
          <p:spPr>
            <a:xfrm flipV="1">
              <a:off x="1970515" y="-13269"/>
              <a:ext cx="0" cy="781164"/>
            </a:xfrm>
            <a:prstGeom prst="line">
              <a:avLst/>
            </a:prstGeom>
            <a:ln w="19050">
              <a:solidFill>
                <a:srgbClr val="8BB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Freeform 29"/>
          <p:cNvSpPr/>
          <p:nvPr/>
        </p:nvSpPr>
        <p:spPr bwMode="auto">
          <a:xfrm flipH="1">
            <a:off x="1011999" y="417081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0" name="Freeform 24"/>
          <p:cNvSpPr/>
          <p:nvPr/>
        </p:nvSpPr>
        <p:spPr bwMode="auto">
          <a:xfrm>
            <a:off x="2299786" y="4424872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91513" y="259018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301"/>
          <p:cNvSpPr txBox="1"/>
          <p:nvPr/>
        </p:nvSpPr>
        <p:spPr>
          <a:xfrm>
            <a:off x="6192494" y="225162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7"/>
          <p:cNvSpPr/>
          <p:nvPr/>
        </p:nvSpPr>
        <p:spPr bwMode="auto">
          <a:xfrm>
            <a:off x="4608767" y="1025278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17"/>
          <p:cNvSpPr/>
          <p:nvPr/>
        </p:nvSpPr>
        <p:spPr bwMode="auto">
          <a:xfrm>
            <a:off x="9099241" y="4634252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13"/>
          <p:cNvSpPr/>
          <p:nvPr/>
        </p:nvSpPr>
        <p:spPr bwMode="auto">
          <a:xfrm>
            <a:off x="2057188" y="5056208"/>
            <a:ext cx="3171824" cy="667266"/>
          </a:xfrm>
          <a:custGeom>
            <a:avLst/>
            <a:gdLst>
              <a:gd name="T0" fmla="*/ 71 w 111"/>
              <a:gd name="T1" fmla="*/ 1 h 21"/>
              <a:gd name="T2" fmla="*/ 62 w 111"/>
              <a:gd name="T3" fmla="*/ 2 h 21"/>
              <a:gd name="T4" fmla="*/ 54 w 111"/>
              <a:gd name="T5" fmla="*/ 0 h 21"/>
              <a:gd name="T6" fmla="*/ 46 w 111"/>
              <a:gd name="T7" fmla="*/ 5 h 21"/>
              <a:gd name="T8" fmla="*/ 50 w 111"/>
              <a:gd name="T9" fmla="*/ 11 h 21"/>
              <a:gd name="T10" fmla="*/ 54 w 111"/>
              <a:gd name="T11" fmla="*/ 9 h 21"/>
              <a:gd name="T12" fmla="*/ 50 w 111"/>
              <a:gd name="T13" fmla="*/ 8 h 21"/>
              <a:gd name="T14" fmla="*/ 57 w 111"/>
              <a:gd name="T15" fmla="*/ 8 h 21"/>
              <a:gd name="T16" fmla="*/ 49 w 111"/>
              <a:gd name="T17" fmla="*/ 15 h 21"/>
              <a:gd name="T18" fmla="*/ 42 w 111"/>
              <a:gd name="T19" fmla="*/ 8 h 21"/>
              <a:gd name="T20" fmla="*/ 40 w 111"/>
              <a:gd name="T21" fmla="*/ 5 h 21"/>
              <a:gd name="T22" fmla="*/ 35 w 111"/>
              <a:gd name="T23" fmla="*/ 4 h 21"/>
              <a:gd name="T24" fmla="*/ 29 w 111"/>
              <a:gd name="T25" fmla="*/ 6 h 21"/>
              <a:gd name="T26" fmla="*/ 22 w 111"/>
              <a:gd name="T27" fmla="*/ 6 h 21"/>
              <a:gd name="T28" fmla="*/ 18 w 111"/>
              <a:gd name="T29" fmla="*/ 6 h 21"/>
              <a:gd name="T30" fmla="*/ 13 w 111"/>
              <a:gd name="T31" fmla="*/ 11 h 21"/>
              <a:gd name="T32" fmla="*/ 7 w 111"/>
              <a:gd name="T33" fmla="*/ 13 h 21"/>
              <a:gd name="T34" fmla="*/ 3 w 111"/>
              <a:gd name="T35" fmla="*/ 13 h 21"/>
              <a:gd name="T36" fmla="*/ 4 w 111"/>
              <a:gd name="T37" fmla="*/ 14 h 21"/>
              <a:gd name="T38" fmla="*/ 11 w 111"/>
              <a:gd name="T39" fmla="*/ 15 h 21"/>
              <a:gd name="T40" fmla="*/ 17 w 111"/>
              <a:gd name="T41" fmla="*/ 15 h 21"/>
              <a:gd name="T42" fmla="*/ 28 w 111"/>
              <a:gd name="T43" fmla="*/ 13 h 21"/>
              <a:gd name="T44" fmla="*/ 47 w 111"/>
              <a:gd name="T45" fmla="*/ 20 h 21"/>
              <a:gd name="T46" fmla="*/ 53 w 111"/>
              <a:gd name="T47" fmla="*/ 21 h 21"/>
              <a:gd name="T48" fmla="*/ 55 w 111"/>
              <a:gd name="T49" fmla="*/ 20 h 21"/>
              <a:gd name="T50" fmla="*/ 61 w 111"/>
              <a:gd name="T51" fmla="*/ 20 h 21"/>
              <a:gd name="T52" fmla="*/ 62 w 111"/>
              <a:gd name="T53" fmla="*/ 20 h 21"/>
              <a:gd name="T54" fmla="*/ 65 w 111"/>
              <a:gd name="T55" fmla="*/ 10 h 21"/>
              <a:gd name="T56" fmla="*/ 76 w 111"/>
              <a:gd name="T57" fmla="*/ 13 h 21"/>
              <a:gd name="T58" fmla="*/ 71 w 111"/>
              <a:gd name="T59" fmla="*/ 14 h 21"/>
              <a:gd name="T60" fmla="*/ 70 w 111"/>
              <a:gd name="T61" fmla="*/ 12 h 21"/>
              <a:gd name="T62" fmla="*/ 65 w 111"/>
              <a:gd name="T63" fmla="*/ 19 h 21"/>
              <a:gd name="T64" fmla="*/ 73 w 111"/>
              <a:gd name="T65" fmla="*/ 21 h 21"/>
              <a:gd name="T66" fmla="*/ 91 w 111"/>
              <a:gd name="T67" fmla="*/ 12 h 21"/>
              <a:gd name="T68" fmla="*/ 103 w 111"/>
              <a:gd name="T69" fmla="*/ 15 h 21"/>
              <a:gd name="T70" fmla="*/ 109 w 111"/>
              <a:gd name="T71" fmla="*/ 12 h 21"/>
              <a:gd name="T72" fmla="*/ 110 w 111"/>
              <a:gd name="T73" fmla="*/ 11 h 21"/>
              <a:gd name="T74" fmla="*/ 105 w 111"/>
              <a:gd name="T75" fmla="*/ 12 h 21"/>
              <a:gd name="T76" fmla="*/ 97 w 111"/>
              <a:gd name="T77" fmla="*/ 10 h 21"/>
              <a:gd name="T78" fmla="*/ 94 w 111"/>
              <a:gd name="T79" fmla="*/ 5 h 21"/>
              <a:gd name="T80" fmla="*/ 87 w 111"/>
              <a:gd name="T81" fmla="*/ 6 h 21"/>
              <a:gd name="T82" fmla="*/ 81 w 111"/>
              <a:gd name="T83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1" h="21">
                <a:moveTo>
                  <a:pt x="75" y="0"/>
                </a:moveTo>
                <a:cubicBezTo>
                  <a:pt x="74" y="0"/>
                  <a:pt x="73" y="0"/>
                  <a:pt x="72" y="1"/>
                </a:cubicBezTo>
                <a:cubicBezTo>
                  <a:pt x="72" y="1"/>
                  <a:pt x="72" y="1"/>
                  <a:pt x="71" y="1"/>
                </a:cubicBezTo>
                <a:cubicBezTo>
                  <a:pt x="70" y="2"/>
                  <a:pt x="69" y="3"/>
                  <a:pt x="67" y="3"/>
                </a:cubicBezTo>
                <a:cubicBezTo>
                  <a:pt x="67" y="3"/>
                  <a:pt x="67" y="3"/>
                  <a:pt x="66" y="3"/>
                </a:cubicBezTo>
                <a:cubicBezTo>
                  <a:pt x="65" y="3"/>
                  <a:pt x="64" y="3"/>
                  <a:pt x="62" y="2"/>
                </a:cubicBezTo>
                <a:cubicBezTo>
                  <a:pt x="61" y="2"/>
                  <a:pt x="61" y="1"/>
                  <a:pt x="60" y="1"/>
                </a:cubicBezTo>
                <a:cubicBezTo>
                  <a:pt x="59" y="1"/>
                  <a:pt x="58" y="1"/>
                  <a:pt x="58" y="0"/>
                </a:cubicBezTo>
                <a:cubicBezTo>
                  <a:pt x="57" y="0"/>
                  <a:pt x="55" y="0"/>
                  <a:pt x="54" y="0"/>
                </a:cubicBezTo>
                <a:cubicBezTo>
                  <a:pt x="54" y="0"/>
                  <a:pt x="53" y="0"/>
                  <a:pt x="53" y="0"/>
                </a:cubicBezTo>
                <a:cubicBezTo>
                  <a:pt x="51" y="0"/>
                  <a:pt x="49" y="1"/>
                  <a:pt x="48" y="2"/>
                </a:cubicBezTo>
                <a:cubicBezTo>
                  <a:pt x="47" y="3"/>
                  <a:pt x="46" y="4"/>
                  <a:pt x="46" y="5"/>
                </a:cubicBezTo>
                <a:cubicBezTo>
                  <a:pt x="46" y="7"/>
                  <a:pt x="46" y="9"/>
                  <a:pt x="47" y="10"/>
                </a:cubicBezTo>
                <a:cubicBezTo>
                  <a:pt x="47" y="10"/>
                  <a:pt x="48" y="11"/>
                  <a:pt x="48" y="11"/>
                </a:cubicBezTo>
                <a:cubicBezTo>
                  <a:pt x="49" y="11"/>
                  <a:pt x="49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2" y="11"/>
                  <a:pt x="53" y="11"/>
                  <a:pt x="54" y="9"/>
                </a:cubicBezTo>
                <a:cubicBezTo>
                  <a:pt x="54" y="9"/>
                  <a:pt x="54" y="8"/>
                  <a:pt x="53" y="8"/>
                </a:cubicBezTo>
                <a:cubicBezTo>
                  <a:pt x="52" y="9"/>
                  <a:pt x="52" y="9"/>
                  <a:pt x="51" y="9"/>
                </a:cubicBezTo>
                <a:cubicBezTo>
                  <a:pt x="51" y="9"/>
                  <a:pt x="50" y="9"/>
                  <a:pt x="50" y="8"/>
                </a:cubicBezTo>
                <a:cubicBezTo>
                  <a:pt x="50" y="6"/>
                  <a:pt x="51" y="5"/>
                  <a:pt x="53" y="5"/>
                </a:cubicBezTo>
                <a:cubicBezTo>
                  <a:pt x="53" y="5"/>
                  <a:pt x="53" y="5"/>
                  <a:pt x="53" y="5"/>
                </a:cubicBezTo>
                <a:cubicBezTo>
                  <a:pt x="55" y="5"/>
                  <a:pt x="57" y="6"/>
                  <a:pt x="57" y="8"/>
                </a:cubicBezTo>
                <a:cubicBezTo>
                  <a:pt x="58" y="9"/>
                  <a:pt x="57" y="11"/>
                  <a:pt x="56" y="12"/>
                </a:cubicBezTo>
                <a:cubicBezTo>
                  <a:pt x="55" y="14"/>
                  <a:pt x="54" y="15"/>
                  <a:pt x="52" y="15"/>
                </a:cubicBezTo>
                <a:cubicBezTo>
                  <a:pt x="51" y="15"/>
                  <a:pt x="50" y="15"/>
                  <a:pt x="49" y="15"/>
                </a:cubicBezTo>
                <a:cubicBezTo>
                  <a:pt x="48" y="15"/>
                  <a:pt x="47" y="15"/>
                  <a:pt x="47" y="15"/>
                </a:cubicBezTo>
                <a:cubicBezTo>
                  <a:pt x="45" y="14"/>
                  <a:pt x="44" y="12"/>
                  <a:pt x="43" y="11"/>
                </a:cubicBezTo>
                <a:cubicBezTo>
                  <a:pt x="43" y="10"/>
                  <a:pt x="43" y="9"/>
                  <a:pt x="42" y="8"/>
                </a:cubicBezTo>
                <a:cubicBezTo>
                  <a:pt x="42" y="8"/>
                  <a:pt x="41" y="7"/>
                  <a:pt x="41" y="7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5"/>
                  <a:pt x="39" y="5"/>
                  <a:pt x="38" y="5"/>
                </a:cubicBezTo>
                <a:cubicBezTo>
                  <a:pt x="37" y="4"/>
                  <a:pt x="36" y="4"/>
                  <a:pt x="35" y="4"/>
                </a:cubicBezTo>
                <a:cubicBezTo>
                  <a:pt x="35" y="4"/>
                  <a:pt x="34" y="4"/>
                  <a:pt x="33" y="4"/>
                </a:cubicBezTo>
                <a:cubicBezTo>
                  <a:pt x="33" y="4"/>
                  <a:pt x="32" y="4"/>
                  <a:pt x="32" y="4"/>
                </a:cubicBezTo>
                <a:cubicBezTo>
                  <a:pt x="31" y="4"/>
                  <a:pt x="30" y="5"/>
                  <a:pt x="29" y="6"/>
                </a:cubicBezTo>
                <a:cubicBezTo>
                  <a:pt x="28" y="6"/>
                  <a:pt x="27" y="6"/>
                  <a:pt x="26" y="7"/>
                </a:cubicBezTo>
                <a:cubicBezTo>
                  <a:pt x="25" y="7"/>
                  <a:pt x="25" y="7"/>
                  <a:pt x="24" y="7"/>
                </a:cubicBezTo>
                <a:cubicBezTo>
                  <a:pt x="24" y="7"/>
                  <a:pt x="23" y="7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19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7" y="6"/>
                  <a:pt x="17" y="6"/>
                </a:cubicBezTo>
                <a:cubicBezTo>
                  <a:pt x="16" y="6"/>
                  <a:pt x="15" y="7"/>
                  <a:pt x="15" y="8"/>
                </a:cubicBezTo>
                <a:cubicBezTo>
                  <a:pt x="14" y="9"/>
                  <a:pt x="14" y="10"/>
                  <a:pt x="13" y="11"/>
                </a:cubicBezTo>
                <a:cubicBezTo>
                  <a:pt x="13" y="12"/>
                  <a:pt x="12" y="12"/>
                  <a:pt x="11" y="13"/>
                </a:cubicBezTo>
                <a:cubicBezTo>
                  <a:pt x="10" y="13"/>
                  <a:pt x="9" y="13"/>
                  <a:pt x="8" y="13"/>
                </a:cubicBezTo>
                <a:cubicBezTo>
                  <a:pt x="8" y="13"/>
                  <a:pt x="8" y="13"/>
                  <a:pt x="7" y="13"/>
                </a:cubicBezTo>
                <a:cubicBezTo>
                  <a:pt x="7" y="13"/>
                  <a:pt x="6" y="13"/>
                  <a:pt x="5" y="13"/>
                </a:cubicBezTo>
                <a:cubicBezTo>
                  <a:pt x="5" y="13"/>
                  <a:pt x="4" y="13"/>
                  <a:pt x="4" y="13"/>
                </a:cubicBezTo>
                <a:cubicBezTo>
                  <a:pt x="4" y="13"/>
                  <a:pt x="3" y="13"/>
                  <a:pt x="3" y="13"/>
                </a:cubicBezTo>
                <a:cubicBezTo>
                  <a:pt x="2" y="13"/>
                  <a:pt x="1" y="14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2" y="14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6" y="14"/>
                  <a:pt x="7" y="14"/>
                  <a:pt x="8" y="15"/>
                </a:cubicBezTo>
                <a:cubicBezTo>
                  <a:pt x="9" y="15"/>
                  <a:pt x="10" y="15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6" y="15"/>
                  <a:pt x="17" y="15"/>
                </a:cubicBezTo>
                <a:cubicBezTo>
                  <a:pt x="18" y="14"/>
                  <a:pt x="19" y="14"/>
                  <a:pt x="20" y="13"/>
                </a:cubicBezTo>
                <a:cubicBezTo>
                  <a:pt x="22" y="13"/>
                  <a:pt x="23" y="13"/>
                  <a:pt x="24" y="13"/>
                </a:cubicBezTo>
                <a:cubicBezTo>
                  <a:pt x="26" y="13"/>
                  <a:pt x="27" y="13"/>
                  <a:pt x="28" y="13"/>
                </a:cubicBezTo>
                <a:cubicBezTo>
                  <a:pt x="32" y="14"/>
                  <a:pt x="35" y="16"/>
                  <a:pt x="38" y="17"/>
                </a:cubicBezTo>
                <a:cubicBezTo>
                  <a:pt x="39" y="18"/>
                  <a:pt x="41" y="18"/>
                  <a:pt x="42" y="19"/>
                </a:cubicBezTo>
                <a:cubicBezTo>
                  <a:pt x="44" y="19"/>
                  <a:pt x="45" y="19"/>
                  <a:pt x="47" y="20"/>
                </a:cubicBezTo>
                <a:cubicBezTo>
                  <a:pt x="47" y="20"/>
                  <a:pt x="48" y="20"/>
                  <a:pt x="49" y="20"/>
                </a:cubicBezTo>
                <a:cubicBezTo>
                  <a:pt x="50" y="20"/>
                  <a:pt x="50" y="20"/>
                  <a:pt x="51" y="20"/>
                </a:cubicBezTo>
                <a:cubicBezTo>
                  <a:pt x="52" y="20"/>
                  <a:pt x="53" y="21"/>
                  <a:pt x="53" y="21"/>
                </a:cubicBezTo>
                <a:cubicBezTo>
                  <a:pt x="53" y="21"/>
                  <a:pt x="53" y="21"/>
                  <a:pt x="54" y="21"/>
                </a:cubicBezTo>
                <a:cubicBezTo>
                  <a:pt x="54" y="21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7" y="20"/>
                  <a:pt x="58" y="20"/>
                  <a:pt x="59" y="20"/>
                </a:cubicBezTo>
                <a:cubicBezTo>
                  <a:pt x="60" y="20"/>
                  <a:pt x="60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19"/>
                  <a:pt x="62" y="19"/>
                  <a:pt x="62" y="19"/>
                </a:cubicBezTo>
                <a:cubicBezTo>
                  <a:pt x="62" y="19"/>
                  <a:pt x="62" y="18"/>
                  <a:pt x="62" y="17"/>
                </a:cubicBezTo>
                <a:cubicBezTo>
                  <a:pt x="62" y="15"/>
                  <a:pt x="63" y="12"/>
                  <a:pt x="65" y="10"/>
                </a:cubicBezTo>
                <a:cubicBezTo>
                  <a:pt x="67" y="9"/>
                  <a:pt x="68" y="8"/>
                  <a:pt x="70" y="8"/>
                </a:cubicBezTo>
                <a:cubicBezTo>
                  <a:pt x="71" y="8"/>
                  <a:pt x="72" y="9"/>
                  <a:pt x="73" y="9"/>
                </a:cubicBezTo>
                <a:cubicBezTo>
                  <a:pt x="76" y="9"/>
                  <a:pt x="76" y="11"/>
                  <a:pt x="76" y="13"/>
                </a:cubicBezTo>
                <a:cubicBezTo>
                  <a:pt x="76" y="15"/>
                  <a:pt x="76" y="16"/>
                  <a:pt x="74" y="17"/>
                </a:cubicBezTo>
                <a:cubicBezTo>
                  <a:pt x="74" y="17"/>
                  <a:pt x="73" y="17"/>
                  <a:pt x="73" y="17"/>
                </a:cubicBezTo>
                <a:cubicBezTo>
                  <a:pt x="71" y="17"/>
                  <a:pt x="70" y="15"/>
                  <a:pt x="71" y="14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2"/>
                  <a:pt x="71" y="12"/>
                  <a:pt x="70" y="12"/>
                </a:cubicBezTo>
                <a:cubicBezTo>
                  <a:pt x="70" y="11"/>
                  <a:pt x="69" y="11"/>
                  <a:pt x="68" y="11"/>
                </a:cubicBezTo>
                <a:cubicBezTo>
                  <a:pt x="68" y="11"/>
                  <a:pt x="67" y="11"/>
                  <a:pt x="66" y="12"/>
                </a:cubicBezTo>
                <a:cubicBezTo>
                  <a:pt x="64" y="13"/>
                  <a:pt x="63" y="17"/>
                  <a:pt x="65" y="19"/>
                </a:cubicBezTo>
                <a:cubicBezTo>
                  <a:pt x="67" y="20"/>
                  <a:pt x="68" y="20"/>
                  <a:pt x="69" y="21"/>
                </a:cubicBezTo>
                <a:cubicBezTo>
                  <a:pt x="70" y="21"/>
                  <a:pt x="70" y="21"/>
                  <a:pt x="71" y="21"/>
                </a:cubicBezTo>
                <a:cubicBezTo>
                  <a:pt x="72" y="21"/>
                  <a:pt x="72" y="21"/>
                  <a:pt x="73" y="21"/>
                </a:cubicBezTo>
                <a:cubicBezTo>
                  <a:pt x="76" y="20"/>
                  <a:pt x="79" y="18"/>
                  <a:pt x="82" y="16"/>
                </a:cubicBezTo>
                <a:cubicBezTo>
                  <a:pt x="85" y="14"/>
                  <a:pt x="88" y="12"/>
                  <a:pt x="91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3" y="12"/>
                  <a:pt x="95" y="12"/>
                  <a:pt x="97" y="13"/>
                </a:cubicBezTo>
                <a:cubicBezTo>
                  <a:pt x="98" y="14"/>
                  <a:pt x="100" y="15"/>
                  <a:pt x="101" y="15"/>
                </a:cubicBezTo>
                <a:cubicBezTo>
                  <a:pt x="102" y="15"/>
                  <a:pt x="103" y="15"/>
                  <a:pt x="103" y="15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5" y="15"/>
                  <a:pt x="105" y="14"/>
                  <a:pt x="105" y="14"/>
                </a:cubicBezTo>
                <a:cubicBezTo>
                  <a:pt x="107" y="13"/>
                  <a:pt x="108" y="12"/>
                  <a:pt x="109" y="12"/>
                </a:cubicBezTo>
                <a:cubicBezTo>
                  <a:pt x="110" y="12"/>
                  <a:pt x="110" y="12"/>
                  <a:pt x="111" y="12"/>
                </a:cubicBezTo>
                <a:cubicBezTo>
                  <a:pt x="111" y="12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09" y="11"/>
                  <a:pt x="108" y="11"/>
                  <a:pt x="107" y="11"/>
                </a:cubicBezTo>
                <a:cubicBezTo>
                  <a:pt x="106" y="12"/>
                  <a:pt x="106" y="12"/>
                  <a:pt x="105" y="12"/>
                </a:cubicBezTo>
                <a:cubicBezTo>
                  <a:pt x="104" y="12"/>
                  <a:pt x="103" y="13"/>
                  <a:pt x="102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2"/>
                  <a:pt x="98" y="11"/>
                  <a:pt x="97" y="10"/>
                </a:cubicBezTo>
                <a:cubicBezTo>
                  <a:pt x="97" y="9"/>
                  <a:pt x="96" y="9"/>
                  <a:pt x="96" y="8"/>
                </a:cubicBezTo>
                <a:cubicBezTo>
                  <a:pt x="96" y="8"/>
                  <a:pt x="96" y="7"/>
                  <a:pt x="96" y="6"/>
                </a:cubicBezTo>
                <a:cubicBezTo>
                  <a:pt x="95" y="6"/>
                  <a:pt x="95" y="5"/>
                  <a:pt x="94" y="5"/>
                </a:cubicBezTo>
                <a:cubicBezTo>
                  <a:pt x="94" y="4"/>
                  <a:pt x="93" y="4"/>
                  <a:pt x="93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0" y="5"/>
                  <a:pt x="89" y="6"/>
                  <a:pt x="87" y="6"/>
                </a:cubicBezTo>
                <a:cubicBezTo>
                  <a:pt x="87" y="6"/>
                  <a:pt x="86" y="6"/>
                  <a:pt x="85" y="6"/>
                </a:cubicBezTo>
                <a:cubicBezTo>
                  <a:pt x="84" y="6"/>
                  <a:pt x="83" y="6"/>
                  <a:pt x="83" y="5"/>
                </a:cubicBezTo>
                <a:cubicBezTo>
                  <a:pt x="82" y="4"/>
                  <a:pt x="82" y="3"/>
                  <a:pt x="81" y="2"/>
                </a:cubicBezTo>
                <a:cubicBezTo>
                  <a:pt x="80" y="1"/>
                  <a:pt x="78" y="0"/>
                  <a:pt x="76" y="0"/>
                </a:cubicBezTo>
                <a:cubicBezTo>
                  <a:pt x="76" y="0"/>
                  <a:pt x="76" y="0"/>
                  <a:pt x="75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9"/>
          <p:cNvSpPr/>
          <p:nvPr/>
        </p:nvSpPr>
        <p:spPr bwMode="auto">
          <a:xfrm>
            <a:off x="7334840" y="2159579"/>
            <a:ext cx="2600822" cy="1004332"/>
          </a:xfrm>
          <a:custGeom>
            <a:avLst/>
            <a:gdLst>
              <a:gd name="T0" fmla="*/ 44 w 90"/>
              <a:gd name="T1" fmla="*/ 2 h 33"/>
              <a:gd name="T2" fmla="*/ 40 w 90"/>
              <a:gd name="T3" fmla="*/ 7 h 33"/>
              <a:gd name="T4" fmla="*/ 36 w 90"/>
              <a:gd name="T5" fmla="*/ 6 h 33"/>
              <a:gd name="T6" fmla="*/ 30 w 90"/>
              <a:gd name="T7" fmla="*/ 11 h 33"/>
              <a:gd name="T8" fmla="*/ 33 w 90"/>
              <a:gd name="T9" fmla="*/ 17 h 33"/>
              <a:gd name="T10" fmla="*/ 36 w 90"/>
              <a:gd name="T11" fmla="*/ 18 h 33"/>
              <a:gd name="T12" fmla="*/ 39 w 90"/>
              <a:gd name="T13" fmla="*/ 15 h 33"/>
              <a:gd name="T14" fmla="*/ 38 w 90"/>
              <a:gd name="T15" fmla="*/ 13 h 33"/>
              <a:gd name="T16" fmla="*/ 35 w 90"/>
              <a:gd name="T17" fmla="*/ 12 h 33"/>
              <a:gd name="T18" fmla="*/ 39 w 90"/>
              <a:gd name="T19" fmla="*/ 10 h 33"/>
              <a:gd name="T20" fmla="*/ 35 w 90"/>
              <a:gd name="T21" fmla="*/ 20 h 33"/>
              <a:gd name="T22" fmla="*/ 29 w 90"/>
              <a:gd name="T23" fmla="*/ 18 h 33"/>
              <a:gd name="T24" fmla="*/ 27 w 90"/>
              <a:gd name="T25" fmla="*/ 19 h 33"/>
              <a:gd name="T26" fmla="*/ 21 w 90"/>
              <a:gd name="T27" fmla="*/ 19 h 33"/>
              <a:gd name="T28" fmla="*/ 17 w 90"/>
              <a:gd name="T29" fmla="*/ 18 h 33"/>
              <a:gd name="T30" fmla="*/ 13 w 90"/>
              <a:gd name="T31" fmla="*/ 18 h 33"/>
              <a:gd name="T32" fmla="*/ 7 w 90"/>
              <a:gd name="T33" fmla="*/ 21 h 33"/>
              <a:gd name="T34" fmla="*/ 2 w 90"/>
              <a:gd name="T35" fmla="*/ 20 h 33"/>
              <a:gd name="T36" fmla="*/ 1 w 90"/>
              <a:gd name="T37" fmla="*/ 21 h 33"/>
              <a:gd name="T38" fmla="*/ 5 w 90"/>
              <a:gd name="T39" fmla="*/ 23 h 33"/>
              <a:gd name="T40" fmla="*/ 8 w 90"/>
              <a:gd name="T41" fmla="*/ 25 h 33"/>
              <a:gd name="T42" fmla="*/ 15 w 90"/>
              <a:gd name="T43" fmla="*/ 23 h 33"/>
              <a:gd name="T44" fmla="*/ 21 w 90"/>
              <a:gd name="T45" fmla="*/ 26 h 33"/>
              <a:gd name="T46" fmla="*/ 27 w 90"/>
              <a:gd name="T47" fmla="*/ 31 h 33"/>
              <a:gd name="T48" fmla="*/ 34 w 90"/>
              <a:gd name="T49" fmla="*/ 33 h 33"/>
              <a:gd name="T50" fmla="*/ 41 w 90"/>
              <a:gd name="T51" fmla="*/ 30 h 33"/>
              <a:gd name="T52" fmla="*/ 44 w 90"/>
              <a:gd name="T53" fmla="*/ 27 h 33"/>
              <a:gd name="T54" fmla="*/ 46 w 90"/>
              <a:gd name="T55" fmla="*/ 19 h 33"/>
              <a:gd name="T56" fmla="*/ 53 w 90"/>
              <a:gd name="T57" fmla="*/ 15 h 33"/>
              <a:gd name="T58" fmla="*/ 56 w 90"/>
              <a:gd name="T59" fmla="*/ 16 h 33"/>
              <a:gd name="T60" fmla="*/ 59 w 90"/>
              <a:gd name="T61" fmla="*/ 22 h 33"/>
              <a:gd name="T62" fmla="*/ 54 w 90"/>
              <a:gd name="T63" fmla="*/ 24 h 33"/>
              <a:gd name="T64" fmla="*/ 55 w 90"/>
              <a:gd name="T65" fmla="*/ 20 h 33"/>
              <a:gd name="T66" fmla="*/ 53 w 90"/>
              <a:gd name="T67" fmla="*/ 17 h 33"/>
              <a:gd name="T68" fmla="*/ 48 w 90"/>
              <a:gd name="T69" fmla="*/ 20 h 33"/>
              <a:gd name="T70" fmla="*/ 54 w 90"/>
              <a:gd name="T71" fmla="*/ 31 h 33"/>
              <a:gd name="T72" fmla="*/ 59 w 90"/>
              <a:gd name="T73" fmla="*/ 31 h 33"/>
              <a:gd name="T74" fmla="*/ 68 w 90"/>
              <a:gd name="T75" fmla="*/ 25 h 33"/>
              <a:gd name="T76" fmla="*/ 71 w 90"/>
              <a:gd name="T77" fmla="*/ 26 h 33"/>
              <a:gd name="T78" fmla="*/ 77 w 90"/>
              <a:gd name="T79" fmla="*/ 20 h 33"/>
              <a:gd name="T80" fmla="*/ 81 w 90"/>
              <a:gd name="T81" fmla="*/ 21 h 33"/>
              <a:gd name="T82" fmla="*/ 85 w 90"/>
              <a:gd name="T83" fmla="*/ 19 h 33"/>
              <a:gd name="T84" fmla="*/ 90 w 90"/>
              <a:gd name="T85" fmla="*/ 16 h 33"/>
              <a:gd name="T86" fmla="*/ 89 w 90"/>
              <a:gd name="T87" fmla="*/ 16 h 33"/>
              <a:gd name="T88" fmla="*/ 86 w 90"/>
              <a:gd name="T89" fmla="*/ 18 h 33"/>
              <a:gd name="T90" fmla="*/ 84 w 90"/>
              <a:gd name="T91" fmla="*/ 18 h 33"/>
              <a:gd name="T92" fmla="*/ 79 w 90"/>
              <a:gd name="T93" fmla="*/ 16 h 33"/>
              <a:gd name="T94" fmla="*/ 76 w 90"/>
              <a:gd name="T95" fmla="*/ 15 h 33"/>
              <a:gd name="T96" fmla="*/ 71 w 90"/>
              <a:gd name="T97" fmla="*/ 18 h 33"/>
              <a:gd name="T98" fmla="*/ 66 w 90"/>
              <a:gd name="T99" fmla="*/ 12 h 33"/>
              <a:gd name="T100" fmla="*/ 62 w 90"/>
              <a:gd name="T101" fmla="*/ 10 h 33"/>
              <a:gd name="T102" fmla="*/ 60 w 90"/>
              <a:gd name="T103" fmla="*/ 11 h 33"/>
              <a:gd name="T104" fmla="*/ 56 w 90"/>
              <a:gd name="T105" fmla="*/ 6 h 33"/>
              <a:gd name="T106" fmla="*/ 54 w 90"/>
              <a:gd name="T107" fmla="*/ 2 h 33"/>
              <a:gd name="T108" fmla="*/ 48 w 90"/>
              <a:gd name="T10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" h="33">
                <a:moveTo>
                  <a:pt x="48" y="0"/>
                </a:moveTo>
                <a:cubicBezTo>
                  <a:pt x="47" y="0"/>
                  <a:pt x="45" y="0"/>
                  <a:pt x="44" y="2"/>
                </a:cubicBezTo>
                <a:cubicBezTo>
                  <a:pt x="43" y="3"/>
                  <a:pt x="44" y="5"/>
                  <a:pt x="42" y="6"/>
                </a:cubicBezTo>
                <a:cubicBezTo>
                  <a:pt x="41" y="7"/>
                  <a:pt x="41" y="7"/>
                  <a:pt x="40" y="7"/>
                </a:cubicBezTo>
                <a:cubicBezTo>
                  <a:pt x="39" y="7"/>
                  <a:pt x="39" y="7"/>
                  <a:pt x="38" y="7"/>
                </a:cubicBezTo>
                <a:cubicBezTo>
                  <a:pt x="37" y="7"/>
                  <a:pt x="37" y="6"/>
                  <a:pt x="36" y="6"/>
                </a:cubicBezTo>
                <a:cubicBezTo>
                  <a:pt x="35" y="6"/>
                  <a:pt x="34" y="7"/>
                  <a:pt x="33" y="7"/>
                </a:cubicBezTo>
                <a:cubicBezTo>
                  <a:pt x="32" y="8"/>
                  <a:pt x="31" y="9"/>
                  <a:pt x="30" y="11"/>
                </a:cubicBezTo>
                <a:cubicBezTo>
                  <a:pt x="30" y="13"/>
                  <a:pt x="30" y="14"/>
                  <a:pt x="31" y="16"/>
                </a:cubicBezTo>
                <a:cubicBezTo>
                  <a:pt x="32" y="17"/>
                  <a:pt x="32" y="17"/>
                  <a:pt x="33" y="17"/>
                </a:cubicBezTo>
                <a:cubicBezTo>
                  <a:pt x="34" y="17"/>
                  <a:pt x="35" y="18"/>
                  <a:pt x="35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7" y="18"/>
                  <a:pt x="37" y="17"/>
                  <a:pt x="38" y="17"/>
                </a:cubicBezTo>
                <a:cubicBezTo>
                  <a:pt x="39" y="16"/>
                  <a:pt x="39" y="15"/>
                  <a:pt x="39" y="15"/>
                </a:cubicBezTo>
                <a:cubicBezTo>
                  <a:pt x="39" y="14"/>
                  <a:pt x="38" y="14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6" y="13"/>
                  <a:pt x="35" y="13"/>
                  <a:pt x="35" y="12"/>
                </a:cubicBezTo>
                <a:cubicBezTo>
                  <a:pt x="35" y="10"/>
                  <a:pt x="36" y="9"/>
                  <a:pt x="37" y="9"/>
                </a:cubicBezTo>
                <a:cubicBezTo>
                  <a:pt x="38" y="9"/>
                  <a:pt x="38" y="9"/>
                  <a:pt x="39" y="10"/>
                </a:cubicBezTo>
                <a:cubicBezTo>
                  <a:pt x="40" y="11"/>
                  <a:pt x="42" y="12"/>
                  <a:pt x="42" y="14"/>
                </a:cubicBezTo>
                <a:cubicBezTo>
                  <a:pt x="42" y="18"/>
                  <a:pt x="39" y="20"/>
                  <a:pt x="35" y="20"/>
                </a:cubicBezTo>
                <a:cubicBezTo>
                  <a:pt x="35" y="20"/>
                  <a:pt x="35" y="20"/>
                  <a:pt x="34" y="20"/>
                </a:cubicBezTo>
                <a:cubicBezTo>
                  <a:pt x="32" y="20"/>
                  <a:pt x="30" y="19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9"/>
                  <a:pt x="28" y="19"/>
                  <a:pt x="27" y="19"/>
                </a:cubicBezTo>
                <a:cubicBezTo>
                  <a:pt x="25" y="19"/>
                  <a:pt x="24" y="19"/>
                  <a:pt x="23" y="19"/>
                </a:cubicBezTo>
                <a:cubicBezTo>
                  <a:pt x="22" y="19"/>
                  <a:pt x="22" y="19"/>
                  <a:pt x="21" y="19"/>
                </a:cubicBezTo>
                <a:cubicBezTo>
                  <a:pt x="21" y="19"/>
                  <a:pt x="20" y="19"/>
                  <a:pt x="19" y="19"/>
                </a:cubicBezTo>
                <a:cubicBezTo>
                  <a:pt x="18" y="18"/>
                  <a:pt x="18" y="18"/>
                  <a:pt x="17" y="18"/>
                </a:cubicBezTo>
                <a:cubicBezTo>
                  <a:pt x="16" y="17"/>
                  <a:pt x="16" y="17"/>
                  <a:pt x="15" y="17"/>
                </a:cubicBezTo>
                <a:cubicBezTo>
                  <a:pt x="14" y="17"/>
                  <a:pt x="14" y="17"/>
                  <a:pt x="13" y="18"/>
                </a:cubicBezTo>
                <a:cubicBezTo>
                  <a:pt x="11" y="19"/>
                  <a:pt x="10" y="21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20"/>
                  <a:pt x="3" y="20"/>
                  <a:pt x="2" y="20"/>
                </a:cubicBezTo>
                <a:cubicBezTo>
                  <a:pt x="2" y="20"/>
                  <a:pt x="1" y="21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1"/>
                  <a:pt x="2" y="21"/>
                </a:cubicBezTo>
                <a:cubicBezTo>
                  <a:pt x="3" y="21"/>
                  <a:pt x="4" y="22"/>
                  <a:pt x="5" y="23"/>
                </a:cubicBezTo>
                <a:cubicBezTo>
                  <a:pt x="6" y="23"/>
                  <a:pt x="6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10" y="25"/>
                  <a:pt x="11" y="25"/>
                  <a:pt x="12" y="24"/>
                </a:cubicBezTo>
                <a:cubicBezTo>
                  <a:pt x="13" y="23"/>
                  <a:pt x="14" y="23"/>
                  <a:pt x="15" y="23"/>
                </a:cubicBezTo>
                <a:cubicBezTo>
                  <a:pt x="15" y="23"/>
                  <a:pt x="15" y="23"/>
                  <a:pt x="16" y="23"/>
                </a:cubicBezTo>
                <a:cubicBezTo>
                  <a:pt x="18" y="23"/>
                  <a:pt x="20" y="25"/>
                  <a:pt x="21" y="26"/>
                </a:cubicBezTo>
                <a:cubicBezTo>
                  <a:pt x="22" y="27"/>
                  <a:pt x="23" y="28"/>
                  <a:pt x="24" y="30"/>
                </a:cubicBezTo>
                <a:cubicBezTo>
                  <a:pt x="25" y="30"/>
                  <a:pt x="26" y="31"/>
                  <a:pt x="27" y="31"/>
                </a:cubicBezTo>
                <a:cubicBezTo>
                  <a:pt x="28" y="32"/>
                  <a:pt x="29" y="32"/>
                  <a:pt x="30" y="33"/>
                </a:cubicBezTo>
                <a:cubicBezTo>
                  <a:pt x="31" y="33"/>
                  <a:pt x="33" y="33"/>
                  <a:pt x="34" y="33"/>
                </a:cubicBezTo>
                <a:cubicBezTo>
                  <a:pt x="34" y="33"/>
                  <a:pt x="34" y="33"/>
                  <a:pt x="34" y="33"/>
                </a:cubicBezTo>
                <a:cubicBezTo>
                  <a:pt x="37" y="33"/>
                  <a:pt x="39" y="32"/>
                  <a:pt x="41" y="30"/>
                </a:cubicBezTo>
                <a:cubicBezTo>
                  <a:pt x="42" y="30"/>
                  <a:pt x="43" y="29"/>
                  <a:pt x="43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6"/>
                  <a:pt x="43" y="25"/>
                  <a:pt x="43" y="24"/>
                </a:cubicBezTo>
                <a:cubicBezTo>
                  <a:pt x="44" y="22"/>
                  <a:pt x="44" y="20"/>
                  <a:pt x="46" y="19"/>
                </a:cubicBezTo>
                <a:cubicBezTo>
                  <a:pt x="47" y="18"/>
                  <a:pt x="48" y="17"/>
                  <a:pt x="49" y="16"/>
                </a:cubicBezTo>
                <a:cubicBezTo>
                  <a:pt x="50" y="16"/>
                  <a:pt x="52" y="15"/>
                  <a:pt x="53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5" y="15"/>
                  <a:pt x="56" y="16"/>
                  <a:pt x="56" y="16"/>
                </a:cubicBezTo>
                <a:cubicBezTo>
                  <a:pt x="57" y="16"/>
                  <a:pt x="58" y="17"/>
                  <a:pt x="58" y="17"/>
                </a:cubicBezTo>
                <a:cubicBezTo>
                  <a:pt x="59" y="19"/>
                  <a:pt x="59" y="21"/>
                  <a:pt x="59" y="22"/>
                </a:cubicBezTo>
                <a:cubicBezTo>
                  <a:pt x="58" y="24"/>
                  <a:pt x="57" y="25"/>
                  <a:pt x="55" y="25"/>
                </a:cubicBezTo>
                <a:cubicBezTo>
                  <a:pt x="55" y="25"/>
                  <a:pt x="55" y="25"/>
                  <a:pt x="54" y="24"/>
                </a:cubicBezTo>
                <a:cubicBezTo>
                  <a:pt x="52" y="24"/>
                  <a:pt x="53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19"/>
                  <a:pt x="55" y="18"/>
                  <a:pt x="55" y="18"/>
                </a:cubicBezTo>
                <a:cubicBezTo>
                  <a:pt x="54" y="18"/>
                  <a:pt x="53" y="17"/>
                  <a:pt x="53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0" y="18"/>
                  <a:pt x="49" y="19"/>
                  <a:pt x="48" y="20"/>
                </a:cubicBezTo>
                <a:cubicBezTo>
                  <a:pt x="46" y="23"/>
                  <a:pt x="47" y="27"/>
                  <a:pt x="50" y="29"/>
                </a:cubicBezTo>
                <a:cubicBezTo>
                  <a:pt x="51" y="30"/>
                  <a:pt x="53" y="31"/>
                  <a:pt x="54" y="31"/>
                </a:cubicBezTo>
                <a:cubicBezTo>
                  <a:pt x="55" y="31"/>
                  <a:pt x="55" y="32"/>
                  <a:pt x="55" y="32"/>
                </a:cubicBezTo>
                <a:cubicBezTo>
                  <a:pt x="56" y="32"/>
                  <a:pt x="58" y="31"/>
                  <a:pt x="59" y="31"/>
                </a:cubicBezTo>
                <a:cubicBezTo>
                  <a:pt x="61" y="30"/>
                  <a:pt x="63" y="26"/>
                  <a:pt x="66" y="26"/>
                </a:cubicBezTo>
                <a:cubicBezTo>
                  <a:pt x="67" y="26"/>
                  <a:pt x="67" y="25"/>
                  <a:pt x="68" y="25"/>
                </a:cubicBezTo>
                <a:cubicBezTo>
                  <a:pt x="69" y="25"/>
                  <a:pt x="70" y="26"/>
                  <a:pt x="70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3"/>
                  <a:pt x="75" y="21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79" y="20"/>
                  <a:pt x="80" y="20"/>
                  <a:pt x="81" y="21"/>
                </a:cubicBezTo>
                <a:cubicBezTo>
                  <a:pt x="81" y="21"/>
                  <a:pt x="82" y="21"/>
                  <a:pt x="82" y="21"/>
                </a:cubicBezTo>
                <a:cubicBezTo>
                  <a:pt x="83" y="21"/>
                  <a:pt x="84" y="20"/>
                  <a:pt x="85" y="19"/>
                </a:cubicBezTo>
                <a:cubicBezTo>
                  <a:pt x="86" y="18"/>
                  <a:pt x="87" y="17"/>
                  <a:pt x="89" y="17"/>
                </a:cubicBezTo>
                <a:cubicBezTo>
                  <a:pt x="89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89" y="16"/>
                  <a:pt x="89" y="16"/>
                  <a:pt x="89" y="16"/>
                </a:cubicBezTo>
                <a:cubicBezTo>
                  <a:pt x="88" y="16"/>
                  <a:pt x="87" y="16"/>
                  <a:pt x="87" y="17"/>
                </a:cubicBezTo>
                <a:cubicBezTo>
                  <a:pt x="86" y="18"/>
                  <a:pt x="86" y="18"/>
                  <a:pt x="86" y="18"/>
                </a:cubicBezTo>
                <a:cubicBezTo>
                  <a:pt x="85" y="18"/>
                  <a:pt x="85" y="18"/>
                  <a:pt x="84" y="18"/>
                </a:cubicBezTo>
                <a:cubicBezTo>
                  <a:pt x="84" y="18"/>
                  <a:pt x="84" y="18"/>
                  <a:pt x="84" y="18"/>
                </a:cubicBezTo>
                <a:cubicBezTo>
                  <a:pt x="83" y="18"/>
                  <a:pt x="82" y="18"/>
                  <a:pt x="81" y="18"/>
                </a:cubicBezTo>
                <a:cubicBezTo>
                  <a:pt x="80" y="17"/>
                  <a:pt x="80" y="17"/>
                  <a:pt x="79" y="16"/>
                </a:cubicBezTo>
                <a:cubicBezTo>
                  <a:pt x="79" y="15"/>
                  <a:pt x="78" y="15"/>
                  <a:pt x="77" y="15"/>
                </a:cubicBezTo>
                <a:cubicBezTo>
                  <a:pt x="77" y="15"/>
                  <a:pt x="76" y="15"/>
                  <a:pt x="76" y="15"/>
                </a:cubicBezTo>
                <a:cubicBezTo>
                  <a:pt x="75" y="16"/>
                  <a:pt x="73" y="18"/>
                  <a:pt x="71" y="18"/>
                </a:cubicBezTo>
                <a:cubicBezTo>
                  <a:pt x="71" y="18"/>
                  <a:pt x="71" y="18"/>
                  <a:pt x="71" y="18"/>
                </a:cubicBezTo>
                <a:cubicBezTo>
                  <a:pt x="70" y="18"/>
                  <a:pt x="68" y="17"/>
                  <a:pt x="67" y="16"/>
                </a:cubicBezTo>
                <a:cubicBezTo>
                  <a:pt x="66" y="15"/>
                  <a:pt x="67" y="13"/>
                  <a:pt x="66" y="12"/>
                </a:cubicBezTo>
                <a:cubicBezTo>
                  <a:pt x="65" y="11"/>
                  <a:pt x="65" y="10"/>
                  <a:pt x="64" y="10"/>
                </a:cubicBezTo>
                <a:cubicBezTo>
                  <a:pt x="64" y="10"/>
                  <a:pt x="63" y="10"/>
                  <a:pt x="62" y="10"/>
                </a:cubicBezTo>
                <a:cubicBezTo>
                  <a:pt x="62" y="10"/>
                  <a:pt x="62" y="10"/>
                  <a:pt x="62" y="10"/>
                </a:cubicBezTo>
                <a:cubicBezTo>
                  <a:pt x="61" y="10"/>
                  <a:pt x="60" y="11"/>
                  <a:pt x="60" y="11"/>
                </a:cubicBezTo>
                <a:cubicBezTo>
                  <a:pt x="59" y="11"/>
                  <a:pt x="58" y="10"/>
                  <a:pt x="57" y="10"/>
                </a:cubicBezTo>
                <a:cubicBezTo>
                  <a:pt x="56" y="9"/>
                  <a:pt x="56" y="7"/>
                  <a:pt x="56" y="6"/>
                </a:cubicBezTo>
                <a:cubicBezTo>
                  <a:pt x="56" y="5"/>
                  <a:pt x="56" y="4"/>
                  <a:pt x="56" y="4"/>
                </a:cubicBezTo>
                <a:cubicBezTo>
                  <a:pt x="55" y="3"/>
                  <a:pt x="55" y="2"/>
                  <a:pt x="54" y="2"/>
                </a:cubicBezTo>
                <a:cubicBezTo>
                  <a:pt x="52" y="1"/>
                  <a:pt x="51" y="0"/>
                  <a:pt x="49" y="0"/>
                </a:cubicBezTo>
                <a:cubicBezTo>
                  <a:pt x="49" y="0"/>
                  <a:pt x="49" y="0"/>
                  <a:pt x="48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5" t="6773" r="25555" b="34012"/>
          <a:stretch>
            <a:fillRect/>
          </a:stretch>
        </p:blipFill>
        <p:spPr>
          <a:xfrm>
            <a:off x="3234870" y="2467428"/>
            <a:ext cx="2869637" cy="3149600"/>
          </a:xfrm>
          <a:prstGeom prst="rect">
            <a:avLst/>
          </a:prstGeom>
          <a:effectLst>
            <a:outerShdw blurRad="38100" dist="152400" dir="3780000" sx="102000" sy="102000" algn="tl" rotWithShape="0">
              <a:prstClr val="black">
                <a:alpha val="53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81478">
            <a:off x="3408806" y="1837428"/>
            <a:ext cx="1046250" cy="12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2" y="3763180"/>
            <a:ext cx="997506" cy="997506"/>
          </a:xfrm>
          <a:prstGeom prst="rect">
            <a:avLst/>
          </a:prstGeom>
        </p:spPr>
      </p:pic>
      <p:sp>
        <p:nvSpPr>
          <p:cNvPr id="10" name="Freeform 5"/>
          <p:cNvSpPr/>
          <p:nvPr/>
        </p:nvSpPr>
        <p:spPr bwMode="auto">
          <a:xfrm>
            <a:off x="1504950" y="2110241"/>
            <a:ext cx="2124196" cy="449196"/>
          </a:xfrm>
          <a:custGeom>
            <a:avLst/>
            <a:gdLst>
              <a:gd name="T0" fmla="*/ 547 w 898"/>
              <a:gd name="T1" fmla="*/ 2 h 188"/>
              <a:gd name="T2" fmla="*/ 491 w 898"/>
              <a:gd name="T3" fmla="*/ 43 h 188"/>
              <a:gd name="T4" fmla="*/ 500 w 898"/>
              <a:gd name="T5" fmla="*/ 91 h 188"/>
              <a:gd name="T6" fmla="*/ 533 w 898"/>
              <a:gd name="T7" fmla="*/ 120 h 188"/>
              <a:gd name="T8" fmla="*/ 566 w 898"/>
              <a:gd name="T9" fmla="*/ 122 h 188"/>
              <a:gd name="T10" fmla="*/ 609 w 898"/>
              <a:gd name="T11" fmla="*/ 78 h 188"/>
              <a:gd name="T12" fmla="*/ 585 w 898"/>
              <a:gd name="T13" fmla="*/ 63 h 188"/>
              <a:gd name="T14" fmla="*/ 578 w 898"/>
              <a:gd name="T15" fmla="*/ 64 h 188"/>
              <a:gd name="T16" fmla="*/ 566 w 898"/>
              <a:gd name="T17" fmla="*/ 74 h 188"/>
              <a:gd name="T18" fmla="*/ 584 w 898"/>
              <a:gd name="T19" fmla="*/ 42 h 188"/>
              <a:gd name="T20" fmla="*/ 619 w 898"/>
              <a:gd name="T21" fmla="*/ 93 h 188"/>
              <a:gd name="T22" fmla="*/ 568 w 898"/>
              <a:gd name="T23" fmla="*/ 131 h 188"/>
              <a:gd name="T24" fmla="*/ 533 w 898"/>
              <a:gd name="T25" fmla="*/ 136 h 188"/>
              <a:gd name="T26" fmla="*/ 499 w 898"/>
              <a:gd name="T27" fmla="*/ 123 h 188"/>
              <a:gd name="T28" fmla="*/ 467 w 898"/>
              <a:gd name="T29" fmla="*/ 73 h 188"/>
              <a:gd name="T30" fmla="*/ 421 w 898"/>
              <a:gd name="T31" fmla="*/ 40 h 188"/>
              <a:gd name="T32" fmla="*/ 404 w 898"/>
              <a:gd name="T33" fmla="*/ 39 h 188"/>
              <a:gd name="T34" fmla="*/ 336 w 898"/>
              <a:gd name="T35" fmla="*/ 64 h 188"/>
              <a:gd name="T36" fmla="*/ 271 w 898"/>
              <a:gd name="T37" fmla="*/ 77 h 188"/>
              <a:gd name="T38" fmla="*/ 217 w 898"/>
              <a:gd name="T39" fmla="*/ 39 h 188"/>
              <a:gd name="T40" fmla="*/ 141 w 898"/>
              <a:gd name="T41" fmla="*/ 38 h 188"/>
              <a:gd name="T42" fmla="*/ 108 w 898"/>
              <a:gd name="T43" fmla="*/ 49 h 188"/>
              <a:gd name="T44" fmla="*/ 74 w 898"/>
              <a:gd name="T45" fmla="*/ 48 h 188"/>
              <a:gd name="T46" fmla="*/ 7 w 898"/>
              <a:gd name="T47" fmla="*/ 23 h 188"/>
              <a:gd name="T48" fmla="*/ 2 w 898"/>
              <a:gd name="T49" fmla="*/ 20 h 188"/>
              <a:gd name="T50" fmla="*/ 36 w 898"/>
              <a:gd name="T51" fmla="*/ 71 h 188"/>
              <a:gd name="T52" fmla="*/ 59 w 898"/>
              <a:gd name="T53" fmla="*/ 93 h 188"/>
              <a:gd name="T54" fmla="*/ 114 w 898"/>
              <a:gd name="T55" fmla="*/ 83 h 188"/>
              <a:gd name="T56" fmla="*/ 149 w 898"/>
              <a:gd name="T57" fmla="*/ 93 h 188"/>
              <a:gd name="T58" fmla="*/ 225 w 898"/>
              <a:gd name="T59" fmla="*/ 141 h 188"/>
              <a:gd name="T60" fmla="*/ 321 w 898"/>
              <a:gd name="T61" fmla="*/ 117 h 188"/>
              <a:gd name="T62" fmla="*/ 356 w 898"/>
              <a:gd name="T63" fmla="*/ 123 h 188"/>
              <a:gd name="T64" fmla="*/ 386 w 898"/>
              <a:gd name="T65" fmla="*/ 151 h 188"/>
              <a:gd name="T66" fmla="*/ 410 w 898"/>
              <a:gd name="T67" fmla="*/ 164 h 188"/>
              <a:gd name="T68" fmla="*/ 450 w 898"/>
              <a:gd name="T69" fmla="*/ 160 h 188"/>
              <a:gd name="T70" fmla="*/ 507 w 898"/>
              <a:gd name="T71" fmla="*/ 154 h 188"/>
              <a:gd name="T72" fmla="*/ 563 w 898"/>
              <a:gd name="T73" fmla="*/ 175 h 188"/>
              <a:gd name="T74" fmla="*/ 601 w 898"/>
              <a:gd name="T75" fmla="*/ 181 h 188"/>
              <a:gd name="T76" fmla="*/ 634 w 898"/>
              <a:gd name="T77" fmla="*/ 169 h 188"/>
              <a:gd name="T78" fmla="*/ 641 w 898"/>
              <a:gd name="T79" fmla="*/ 164 h 188"/>
              <a:gd name="T80" fmla="*/ 667 w 898"/>
              <a:gd name="T81" fmla="*/ 164 h 188"/>
              <a:gd name="T82" fmla="*/ 684 w 898"/>
              <a:gd name="T83" fmla="*/ 183 h 188"/>
              <a:gd name="T84" fmla="*/ 702 w 898"/>
              <a:gd name="T85" fmla="*/ 183 h 188"/>
              <a:gd name="T86" fmla="*/ 709 w 898"/>
              <a:gd name="T87" fmla="*/ 167 h 188"/>
              <a:gd name="T88" fmla="*/ 728 w 898"/>
              <a:gd name="T89" fmla="*/ 142 h 188"/>
              <a:gd name="T90" fmla="*/ 754 w 898"/>
              <a:gd name="T91" fmla="*/ 137 h 188"/>
              <a:gd name="T92" fmla="*/ 765 w 898"/>
              <a:gd name="T93" fmla="*/ 136 h 188"/>
              <a:gd name="T94" fmla="*/ 784 w 898"/>
              <a:gd name="T95" fmla="*/ 136 h 188"/>
              <a:gd name="T96" fmla="*/ 811 w 898"/>
              <a:gd name="T97" fmla="*/ 139 h 188"/>
              <a:gd name="T98" fmla="*/ 898 w 898"/>
              <a:gd name="T99" fmla="*/ 95 h 188"/>
              <a:gd name="T100" fmla="*/ 877 w 898"/>
              <a:gd name="T101" fmla="*/ 58 h 188"/>
              <a:gd name="T102" fmla="*/ 824 w 898"/>
              <a:gd name="T103" fmla="*/ 38 h 188"/>
              <a:gd name="T104" fmla="*/ 764 w 898"/>
              <a:gd name="T105" fmla="*/ 46 h 188"/>
              <a:gd name="T106" fmla="*/ 696 w 898"/>
              <a:gd name="T107" fmla="*/ 75 h 188"/>
              <a:gd name="T108" fmla="*/ 660 w 898"/>
              <a:gd name="T109" fmla="*/ 67 h 188"/>
              <a:gd name="T110" fmla="*/ 618 w 898"/>
              <a:gd name="T111" fmla="*/ 10 h 188"/>
              <a:gd name="T112" fmla="*/ 572 w 898"/>
              <a:gd name="T113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188">
                <a:moveTo>
                  <a:pt x="572" y="0"/>
                </a:moveTo>
                <a:cubicBezTo>
                  <a:pt x="563" y="0"/>
                  <a:pt x="555" y="1"/>
                  <a:pt x="547" y="2"/>
                </a:cubicBezTo>
                <a:cubicBezTo>
                  <a:pt x="534" y="3"/>
                  <a:pt x="524" y="6"/>
                  <a:pt x="514" y="14"/>
                </a:cubicBezTo>
                <a:cubicBezTo>
                  <a:pt x="502" y="22"/>
                  <a:pt x="497" y="30"/>
                  <a:pt x="491" y="43"/>
                </a:cubicBezTo>
                <a:cubicBezTo>
                  <a:pt x="488" y="51"/>
                  <a:pt x="490" y="66"/>
                  <a:pt x="491" y="74"/>
                </a:cubicBezTo>
                <a:cubicBezTo>
                  <a:pt x="493" y="82"/>
                  <a:pt x="495" y="85"/>
                  <a:pt x="500" y="91"/>
                </a:cubicBezTo>
                <a:cubicBezTo>
                  <a:pt x="503" y="94"/>
                  <a:pt x="506" y="98"/>
                  <a:pt x="509" y="103"/>
                </a:cubicBezTo>
                <a:cubicBezTo>
                  <a:pt x="514" y="111"/>
                  <a:pt x="524" y="117"/>
                  <a:pt x="533" y="120"/>
                </a:cubicBezTo>
                <a:cubicBezTo>
                  <a:pt x="540" y="122"/>
                  <a:pt x="547" y="123"/>
                  <a:pt x="555" y="123"/>
                </a:cubicBezTo>
                <a:cubicBezTo>
                  <a:pt x="558" y="123"/>
                  <a:pt x="562" y="123"/>
                  <a:pt x="566" y="122"/>
                </a:cubicBezTo>
                <a:cubicBezTo>
                  <a:pt x="582" y="119"/>
                  <a:pt x="597" y="111"/>
                  <a:pt x="606" y="96"/>
                </a:cubicBezTo>
                <a:cubicBezTo>
                  <a:pt x="609" y="91"/>
                  <a:pt x="613" y="83"/>
                  <a:pt x="609" y="78"/>
                </a:cubicBezTo>
                <a:cubicBezTo>
                  <a:pt x="606" y="72"/>
                  <a:pt x="600" y="69"/>
                  <a:pt x="595" y="66"/>
                </a:cubicBezTo>
                <a:cubicBezTo>
                  <a:pt x="592" y="65"/>
                  <a:pt x="588" y="63"/>
                  <a:pt x="585" y="63"/>
                </a:cubicBezTo>
                <a:cubicBezTo>
                  <a:pt x="584" y="63"/>
                  <a:pt x="584" y="63"/>
                  <a:pt x="583" y="63"/>
                </a:cubicBezTo>
                <a:cubicBezTo>
                  <a:pt x="581" y="63"/>
                  <a:pt x="579" y="64"/>
                  <a:pt x="578" y="64"/>
                </a:cubicBezTo>
                <a:cubicBezTo>
                  <a:pt x="577" y="65"/>
                  <a:pt x="577" y="65"/>
                  <a:pt x="577" y="65"/>
                </a:cubicBezTo>
                <a:cubicBezTo>
                  <a:pt x="576" y="71"/>
                  <a:pt x="571" y="74"/>
                  <a:pt x="566" y="74"/>
                </a:cubicBezTo>
                <a:cubicBezTo>
                  <a:pt x="561" y="74"/>
                  <a:pt x="556" y="71"/>
                  <a:pt x="556" y="64"/>
                </a:cubicBezTo>
                <a:cubicBezTo>
                  <a:pt x="554" y="49"/>
                  <a:pt x="570" y="42"/>
                  <a:pt x="584" y="42"/>
                </a:cubicBezTo>
                <a:cubicBezTo>
                  <a:pt x="587" y="42"/>
                  <a:pt x="591" y="43"/>
                  <a:pt x="594" y="44"/>
                </a:cubicBezTo>
                <a:cubicBezTo>
                  <a:pt x="613" y="51"/>
                  <a:pt x="628" y="74"/>
                  <a:pt x="619" y="93"/>
                </a:cubicBezTo>
                <a:cubicBezTo>
                  <a:pt x="614" y="104"/>
                  <a:pt x="605" y="114"/>
                  <a:pt x="596" y="121"/>
                </a:cubicBezTo>
                <a:cubicBezTo>
                  <a:pt x="589" y="127"/>
                  <a:pt x="577" y="130"/>
                  <a:pt x="568" y="131"/>
                </a:cubicBezTo>
                <a:cubicBezTo>
                  <a:pt x="567" y="131"/>
                  <a:pt x="567" y="131"/>
                  <a:pt x="566" y="132"/>
                </a:cubicBezTo>
                <a:cubicBezTo>
                  <a:pt x="555" y="133"/>
                  <a:pt x="544" y="136"/>
                  <a:pt x="533" y="136"/>
                </a:cubicBezTo>
                <a:cubicBezTo>
                  <a:pt x="532" y="136"/>
                  <a:pt x="530" y="136"/>
                  <a:pt x="528" y="135"/>
                </a:cubicBezTo>
                <a:cubicBezTo>
                  <a:pt x="516" y="135"/>
                  <a:pt x="509" y="131"/>
                  <a:pt x="499" y="123"/>
                </a:cubicBezTo>
                <a:cubicBezTo>
                  <a:pt x="491" y="117"/>
                  <a:pt x="485" y="109"/>
                  <a:pt x="477" y="102"/>
                </a:cubicBezTo>
                <a:cubicBezTo>
                  <a:pt x="471" y="95"/>
                  <a:pt x="468" y="83"/>
                  <a:pt x="467" y="73"/>
                </a:cubicBezTo>
                <a:cubicBezTo>
                  <a:pt x="460" y="64"/>
                  <a:pt x="454" y="56"/>
                  <a:pt x="443" y="50"/>
                </a:cubicBezTo>
                <a:cubicBezTo>
                  <a:pt x="436" y="46"/>
                  <a:pt x="429" y="43"/>
                  <a:pt x="421" y="40"/>
                </a:cubicBezTo>
                <a:cubicBezTo>
                  <a:pt x="417" y="39"/>
                  <a:pt x="412" y="38"/>
                  <a:pt x="407" y="38"/>
                </a:cubicBezTo>
                <a:cubicBezTo>
                  <a:pt x="406" y="38"/>
                  <a:pt x="405" y="39"/>
                  <a:pt x="404" y="39"/>
                </a:cubicBezTo>
                <a:cubicBezTo>
                  <a:pt x="391" y="40"/>
                  <a:pt x="378" y="40"/>
                  <a:pt x="366" y="46"/>
                </a:cubicBezTo>
                <a:cubicBezTo>
                  <a:pt x="356" y="52"/>
                  <a:pt x="346" y="59"/>
                  <a:pt x="336" y="64"/>
                </a:cubicBezTo>
                <a:cubicBezTo>
                  <a:pt x="320" y="72"/>
                  <a:pt x="304" y="79"/>
                  <a:pt x="288" y="79"/>
                </a:cubicBezTo>
                <a:cubicBezTo>
                  <a:pt x="282" y="79"/>
                  <a:pt x="277" y="79"/>
                  <a:pt x="271" y="77"/>
                </a:cubicBezTo>
                <a:cubicBezTo>
                  <a:pt x="260" y="73"/>
                  <a:pt x="252" y="68"/>
                  <a:pt x="244" y="60"/>
                </a:cubicBezTo>
                <a:cubicBezTo>
                  <a:pt x="236" y="51"/>
                  <a:pt x="227" y="45"/>
                  <a:pt x="217" y="39"/>
                </a:cubicBezTo>
                <a:cubicBezTo>
                  <a:pt x="205" y="33"/>
                  <a:pt x="192" y="30"/>
                  <a:pt x="180" y="30"/>
                </a:cubicBezTo>
                <a:cubicBezTo>
                  <a:pt x="167" y="30"/>
                  <a:pt x="154" y="33"/>
                  <a:pt x="141" y="38"/>
                </a:cubicBezTo>
                <a:cubicBezTo>
                  <a:pt x="136" y="40"/>
                  <a:pt x="131" y="44"/>
                  <a:pt x="125" y="46"/>
                </a:cubicBezTo>
                <a:cubicBezTo>
                  <a:pt x="120" y="47"/>
                  <a:pt x="114" y="48"/>
                  <a:pt x="108" y="49"/>
                </a:cubicBezTo>
                <a:cubicBezTo>
                  <a:pt x="104" y="50"/>
                  <a:pt x="99" y="50"/>
                  <a:pt x="94" y="50"/>
                </a:cubicBezTo>
                <a:cubicBezTo>
                  <a:pt x="87" y="50"/>
                  <a:pt x="80" y="49"/>
                  <a:pt x="74" y="48"/>
                </a:cubicBezTo>
                <a:cubicBezTo>
                  <a:pt x="63" y="45"/>
                  <a:pt x="52" y="41"/>
                  <a:pt x="41" y="36"/>
                </a:cubicBezTo>
                <a:cubicBezTo>
                  <a:pt x="30" y="32"/>
                  <a:pt x="18" y="29"/>
                  <a:pt x="7" y="23"/>
                </a:cubicBezTo>
                <a:cubicBezTo>
                  <a:pt x="5" y="22"/>
                  <a:pt x="3" y="20"/>
                  <a:pt x="0" y="19"/>
                </a:cubicBezTo>
                <a:cubicBezTo>
                  <a:pt x="1" y="19"/>
                  <a:pt x="1" y="19"/>
                  <a:pt x="2" y="20"/>
                </a:cubicBezTo>
                <a:cubicBezTo>
                  <a:pt x="9" y="27"/>
                  <a:pt x="16" y="34"/>
                  <a:pt x="23" y="41"/>
                </a:cubicBezTo>
                <a:cubicBezTo>
                  <a:pt x="30" y="50"/>
                  <a:pt x="33" y="61"/>
                  <a:pt x="36" y="71"/>
                </a:cubicBezTo>
                <a:cubicBezTo>
                  <a:pt x="40" y="81"/>
                  <a:pt x="43" y="90"/>
                  <a:pt x="54" y="93"/>
                </a:cubicBezTo>
                <a:cubicBezTo>
                  <a:pt x="56" y="93"/>
                  <a:pt x="57" y="93"/>
                  <a:pt x="59" y="93"/>
                </a:cubicBezTo>
                <a:cubicBezTo>
                  <a:pt x="67" y="93"/>
                  <a:pt x="77" y="90"/>
                  <a:pt x="84" y="87"/>
                </a:cubicBezTo>
                <a:cubicBezTo>
                  <a:pt x="94" y="84"/>
                  <a:pt x="104" y="83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26" y="83"/>
                  <a:pt x="139" y="86"/>
                  <a:pt x="149" y="93"/>
                </a:cubicBezTo>
                <a:cubicBezTo>
                  <a:pt x="160" y="100"/>
                  <a:pt x="167" y="110"/>
                  <a:pt x="176" y="119"/>
                </a:cubicBezTo>
                <a:cubicBezTo>
                  <a:pt x="190" y="133"/>
                  <a:pt x="207" y="141"/>
                  <a:pt x="225" y="141"/>
                </a:cubicBezTo>
                <a:cubicBezTo>
                  <a:pt x="233" y="141"/>
                  <a:pt x="242" y="139"/>
                  <a:pt x="250" y="136"/>
                </a:cubicBezTo>
                <a:cubicBezTo>
                  <a:pt x="272" y="126"/>
                  <a:pt x="296" y="117"/>
                  <a:pt x="321" y="117"/>
                </a:cubicBezTo>
                <a:cubicBezTo>
                  <a:pt x="321" y="117"/>
                  <a:pt x="321" y="117"/>
                  <a:pt x="321" y="117"/>
                </a:cubicBezTo>
                <a:cubicBezTo>
                  <a:pt x="333" y="117"/>
                  <a:pt x="345" y="119"/>
                  <a:pt x="356" y="123"/>
                </a:cubicBezTo>
                <a:cubicBezTo>
                  <a:pt x="365" y="127"/>
                  <a:pt x="377" y="133"/>
                  <a:pt x="381" y="142"/>
                </a:cubicBezTo>
                <a:cubicBezTo>
                  <a:pt x="383" y="145"/>
                  <a:pt x="384" y="148"/>
                  <a:pt x="386" y="151"/>
                </a:cubicBezTo>
                <a:cubicBezTo>
                  <a:pt x="388" y="154"/>
                  <a:pt x="392" y="155"/>
                  <a:pt x="395" y="157"/>
                </a:cubicBezTo>
                <a:cubicBezTo>
                  <a:pt x="399" y="160"/>
                  <a:pt x="405" y="164"/>
                  <a:pt x="410" y="164"/>
                </a:cubicBezTo>
                <a:cubicBezTo>
                  <a:pt x="411" y="164"/>
                  <a:pt x="411" y="164"/>
                  <a:pt x="411" y="164"/>
                </a:cubicBezTo>
                <a:cubicBezTo>
                  <a:pt x="424" y="163"/>
                  <a:pt x="437" y="162"/>
                  <a:pt x="450" y="160"/>
                </a:cubicBezTo>
                <a:cubicBezTo>
                  <a:pt x="464" y="158"/>
                  <a:pt x="478" y="155"/>
                  <a:pt x="493" y="154"/>
                </a:cubicBezTo>
                <a:cubicBezTo>
                  <a:pt x="498" y="154"/>
                  <a:pt x="503" y="154"/>
                  <a:pt x="507" y="154"/>
                </a:cubicBezTo>
                <a:cubicBezTo>
                  <a:pt x="514" y="154"/>
                  <a:pt x="521" y="154"/>
                  <a:pt x="528" y="157"/>
                </a:cubicBezTo>
                <a:cubicBezTo>
                  <a:pt x="541" y="162"/>
                  <a:pt x="550" y="170"/>
                  <a:pt x="563" y="175"/>
                </a:cubicBezTo>
                <a:cubicBezTo>
                  <a:pt x="574" y="180"/>
                  <a:pt x="585" y="182"/>
                  <a:pt x="596" y="182"/>
                </a:cubicBezTo>
                <a:cubicBezTo>
                  <a:pt x="598" y="182"/>
                  <a:pt x="600" y="182"/>
                  <a:pt x="601" y="181"/>
                </a:cubicBezTo>
                <a:cubicBezTo>
                  <a:pt x="609" y="181"/>
                  <a:pt x="616" y="181"/>
                  <a:pt x="622" y="177"/>
                </a:cubicBezTo>
                <a:cubicBezTo>
                  <a:pt x="626" y="174"/>
                  <a:pt x="631" y="172"/>
                  <a:pt x="634" y="169"/>
                </a:cubicBezTo>
                <a:cubicBezTo>
                  <a:pt x="636" y="168"/>
                  <a:pt x="637" y="167"/>
                  <a:pt x="639" y="167"/>
                </a:cubicBezTo>
                <a:cubicBezTo>
                  <a:pt x="639" y="166"/>
                  <a:pt x="640" y="165"/>
                  <a:pt x="641" y="164"/>
                </a:cubicBezTo>
                <a:cubicBezTo>
                  <a:pt x="645" y="162"/>
                  <a:pt x="649" y="161"/>
                  <a:pt x="654" y="161"/>
                </a:cubicBezTo>
                <a:cubicBezTo>
                  <a:pt x="658" y="161"/>
                  <a:pt x="663" y="162"/>
                  <a:pt x="667" y="164"/>
                </a:cubicBezTo>
                <a:cubicBezTo>
                  <a:pt x="672" y="167"/>
                  <a:pt x="674" y="171"/>
                  <a:pt x="678" y="175"/>
                </a:cubicBezTo>
                <a:cubicBezTo>
                  <a:pt x="681" y="177"/>
                  <a:pt x="682" y="180"/>
                  <a:pt x="684" y="183"/>
                </a:cubicBezTo>
                <a:cubicBezTo>
                  <a:pt x="687" y="185"/>
                  <a:pt x="691" y="188"/>
                  <a:pt x="694" y="188"/>
                </a:cubicBezTo>
                <a:cubicBezTo>
                  <a:pt x="697" y="188"/>
                  <a:pt x="699" y="186"/>
                  <a:pt x="702" y="183"/>
                </a:cubicBezTo>
                <a:cubicBezTo>
                  <a:pt x="702" y="181"/>
                  <a:pt x="703" y="180"/>
                  <a:pt x="704" y="179"/>
                </a:cubicBezTo>
                <a:cubicBezTo>
                  <a:pt x="706" y="175"/>
                  <a:pt x="707" y="171"/>
                  <a:pt x="709" y="167"/>
                </a:cubicBezTo>
                <a:cubicBezTo>
                  <a:pt x="710" y="164"/>
                  <a:pt x="711" y="160"/>
                  <a:pt x="713" y="158"/>
                </a:cubicBezTo>
                <a:cubicBezTo>
                  <a:pt x="718" y="153"/>
                  <a:pt x="722" y="145"/>
                  <a:pt x="728" y="142"/>
                </a:cubicBezTo>
                <a:cubicBezTo>
                  <a:pt x="735" y="138"/>
                  <a:pt x="744" y="137"/>
                  <a:pt x="752" y="137"/>
                </a:cubicBezTo>
                <a:cubicBezTo>
                  <a:pt x="752" y="137"/>
                  <a:pt x="753" y="137"/>
                  <a:pt x="754" y="137"/>
                </a:cubicBezTo>
                <a:cubicBezTo>
                  <a:pt x="754" y="137"/>
                  <a:pt x="754" y="137"/>
                  <a:pt x="754" y="137"/>
                </a:cubicBezTo>
                <a:cubicBezTo>
                  <a:pt x="758" y="137"/>
                  <a:pt x="761" y="136"/>
                  <a:pt x="765" y="136"/>
                </a:cubicBezTo>
                <a:cubicBezTo>
                  <a:pt x="768" y="136"/>
                  <a:pt x="772" y="135"/>
                  <a:pt x="775" y="135"/>
                </a:cubicBezTo>
                <a:cubicBezTo>
                  <a:pt x="778" y="135"/>
                  <a:pt x="781" y="136"/>
                  <a:pt x="784" y="136"/>
                </a:cubicBezTo>
                <a:cubicBezTo>
                  <a:pt x="791" y="138"/>
                  <a:pt x="799" y="139"/>
                  <a:pt x="806" y="139"/>
                </a:cubicBezTo>
                <a:cubicBezTo>
                  <a:pt x="808" y="139"/>
                  <a:pt x="810" y="139"/>
                  <a:pt x="811" y="139"/>
                </a:cubicBezTo>
                <a:cubicBezTo>
                  <a:pt x="830" y="137"/>
                  <a:pt x="846" y="130"/>
                  <a:pt x="863" y="122"/>
                </a:cubicBezTo>
                <a:cubicBezTo>
                  <a:pt x="873" y="118"/>
                  <a:pt x="897" y="110"/>
                  <a:pt x="898" y="95"/>
                </a:cubicBezTo>
                <a:cubicBezTo>
                  <a:pt x="898" y="88"/>
                  <a:pt x="896" y="82"/>
                  <a:pt x="892" y="76"/>
                </a:cubicBezTo>
                <a:cubicBezTo>
                  <a:pt x="888" y="70"/>
                  <a:pt x="883" y="62"/>
                  <a:pt x="877" y="58"/>
                </a:cubicBezTo>
                <a:cubicBezTo>
                  <a:pt x="863" y="48"/>
                  <a:pt x="842" y="38"/>
                  <a:pt x="824" y="38"/>
                </a:cubicBezTo>
                <a:cubicBezTo>
                  <a:pt x="824" y="38"/>
                  <a:pt x="824" y="38"/>
                  <a:pt x="824" y="38"/>
                </a:cubicBezTo>
                <a:cubicBezTo>
                  <a:pt x="814" y="38"/>
                  <a:pt x="804" y="40"/>
                  <a:pt x="793" y="41"/>
                </a:cubicBezTo>
                <a:cubicBezTo>
                  <a:pt x="783" y="41"/>
                  <a:pt x="773" y="42"/>
                  <a:pt x="764" y="46"/>
                </a:cubicBezTo>
                <a:cubicBezTo>
                  <a:pt x="750" y="52"/>
                  <a:pt x="739" y="61"/>
                  <a:pt x="726" y="67"/>
                </a:cubicBezTo>
                <a:cubicBezTo>
                  <a:pt x="717" y="72"/>
                  <a:pt x="707" y="74"/>
                  <a:pt x="696" y="75"/>
                </a:cubicBezTo>
                <a:cubicBezTo>
                  <a:pt x="694" y="75"/>
                  <a:pt x="692" y="75"/>
                  <a:pt x="690" y="75"/>
                </a:cubicBezTo>
                <a:cubicBezTo>
                  <a:pt x="680" y="75"/>
                  <a:pt x="669" y="73"/>
                  <a:pt x="660" y="67"/>
                </a:cubicBezTo>
                <a:cubicBezTo>
                  <a:pt x="652" y="61"/>
                  <a:pt x="645" y="52"/>
                  <a:pt x="641" y="43"/>
                </a:cubicBezTo>
                <a:cubicBezTo>
                  <a:pt x="636" y="32"/>
                  <a:pt x="629" y="16"/>
                  <a:pt x="618" y="10"/>
                </a:cubicBezTo>
                <a:cubicBezTo>
                  <a:pt x="609" y="5"/>
                  <a:pt x="597" y="4"/>
                  <a:pt x="587" y="1"/>
                </a:cubicBezTo>
                <a:cubicBezTo>
                  <a:pt x="582" y="0"/>
                  <a:pt x="577" y="0"/>
                  <a:pt x="572" y="0"/>
                </a:cubicBezTo>
              </a:path>
            </a:pathLst>
          </a:custGeom>
          <a:solidFill>
            <a:srgbClr val="E5F3F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9"/>
          <p:cNvSpPr/>
          <p:nvPr/>
        </p:nvSpPr>
        <p:spPr bwMode="auto">
          <a:xfrm flipH="1">
            <a:off x="2627099" y="4114688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175368" y="4840200"/>
            <a:ext cx="2141758" cy="333556"/>
          </a:xfrm>
          <a:prstGeom prst="rect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400" b="1"/>
              <a:t>PRESENTED BY xiazaii</a:t>
            </a:r>
            <a:endParaRPr kumimoji="1" lang="zh-CN" altLang="en-US" sz="1400" b="1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601" y="597455"/>
            <a:ext cx="4762500" cy="4762500"/>
          </a:xfrm>
          <a:prstGeom prst="rect">
            <a:avLst/>
          </a:prstGeom>
        </p:spPr>
      </p:pic>
      <p:sp>
        <p:nvSpPr>
          <p:cNvPr id="13" name="Freeform 24"/>
          <p:cNvSpPr/>
          <p:nvPr/>
        </p:nvSpPr>
        <p:spPr bwMode="auto">
          <a:xfrm>
            <a:off x="6597194" y="4115196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17"/>
          <p:cNvSpPr>
            <a:spLocks noChangeArrowheads="1"/>
          </p:cNvSpPr>
          <p:nvPr/>
        </p:nvSpPr>
        <p:spPr bwMode="auto">
          <a:xfrm>
            <a:off x="5010870" y="2074070"/>
            <a:ext cx="1612422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E0E2C4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</a:t>
            </a:r>
            <a:r>
              <a:rPr lang="en-US" altLang="zh-CN" dirty="0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er 01</a:t>
            </a:r>
            <a:endParaRPr lang="zh-CN" altLang="en-US" dirty="0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7349729" y="1913333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 dirty="0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3" name="矩形 219"/>
          <p:cNvSpPr>
            <a:spLocks noChangeArrowheads="1"/>
          </p:cNvSpPr>
          <p:nvPr/>
        </p:nvSpPr>
        <p:spPr bwMode="auto">
          <a:xfrm>
            <a:off x="7349729" y="2235042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 dirty="0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7" name="矩形 245"/>
          <p:cNvSpPr>
            <a:spLocks noChangeArrowheads="1"/>
          </p:cNvSpPr>
          <p:nvPr/>
        </p:nvSpPr>
        <p:spPr bwMode="auto">
          <a:xfrm>
            <a:off x="5010869" y="2926557"/>
            <a:ext cx="1663813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Chapter 02</a:t>
            </a:r>
            <a:endParaRPr lang="zh-CN" altLang="en-US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7349729" y="2765823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0" name="矩形 282"/>
          <p:cNvSpPr>
            <a:spLocks noChangeArrowheads="1"/>
          </p:cNvSpPr>
          <p:nvPr/>
        </p:nvSpPr>
        <p:spPr bwMode="auto">
          <a:xfrm>
            <a:off x="7349729" y="3088147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4" name="矩形 284"/>
          <p:cNvSpPr>
            <a:spLocks noChangeArrowheads="1"/>
          </p:cNvSpPr>
          <p:nvPr/>
        </p:nvSpPr>
        <p:spPr bwMode="auto">
          <a:xfrm>
            <a:off x="5010869" y="3780235"/>
            <a:ext cx="1663813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Chapter 03</a:t>
            </a:r>
            <a:endParaRPr lang="zh-CN" altLang="en-US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349729" y="3618311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7" name="矩形 290"/>
          <p:cNvSpPr>
            <a:spLocks noChangeArrowheads="1"/>
          </p:cNvSpPr>
          <p:nvPr/>
        </p:nvSpPr>
        <p:spPr bwMode="auto">
          <a:xfrm>
            <a:off x="7349729" y="3940635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1" name="矩形 292"/>
          <p:cNvSpPr>
            <a:spLocks noChangeArrowheads="1"/>
          </p:cNvSpPr>
          <p:nvPr/>
        </p:nvSpPr>
        <p:spPr bwMode="auto">
          <a:xfrm>
            <a:off x="5010870" y="4632723"/>
            <a:ext cx="1669980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Chapter 04</a:t>
            </a:r>
            <a:endParaRPr lang="zh-CN" altLang="en-US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7349729" y="4471985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4" name="矩形 298"/>
          <p:cNvSpPr>
            <a:spLocks noChangeArrowheads="1"/>
          </p:cNvSpPr>
          <p:nvPr/>
        </p:nvSpPr>
        <p:spPr bwMode="auto">
          <a:xfrm>
            <a:off x="7349729" y="4793694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6669936" y="2133600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35" name="任意多边形 34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669936" y="2939385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42" name="任意多边形 41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669936" y="3840420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49" name="任意多边形 48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669936" y="4665254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56" name="任意多边形 55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59" name="Group 4"/>
          <p:cNvGrpSpPr>
            <a:grpSpLocks noChangeAspect="1"/>
          </p:cNvGrpSpPr>
          <p:nvPr/>
        </p:nvGrpSpPr>
        <p:grpSpPr bwMode="auto">
          <a:xfrm>
            <a:off x="1506308" y="2026951"/>
            <a:ext cx="2778124" cy="2772544"/>
            <a:chOff x="278" y="45"/>
            <a:chExt cx="498" cy="497"/>
          </a:xfrm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8" y="45"/>
              <a:ext cx="498" cy="497"/>
            </a:xfrm>
            <a:prstGeom prst="ellipse">
              <a:avLst/>
            </a:prstGeom>
            <a:solidFill>
              <a:srgbClr val="E0E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 noEditPoints="1"/>
            </p:cNvSpPr>
            <p:nvPr/>
          </p:nvSpPr>
          <p:spPr bwMode="auto">
            <a:xfrm>
              <a:off x="293" y="56"/>
              <a:ext cx="469" cy="468"/>
            </a:xfrm>
            <a:custGeom>
              <a:avLst/>
              <a:gdLst>
                <a:gd name="T0" fmla="*/ 69 w 197"/>
                <a:gd name="T1" fmla="*/ 178 h 197"/>
                <a:gd name="T2" fmla="*/ 67 w 197"/>
                <a:gd name="T3" fmla="*/ 173 h 197"/>
                <a:gd name="T4" fmla="*/ 56 w 197"/>
                <a:gd name="T5" fmla="*/ 182 h 197"/>
                <a:gd name="T6" fmla="*/ 98 w 197"/>
                <a:gd name="T7" fmla="*/ 193 h 197"/>
                <a:gd name="T8" fmla="*/ 92 w 197"/>
                <a:gd name="T9" fmla="*/ 174 h 197"/>
                <a:gd name="T10" fmla="*/ 92 w 197"/>
                <a:gd name="T11" fmla="*/ 183 h 197"/>
                <a:gd name="T12" fmla="*/ 101 w 197"/>
                <a:gd name="T13" fmla="*/ 164 h 197"/>
                <a:gd name="T14" fmla="*/ 136 w 197"/>
                <a:gd name="T15" fmla="*/ 190 h 197"/>
                <a:gd name="T16" fmla="*/ 132 w 197"/>
                <a:gd name="T17" fmla="*/ 171 h 197"/>
                <a:gd name="T18" fmla="*/ 134 w 197"/>
                <a:gd name="T19" fmla="*/ 181 h 197"/>
                <a:gd name="T20" fmla="*/ 146 w 197"/>
                <a:gd name="T21" fmla="*/ 150 h 197"/>
                <a:gd name="T22" fmla="*/ 150 w 197"/>
                <a:gd name="T23" fmla="*/ 171 h 197"/>
                <a:gd name="T24" fmla="*/ 146 w 197"/>
                <a:gd name="T25" fmla="*/ 164 h 197"/>
                <a:gd name="T26" fmla="*/ 149 w 197"/>
                <a:gd name="T27" fmla="*/ 148 h 197"/>
                <a:gd name="T28" fmla="*/ 25 w 197"/>
                <a:gd name="T29" fmla="*/ 141 h 197"/>
                <a:gd name="T30" fmla="*/ 29 w 197"/>
                <a:gd name="T31" fmla="*/ 134 h 197"/>
                <a:gd name="T32" fmla="*/ 12 w 197"/>
                <a:gd name="T33" fmla="*/ 135 h 197"/>
                <a:gd name="T34" fmla="*/ 30 w 197"/>
                <a:gd name="T35" fmla="*/ 163 h 197"/>
                <a:gd name="T36" fmla="*/ 41 w 197"/>
                <a:gd name="T37" fmla="*/ 148 h 197"/>
                <a:gd name="T38" fmla="*/ 33 w 197"/>
                <a:gd name="T39" fmla="*/ 155 h 197"/>
                <a:gd name="T40" fmla="*/ 169 w 197"/>
                <a:gd name="T41" fmla="*/ 104 h 197"/>
                <a:gd name="T42" fmla="*/ 173 w 197"/>
                <a:gd name="T43" fmla="*/ 138 h 197"/>
                <a:gd name="T44" fmla="*/ 164 w 197"/>
                <a:gd name="T45" fmla="*/ 136 h 197"/>
                <a:gd name="T46" fmla="*/ 174 w 197"/>
                <a:gd name="T47" fmla="*/ 155 h 197"/>
                <a:gd name="T48" fmla="*/ 192 w 197"/>
                <a:gd name="T49" fmla="*/ 112 h 197"/>
                <a:gd name="T50" fmla="*/ 171 w 197"/>
                <a:gd name="T51" fmla="*/ 118 h 197"/>
                <a:gd name="T52" fmla="*/ 179 w 197"/>
                <a:gd name="T53" fmla="*/ 123 h 197"/>
                <a:gd name="T54" fmla="*/ 1 w 197"/>
                <a:gd name="T55" fmla="*/ 86 h 197"/>
                <a:gd name="T56" fmla="*/ 19 w 197"/>
                <a:gd name="T57" fmla="*/ 91 h 197"/>
                <a:gd name="T58" fmla="*/ 9 w 197"/>
                <a:gd name="T59" fmla="*/ 88 h 197"/>
                <a:gd name="T60" fmla="*/ 30 w 197"/>
                <a:gd name="T61" fmla="*/ 114 h 197"/>
                <a:gd name="T62" fmla="*/ 10 w 197"/>
                <a:gd name="T63" fmla="*/ 107 h 197"/>
                <a:gd name="T64" fmla="*/ 18 w 197"/>
                <a:gd name="T65" fmla="*/ 107 h 197"/>
                <a:gd name="T66" fmla="*/ 8 w 197"/>
                <a:gd name="T67" fmla="*/ 124 h 197"/>
                <a:gd name="T68" fmla="*/ 164 w 197"/>
                <a:gd name="T69" fmla="*/ 95 h 197"/>
                <a:gd name="T70" fmla="*/ 182 w 197"/>
                <a:gd name="T71" fmla="*/ 85 h 197"/>
                <a:gd name="T72" fmla="*/ 178 w 197"/>
                <a:gd name="T73" fmla="*/ 89 h 197"/>
                <a:gd name="T74" fmla="*/ 192 w 197"/>
                <a:gd name="T75" fmla="*/ 94 h 197"/>
                <a:gd name="T76" fmla="*/ 185 w 197"/>
                <a:gd name="T77" fmla="*/ 62 h 197"/>
                <a:gd name="T78" fmla="*/ 171 w 197"/>
                <a:gd name="T79" fmla="*/ 73 h 197"/>
                <a:gd name="T80" fmla="*/ 183 w 197"/>
                <a:gd name="T81" fmla="*/ 68 h 197"/>
                <a:gd name="T82" fmla="*/ 152 w 197"/>
                <a:gd name="T83" fmla="*/ 99 h 197"/>
                <a:gd name="T84" fmla="*/ 31 w 197"/>
                <a:gd name="T85" fmla="*/ 34 h 197"/>
                <a:gd name="T86" fmla="*/ 43 w 197"/>
                <a:gd name="T87" fmla="*/ 45 h 197"/>
                <a:gd name="T88" fmla="*/ 35 w 197"/>
                <a:gd name="T89" fmla="*/ 31 h 197"/>
                <a:gd name="T90" fmla="*/ 35 w 197"/>
                <a:gd name="T91" fmla="*/ 66 h 197"/>
                <a:gd name="T92" fmla="*/ 27 w 197"/>
                <a:gd name="T93" fmla="*/ 55 h 197"/>
                <a:gd name="T94" fmla="*/ 29 w 197"/>
                <a:gd name="T95" fmla="*/ 52 h 197"/>
                <a:gd name="T96" fmla="*/ 36 w 197"/>
                <a:gd name="T97" fmla="*/ 70 h 197"/>
                <a:gd name="T98" fmla="*/ 149 w 197"/>
                <a:gd name="T99" fmla="*/ 55 h 197"/>
                <a:gd name="T100" fmla="*/ 153 w 197"/>
                <a:gd name="T101" fmla="*/ 35 h 197"/>
                <a:gd name="T102" fmla="*/ 156 w 197"/>
                <a:gd name="T103" fmla="*/ 38 h 197"/>
                <a:gd name="T104" fmla="*/ 150 w 197"/>
                <a:gd name="T105" fmla="*/ 51 h 197"/>
                <a:gd name="T106" fmla="*/ 142 w 197"/>
                <a:gd name="T107" fmla="*/ 16 h 197"/>
                <a:gd name="T108" fmla="*/ 137 w 197"/>
                <a:gd name="T109" fmla="*/ 32 h 197"/>
                <a:gd name="T110" fmla="*/ 145 w 197"/>
                <a:gd name="T111" fmla="*/ 18 h 197"/>
                <a:gd name="T112" fmla="*/ 99 w 197"/>
                <a:gd name="T113" fmla="*/ 14 h 197"/>
                <a:gd name="T114" fmla="*/ 103 w 197"/>
                <a:gd name="T115" fmla="*/ 18 h 197"/>
                <a:gd name="T116" fmla="*/ 110 w 197"/>
                <a:gd name="T117" fmla="*/ 5 h 197"/>
                <a:gd name="T118" fmla="*/ 63 w 197"/>
                <a:gd name="T119" fmla="*/ 11 h 197"/>
                <a:gd name="T120" fmla="*/ 78 w 197"/>
                <a:gd name="T121" fmla="*/ 26 h 197"/>
                <a:gd name="T122" fmla="*/ 79 w 197"/>
                <a:gd name="T123" fmla="*/ 16 h 197"/>
                <a:gd name="T124" fmla="*/ 106 w 197"/>
                <a:gd name="T125" fmla="*/ 3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7" h="197">
                  <a:moveTo>
                    <a:pt x="67" y="157"/>
                  </a:moveTo>
                  <a:cubicBezTo>
                    <a:pt x="66" y="157"/>
                    <a:pt x="64" y="158"/>
                    <a:pt x="63" y="16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0" y="182"/>
                    <a:pt x="51" y="185"/>
                    <a:pt x="54" y="187"/>
                  </a:cubicBezTo>
                  <a:cubicBezTo>
                    <a:pt x="59" y="189"/>
                    <a:pt x="64" y="191"/>
                    <a:pt x="69" y="192"/>
                  </a:cubicBezTo>
                  <a:cubicBezTo>
                    <a:pt x="69" y="193"/>
                    <a:pt x="70" y="193"/>
                    <a:pt x="71" y="193"/>
                  </a:cubicBezTo>
                  <a:cubicBezTo>
                    <a:pt x="73" y="193"/>
                    <a:pt x="75" y="191"/>
                    <a:pt x="76" y="189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77" y="183"/>
                    <a:pt x="75" y="180"/>
                    <a:pt x="73" y="180"/>
                  </a:cubicBezTo>
                  <a:cubicBezTo>
                    <a:pt x="70" y="178"/>
                    <a:pt x="70" y="178"/>
                    <a:pt x="70" y="178"/>
                  </a:cubicBezTo>
                  <a:cubicBezTo>
                    <a:pt x="69" y="178"/>
                    <a:pt x="69" y="178"/>
                    <a:pt x="69" y="178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70" y="174"/>
                    <a:pt x="70" y="174"/>
                    <a:pt x="70" y="174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3" y="174"/>
                    <a:pt x="75" y="175"/>
                    <a:pt x="77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80" y="174"/>
                  </a:cubicBezTo>
                  <a:cubicBezTo>
                    <a:pt x="80" y="173"/>
                    <a:pt x="79" y="172"/>
                    <a:pt x="78" y="172"/>
                  </a:cubicBezTo>
                  <a:cubicBezTo>
                    <a:pt x="76" y="171"/>
                    <a:pt x="75" y="170"/>
                    <a:pt x="73" y="170"/>
                  </a:cubicBezTo>
                  <a:cubicBezTo>
                    <a:pt x="72" y="170"/>
                    <a:pt x="72" y="169"/>
                    <a:pt x="71" y="169"/>
                  </a:cubicBezTo>
                  <a:cubicBezTo>
                    <a:pt x="69" y="169"/>
                    <a:pt x="67" y="171"/>
                    <a:pt x="67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4" y="178"/>
                    <a:pt x="66" y="181"/>
                    <a:pt x="68" y="182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65" y="187"/>
                    <a:pt x="61" y="185"/>
                    <a:pt x="56" y="18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7" y="161"/>
                    <a:pt x="67" y="161"/>
                    <a:pt x="67" y="161"/>
                  </a:cubicBezTo>
                  <a:cubicBezTo>
                    <a:pt x="77" y="166"/>
                    <a:pt x="87" y="169"/>
                    <a:pt x="98" y="169"/>
                  </a:cubicBezTo>
                  <a:cubicBezTo>
                    <a:pt x="99" y="169"/>
                    <a:pt x="100" y="168"/>
                    <a:pt x="101" y="168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3" y="192"/>
                    <a:pt x="103" y="192"/>
                    <a:pt x="103" y="192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102" y="193"/>
                    <a:pt x="102" y="193"/>
                    <a:pt x="102" y="193"/>
                  </a:cubicBezTo>
                  <a:cubicBezTo>
                    <a:pt x="101" y="193"/>
                    <a:pt x="99" y="193"/>
                    <a:pt x="98" y="193"/>
                  </a:cubicBezTo>
                  <a:cubicBezTo>
                    <a:pt x="95" y="193"/>
                    <a:pt x="91" y="193"/>
                    <a:pt x="87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1"/>
                    <a:pt x="86" y="191"/>
                    <a:pt x="86" y="191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7" y="187"/>
                    <a:pt x="87" y="187"/>
                    <a:pt x="87" y="187"/>
                  </a:cubicBezTo>
                  <a:cubicBezTo>
                    <a:pt x="88" y="187"/>
                    <a:pt x="88" y="187"/>
                    <a:pt x="88" y="187"/>
                  </a:cubicBezTo>
                  <a:cubicBezTo>
                    <a:pt x="89" y="187"/>
                    <a:pt x="90" y="187"/>
                    <a:pt x="91" y="187"/>
                  </a:cubicBezTo>
                  <a:cubicBezTo>
                    <a:pt x="91" y="187"/>
                    <a:pt x="92" y="187"/>
                    <a:pt x="92" y="187"/>
                  </a:cubicBezTo>
                  <a:cubicBezTo>
                    <a:pt x="94" y="187"/>
                    <a:pt x="97" y="185"/>
                    <a:pt x="97" y="182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97" y="176"/>
                    <a:pt x="95" y="174"/>
                    <a:pt x="92" y="174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0" y="174"/>
                    <a:pt x="89" y="174"/>
                    <a:pt x="87" y="173"/>
                  </a:cubicBezTo>
                  <a:cubicBezTo>
                    <a:pt x="87" y="173"/>
                    <a:pt x="86" y="173"/>
                    <a:pt x="86" y="173"/>
                  </a:cubicBezTo>
                  <a:cubicBezTo>
                    <a:pt x="86" y="173"/>
                    <a:pt x="85" y="174"/>
                    <a:pt x="85" y="175"/>
                  </a:cubicBezTo>
                  <a:cubicBezTo>
                    <a:pt x="84" y="176"/>
                    <a:pt x="85" y="177"/>
                    <a:pt x="86" y="177"/>
                  </a:cubicBezTo>
                  <a:cubicBezTo>
                    <a:pt x="88" y="177"/>
                    <a:pt x="90" y="178"/>
                    <a:pt x="92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9"/>
                    <a:pt x="93" y="179"/>
                    <a:pt x="93" y="179"/>
                  </a:cubicBezTo>
                  <a:cubicBezTo>
                    <a:pt x="93" y="182"/>
                    <a:pt x="93" y="182"/>
                    <a:pt x="93" y="182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1" y="183"/>
                    <a:pt x="89" y="183"/>
                    <a:pt x="88" y="183"/>
                  </a:cubicBezTo>
                  <a:cubicBezTo>
                    <a:pt x="88" y="183"/>
                    <a:pt x="88" y="183"/>
                    <a:pt x="88" y="183"/>
                  </a:cubicBezTo>
                  <a:cubicBezTo>
                    <a:pt x="85" y="183"/>
                    <a:pt x="83" y="184"/>
                    <a:pt x="82" y="187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1" y="193"/>
                    <a:pt x="83" y="196"/>
                    <a:pt x="87" y="196"/>
                  </a:cubicBezTo>
                  <a:cubicBezTo>
                    <a:pt x="91" y="197"/>
                    <a:pt x="94" y="197"/>
                    <a:pt x="98" y="197"/>
                  </a:cubicBezTo>
                  <a:cubicBezTo>
                    <a:pt x="100" y="197"/>
                    <a:pt x="101" y="197"/>
                    <a:pt x="102" y="197"/>
                  </a:cubicBezTo>
                  <a:cubicBezTo>
                    <a:pt x="105" y="197"/>
                    <a:pt x="108" y="194"/>
                    <a:pt x="107" y="192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5" y="167"/>
                    <a:pt x="103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0" y="165"/>
                    <a:pt x="99" y="165"/>
                    <a:pt x="98" y="165"/>
                  </a:cubicBezTo>
                  <a:cubicBezTo>
                    <a:pt x="88" y="165"/>
                    <a:pt x="78" y="162"/>
                    <a:pt x="69" y="158"/>
                  </a:cubicBezTo>
                  <a:cubicBezTo>
                    <a:pt x="68" y="157"/>
                    <a:pt x="68" y="157"/>
                    <a:pt x="67" y="157"/>
                  </a:cubicBezTo>
                  <a:moveTo>
                    <a:pt x="145" y="147"/>
                  </a:moveTo>
                  <a:cubicBezTo>
                    <a:pt x="144" y="147"/>
                    <a:pt x="143" y="147"/>
                    <a:pt x="143" y="148"/>
                  </a:cubicBezTo>
                  <a:cubicBezTo>
                    <a:pt x="134" y="155"/>
                    <a:pt x="124" y="160"/>
                    <a:pt x="114" y="163"/>
                  </a:cubicBezTo>
                  <a:cubicBezTo>
                    <a:pt x="112" y="163"/>
                    <a:pt x="110" y="166"/>
                    <a:pt x="111" y="168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15" y="193"/>
                    <a:pt x="117" y="194"/>
                    <a:pt x="120" y="194"/>
                  </a:cubicBezTo>
                  <a:cubicBezTo>
                    <a:pt x="120" y="194"/>
                    <a:pt x="121" y="194"/>
                    <a:pt x="121" y="194"/>
                  </a:cubicBezTo>
                  <a:cubicBezTo>
                    <a:pt x="126" y="193"/>
                    <a:pt x="131" y="191"/>
                    <a:pt x="136" y="190"/>
                  </a:cubicBezTo>
                  <a:cubicBezTo>
                    <a:pt x="139" y="188"/>
                    <a:pt x="140" y="185"/>
                    <a:pt x="139" y="183"/>
                  </a:cubicBezTo>
                  <a:cubicBezTo>
                    <a:pt x="137" y="179"/>
                    <a:pt x="137" y="179"/>
                    <a:pt x="137" y="179"/>
                  </a:cubicBezTo>
                  <a:cubicBezTo>
                    <a:pt x="137" y="178"/>
                    <a:pt x="135" y="177"/>
                    <a:pt x="133" y="177"/>
                  </a:cubicBezTo>
                  <a:cubicBezTo>
                    <a:pt x="132" y="177"/>
                    <a:pt x="131" y="177"/>
                    <a:pt x="131" y="177"/>
                  </a:cubicBezTo>
                  <a:cubicBezTo>
                    <a:pt x="128" y="178"/>
                    <a:pt x="128" y="178"/>
                    <a:pt x="128" y="178"/>
                  </a:cubicBezTo>
                  <a:cubicBezTo>
                    <a:pt x="127" y="178"/>
                    <a:pt x="127" y="178"/>
                    <a:pt x="127" y="178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74"/>
                    <a:pt x="125" y="174"/>
                    <a:pt x="125" y="174"/>
                  </a:cubicBezTo>
                  <a:cubicBezTo>
                    <a:pt x="126" y="173"/>
                    <a:pt x="126" y="173"/>
                    <a:pt x="126" y="173"/>
                  </a:cubicBezTo>
                  <a:cubicBezTo>
                    <a:pt x="128" y="173"/>
                    <a:pt x="130" y="172"/>
                    <a:pt x="132" y="171"/>
                  </a:cubicBezTo>
                  <a:cubicBezTo>
                    <a:pt x="132" y="170"/>
                    <a:pt x="133" y="169"/>
                    <a:pt x="132" y="168"/>
                  </a:cubicBezTo>
                  <a:cubicBezTo>
                    <a:pt x="132" y="168"/>
                    <a:pt x="131" y="167"/>
                    <a:pt x="131" y="167"/>
                  </a:cubicBezTo>
                  <a:cubicBezTo>
                    <a:pt x="130" y="167"/>
                    <a:pt x="130" y="167"/>
                    <a:pt x="130" y="167"/>
                  </a:cubicBezTo>
                  <a:cubicBezTo>
                    <a:pt x="128" y="168"/>
                    <a:pt x="126" y="169"/>
                    <a:pt x="124" y="170"/>
                  </a:cubicBezTo>
                  <a:cubicBezTo>
                    <a:pt x="122" y="170"/>
                    <a:pt x="121" y="173"/>
                    <a:pt x="122" y="176"/>
                  </a:cubicBezTo>
                  <a:cubicBezTo>
                    <a:pt x="122" y="179"/>
                    <a:pt x="122" y="179"/>
                    <a:pt x="122" y="179"/>
                  </a:cubicBezTo>
                  <a:cubicBezTo>
                    <a:pt x="123" y="181"/>
                    <a:pt x="125" y="182"/>
                    <a:pt x="127" y="182"/>
                  </a:cubicBezTo>
                  <a:cubicBezTo>
                    <a:pt x="128" y="182"/>
                    <a:pt x="128" y="182"/>
                    <a:pt x="129" y="182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133" y="181"/>
                    <a:pt x="133" y="181"/>
                    <a:pt x="133" y="181"/>
                  </a:cubicBezTo>
                  <a:cubicBezTo>
                    <a:pt x="134" y="181"/>
                    <a:pt x="134" y="181"/>
                    <a:pt x="134" y="181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4" y="186"/>
                    <a:pt x="134" y="186"/>
                    <a:pt x="134" y="186"/>
                  </a:cubicBezTo>
                  <a:cubicBezTo>
                    <a:pt x="130" y="188"/>
                    <a:pt x="125" y="189"/>
                    <a:pt x="120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126" y="164"/>
                    <a:pt x="137" y="158"/>
                    <a:pt x="145" y="150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7" y="151"/>
                    <a:pt x="147" y="151"/>
                    <a:pt x="147" y="151"/>
                  </a:cubicBezTo>
                  <a:cubicBezTo>
                    <a:pt x="162" y="167"/>
                    <a:pt x="162" y="167"/>
                    <a:pt x="162" y="167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62" y="169"/>
                    <a:pt x="162" y="169"/>
                    <a:pt x="162" y="169"/>
                  </a:cubicBezTo>
                  <a:cubicBezTo>
                    <a:pt x="158" y="172"/>
                    <a:pt x="154" y="175"/>
                    <a:pt x="150" y="178"/>
                  </a:cubicBezTo>
                  <a:cubicBezTo>
                    <a:pt x="149" y="178"/>
                    <a:pt x="149" y="178"/>
                    <a:pt x="149" y="178"/>
                  </a:cubicBezTo>
                  <a:cubicBezTo>
                    <a:pt x="148" y="177"/>
                    <a:pt x="148" y="177"/>
                    <a:pt x="148" y="177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7" y="173"/>
                    <a:pt x="147" y="173"/>
                    <a:pt x="147" y="173"/>
                  </a:cubicBezTo>
                  <a:cubicBezTo>
                    <a:pt x="148" y="172"/>
                    <a:pt x="149" y="172"/>
                    <a:pt x="150" y="171"/>
                  </a:cubicBezTo>
                  <a:cubicBezTo>
                    <a:pt x="152" y="169"/>
                    <a:pt x="153" y="166"/>
                    <a:pt x="151" y="164"/>
                  </a:cubicBezTo>
                  <a:cubicBezTo>
                    <a:pt x="149" y="161"/>
                    <a:pt x="149" y="161"/>
                    <a:pt x="149" y="161"/>
                  </a:cubicBezTo>
                  <a:cubicBezTo>
                    <a:pt x="148" y="160"/>
                    <a:pt x="146" y="159"/>
                    <a:pt x="145" y="159"/>
                  </a:cubicBezTo>
                  <a:cubicBezTo>
                    <a:pt x="144" y="159"/>
                    <a:pt x="143" y="160"/>
                    <a:pt x="142" y="160"/>
                  </a:cubicBezTo>
                  <a:cubicBezTo>
                    <a:pt x="141" y="161"/>
                    <a:pt x="139" y="162"/>
                    <a:pt x="137" y="163"/>
                  </a:cubicBezTo>
                  <a:cubicBezTo>
                    <a:pt x="136" y="164"/>
                    <a:pt x="136" y="165"/>
                    <a:pt x="137" y="166"/>
                  </a:cubicBezTo>
                  <a:cubicBezTo>
                    <a:pt x="137" y="167"/>
                    <a:pt x="138" y="167"/>
                    <a:pt x="138" y="167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41" y="166"/>
                    <a:pt x="143" y="165"/>
                    <a:pt x="144" y="163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46" y="164"/>
                    <a:pt x="146" y="164"/>
                    <a:pt x="146" y="164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8" y="167"/>
                    <a:pt x="148" y="167"/>
                    <a:pt x="148" y="167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168"/>
                    <a:pt x="146" y="169"/>
                    <a:pt x="145" y="170"/>
                  </a:cubicBezTo>
                  <a:cubicBezTo>
                    <a:pt x="142" y="171"/>
                    <a:pt x="141" y="174"/>
                    <a:pt x="143" y="177"/>
                  </a:cubicBezTo>
                  <a:cubicBezTo>
                    <a:pt x="145" y="180"/>
                    <a:pt x="145" y="180"/>
                    <a:pt x="145" y="180"/>
                  </a:cubicBezTo>
                  <a:cubicBezTo>
                    <a:pt x="145" y="181"/>
                    <a:pt x="147" y="182"/>
                    <a:pt x="149" y="182"/>
                  </a:cubicBezTo>
                  <a:cubicBezTo>
                    <a:pt x="150" y="182"/>
                    <a:pt x="151" y="182"/>
                    <a:pt x="152" y="181"/>
                  </a:cubicBezTo>
                  <a:cubicBezTo>
                    <a:pt x="156" y="178"/>
                    <a:pt x="161" y="175"/>
                    <a:pt x="164" y="172"/>
                  </a:cubicBezTo>
                  <a:cubicBezTo>
                    <a:pt x="167" y="169"/>
                    <a:pt x="167" y="166"/>
                    <a:pt x="165" y="164"/>
                  </a:cubicBezTo>
                  <a:cubicBezTo>
                    <a:pt x="149" y="148"/>
                    <a:pt x="149" y="148"/>
                    <a:pt x="149" y="148"/>
                  </a:cubicBezTo>
                  <a:cubicBezTo>
                    <a:pt x="148" y="147"/>
                    <a:pt x="146" y="147"/>
                    <a:pt x="145" y="147"/>
                  </a:cubicBezTo>
                  <a:moveTo>
                    <a:pt x="34" y="123"/>
                  </a:moveTo>
                  <a:cubicBezTo>
                    <a:pt x="33" y="123"/>
                    <a:pt x="33" y="123"/>
                    <a:pt x="32" y="123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8" y="132"/>
                    <a:pt x="7" y="135"/>
                    <a:pt x="8" y="138"/>
                  </a:cubicBezTo>
                  <a:cubicBezTo>
                    <a:pt x="10" y="143"/>
                    <a:pt x="13" y="147"/>
                    <a:pt x="15" y="151"/>
                  </a:cubicBezTo>
                  <a:cubicBezTo>
                    <a:pt x="17" y="153"/>
                    <a:pt x="18" y="154"/>
                    <a:pt x="20" y="154"/>
                  </a:cubicBezTo>
                  <a:cubicBezTo>
                    <a:pt x="21" y="154"/>
                    <a:pt x="22" y="154"/>
                    <a:pt x="23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8" y="150"/>
                    <a:pt x="28" y="147"/>
                    <a:pt x="27" y="144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1" y="140"/>
                    <a:pt x="32" y="142"/>
                    <a:pt x="33" y="144"/>
                  </a:cubicBezTo>
                  <a:cubicBezTo>
                    <a:pt x="33" y="144"/>
                    <a:pt x="34" y="145"/>
                    <a:pt x="35" y="145"/>
                  </a:cubicBezTo>
                  <a:cubicBezTo>
                    <a:pt x="35" y="145"/>
                    <a:pt x="35" y="145"/>
                    <a:pt x="36" y="144"/>
                  </a:cubicBezTo>
                  <a:cubicBezTo>
                    <a:pt x="37" y="144"/>
                    <a:pt x="37" y="142"/>
                    <a:pt x="36" y="142"/>
                  </a:cubicBezTo>
                  <a:cubicBezTo>
                    <a:pt x="35" y="140"/>
                    <a:pt x="34" y="138"/>
                    <a:pt x="33" y="137"/>
                  </a:cubicBezTo>
                  <a:cubicBezTo>
                    <a:pt x="32" y="135"/>
                    <a:pt x="31" y="134"/>
                    <a:pt x="29" y="134"/>
                  </a:cubicBezTo>
                  <a:cubicBezTo>
                    <a:pt x="28" y="134"/>
                    <a:pt x="27" y="134"/>
                    <a:pt x="27" y="135"/>
                  </a:cubicBezTo>
                  <a:cubicBezTo>
                    <a:pt x="24" y="136"/>
                    <a:pt x="24" y="136"/>
                    <a:pt x="24" y="136"/>
                  </a:cubicBezTo>
                  <a:cubicBezTo>
                    <a:pt x="21" y="138"/>
                    <a:pt x="20" y="141"/>
                    <a:pt x="22" y="143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24" y="147"/>
                    <a:pt x="24" y="147"/>
                    <a:pt x="24" y="147"/>
                  </a:cubicBezTo>
                  <a:cubicBezTo>
                    <a:pt x="23" y="148"/>
                    <a:pt x="23" y="148"/>
                    <a:pt x="23" y="148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6" y="145"/>
                    <a:pt x="14" y="141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9" y="137"/>
                    <a:pt x="46" y="147"/>
                    <a:pt x="56" y="154"/>
                  </a:cubicBezTo>
                  <a:cubicBezTo>
                    <a:pt x="56" y="154"/>
                    <a:pt x="56" y="154"/>
                    <a:pt x="56" y="154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42" y="173"/>
                    <a:pt x="42" y="173"/>
                    <a:pt x="42" y="173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40" y="173"/>
                    <a:pt x="40" y="173"/>
                    <a:pt x="40" y="173"/>
                  </a:cubicBezTo>
                  <a:cubicBezTo>
                    <a:pt x="37" y="170"/>
                    <a:pt x="33" y="167"/>
                    <a:pt x="30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2" y="159"/>
                    <a:pt x="32" y="159"/>
                    <a:pt x="32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5" y="160"/>
                    <a:pt x="35" y="161"/>
                    <a:pt x="36" y="162"/>
                  </a:cubicBezTo>
                  <a:cubicBezTo>
                    <a:pt x="37" y="163"/>
                    <a:pt x="39" y="163"/>
                    <a:pt x="40" y="163"/>
                  </a:cubicBezTo>
                  <a:cubicBezTo>
                    <a:pt x="41" y="163"/>
                    <a:pt x="42" y="163"/>
                    <a:pt x="43" y="162"/>
                  </a:cubicBezTo>
                  <a:cubicBezTo>
                    <a:pt x="45" y="159"/>
                    <a:pt x="45" y="159"/>
                    <a:pt x="45" y="159"/>
                  </a:cubicBezTo>
                  <a:cubicBezTo>
                    <a:pt x="47" y="157"/>
                    <a:pt x="47" y="154"/>
                    <a:pt x="45" y="153"/>
                  </a:cubicBezTo>
                  <a:cubicBezTo>
                    <a:pt x="44" y="151"/>
                    <a:pt x="43" y="150"/>
                    <a:pt x="41" y="148"/>
                  </a:cubicBezTo>
                  <a:cubicBezTo>
                    <a:pt x="41" y="148"/>
                    <a:pt x="41" y="148"/>
                    <a:pt x="40" y="148"/>
                  </a:cubicBezTo>
                  <a:cubicBezTo>
                    <a:pt x="40" y="148"/>
                    <a:pt x="39" y="148"/>
                    <a:pt x="39" y="148"/>
                  </a:cubicBezTo>
                  <a:cubicBezTo>
                    <a:pt x="38" y="149"/>
                    <a:pt x="38" y="150"/>
                    <a:pt x="39" y="151"/>
                  </a:cubicBezTo>
                  <a:cubicBezTo>
                    <a:pt x="40" y="152"/>
                    <a:pt x="41" y="154"/>
                    <a:pt x="43" y="155"/>
                  </a:cubicBezTo>
                  <a:cubicBezTo>
                    <a:pt x="43" y="156"/>
                    <a:pt x="43" y="156"/>
                    <a:pt x="43" y="156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8"/>
                    <a:pt x="37" y="157"/>
                    <a:pt x="37" y="157"/>
                  </a:cubicBezTo>
                  <a:cubicBezTo>
                    <a:pt x="36" y="155"/>
                    <a:pt x="34" y="155"/>
                    <a:pt x="33" y="155"/>
                  </a:cubicBezTo>
                  <a:cubicBezTo>
                    <a:pt x="31" y="155"/>
                    <a:pt x="30" y="155"/>
                    <a:pt x="29" y="156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4" y="160"/>
                    <a:pt x="24" y="163"/>
                    <a:pt x="27" y="166"/>
                  </a:cubicBezTo>
                  <a:cubicBezTo>
                    <a:pt x="30" y="170"/>
                    <a:pt x="34" y="173"/>
                    <a:pt x="38" y="176"/>
                  </a:cubicBezTo>
                  <a:cubicBezTo>
                    <a:pt x="39" y="177"/>
                    <a:pt x="41" y="178"/>
                    <a:pt x="42" y="178"/>
                  </a:cubicBezTo>
                  <a:cubicBezTo>
                    <a:pt x="43" y="178"/>
                    <a:pt x="45" y="177"/>
                    <a:pt x="46" y="176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60" y="155"/>
                    <a:pt x="60" y="152"/>
                    <a:pt x="58" y="151"/>
                  </a:cubicBezTo>
                  <a:cubicBezTo>
                    <a:pt x="49" y="144"/>
                    <a:pt x="42" y="135"/>
                    <a:pt x="38" y="125"/>
                  </a:cubicBezTo>
                  <a:cubicBezTo>
                    <a:pt x="37" y="123"/>
                    <a:pt x="36" y="123"/>
                    <a:pt x="34" y="123"/>
                  </a:cubicBezTo>
                  <a:moveTo>
                    <a:pt x="169" y="104"/>
                  </a:moveTo>
                  <a:cubicBezTo>
                    <a:pt x="166" y="104"/>
                    <a:pt x="164" y="106"/>
                    <a:pt x="164" y="108"/>
                  </a:cubicBezTo>
                  <a:cubicBezTo>
                    <a:pt x="162" y="119"/>
                    <a:pt x="158" y="129"/>
                    <a:pt x="151" y="138"/>
                  </a:cubicBezTo>
                  <a:cubicBezTo>
                    <a:pt x="150" y="140"/>
                    <a:pt x="151" y="142"/>
                    <a:pt x="153" y="144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1" y="159"/>
                    <a:pt x="172" y="160"/>
                    <a:pt x="173" y="160"/>
                  </a:cubicBezTo>
                  <a:cubicBezTo>
                    <a:pt x="174" y="160"/>
                    <a:pt x="176" y="159"/>
                    <a:pt x="177" y="157"/>
                  </a:cubicBezTo>
                  <a:cubicBezTo>
                    <a:pt x="180" y="153"/>
                    <a:pt x="183" y="149"/>
                    <a:pt x="185" y="144"/>
                  </a:cubicBezTo>
                  <a:cubicBezTo>
                    <a:pt x="187" y="141"/>
                    <a:pt x="186" y="138"/>
                    <a:pt x="184" y="137"/>
                  </a:cubicBezTo>
                  <a:cubicBezTo>
                    <a:pt x="180" y="135"/>
                    <a:pt x="180" y="135"/>
                    <a:pt x="180" y="135"/>
                  </a:cubicBezTo>
                  <a:cubicBezTo>
                    <a:pt x="180" y="135"/>
                    <a:pt x="179" y="135"/>
                    <a:pt x="178" y="135"/>
                  </a:cubicBezTo>
                  <a:cubicBezTo>
                    <a:pt x="176" y="135"/>
                    <a:pt x="174" y="136"/>
                    <a:pt x="173" y="138"/>
                  </a:cubicBezTo>
                  <a:cubicBezTo>
                    <a:pt x="173" y="139"/>
                    <a:pt x="172" y="140"/>
                    <a:pt x="172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8" y="136"/>
                    <a:pt x="169" y="135"/>
                    <a:pt x="170" y="133"/>
                  </a:cubicBezTo>
                  <a:cubicBezTo>
                    <a:pt x="171" y="132"/>
                    <a:pt x="170" y="131"/>
                    <a:pt x="169" y="130"/>
                  </a:cubicBezTo>
                  <a:cubicBezTo>
                    <a:pt x="169" y="130"/>
                    <a:pt x="169" y="130"/>
                    <a:pt x="168" y="130"/>
                  </a:cubicBezTo>
                  <a:cubicBezTo>
                    <a:pt x="168" y="130"/>
                    <a:pt x="167" y="130"/>
                    <a:pt x="167" y="131"/>
                  </a:cubicBezTo>
                  <a:cubicBezTo>
                    <a:pt x="166" y="133"/>
                    <a:pt x="165" y="135"/>
                    <a:pt x="164" y="136"/>
                  </a:cubicBezTo>
                  <a:cubicBezTo>
                    <a:pt x="163" y="138"/>
                    <a:pt x="163" y="141"/>
                    <a:pt x="166" y="143"/>
                  </a:cubicBezTo>
                  <a:cubicBezTo>
                    <a:pt x="168" y="145"/>
                    <a:pt x="168" y="145"/>
                    <a:pt x="168" y="145"/>
                  </a:cubicBezTo>
                  <a:cubicBezTo>
                    <a:pt x="169" y="145"/>
                    <a:pt x="170" y="145"/>
                    <a:pt x="171" y="145"/>
                  </a:cubicBezTo>
                  <a:cubicBezTo>
                    <a:pt x="173" y="145"/>
                    <a:pt x="174" y="144"/>
                    <a:pt x="175" y="143"/>
                  </a:cubicBezTo>
                  <a:cubicBezTo>
                    <a:pt x="176" y="142"/>
                    <a:pt x="176" y="141"/>
                    <a:pt x="177" y="140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0" y="147"/>
                    <a:pt x="177" y="151"/>
                    <a:pt x="174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54" y="141"/>
                    <a:pt x="154" y="141"/>
                    <a:pt x="154" y="141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62" y="131"/>
                    <a:pt x="166" y="120"/>
                    <a:pt x="168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91" y="110"/>
                    <a:pt x="191" y="110"/>
                    <a:pt x="191" y="110"/>
                  </a:cubicBezTo>
                  <a:cubicBezTo>
                    <a:pt x="192" y="111"/>
                    <a:pt x="192" y="111"/>
                    <a:pt x="192" y="111"/>
                  </a:cubicBezTo>
                  <a:cubicBezTo>
                    <a:pt x="192" y="112"/>
                    <a:pt x="192" y="112"/>
                    <a:pt x="192" y="112"/>
                  </a:cubicBezTo>
                  <a:cubicBezTo>
                    <a:pt x="191" y="116"/>
                    <a:pt x="190" y="121"/>
                    <a:pt x="189" y="126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4" y="126"/>
                    <a:pt x="184" y="126"/>
                    <a:pt x="184" y="126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5" y="118"/>
                    <a:pt x="183" y="115"/>
                    <a:pt x="181" y="115"/>
                  </a:cubicBezTo>
                  <a:cubicBezTo>
                    <a:pt x="177" y="114"/>
                    <a:pt x="177" y="114"/>
                    <a:pt x="177" y="114"/>
                  </a:cubicBezTo>
                  <a:cubicBezTo>
                    <a:pt x="177" y="114"/>
                    <a:pt x="177" y="114"/>
                    <a:pt x="176" y="114"/>
                  </a:cubicBezTo>
                  <a:cubicBezTo>
                    <a:pt x="174" y="114"/>
                    <a:pt x="172" y="116"/>
                    <a:pt x="171" y="118"/>
                  </a:cubicBezTo>
                  <a:cubicBezTo>
                    <a:pt x="171" y="120"/>
                    <a:pt x="171" y="121"/>
                    <a:pt x="170" y="123"/>
                  </a:cubicBezTo>
                  <a:cubicBezTo>
                    <a:pt x="169" y="124"/>
                    <a:pt x="170" y="125"/>
                    <a:pt x="171" y="126"/>
                  </a:cubicBezTo>
                  <a:cubicBezTo>
                    <a:pt x="171" y="126"/>
                    <a:pt x="171" y="126"/>
                    <a:pt x="172" y="126"/>
                  </a:cubicBezTo>
                  <a:cubicBezTo>
                    <a:pt x="173" y="126"/>
                    <a:pt x="173" y="125"/>
                    <a:pt x="174" y="124"/>
                  </a:cubicBezTo>
                  <a:cubicBezTo>
                    <a:pt x="174" y="123"/>
                    <a:pt x="175" y="121"/>
                    <a:pt x="175" y="119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20"/>
                    <a:pt x="180" y="120"/>
                    <a:pt x="180" y="120"/>
                  </a:cubicBezTo>
                  <a:cubicBezTo>
                    <a:pt x="179" y="123"/>
                    <a:pt x="179" y="123"/>
                    <a:pt x="179" y="123"/>
                  </a:cubicBezTo>
                  <a:cubicBezTo>
                    <a:pt x="179" y="126"/>
                    <a:pt x="180" y="129"/>
                    <a:pt x="182" y="130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7" y="131"/>
                    <a:pt x="187" y="131"/>
                  </a:cubicBezTo>
                  <a:cubicBezTo>
                    <a:pt x="190" y="131"/>
                    <a:pt x="192" y="130"/>
                    <a:pt x="192" y="127"/>
                  </a:cubicBezTo>
                  <a:cubicBezTo>
                    <a:pt x="194" y="122"/>
                    <a:pt x="195" y="117"/>
                    <a:pt x="196" y="112"/>
                  </a:cubicBezTo>
                  <a:cubicBezTo>
                    <a:pt x="196" y="109"/>
                    <a:pt x="194" y="106"/>
                    <a:pt x="191" y="106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moveTo>
                    <a:pt x="9" y="67"/>
                  </a:moveTo>
                  <a:cubicBezTo>
                    <a:pt x="7" y="67"/>
                    <a:pt x="5" y="68"/>
                    <a:pt x="4" y="71"/>
                  </a:cubicBezTo>
                  <a:cubicBezTo>
                    <a:pt x="3" y="76"/>
                    <a:pt x="2" y="81"/>
                    <a:pt x="1" y="86"/>
                  </a:cubicBezTo>
                  <a:cubicBezTo>
                    <a:pt x="0" y="89"/>
                    <a:pt x="3" y="92"/>
                    <a:pt x="5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12" y="92"/>
                    <a:pt x="14" y="90"/>
                    <a:pt x="14" y="88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7"/>
                    <a:pt x="19" y="89"/>
                    <a:pt x="19" y="91"/>
                  </a:cubicBezTo>
                  <a:cubicBezTo>
                    <a:pt x="19" y="92"/>
                    <a:pt x="20" y="93"/>
                    <a:pt x="21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2" y="93"/>
                    <a:pt x="23" y="93"/>
                    <a:pt x="23" y="92"/>
                  </a:cubicBezTo>
                  <a:cubicBezTo>
                    <a:pt x="23" y="90"/>
                    <a:pt x="24" y="88"/>
                    <a:pt x="24" y="86"/>
                  </a:cubicBezTo>
                  <a:cubicBezTo>
                    <a:pt x="24" y="83"/>
                    <a:pt x="23" y="81"/>
                    <a:pt x="20" y="80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7" y="79"/>
                    <a:pt x="16" y="79"/>
                    <a:pt x="16" y="79"/>
                  </a:cubicBezTo>
                  <a:cubicBezTo>
                    <a:pt x="14" y="79"/>
                    <a:pt x="11" y="81"/>
                    <a:pt x="11" y="84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1"/>
                    <a:pt x="7" y="77"/>
                    <a:pt x="8" y="72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28" y="90"/>
                    <a:pt x="28" y="102"/>
                    <a:pt x="30" y="113"/>
                  </a:cubicBezTo>
                  <a:cubicBezTo>
                    <a:pt x="30" y="114"/>
                    <a:pt x="30" y="114"/>
                    <a:pt x="30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14"/>
                    <a:pt x="4" y="109"/>
                    <a:pt x="4" y="104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10"/>
                    <a:pt x="13" y="112"/>
                    <a:pt x="15" y="112"/>
                  </a:cubicBezTo>
                  <a:cubicBezTo>
                    <a:pt x="15" y="112"/>
                    <a:pt x="15" y="112"/>
                    <a:pt x="16" y="112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22" y="111"/>
                    <a:pt x="23" y="108"/>
                    <a:pt x="23" y="106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99"/>
                    <a:pt x="22" y="98"/>
                    <a:pt x="21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0" y="98"/>
                    <a:pt x="19" y="99"/>
                    <a:pt x="19" y="100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19" y="107"/>
                    <a:pt x="19" y="107"/>
                    <a:pt x="19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1"/>
                    <a:pt x="11" y="98"/>
                    <a:pt x="9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2" y="98"/>
                    <a:pt x="0" y="101"/>
                    <a:pt x="0" y="104"/>
                  </a:cubicBezTo>
                  <a:cubicBezTo>
                    <a:pt x="0" y="109"/>
                    <a:pt x="1" y="114"/>
                    <a:pt x="2" y="119"/>
                  </a:cubicBezTo>
                  <a:cubicBezTo>
                    <a:pt x="3" y="122"/>
                    <a:pt x="5" y="124"/>
                    <a:pt x="7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3" y="117"/>
                    <a:pt x="34" y="115"/>
                    <a:pt x="34" y="113"/>
                  </a:cubicBezTo>
                  <a:cubicBezTo>
                    <a:pt x="32" y="102"/>
                    <a:pt x="32" y="90"/>
                    <a:pt x="35" y="80"/>
                  </a:cubicBezTo>
                  <a:cubicBezTo>
                    <a:pt x="36" y="78"/>
                    <a:pt x="34" y="75"/>
                    <a:pt x="32" y="74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9" y="67"/>
                  </a:cubicBezTo>
                  <a:moveTo>
                    <a:pt x="177" y="44"/>
                  </a:moveTo>
                  <a:cubicBezTo>
                    <a:pt x="176" y="44"/>
                    <a:pt x="175" y="44"/>
                    <a:pt x="174" y="44"/>
                  </a:cubicBezTo>
                  <a:cubicBezTo>
                    <a:pt x="156" y="57"/>
                    <a:pt x="156" y="57"/>
                    <a:pt x="156" y="57"/>
                  </a:cubicBezTo>
                  <a:cubicBezTo>
                    <a:pt x="154" y="59"/>
                    <a:pt x="153" y="62"/>
                    <a:pt x="154" y="64"/>
                  </a:cubicBezTo>
                  <a:cubicBezTo>
                    <a:pt x="160" y="73"/>
                    <a:pt x="164" y="84"/>
                    <a:pt x="164" y="95"/>
                  </a:cubicBezTo>
                  <a:cubicBezTo>
                    <a:pt x="164" y="97"/>
                    <a:pt x="167" y="99"/>
                    <a:pt x="169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5" y="99"/>
                    <a:pt x="197" y="96"/>
                    <a:pt x="196" y="93"/>
                  </a:cubicBezTo>
                  <a:cubicBezTo>
                    <a:pt x="196" y="88"/>
                    <a:pt x="195" y="83"/>
                    <a:pt x="194" y="78"/>
                  </a:cubicBezTo>
                  <a:cubicBezTo>
                    <a:pt x="194" y="75"/>
                    <a:pt x="192" y="73"/>
                    <a:pt x="189" y="73"/>
                  </a:cubicBezTo>
                  <a:cubicBezTo>
                    <a:pt x="189" y="73"/>
                    <a:pt x="189" y="73"/>
                    <a:pt x="188" y="73"/>
                  </a:cubicBezTo>
                  <a:cubicBezTo>
                    <a:pt x="185" y="74"/>
                    <a:pt x="185" y="74"/>
                    <a:pt x="185" y="74"/>
                  </a:cubicBezTo>
                  <a:cubicBezTo>
                    <a:pt x="182" y="75"/>
                    <a:pt x="180" y="78"/>
                    <a:pt x="181" y="80"/>
                  </a:cubicBezTo>
                  <a:cubicBezTo>
                    <a:pt x="181" y="82"/>
                    <a:pt x="182" y="83"/>
                    <a:pt x="182" y="84"/>
                  </a:cubicBezTo>
                  <a:cubicBezTo>
                    <a:pt x="182" y="85"/>
                    <a:pt x="182" y="85"/>
                    <a:pt x="182" y="85"/>
                  </a:cubicBezTo>
                  <a:cubicBezTo>
                    <a:pt x="181" y="85"/>
                    <a:pt x="181" y="85"/>
                    <a:pt x="181" y="85"/>
                  </a:cubicBezTo>
                  <a:cubicBezTo>
                    <a:pt x="178" y="85"/>
                    <a:pt x="178" y="85"/>
                    <a:pt x="178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6" y="83"/>
                    <a:pt x="176" y="81"/>
                    <a:pt x="175" y="79"/>
                  </a:cubicBezTo>
                  <a:cubicBezTo>
                    <a:pt x="175" y="78"/>
                    <a:pt x="174" y="77"/>
                    <a:pt x="173" y="77"/>
                  </a:cubicBezTo>
                  <a:cubicBezTo>
                    <a:pt x="173" y="77"/>
                    <a:pt x="173" y="77"/>
                    <a:pt x="173" y="77"/>
                  </a:cubicBezTo>
                  <a:cubicBezTo>
                    <a:pt x="172" y="78"/>
                    <a:pt x="171" y="79"/>
                    <a:pt x="171" y="80"/>
                  </a:cubicBezTo>
                  <a:cubicBezTo>
                    <a:pt x="172" y="81"/>
                    <a:pt x="172" y="83"/>
                    <a:pt x="173" y="85"/>
                  </a:cubicBezTo>
                  <a:cubicBezTo>
                    <a:pt x="173" y="88"/>
                    <a:pt x="175" y="89"/>
                    <a:pt x="178" y="89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82" y="89"/>
                    <a:pt x="182" y="89"/>
                    <a:pt x="182" y="89"/>
                  </a:cubicBezTo>
                  <a:cubicBezTo>
                    <a:pt x="184" y="89"/>
                    <a:pt x="186" y="86"/>
                    <a:pt x="186" y="83"/>
                  </a:cubicBezTo>
                  <a:cubicBezTo>
                    <a:pt x="185" y="82"/>
                    <a:pt x="185" y="81"/>
                    <a:pt x="185" y="80"/>
                  </a:cubicBezTo>
                  <a:cubicBezTo>
                    <a:pt x="185" y="79"/>
                    <a:pt x="185" y="79"/>
                    <a:pt x="185" y="7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9" y="78"/>
                    <a:pt x="189" y="78"/>
                    <a:pt x="189" y="78"/>
                  </a:cubicBezTo>
                  <a:cubicBezTo>
                    <a:pt x="190" y="78"/>
                    <a:pt x="190" y="78"/>
                    <a:pt x="190" y="78"/>
                  </a:cubicBezTo>
                  <a:cubicBezTo>
                    <a:pt x="191" y="78"/>
                    <a:pt x="191" y="78"/>
                    <a:pt x="191" y="78"/>
                  </a:cubicBezTo>
                  <a:cubicBezTo>
                    <a:pt x="191" y="83"/>
                    <a:pt x="192" y="88"/>
                    <a:pt x="192" y="93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69" y="95"/>
                    <a:pt x="169" y="95"/>
                    <a:pt x="169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7" y="83"/>
                    <a:pt x="164" y="71"/>
                    <a:pt x="157" y="62"/>
                  </a:cubicBezTo>
                  <a:cubicBezTo>
                    <a:pt x="157" y="61"/>
                    <a:pt x="157" y="61"/>
                    <a:pt x="157" y="61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81" y="53"/>
                    <a:pt x="183" y="57"/>
                    <a:pt x="185" y="62"/>
                  </a:cubicBezTo>
                  <a:cubicBezTo>
                    <a:pt x="185" y="62"/>
                    <a:pt x="185" y="62"/>
                    <a:pt x="185" y="62"/>
                  </a:cubicBezTo>
                  <a:cubicBezTo>
                    <a:pt x="185" y="63"/>
                    <a:pt x="185" y="63"/>
                    <a:pt x="185" y="63"/>
                  </a:cubicBezTo>
                  <a:cubicBezTo>
                    <a:pt x="181" y="64"/>
                    <a:pt x="181" y="64"/>
                    <a:pt x="181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7" y="59"/>
                    <a:pt x="176" y="58"/>
                    <a:pt x="174" y="58"/>
                  </a:cubicBezTo>
                  <a:cubicBezTo>
                    <a:pt x="173" y="58"/>
                    <a:pt x="172" y="58"/>
                    <a:pt x="172" y="58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7" y="61"/>
                    <a:pt x="165" y="64"/>
                    <a:pt x="167" y="66"/>
                  </a:cubicBezTo>
                  <a:cubicBezTo>
                    <a:pt x="167" y="68"/>
                    <a:pt x="168" y="70"/>
                    <a:pt x="169" y="72"/>
                  </a:cubicBezTo>
                  <a:cubicBezTo>
                    <a:pt x="169" y="72"/>
                    <a:pt x="170" y="73"/>
                    <a:pt x="171" y="73"/>
                  </a:cubicBezTo>
                  <a:cubicBezTo>
                    <a:pt x="171" y="73"/>
                    <a:pt x="171" y="73"/>
                    <a:pt x="171" y="73"/>
                  </a:cubicBezTo>
                  <a:cubicBezTo>
                    <a:pt x="172" y="72"/>
                    <a:pt x="173" y="71"/>
                    <a:pt x="172" y="70"/>
                  </a:cubicBezTo>
                  <a:cubicBezTo>
                    <a:pt x="172" y="68"/>
                    <a:pt x="171" y="66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1" y="63"/>
                    <a:pt x="171" y="63"/>
                    <a:pt x="171" y="63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6" y="65"/>
                    <a:pt x="176" y="65"/>
                    <a:pt x="176" y="65"/>
                  </a:cubicBezTo>
                  <a:cubicBezTo>
                    <a:pt x="177" y="67"/>
                    <a:pt x="179" y="69"/>
                    <a:pt x="181" y="69"/>
                  </a:cubicBezTo>
                  <a:cubicBezTo>
                    <a:pt x="182" y="69"/>
                    <a:pt x="182" y="69"/>
                    <a:pt x="183" y="68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9" y="66"/>
                    <a:pt x="190" y="63"/>
                    <a:pt x="189" y="60"/>
                  </a:cubicBezTo>
                  <a:cubicBezTo>
                    <a:pt x="187" y="55"/>
                    <a:pt x="184" y="51"/>
                    <a:pt x="182" y="46"/>
                  </a:cubicBezTo>
                  <a:cubicBezTo>
                    <a:pt x="180" y="45"/>
                    <a:pt x="179" y="44"/>
                    <a:pt x="177" y="44"/>
                  </a:cubicBezTo>
                  <a:moveTo>
                    <a:pt x="98" y="152"/>
                  </a:moveTo>
                  <a:cubicBezTo>
                    <a:pt x="84" y="152"/>
                    <a:pt x="70" y="146"/>
                    <a:pt x="60" y="137"/>
                  </a:cubicBezTo>
                  <a:cubicBezTo>
                    <a:pt x="51" y="127"/>
                    <a:pt x="45" y="113"/>
                    <a:pt x="45" y="99"/>
                  </a:cubicBezTo>
                  <a:cubicBezTo>
                    <a:pt x="45" y="84"/>
                    <a:pt x="51" y="71"/>
                    <a:pt x="60" y="61"/>
                  </a:cubicBezTo>
                  <a:cubicBezTo>
                    <a:pt x="70" y="51"/>
                    <a:pt x="84" y="45"/>
                    <a:pt x="98" y="45"/>
                  </a:cubicBezTo>
                  <a:cubicBezTo>
                    <a:pt x="113" y="45"/>
                    <a:pt x="127" y="51"/>
                    <a:pt x="136" y="61"/>
                  </a:cubicBezTo>
                  <a:cubicBezTo>
                    <a:pt x="146" y="71"/>
                    <a:pt x="152" y="84"/>
                    <a:pt x="152" y="99"/>
                  </a:cubicBezTo>
                  <a:cubicBezTo>
                    <a:pt x="152" y="113"/>
                    <a:pt x="146" y="127"/>
                    <a:pt x="136" y="137"/>
                  </a:cubicBezTo>
                  <a:cubicBezTo>
                    <a:pt x="127" y="146"/>
                    <a:pt x="113" y="152"/>
                    <a:pt x="98" y="152"/>
                  </a:cubicBezTo>
                  <a:moveTo>
                    <a:pt x="98" y="40"/>
                  </a:moveTo>
                  <a:cubicBezTo>
                    <a:pt x="66" y="40"/>
                    <a:pt x="40" y="66"/>
                    <a:pt x="40" y="99"/>
                  </a:cubicBezTo>
                  <a:cubicBezTo>
                    <a:pt x="40" y="131"/>
                    <a:pt x="66" y="157"/>
                    <a:pt x="98" y="157"/>
                  </a:cubicBezTo>
                  <a:cubicBezTo>
                    <a:pt x="131" y="157"/>
                    <a:pt x="157" y="131"/>
                    <a:pt x="157" y="99"/>
                  </a:cubicBezTo>
                  <a:cubicBezTo>
                    <a:pt x="157" y="66"/>
                    <a:pt x="131" y="40"/>
                    <a:pt x="98" y="40"/>
                  </a:cubicBezTo>
                  <a:moveTo>
                    <a:pt x="48" y="16"/>
                  </a:moveTo>
                  <a:cubicBezTo>
                    <a:pt x="46" y="16"/>
                    <a:pt x="45" y="16"/>
                    <a:pt x="44" y="17"/>
                  </a:cubicBezTo>
                  <a:cubicBezTo>
                    <a:pt x="40" y="20"/>
                    <a:pt x="36" y="23"/>
                    <a:pt x="32" y="26"/>
                  </a:cubicBezTo>
                  <a:cubicBezTo>
                    <a:pt x="30" y="28"/>
                    <a:pt x="29" y="32"/>
                    <a:pt x="31" y="34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5" y="37"/>
                    <a:pt x="36" y="38"/>
                    <a:pt x="37" y="38"/>
                  </a:cubicBezTo>
                  <a:cubicBezTo>
                    <a:pt x="39" y="38"/>
                    <a:pt x="40" y="37"/>
                    <a:pt x="41" y="36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4"/>
                    <a:pt x="43" y="45"/>
                  </a:cubicBezTo>
                  <a:cubicBezTo>
                    <a:pt x="43" y="45"/>
                    <a:pt x="43" y="45"/>
                    <a:pt x="44" y="45"/>
                  </a:cubicBezTo>
                  <a:cubicBezTo>
                    <a:pt x="44" y="45"/>
                    <a:pt x="45" y="45"/>
                    <a:pt x="45" y="45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2" y="39"/>
                    <a:pt x="52" y="36"/>
                    <a:pt x="50" y="34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0"/>
                    <a:pt x="46" y="30"/>
                    <a:pt x="44" y="30"/>
                  </a:cubicBezTo>
                  <a:cubicBezTo>
                    <a:pt x="43" y="30"/>
                    <a:pt x="42" y="30"/>
                    <a:pt x="41" y="3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8" y="26"/>
                    <a:pt x="42" y="23"/>
                    <a:pt x="46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50" y="47"/>
                    <a:pt x="42" y="56"/>
                    <a:pt x="37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7" y="50"/>
                    <a:pt x="20" y="46"/>
                    <a:pt x="23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51"/>
                    <a:pt x="24" y="54"/>
                    <a:pt x="27" y="55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4" y="58"/>
                    <a:pt x="35" y="57"/>
                    <a:pt x="36" y="56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49"/>
                    <a:pt x="39" y="49"/>
                  </a:cubicBezTo>
                  <a:cubicBezTo>
                    <a:pt x="39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6"/>
                    <a:pt x="32" y="42"/>
                    <a:pt x="30" y="41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6" y="38"/>
                    <a:pt x="25" y="37"/>
                    <a:pt x="24" y="37"/>
                  </a:cubicBezTo>
                  <a:cubicBezTo>
                    <a:pt x="23" y="37"/>
                    <a:pt x="21" y="38"/>
                    <a:pt x="20" y="40"/>
                  </a:cubicBezTo>
                  <a:cubicBezTo>
                    <a:pt x="17" y="44"/>
                    <a:pt x="14" y="48"/>
                    <a:pt x="11" y="53"/>
                  </a:cubicBezTo>
                  <a:cubicBezTo>
                    <a:pt x="10" y="56"/>
                    <a:pt x="11" y="59"/>
                    <a:pt x="13" y="60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5" y="70"/>
                    <a:pt x="36" y="70"/>
                    <a:pt x="36" y="70"/>
                  </a:cubicBezTo>
                  <a:cubicBezTo>
                    <a:pt x="38" y="70"/>
                    <a:pt x="39" y="69"/>
                    <a:pt x="40" y="68"/>
                  </a:cubicBezTo>
                  <a:cubicBezTo>
                    <a:pt x="45" y="58"/>
                    <a:pt x="53" y="50"/>
                    <a:pt x="62" y="44"/>
                  </a:cubicBezTo>
                  <a:cubicBezTo>
                    <a:pt x="64" y="43"/>
                    <a:pt x="64" y="40"/>
                    <a:pt x="63" y="3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1" y="16"/>
                    <a:pt x="49" y="16"/>
                    <a:pt x="48" y="16"/>
                  </a:cubicBezTo>
                  <a:moveTo>
                    <a:pt x="127" y="5"/>
                  </a:moveTo>
                  <a:cubicBezTo>
                    <a:pt x="124" y="5"/>
                    <a:pt x="122" y="6"/>
                    <a:pt x="122" y="8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5" y="33"/>
                    <a:pt x="117" y="35"/>
                    <a:pt x="119" y="36"/>
                  </a:cubicBezTo>
                  <a:cubicBezTo>
                    <a:pt x="129" y="39"/>
                    <a:pt x="139" y="45"/>
                    <a:pt x="146" y="53"/>
                  </a:cubicBezTo>
                  <a:cubicBezTo>
                    <a:pt x="147" y="54"/>
                    <a:pt x="148" y="55"/>
                    <a:pt x="149" y="55"/>
                  </a:cubicBezTo>
                  <a:cubicBezTo>
                    <a:pt x="150" y="55"/>
                    <a:pt x="152" y="54"/>
                    <a:pt x="153" y="53"/>
                  </a:cubicBezTo>
                  <a:cubicBezTo>
                    <a:pt x="170" y="39"/>
                    <a:pt x="170" y="39"/>
                    <a:pt x="170" y="39"/>
                  </a:cubicBezTo>
                  <a:cubicBezTo>
                    <a:pt x="172" y="37"/>
                    <a:pt x="172" y="34"/>
                    <a:pt x="170" y="31"/>
                  </a:cubicBezTo>
                  <a:cubicBezTo>
                    <a:pt x="166" y="27"/>
                    <a:pt x="162" y="24"/>
                    <a:pt x="158" y="21"/>
                  </a:cubicBezTo>
                  <a:cubicBezTo>
                    <a:pt x="157" y="20"/>
                    <a:pt x="156" y="20"/>
                    <a:pt x="154" y="20"/>
                  </a:cubicBezTo>
                  <a:cubicBezTo>
                    <a:pt x="153" y="20"/>
                    <a:pt x="152" y="20"/>
                    <a:pt x="151" y="21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7" y="27"/>
                    <a:pt x="148" y="30"/>
                    <a:pt x="150" y="32"/>
                  </a:cubicBezTo>
                  <a:cubicBezTo>
                    <a:pt x="151" y="32"/>
                    <a:pt x="152" y="33"/>
                    <a:pt x="153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38"/>
                    <a:pt x="150" y="38"/>
                    <a:pt x="150" y="38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6"/>
                    <a:pt x="146" y="35"/>
                    <a:pt x="144" y="34"/>
                  </a:cubicBezTo>
                  <a:cubicBezTo>
                    <a:pt x="144" y="34"/>
                    <a:pt x="144" y="34"/>
                    <a:pt x="143" y="34"/>
                  </a:cubicBezTo>
                  <a:cubicBezTo>
                    <a:pt x="143" y="34"/>
                    <a:pt x="142" y="34"/>
                    <a:pt x="142" y="34"/>
                  </a:cubicBezTo>
                  <a:cubicBezTo>
                    <a:pt x="141" y="35"/>
                    <a:pt x="141" y="36"/>
                    <a:pt x="142" y="37"/>
                  </a:cubicBezTo>
                  <a:cubicBezTo>
                    <a:pt x="144" y="38"/>
                    <a:pt x="145" y="39"/>
                    <a:pt x="147" y="41"/>
                  </a:cubicBezTo>
                  <a:cubicBezTo>
                    <a:pt x="148" y="41"/>
                    <a:pt x="149" y="42"/>
                    <a:pt x="150" y="42"/>
                  </a:cubicBezTo>
                  <a:cubicBezTo>
                    <a:pt x="151" y="42"/>
                    <a:pt x="152" y="41"/>
                    <a:pt x="154" y="40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8" y="36"/>
                    <a:pt x="157" y="33"/>
                    <a:pt x="155" y="31"/>
                  </a:cubicBezTo>
                  <a:cubicBezTo>
                    <a:pt x="154" y="30"/>
                    <a:pt x="153" y="29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55" y="24"/>
                    <a:pt x="155" y="24"/>
                    <a:pt x="155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60" y="27"/>
                    <a:pt x="163" y="30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1" y="42"/>
                    <a:pt x="131" y="36"/>
                    <a:pt x="120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32" y="10"/>
                    <a:pt x="137" y="12"/>
                    <a:pt x="141" y="15"/>
                  </a:cubicBezTo>
                  <a:cubicBezTo>
                    <a:pt x="142" y="15"/>
                    <a:pt x="142" y="15"/>
                    <a:pt x="142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8"/>
                    <a:pt x="134" y="18"/>
                    <a:pt x="133" y="18"/>
                  </a:cubicBezTo>
                  <a:cubicBezTo>
                    <a:pt x="131" y="18"/>
                    <a:pt x="129" y="19"/>
                    <a:pt x="129" y="21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6" y="26"/>
                    <a:pt x="128" y="29"/>
                    <a:pt x="130" y="30"/>
                  </a:cubicBezTo>
                  <a:cubicBezTo>
                    <a:pt x="131" y="31"/>
                    <a:pt x="133" y="32"/>
                    <a:pt x="135" y="33"/>
                  </a:cubicBezTo>
                  <a:cubicBezTo>
                    <a:pt x="135" y="33"/>
                    <a:pt x="135" y="33"/>
                    <a:pt x="136" y="33"/>
                  </a:cubicBezTo>
                  <a:cubicBezTo>
                    <a:pt x="136" y="33"/>
                    <a:pt x="137" y="32"/>
                    <a:pt x="137" y="32"/>
                  </a:cubicBezTo>
                  <a:cubicBezTo>
                    <a:pt x="138" y="31"/>
                    <a:pt x="138" y="30"/>
                    <a:pt x="137" y="29"/>
                  </a:cubicBezTo>
                  <a:cubicBezTo>
                    <a:pt x="135" y="28"/>
                    <a:pt x="133" y="27"/>
                    <a:pt x="131" y="26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8" y="24"/>
                    <a:pt x="139" y="24"/>
                  </a:cubicBezTo>
                  <a:cubicBezTo>
                    <a:pt x="141" y="24"/>
                    <a:pt x="143" y="23"/>
                    <a:pt x="144" y="21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7" y="16"/>
                    <a:pt x="146" y="12"/>
                    <a:pt x="143" y="11"/>
                  </a:cubicBezTo>
                  <a:cubicBezTo>
                    <a:pt x="138" y="9"/>
                    <a:pt x="133" y="7"/>
                    <a:pt x="129" y="5"/>
                  </a:cubicBezTo>
                  <a:cubicBezTo>
                    <a:pt x="128" y="5"/>
                    <a:pt x="127" y="5"/>
                    <a:pt x="127" y="5"/>
                  </a:cubicBezTo>
                  <a:moveTo>
                    <a:pt x="98" y="0"/>
                  </a:moveTo>
                  <a:cubicBezTo>
                    <a:pt x="97" y="0"/>
                    <a:pt x="96" y="0"/>
                    <a:pt x="94" y="1"/>
                  </a:cubicBezTo>
                  <a:cubicBezTo>
                    <a:pt x="91" y="1"/>
                    <a:pt x="89" y="3"/>
                    <a:pt x="89" y="6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9" y="12"/>
                    <a:pt x="92" y="14"/>
                    <a:pt x="95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1" y="20"/>
                    <a:pt x="90" y="20"/>
                    <a:pt x="90" y="22"/>
                  </a:cubicBezTo>
                  <a:cubicBezTo>
                    <a:pt x="90" y="23"/>
                    <a:pt x="91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101" y="23"/>
                    <a:pt x="103" y="21"/>
                    <a:pt x="103" y="18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103" y="12"/>
                    <a:pt x="101" y="10"/>
                    <a:pt x="98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4"/>
                    <a:pt x="97" y="4"/>
                    <a:pt x="98" y="4"/>
                  </a:cubicBezTo>
                  <a:cubicBezTo>
                    <a:pt x="102" y="4"/>
                    <a:pt x="106" y="5"/>
                    <a:pt x="109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4" y="29"/>
                    <a:pt x="101" y="29"/>
                    <a:pt x="99" y="29"/>
                  </a:cubicBezTo>
                  <a:cubicBezTo>
                    <a:pt x="90" y="29"/>
                    <a:pt x="80" y="31"/>
                    <a:pt x="72" y="3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7" y="9"/>
                    <a:pt x="72" y="8"/>
                    <a:pt x="77" y="7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2" y="14"/>
                    <a:pt x="70" y="17"/>
                    <a:pt x="71" y="20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5"/>
                    <a:pt x="75" y="26"/>
                    <a:pt x="77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80" y="25"/>
                    <a:pt x="82" y="25"/>
                    <a:pt x="84" y="25"/>
                  </a:cubicBezTo>
                  <a:cubicBezTo>
                    <a:pt x="85" y="24"/>
                    <a:pt x="85" y="23"/>
                    <a:pt x="85" y="22"/>
                  </a:cubicBezTo>
                  <a:cubicBezTo>
                    <a:pt x="85" y="21"/>
                    <a:pt x="84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1" y="21"/>
                    <a:pt x="79" y="22"/>
                    <a:pt x="7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82" y="15"/>
                    <a:pt x="84" y="13"/>
                    <a:pt x="83" y="10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2" y="5"/>
                    <a:pt x="80" y="3"/>
                    <a:pt x="78" y="3"/>
                  </a:cubicBezTo>
                  <a:cubicBezTo>
                    <a:pt x="77" y="3"/>
                    <a:pt x="77" y="3"/>
                    <a:pt x="76" y="3"/>
                  </a:cubicBezTo>
                  <a:cubicBezTo>
                    <a:pt x="71" y="4"/>
                    <a:pt x="66" y="6"/>
                    <a:pt x="61" y="8"/>
                  </a:cubicBezTo>
                  <a:cubicBezTo>
                    <a:pt x="58" y="9"/>
                    <a:pt x="57" y="12"/>
                    <a:pt x="58" y="1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7"/>
                    <a:pt x="71" y="38"/>
                    <a:pt x="72" y="38"/>
                  </a:cubicBezTo>
                  <a:cubicBezTo>
                    <a:pt x="73" y="38"/>
                    <a:pt x="73" y="38"/>
                    <a:pt x="74" y="38"/>
                  </a:cubicBezTo>
                  <a:cubicBezTo>
                    <a:pt x="81" y="35"/>
                    <a:pt x="90" y="33"/>
                    <a:pt x="99" y="33"/>
                  </a:cubicBezTo>
                  <a:cubicBezTo>
                    <a:pt x="101" y="33"/>
                    <a:pt x="103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ubicBezTo>
                    <a:pt x="108" y="33"/>
                    <a:pt x="110" y="31"/>
                    <a:pt x="111" y="29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4"/>
                    <a:pt x="113" y="2"/>
                    <a:pt x="110" y="1"/>
                  </a:cubicBezTo>
                  <a:cubicBezTo>
                    <a:pt x="106" y="1"/>
                    <a:pt x="102" y="0"/>
                    <a:pt x="98" y="0"/>
                  </a:cubicBezTo>
                </a:path>
              </a:pathLst>
            </a:custGeom>
            <a:solidFill>
              <a:srgbClr val="C7C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2274311" y="2732453"/>
            <a:ext cx="1242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D6A800"/>
                </a:solidFill>
              </a:rPr>
              <a:t>中秋</a:t>
            </a:r>
            <a:endParaRPr lang="en-US" altLang="zh-CN" sz="4000" b="1" dirty="0">
              <a:solidFill>
                <a:srgbClr val="D6A800"/>
              </a:solidFill>
            </a:endParaRPr>
          </a:p>
          <a:p>
            <a:r>
              <a:rPr lang="zh-CN" altLang="en-US" sz="4000" b="1" dirty="0">
                <a:solidFill>
                  <a:srgbClr val="D6A800"/>
                </a:solidFill>
              </a:rPr>
              <a:t>快乐</a:t>
            </a:r>
          </a:p>
        </p:txBody>
      </p:sp>
      <p:grpSp>
        <p:nvGrpSpPr>
          <p:cNvPr id="2049" name="Group 10"/>
          <p:cNvGrpSpPr>
            <a:grpSpLocks noChangeAspect="1"/>
          </p:cNvGrpSpPr>
          <p:nvPr/>
        </p:nvGrpSpPr>
        <p:grpSpPr bwMode="auto">
          <a:xfrm>
            <a:off x="537337" y="0"/>
            <a:ext cx="1004887" cy="3332163"/>
            <a:chOff x="587" y="1"/>
            <a:chExt cx="633" cy="2099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2051" name="Rectangle 11"/>
            <p:cNvSpPr>
              <a:spLocks noChangeArrowheads="1"/>
            </p:cNvSpPr>
            <p:nvPr/>
          </p:nvSpPr>
          <p:spPr bwMode="auto">
            <a:xfrm>
              <a:off x="898" y="1"/>
              <a:ext cx="11" cy="46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2" name="Rectangle 12"/>
            <p:cNvSpPr>
              <a:spLocks noChangeArrowheads="1"/>
            </p:cNvSpPr>
            <p:nvPr/>
          </p:nvSpPr>
          <p:spPr bwMode="auto">
            <a:xfrm>
              <a:off x="898" y="1521"/>
              <a:ext cx="11" cy="102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898" y="1794"/>
              <a:ext cx="11" cy="4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5" name="Rectangle 14"/>
            <p:cNvSpPr>
              <a:spLocks noChangeArrowheads="1"/>
            </p:cNvSpPr>
            <p:nvPr/>
          </p:nvSpPr>
          <p:spPr bwMode="auto">
            <a:xfrm>
              <a:off x="886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6" name="Rectangle 15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7" name="Rectangle 16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8" name="Rectangle 17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9" name="Rectangle 18"/>
            <p:cNvSpPr>
              <a:spLocks noChangeArrowheads="1"/>
            </p:cNvSpPr>
            <p:nvPr/>
          </p:nvSpPr>
          <p:spPr bwMode="auto">
            <a:xfrm>
              <a:off x="898" y="1873"/>
              <a:ext cx="1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0" name="Rectangle 19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1" name="Rectangle 20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2" name="Rectangle 21"/>
            <p:cNvSpPr>
              <a:spLocks noChangeArrowheads="1"/>
            </p:cNvSpPr>
            <p:nvPr/>
          </p:nvSpPr>
          <p:spPr bwMode="auto">
            <a:xfrm>
              <a:off x="909" y="1873"/>
              <a:ext cx="12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3" name="Rectangle 22"/>
            <p:cNvSpPr>
              <a:spLocks noChangeArrowheads="1"/>
            </p:cNvSpPr>
            <p:nvPr/>
          </p:nvSpPr>
          <p:spPr bwMode="auto">
            <a:xfrm>
              <a:off x="921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4" name="Oval 23"/>
            <p:cNvSpPr>
              <a:spLocks noChangeArrowheads="1"/>
            </p:cNvSpPr>
            <p:nvPr/>
          </p:nvSpPr>
          <p:spPr bwMode="auto">
            <a:xfrm>
              <a:off x="886" y="1623"/>
              <a:ext cx="35" cy="46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5" name="Oval 24"/>
            <p:cNvSpPr>
              <a:spLocks noChangeArrowheads="1"/>
            </p:cNvSpPr>
            <p:nvPr/>
          </p:nvSpPr>
          <p:spPr bwMode="auto">
            <a:xfrm>
              <a:off x="886" y="1760"/>
              <a:ext cx="35" cy="45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6" name="Freeform 25"/>
            <p:cNvSpPr>
              <a:spLocks noEditPoints="1"/>
            </p:cNvSpPr>
            <p:nvPr/>
          </p:nvSpPr>
          <p:spPr bwMode="auto">
            <a:xfrm>
              <a:off x="829" y="1657"/>
              <a:ext cx="149" cy="114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7" name="Freeform 26"/>
            <p:cNvSpPr/>
            <p:nvPr/>
          </p:nvSpPr>
          <p:spPr bwMode="auto">
            <a:xfrm>
              <a:off x="886" y="1828"/>
              <a:ext cx="35" cy="45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8" name="Freeform 27"/>
            <p:cNvSpPr/>
            <p:nvPr/>
          </p:nvSpPr>
          <p:spPr bwMode="auto">
            <a:xfrm>
              <a:off x="587" y="818"/>
              <a:ext cx="633" cy="45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9" name="Freeform 28"/>
            <p:cNvSpPr/>
            <p:nvPr/>
          </p:nvSpPr>
          <p:spPr bwMode="auto">
            <a:xfrm>
              <a:off x="587" y="86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0" name="Freeform 29"/>
            <p:cNvSpPr/>
            <p:nvPr/>
          </p:nvSpPr>
          <p:spPr bwMode="auto">
            <a:xfrm>
              <a:off x="587" y="897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1" name="Freeform 30"/>
            <p:cNvSpPr/>
            <p:nvPr/>
          </p:nvSpPr>
          <p:spPr bwMode="auto">
            <a:xfrm>
              <a:off x="587" y="94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2" name="Freeform 31"/>
            <p:cNvSpPr/>
            <p:nvPr/>
          </p:nvSpPr>
          <p:spPr bwMode="auto">
            <a:xfrm>
              <a:off x="587" y="977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3" name="Freeform 32"/>
            <p:cNvSpPr/>
            <p:nvPr/>
          </p:nvSpPr>
          <p:spPr bwMode="auto">
            <a:xfrm>
              <a:off x="587" y="102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4" name="Freeform 33"/>
            <p:cNvSpPr/>
            <p:nvPr/>
          </p:nvSpPr>
          <p:spPr bwMode="auto">
            <a:xfrm>
              <a:off x="587" y="1056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5" name="Freeform 34"/>
            <p:cNvSpPr/>
            <p:nvPr/>
          </p:nvSpPr>
          <p:spPr bwMode="auto">
            <a:xfrm>
              <a:off x="587" y="110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6" name="Freeform 35"/>
            <p:cNvSpPr/>
            <p:nvPr/>
          </p:nvSpPr>
          <p:spPr bwMode="auto">
            <a:xfrm>
              <a:off x="587" y="1136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7" name="Freeform 36"/>
            <p:cNvSpPr/>
            <p:nvPr/>
          </p:nvSpPr>
          <p:spPr bwMode="auto">
            <a:xfrm>
              <a:off x="587" y="1181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8" name="Freeform 37"/>
            <p:cNvSpPr/>
            <p:nvPr/>
          </p:nvSpPr>
          <p:spPr bwMode="auto">
            <a:xfrm>
              <a:off x="587" y="122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9" name="Freeform 38"/>
            <p:cNvSpPr/>
            <p:nvPr/>
          </p:nvSpPr>
          <p:spPr bwMode="auto">
            <a:xfrm>
              <a:off x="587" y="1260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0" name="Freeform 39"/>
            <p:cNvSpPr/>
            <p:nvPr/>
          </p:nvSpPr>
          <p:spPr bwMode="auto">
            <a:xfrm>
              <a:off x="587" y="130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1" name="Freeform 40"/>
            <p:cNvSpPr/>
            <p:nvPr/>
          </p:nvSpPr>
          <p:spPr bwMode="auto">
            <a:xfrm>
              <a:off x="587" y="1340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2" name="Freeform 41"/>
            <p:cNvSpPr/>
            <p:nvPr/>
          </p:nvSpPr>
          <p:spPr bwMode="auto">
            <a:xfrm>
              <a:off x="587" y="138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3" name="Freeform 42"/>
            <p:cNvSpPr/>
            <p:nvPr/>
          </p:nvSpPr>
          <p:spPr bwMode="auto">
            <a:xfrm>
              <a:off x="587" y="1419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4" name="Freeform 43"/>
            <p:cNvSpPr/>
            <p:nvPr/>
          </p:nvSpPr>
          <p:spPr bwMode="auto">
            <a:xfrm>
              <a:off x="587" y="146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5" name="Freeform 44"/>
            <p:cNvSpPr/>
            <p:nvPr/>
          </p:nvSpPr>
          <p:spPr bwMode="auto">
            <a:xfrm>
              <a:off x="587" y="1499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6" name="Freeform 45"/>
            <p:cNvSpPr/>
            <p:nvPr/>
          </p:nvSpPr>
          <p:spPr bwMode="auto">
            <a:xfrm>
              <a:off x="714" y="625"/>
              <a:ext cx="379" cy="193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7" name="Oval 46"/>
            <p:cNvSpPr>
              <a:spLocks noChangeArrowheads="1"/>
            </p:cNvSpPr>
            <p:nvPr/>
          </p:nvSpPr>
          <p:spPr bwMode="auto">
            <a:xfrm>
              <a:off x="886" y="466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8" name="Oval 47"/>
            <p:cNvSpPr>
              <a:spLocks noChangeArrowheads="1"/>
            </p:cNvSpPr>
            <p:nvPr/>
          </p:nvSpPr>
          <p:spPr bwMode="auto">
            <a:xfrm>
              <a:off x="886" y="602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9" name="Freeform 48"/>
            <p:cNvSpPr>
              <a:spLocks noEditPoints="1"/>
            </p:cNvSpPr>
            <p:nvPr/>
          </p:nvSpPr>
          <p:spPr bwMode="auto">
            <a:xfrm>
              <a:off x="829" y="489"/>
              <a:ext cx="149" cy="125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93" name="组合 2092"/>
          <p:cNvGrpSpPr/>
          <p:nvPr/>
        </p:nvGrpSpPr>
        <p:grpSpPr>
          <a:xfrm>
            <a:off x="1661188" y="-13269"/>
            <a:ext cx="625003" cy="2391345"/>
            <a:chOff x="1661188" y="-13269"/>
            <a:chExt cx="625003" cy="2391345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148" name="Rectangle 12"/>
            <p:cNvSpPr>
              <a:spLocks noChangeArrowheads="1"/>
            </p:cNvSpPr>
            <p:nvPr/>
          </p:nvSpPr>
          <p:spPr bwMode="auto">
            <a:xfrm>
              <a:off x="1968259" y="1806391"/>
              <a:ext cx="10861" cy="10071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Rectangle 13"/>
            <p:cNvSpPr>
              <a:spLocks noChangeArrowheads="1"/>
            </p:cNvSpPr>
            <p:nvPr/>
          </p:nvSpPr>
          <p:spPr bwMode="auto">
            <a:xfrm>
              <a:off x="1968259" y="2075942"/>
              <a:ext cx="10861" cy="4443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Rectangle 14"/>
            <p:cNvSpPr>
              <a:spLocks noChangeArrowheads="1"/>
            </p:cNvSpPr>
            <p:nvPr/>
          </p:nvSpPr>
          <p:spPr bwMode="auto">
            <a:xfrm>
              <a:off x="1956411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Rectangle 15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Rectangle 16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Rectangle 17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Rectangle 18"/>
            <p:cNvSpPr>
              <a:spLocks noChangeArrowheads="1"/>
            </p:cNvSpPr>
            <p:nvPr/>
          </p:nvSpPr>
          <p:spPr bwMode="auto">
            <a:xfrm>
              <a:off x="1968259" y="2153944"/>
              <a:ext cx="10861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Rectangle 19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20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Rectangle 21"/>
            <p:cNvSpPr>
              <a:spLocks noChangeArrowheads="1"/>
            </p:cNvSpPr>
            <p:nvPr/>
          </p:nvSpPr>
          <p:spPr bwMode="auto">
            <a:xfrm>
              <a:off x="1979120" y="2153944"/>
              <a:ext cx="11848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Rectangle 22"/>
            <p:cNvSpPr>
              <a:spLocks noChangeArrowheads="1"/>
            </p:cNvSpPr>
            <p:nvPr/>
          </p:nvSpPr>
          <p:spPr bwMode="auto">
            <a:xfrm>
              <a:off x="1990968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Oval 23"/>
            <p:cNvSpPr>
              <a:spLocks noChangeArrowheads="1"/>
            </p:cNvSpPr>
            <p:nvPr/>
          </p:nvSpPr>
          <p:spPr bwMode="auto">
            <a:xfrm>
              <a:off x="1956411" y="1907102"/>
              <a:ext cx="34558" cy="45419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Oval 24"/>
            <p:cNvSpPr>
              <a:spLocks noChangeArrowheads="1"/>
            </p:cNvSpPr>
            <p:nvPr/>
          </p:nvSpPr>
          <p:spPr bwMode="auto">
            <a:xfrm>
              <a:off x="1956411" y="2042371"/>
              <a:ext cx="34558" cy="44431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5"/>
            <p:cNvSpPr>
              <a:spLocks noEditPoints="1"/>
            </p:cNvSpPr>
            <p:nvPr/>
          </p:nvSpPr>
          <p:spPr bwMode="auto">
            <a:xfrm>
              <a:off x="1900131" y="1940673"/>
              <a:ext cx="147118" cy="112560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6"/>
            <p:cNvSpPr/>
            <p:nvPr/>
          </p:nvSpPr>
          <p:spPr bwMode="auto">
            <a:xfrm>
              <a:off x="1956411" y="2109512"/>
              <a:ext cx="34558" cy="44431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7"/>
            <p:cNvSpPr/>
            <p:nvPr/>
          </p:nvSpPr>
          <p:spPr bwMode="auto">
            <a:xfrm>
              <a:off x="1661188" y="1112272"/>
              <a:ext cx="625003" cy="44431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8"/>
            <p:cNvSpPr/>
            <p:nvPr/>
          </p:nvSpPr>
          <p:spPr bwMode="auto">
            <a:xfrm>
              <a:off x="1661188" y="115670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9"/>
            <p:cNvSpPr/>
            <p:nvPr/>
          </p:nvSpPr>
          <p:spPr bwMode="auto">
            <a:xfrm>
              <a:off x="1661188" y="1190274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30"/>
            <p:cNvSpPr/>
            <p:nvPr/>
          </p:nvSpPr>
          <p:spPr bwMode="auto">
            <a:xfrm>
              <a:off x="1661188" y="1235693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31"/>
            <p:cNvSpPr/>
            <p:nvPr/>
          </p:nvSpPr>
          <p:spPr bwMode="auto">
            <a:xfrm>
              <a:off x="1661188" y="1269264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32"/>
            <p:cNvSpPr/>
            <p:nvPr/>
          </p:nvSpPr>
          <p:spPr bwMode="auto">
            <a:xfrm>
              <a:off x="1661188" y="1313695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3"/>
            <p:cNvSpPr/>
            <p:nvPr/>
          </p:nvSpPr>
          <p:spPr bwMode="auto">
            <a:xfrm>
              <a:off x="1661188" y="1347266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4"/>
            <p:cNvSpPr/>
            <p:nvPr/>
          </p:nvSpPr>
          <p:spPr bwMode="auto">
            <a:xfrm>
              <a:off x="1661188" y="139268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5"/>
            <p:cNvSpPr/>
            <p:nvPr/>
          </p:nvSpPr>
          <p:spPr bwMode="auto">
            <a:xfrm>
              <a:off x="1661188" y="1426255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6"/>
            <p:cNvSpPr/>
            <p:nvPr/>
          </p:nvSpPr>
          <p:spPr bwMode="auto">
            <a:xfrm>
              <a:off x="1661188" y="1470686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7"/>
            <p:cNvSpPr/>
            <p:nvPr/>
          </p:nvSpPr>
          <p:spPr bwMode="auto">
            <a:xfrm>
              <a:off x="1661188" y="151511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8"/>
            <p:cNvSpPr/>
            <p:nvPr/>
          </p:nvSpPr>
          <p:spPr bwMode="auto">
            <a:xfrm>
              <a:off x="1661188" y="1548688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9"/>
            <p:cNvSpPr/>
            <p:nvPr/>
          </p:nvSpPr>
          <p:spPr bwMode="auto">
            <a:xfrm>
              <a:off x="1661188" y="1594107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40"/>
            <p:cNvSpPr/>
            <p:nvPr/>
          </p:nvSpPr>
          <p:spPr bwMode="auto">
            <a:xfrm>
              <a:off x="1661188" y="1627678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1"/>
            <p:cNvSpPr/>
            <p:nvPr/>
          </p:nvSpPr>
          <p:spPr bwMode="auto">
            <a:xfrm>
              <a:off x="1661188" y="1672109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2"/>
            <p:cNvSpPr/>
            <p:nvPr/>
          </p:nvSpPr>
          <p:spPr bwMode="auto">
            <a:xfrm>
              <a:off x="1661188" y="1705680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3"/>
            <p:cNvSpPr/>
            <p:nvPr/>
          </p:nvSpPr>
          <p:spPr bwMode="auto">
            <a:xfrm>
              <a:off x="1661188" y="175109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4"/>
            <p:cNvSpPr/>
            <p:nvPr/>
          </p:nvSpPr>
          <p:spPr bwMode="auto">
            <a:xfrm>
              <a:off x="1661188" y="1784669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5"/>
            <p:cNvSpPr/>
            <p:nvPr/>
          </p:nvSpPr>
          <p:spPr bwMode="auto">
            <a:xfrm>
              <a:off x="1786584" y="921711"/>
              <a:ext cx="374212" cy="190562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Oval 46"/>
            <p:cNvSpPr>
              <a:spLocks noChangeArrowheads="1"/>
            </p:cNvSpPr>
            <p:nvPr/>
          </p:nvSpPr>
          <p:spPr bwMode="auto">
            <a:xfrm>
              <a:off x="1956411" y="764719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Oval 47"/>
            <p:cNvSpPr>
              <a:spLocks noChangeArrowheads="1"/>
            </p:cNvSpPr>
            <p:nvPr/>
          </p:nvSpPr>
          <p:spPr bwMode="auto">
            <a:xfrm>
              <a:off x="1956411" y="899001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8"/>
            <p:cNvSpPr>
              <a:spLocks noEditPoints="1"/>
            </p:cNvSpPr>
            <p:nvPr/>
          </p:nvSpPr>
          <p:spPr bwMode="auto">
            <a:xfrm>
              <a:off x="1900131" y="787429"/>
              <a:ext cx="147118" cy="123421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2091" name="直接连接符 2090"/>
            <p:cNvCxnSpPr/>
            <p:nvPr/>
          </p:nvCxnSpPr>
          <p:spPr>
            <a:xfrm flipV="1">
              <a:off x="1970515" y="-13269"/>
              <a:ext cx="0" cy="781164"/>
            </a:xfrm>
            <a:prstGeom prst="line">
              <a:avLst/>
            </a:prstGeom>
            <a:ln w="19050">
              <a:solidFill>
                <a:srgbClr val="8BB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Freeform 29"/>
          <p:cNvSpPr/>
          <p:nvPr/>
        </p:nvSpPr>
        <p:spPr bwMode="auto">
          <a:xfrm flipH="1">
            <a:off x="1011999" y="417081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0" name="Freeform 24"/>
          <p:cNvSpPr/>
          <p:nvPr/>
        </p:nvSpPr>
        <p:spPr bwMode="auto">
          <a:xfrm>
            <a:off x="2299786" y="4424872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9800000">
            <a:off x="1176933" y="3663101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0" name="椭圆 39"/>
          <p:cNvSpPr/>
          <p:nvPr/>
        </p:nvSpPr>
        <p:spPr>
          <a:xfrm rot="19800000">
            <a:off x="1314179" y="4172296"/>
            <a:ext cx="416039" cy="416039"/>
          </a:xfrm>
          <a:prstGeom prst="ellipse">
            <a:avLst/>
          </a:prstGeom>
          <a:solidFill>
            <a:srgbClr val="C000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1" name="圆角矩形 40"/>
          <p:cNvSpPr/>
          <p:nvPr/>
        </p:nvSpPr>
        <p:spPr>
          <a:xfrm rot="1800000">
            <a:off x="2924352" y="3665710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2" name="圆角矩形 41"/>
          <p:cNvSpPr/>
          <p:nvPr/>
        </p:nvSpPr>
        <p:spPr>
          <a:xfrm rot="19800000">
            <a:off x="4698697" y="3668321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 rot="1800000">
            <a:off x="6446116" y="3670930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4" name="圆角矩形 43"/>
          <p:cNvSpPr/>
          <p:nvPr/>
        </p:nvSpPr>
        <p:spPr>
          <a:xfrm rot="19800000">
            <a:off x="8220460" y="3673542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5" name="椭圆 44"/>
          <p:cNvSpPr/>
          <p:nvPr/>
        </p:nvSpPr>
        <p:spPr>
          <a:xfrm rot="19800000">
            <a:off x="10132052" y="3158317"/>
            <a:ext cx="416039" cy="416039"/>
          </a:xfrm>
          <a:prstGeom prst="ellipse">
            <a:avLst/>
          </a:prstGeom>
          <a:solidFill>
            <a:srgbClr val="C000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 rot="19800000">
            <a:off x="3088526" y="3160927"/>
            <a:ext cx="416039" cy="416039"/>
          </a:xfrm>
          <a:prstGeom prst="ellipse">
            <a:avLst/>
          </a:prstGeom>
          <a:solidFill>
            <a:srgbClr val="FFFF00"/>
          </a:solidFill>
          <a:ln w="571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 rot="19800000">
            <a:off x="6610290" y="3158316"/>
            <a:ext cx="416039" cy="416039"/>
          </a:xfrm>
          <a:prstGeom prst="ellipse">
            <a:avLst/>
          </a:prstGeom>
          <a:solidFill>
            <a:srgbClr val="FDA907"/>
          </a:solidFill>
          <a:ln w="38100" cap="flat" cmpd="sng" algn="ctr">
            <a:solidFill>
              <a:srgbClr val="FDA90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9" name="椭圆 58"/>
          <p:cNvSpPr/>
          <p:nvPr/>
        </p:nvSpPr>
        <p:spPr>
          <a:xfrm rot="1800000">
            <a:off x="8357708" y="4180125"/>
            <a:ext cx="416039" cy="416039"/>
          </a:xfrm>
          <a:prstGeom prst="ellipse">
            <a:avLst/>
          </a:prstGeom>
          <a:solidFill>
            <a:srgbClr val="D6A8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67" name="椭圆 66"/>
          <p:cNvSpPr/>
          <p:nvPr/>
        </p:nvSpPr>
        <p:spPr>
          <a:xfrm rot="1800000">
            <a:off x="4835944" y="4174905"/>
            <a:ext cx="416039" cy="416039"/>
          </a:xfrm>
          <a:prstGeom prst="ellipse">
            <a:avLst/>
          </a:prstGeom>
          <a:solidFill>
            <a:srgbClr val="FFC6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482783" y="2124273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301"/>
          <p:cNvSpPr txBox="1"/>
          <p:nvPr/>
        </p:nvSpPr>
        <p:spPr>
          <a:xfrm>
            <a:off x="2383764" y="1785719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76" name="矩形 75"/>
          <p:cNvSpPr/>
          <p:nvPr/>
        </p:nvSpPr>
        <p:spPr>
          <a:xfrm>
            <a:off x="4025833" y="529909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TextBox 301"/>
          <p:cNvSpPr txBox="1"/>
          <p:nvPr/>
        </p:nvSpPr>
        <p:spPr>
          <a:xfrm>
            <a:off x="3926814" y="496053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78" name="矩形 77"/>
          <p:cNvSpPr/>
          <p:nvPr/>
        </p:nvSpPr>
        <p:spPr>
          <a:xfrm>
            <a:off x="5839575" y="2156237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301"/>
          <p:cNvSpPr txBox="1"/>
          <p:nvPr/>
        </p:nvSpPr>
        <p:spPr>
          <a:xfrm>
            <a:off x="5740556" y="1817683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80" name="矩形 79"/>
          <p:cNvSpPr/>
          <p:nvPr/>
        </p:nvSpPr>
        <p:spPr>
          <a:xfrm>
            <a:off x="7935075" y="529909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TextBox 301"/>
          <p:cNvSpPr txBox="1"/>
          <p:nvPr/>
        </p:nvSpPr>
        <p:spPr>
          <a:xfrm>
            <a:off x="7836056" y="496053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82" name="矩形 8"/>
          <p:cNvSpPr/>
          <p:nvPr/>
        </p:nvSpPr>
        <p:spPr>
          <a:xfrm>
            <a:off x="-9187" y="5341598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49" name="直接连接符 48"/>
          <p:cNvCxnSpPr/>
          <p:nvPr/>
        </p:nvCxnSpPr>
        <p:spPr>
          <a:xfrm>
            <a:off x="5943600" y="2152650"/>
            <a:ext cx="0" cy="2971800"/>
          </a:xfrm>
          <a:prstGeom prst="line">
            <a:avLst/>
          </a:prstGeom>
          <a:ln w="12700">
            <a:solidFill>
              <a:srgbClr val="FDFDF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97"/>
          <p:cNvSpPr/>
          <p:nvPr/>
        </p:nvSpPr>
        <p:spPr bwMode="auto">
          <a:xfrm>
            <a:off x="6479349" y="2152650"/>
            <a:ext cx="835025" cy="83502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51" name="矩形 8"/>
          <p:cNvSpPr/>
          <p:nvPr/>
        </p:nvSpPr>
        <p:spPr>
          <a:xfrm>
            <a:off x="0" y="5321346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2" name="Freeform 23"/>
          <p:cNvSpPr>
            <a:spLocks noEditPoints="1"/>
          </p:cNvSpPr>
          <p:nvPr/>
        </p:nvSpPr>
        <p:spPr bwMode="auto">
          <a:xfrm>
            <a:off x="4824406" y="2152650"/>
            <a:ext cx="667093" cy="835025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4445525" y="3128185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165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文本一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455702" y="312818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165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文本二</a:t>
            </a:r>
          </a:p>
        </p:txBody>
      </p:sp>
      <p:sp>
        <p:nvSpPr>
          <p:cNvPr id="55" name="Freeform 23"/>
          <p:cNvSpPr>
            <a:spLocks noEditPoints="1"/>
          </p:cNvSpPr>
          <p:nvPr/>
        </p:nvSpPr>
        <p:spPr bwMode="auto">
          <a:xfrm>
            <a:off x="4966168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23"/>
          <p:cNvSpPr>
            <a:spLocks noEditPoints="1"/>
          </p:cNvSpPr>
          <p:nvPr/>
        </p:nvSpPr>
        <p:spPr bwMode="auto">
          <a:xfrm>
            <a:off x="4330572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23"/>
          <p:cNvSpPr>
            <a:spLocks noEditPoints="1"/>
          </p:cNvSpPr>
          <p:nvPr/>
        </p:nvSpPr>
        <p:spPr bwMode="auto">
          <a:xfrm>
            <a:off x="3694323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23"/>
          <p:cNvSpPr>
            <a:spLocks noEditPoints="1"/>
          </p:cNvSpPr>
          <p:nvPr/>
        </p:nvSpPr>
        <p:spPr bwMode="auto">
          <a:xfrm>
            <a:off x="3068183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E0E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23"/>
          <p:cNvSpPr>
            <a:spLocks noEditPoints="1"/>
          </p:cNvSpPr>
          <p:nvPr/>
        </p:nvSpPr>
        <p:spPr bwMode="auto">
          <a:xfrm>
            <a:off x="2446392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E0E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23"/>
          <p:cNvSpPr>
            <a:spLocks noEditPoints="1"/>
          </p:cNvSpPr>
          <p:nvPr/>
        </p:nvSpPr>
        <p:spPr bwMode="auto">
          <a:xfrm>
            <a:off x="1820252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E0E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97"/>
          <p:cNvSpPr/>
          <p:nvPr/>
        </p:nvSpPr>
        <p:spPr bwMode="auto">
          <a:xfrm>
            <a:off x="6479350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2" name="Freeform 97"/>
          <p:cNvSpPr/>
          <p:nvPr/>
        </p:nvSpPr>
        <p:spPr bwMode="auto">
          <a:xfrm>
            <a:off x="7127686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3" name="Freeform 97"/>
          <p:cNvSpPr/>
          <p:nvPr/>
        </p:nvSpPr>
        <p:spPr bwMode="auto">
          <a:xfrm>
            <a:off x="7773301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4" name="Freeform 97"/>
          <p:cNvSpPr/>
          <p:nvPr/>
        </p:nvSpPr>
        <p:spPr bwMode="auto">
          <a:xfrm>
            <a:off x="8418915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5" name="Freeform 97"/>
          <p:cNvSpPr/>
          <p:nvPr/>
        </p:nvSpPr>
        <p:spPr bwMode="auto">
          <a:xfrm>
            <a:off x="9064530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6" name="Freeform 97"/>
          <p:cNvSpPr/>
          <p:nvPr/>
        </p:nvSpPr>
        <p:spPr bwMode="auto">
          <a:xfrm>
            <a:off x="9710145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8" name="矩形 67"/>
          <p:cNvSpPr/>
          <p:nvPr/>
        </p:nvSpPr>
        <p:spPr>
          <a:xfrm>
            <a:off x="710522" y="4510756"/>
            <a:ext cx="4843000" cy="61369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r"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455702" y="4510756"/>
            <a:ext cx="4843000" cy="61369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矩形 8"/>
          <p:cNvSpPr/>
          <p:nvPr/>
        </p:nvSpPr>
        <p:spPr>
          <a:xfrm>
            <a:off x="0" y="5321346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6" name="Picture 2" descr="北，火车，赫克托，伯灵顿，圣诞老人，西行，california19，背景，旅行 wallpa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4" r="31103"/>
          <a:stretch>
            <a:fillRect/>
          </a:stretch>
        </p:blipFill>
        <p:spPr bwMode="auto">
          <a:xfrm>
            <a:off x="6779452" y="1959047"/>
            <a:ext cx="3511817" cy="38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29"/>
          <p:cNvSpPr/>
          <p:nvPr/>
        </p:nvSpPr>
        <p:spPr bwMode="auto">
          <a:xfrm flipH="1">
            <a:off x="5962650" y="1639779"/>
            <a:ext cx="3054943" cy="931971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7"/>
          <p:cNvSpPr/>
          <p:nvPr/>
        </p:nvSpPr>
        <p:spPr bwMode="auto">
          <a:xfrm>
            <a:off x="9361136" y="5359446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C8E9F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64204" y="4171020"/>
            <a:ext cx="3855596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4204" y="3013984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21659" y="2383483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165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  <a:r>
              <a:rPr lang="en-US" altLang="zh-CN" sz="2400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258927" y="1928138"/>
            <a:ext cx="1843762" cy="18437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7" name="直接连接符 6"/>
          <p:cNvCxnSpPr>
            <a:stCxn id="2" idx="6"/>
          </p:cNvCxnSpPr>
          <p:nvPr/>
        </p:nvCxnSpPr>
        <p:spPr>
          <a:xfrm>
            <a:off x="4102689" y="2850019"/>
            <a:ext cx="593666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性质、 山脉、 旅行、 自行车旅游者、 旅游 wallpa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8" t="46328" r="48751"/>
          <a:stretch>
            <a:fillRect/>
          </a:stretch>
        </p:blipFill>
        <p:spPr bwMode="auto">
          <a:xfrm>
            <a:off x="2311989" y="1983244"/>
            <a:ext cx="1731506" cy="173150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4248957" y="2080024"/>
            <a:ext cx="1751793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Day one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55751" y="2966520"/>
            <a:ext cx="237839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0001250" y="2833170"/>
            <a:ext cx="0" cy="162453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02689" y="4457700"/>
            <a:ext cx="593666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8896350" y="4324350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867650" y="2699820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669654" y="1700582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71019" y="4674574"/>
            <a:ext cx="428999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4102689" y="4457700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3965157" y="5948881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032276" y="5051530"/>
            <a:ext cx="3026601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233870" y="700334"/>
            <a:ext cx="1843762" cy="18437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225945" y="623932"/>
            <a:ext cx="1670156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Day two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9744" y="1342056"/>
            <a:ext cx="237839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171099" y="2544096"/>
            <a:ext cx="0" cy="90336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40789" y="3466514"/>
            <a:ext cx="629861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9497324" y="3333164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037749" y="2788218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437799" y="2514901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787452" y="3693583"/>
            <a:ext cx="428999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4159839" y="-1657350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2745957" y="5714414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17370" y="4319025"/>
            <a:ext cx="335372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pic>
        <p:nvPicPr>
          <p:cNvPr id="21" name="Picture 2" descr="杜利特尔、 伊莱莎、 春假、 维多利亚、 安大略省、 多伦多、 旅行、 夜、 瀑布 wallpap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8" r="21878"/>
          <a:stretch>
            <a:fillRect/>
          </a:stretch>
        </p:blipFill>
        <p:spPr bwMode="auto">
          <a:xfrm>
            <a:off x="3276816" y="749239"/>
            <a:ext cx="1750467" cy="175046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接连接符 23"/>
          <p:cNvCxnSpPr/>
          <p:nvPr/>
        </p:nvCxnSpPr>
        <p:spPr>
          <a:xfrm>
            <a:off x="10439400" y="3447464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790700" y="5847764"/>
            <a:ext cx="86487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797639" y="5828714"/>
            <a:ext cx="0" cy="14170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037749" y="380650"/>
            <a:ext cx="1843762" cy="18437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029823" y="480977"/>
            <a:ext cx="1894977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Day three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53623" y="1174772"/>
            <a:ext cx="237839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029823" y="3715721"/>
            <a:ext cx="0" cy="13706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797639" y="1365800"/>
            <a:ext cx="224011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10303591" y="2721292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896473" y="3959843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14646" y="2455286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142822" y="4022032"/>
            <a:ext cx="457292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065322" y="3581701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924132" y="3686526"/>
            <a:ext cx="390703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pic>
        <p:nvPicPr>
          <p:cNvPr id="21" name="Picture 2" descr="杜利特尔、 伊莱莎、 春假、 维多利亚、 安大略省、 多伦多、 旅行、 夜、 瀑布 wallpap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8" r="21878"/>
          <a:stretch>
            <a:fillRect/>
          </a:stretch>
        </p:blipFill>
        <p:spPr bwMode="auto">
          <a:xfrm>
            <a:off x="4080695" y="429555"/>
            <a:ext cx="1750467" cy="175046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接连接符 23"/>
          <p:cNvCxnSpPr/>
          <p:nvPr/>
        </p:nvCxnSpPr>
        <p:spPr>
          <a:xfrm>
            <a:off x="10436941" y="1314751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332022" y="1365214"/>
            <a:ext cx="210737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797639" y="-31610"/>
            <a:ext cx="0" cy="14170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029823" y="3715051"/>
            <a:ext cx="44095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941495" y="5079964"/>
            <a:ext cx="210737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3957368" y="5095038"/>
            <a:ext cx="0" cy="13706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3824018" y="6238250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17944" y="5292310"/>
            <a:ext cx="333939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27250" y="1805516"/>
          <a:ext cx="8128000" cy="448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12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1</a:t>
                      </a:r>
                      <a:endParaRPr lang="zh-CN" altLang="en-US" dirty="0"/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2</a:t>
                      </a:r>
                      <a:endParaRPr lang="zh-CN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3</a:t>
                      </a:r>
                      <a:endParaRPr lang="zh-CN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4</a:t>
                      </a:r>
                      <a:endParaRPr lang="zh-CN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" name="矩形 8"/>
          <p:cNvSpPr/>
          <p:nvPr/>
        </p:nvSpPr>
        <p:spPr>
          <a:xfrm>
            <a:off x="0" y="5321346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F5DD2F"/>
      </a:lt2>
      <a:accent1>
        <a:srgbClr val="C00000"/>
      </a:accent1>
      <a:accent2>
        <a:srgbClr val="DCE0A4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宽屏</PresentationFormat>
  <Paragraphs>93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等线</vt:lpstr>
      <vt:lpstr>微软雅黑</vt:lpstr>
      <vt:lpstr>微软雅黑 Light</vt:lpstr>
      <vt:lpstr>Arial</vt:lpstr>
      <vt:lpstr>Calibri</vt:lpstr>
      <vt:lpstr>Calibri Light</vt:lpstr>
      <vt:lpstr>Segoe UI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2020-04-22T04:48:44Z</dcterms:created>
  <dcterms:modified xsi:type="dcterms:W3CDTF">2021-01-06T08:39:20Z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