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0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1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2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75" r:id="rId14"/>
    <p:sldId id="265" r:id="rId15"/>
    <p:sldId id="276" r:id="rId16"/>
    <p:sldId id="277" r:id="rId17"/>
    <p:sldId id="278" r:id="rId18"/>
    <p:sldId id="279" r:id="rId19"/>
    <p:sldId id="266" r:id="rId20"/>
    <p:sldId id="282" r:id="rId21"/>
    <p:sldId id="285" r:id="rId22"/>
    <p:sldId id="288" r:id="rId23"/>
    <p:sldId id="290" r:id="rId24"/>
    <p:sldId id="291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64"/>
    <a:srgbClr val="E16E01"/>
    <a:srgbClr val="020202"/>
    <a:srgbClr val="EA8D02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18" autoAdjust="0"/>
  </p:normalViewPr>
  <p:slideViewPr>
    <p:cSldViewPr snapToGrid="0" showGuides="1">
      <p:cViewPr varScale="1">
        <p:scale>
          <a:sx n="59" d="100"/>
          <a:sy n="59" d="100"/>
        </p:scale>
        <p:origin x="90" y="558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6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1"/>
          <a:stretch>
            <a:fillRect/>
          </a:stretch>
        </p:blipFill>
        <p:spPr>
          <a:xfrm>
            <a:off x="4406900" y="0"/>
            <a:ext cx="77851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5289" y="796626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 txBox="1"/>
          <p:nvPr userDrawn="1"/>
        </p:nvSpPr>
        <p:spPr>
          <a:xfrm>
            <a:off x="355146" y="233046"/>
            <a:ext cx="4195536" cy="49612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0667999" y="165591"/>
            <a:ext cx="1362075" cy="569193"/>
            <a:chOff x="11125200" y="0"/>
            <a:chExt cx="1733550" cy="709542"/>
          </a:xfrm>
        </p:grpSpPr>
        <p:sp>
          <p:nvSpPr>
            <p:cNvPr id="5" name="矩形 4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11125200" y="91086"/>
              <a:ext cx="1733550" cy="527367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165591"/>
            <a:ext cx="174171" cy="569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5289" y="796626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 txBox="1"/>
          <p:nvPr userDrawn="1"/>
        </p:nvSpPr>
        <p:spPr>
          <a:xfrm>
            <a:off x="355146" y="233046"/>
            <a:ext cx="4195536" cy="49612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0667999" y="165591"/>
            <a:ext cx="1362075" cy="569193"/>
            <a:chOff x="11125200" y="0"/>
            <a:chExt cx="1733550" cy="709542"/>
          </a:xfrm>
        </p:grpSpPr>
        <p:sp>
          <p:nvSpPr>
            <p:cNvPr id="5" name="矩形 4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11125200" y="91086"/>
              <a:ext cx="1733550" cy="527367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165591"/>
            <a:ext cx="174171" cy="569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5289" y="796626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 txBox="1"/>
          <p:nvPr userDrawn="1"/>
        </p:nvSpPr>
        <p:spPr>
          <a:xfrm>
            <a:off x="355146" y="233046"/>
            <a:ext cx="4195536" cy="49612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0667999" y="165591"/>
            <a:ext cx="1362075" cy="569193"/>
            <a:chOff x="11125200" y="0"/>
            <a:chExt cx="1733550" cy="709542"/>
          </a:xfrm>
        </p:grpSpPr>
        <p:sp>
          <p:nvSpPr>
            <p:cNvPr id="5" name="矩形 4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11125200" y="91086"/>
              <a:ext cx="1733550" cy="527367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165591"/>
            <a:ext cx="174171" cy="569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5289" y="796626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 txBox="1"/>
          <p:nvPr userDrawn="1"/>
        </p:nvSpPr>
        <p:spPr>
          <a:xfrm>
            <a:off x="355146" y="233046"/>
            <a:ext cx="4195536" cy="49612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0667999" y="165591"/>
            <a:ext cx="1362075" cy="569193"/>
            <a:chOff x="11125200" y="0"/>
            <a:chExt cx="1733550" cy="709542"/>
          </a:xfrm>
        </p:grpSpPr>
        <p:sp>
          <p:nvSpPr>
            <p:cNvPr id="5" name="矩形 4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11125200" y="91086"/>
              <a:ext cx="1733550" cy="527367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165591"/>
            <a:ext cx="174171" cy="569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5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2" Type="http://schemas.openxmlformats.org/officeDocument/2006/relationships/tags" Target="../tags/tag106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r="1092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5" name="TextBox 32"/>
          <p:cNvSpPr txBox="1"/>
          <p:nvPr/>
        </p:nvSpPr>
        <p:spPr>
          <a:xfrm>
            <a:off x="324634" y="3472417"/>
            <a:ext cx="5064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适用于工作报告</a:t>
            </a:r>
            <a:r>
              <a:rPr lang="en-US" altLang="zh-CN" sz="240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40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工作总结</a:t>
            </a:r>
            <a:r>
              <a:rPr lang="en-US" altLang="zh-CN" sz="240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40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工作计划</a:t>
            </a:r>
          </a:p>
        </p:txBody>
      </p:sp>
      <p:sp>
        <p:nvSpPr>
          <p:cNvPr id="36" name="TextBox 33"/>
          <p:cNvSpPr txBox="1"/>
          <p:nvPr/>
        </p:nvSpPr>
        <p:spPr>
          <a:xfrm>
            <a:off x="375432" y="3921503"/>
            <a:ext cx="8423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</a:rPr>
              <a:t>EDUCATION MULTIMEDIA TEACHING DESIGN PPT</a:t>
            </a:r>
          </a:p>
        </p:txBody>
      </p:sp>
      <p:sp>
        <p:nvSpPr>
          <p:cNvPr id="38" name="矩形 37"/>
          <p:cNvSpPr/>
          <p:nvPr/>
        </p:nvSpPr>
        <p:spPr>
          <a:xfrm>
            <a:off x="1820512" y="1225647"/>
            <a:ext cx="29017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叶根友毛笔行书简体2012版" panose="02010601030101010101" pitchFamily="2" charset="-122"/>
                <a:ea typeface="叶根友毛笔行书简体2012版" panose="02010601030101010101" pitchFamily="2" charset="-122"/>
              </a:rPr>
              <a:t>中秋节</a:t>
            </a:r>
            <a:endParaRPr lang="en-US" altLang="zh-CN" sz="7200" b="1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叶根友毛笔行书简体2012版" panose="02010601030101010101" pitchFamily="2" charset="-122"/>
              <a:ea typeface="叶根友毛笔行书简体2012版" panose="02010601030101010101" pitchFamily="2" charset="-122"/>
            </a:endParaRPr>
          </a:p>
        </p:txBody>
      </p:sp>
      <p:pic>
        <p:nvPicPr>
          <p:cNvPr id="39" name="林海 - 琵琶语(纯音乐版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3775" y="-12160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35" grpId="0"/>
      <p:bldP spid="36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403879" y="1519747"/>
            <a:ext cx="5368782" cy="5337324"/>
            <a:chOff x="3403879" y="1519747"/>
            <a:chExt cx="5368782" cy="5337324"/>
          </a:xfrm>
        </p:grpSpPr>
        <p:grpSp>
          <p:nvGrpSpPr>
            <p:cNvPr id="4" name="Group 71"/>
            <p:cNvGrpSpPr/>
            <p:nvPr/>
          </p:nvGrpSpPr>
          <p:grpSpPr>
            <a:xfrm>
              <a:off x="6339007" y="5388876"/>
              <a:ext cx="1550533" cy="1459902"/>
              <a:chOff x="4787900" y="4336415"/>
              <a:chExt cx="1335088" cy="1257051"/>
            </a:xfrm>
          </p:grpSpPr>
          <p:sp>
            <p:nvSpPr>
              <p:cNvPr id="55" name="Freeform: Shape 72"/>
              <p:cNvSpPr/>
              <p:nvPr/>
            </p:nvSpPr>
            <p:spPr bwMode="auto">
              <a:xfrm>
                <a:off x="4787900" y="4336415"/>
                <a:ext cx="1331913" cy="352425"/>
              </a:xfrm>
              <a:custGeom>
                <a:avLst/>
                <a:gdLst>
                  <a:gd name="T0" fmla="*/ 0 w 839"/>
                  <a:gd name="T1" fmla="*/ 0 h 222"/>
                  <a:gd name="T2" fmla="*/ 587 w 839"/>
                  <a:gd name="T3" fmla="*/ 222 h 222"/>
                  <a:gd name="T4" fmla="*/ 839 w 839"/>
                  <a:gd name="T5" fmla="*/ 222 h 222"/>
                  <a:gd name="T6" fmla="*/ 40 w 839"/>
                  <a:gd name="T7" fmla="*/ 0 h 222"/>
                  <a:gd name="T8" fmla="*/ 0 w 839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9" h="222">
                    <a:moveTo>
                      <a:pt x="0" y="0"/>
                    </a:moveTo>
                    <a:lnTo>
                      <a:pt x="587" y="222"/>
                    </a:lnTo>
                    <a:lnTo>
                      <a:pt x="839" y="222"/>
                    </a:ln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Rectangle 73"/>
              <p:cNvSpPr/>
              <p:nvPr/>
            </p:nvSpPr>
            <p:spPr bwMode="auto">
              <a:xfrm>
                <a:off x="5719763" y="4689318"/>
                <a:ext cx="403225" cy="9041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Arrow: Bent 74"/>
            <p:cNvSpPr/>
            <p:nvPr/>
          </p:nvSpPr>
          <p:spPr bwMode="auto">
            <a:xfrm>
              <a:off x="6339007" y="4031471"/>
              <a:ext cx="1459571" cy="1360451"/>
            </a:xfrm>
            <a:prstGeom prst="bentArrow">
              <a:avLst>
                <a:gd name="adj1" fmla="val 6018"/>
                <a:gd name="adj2" fmla="val 5605"/>
                <a:gd name="adj3" fmla="val 0"/>
                <a:gd name="adj4" fmla="val 28597"/>
              </a:avLst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Group 75"/>
            <p:cNvGrpSpPr/>
            <p:nvPr/>
          </p:nvGrpSpPr>
          <p:grpSpPr>
            <a:xfrm>
              <a:off x="4318337" y="5402703"/>
              <a:ext cx="1541315" cy="1442759"/>
              <a:chOff x="3048000" y="4344353"/>
              <a:chExt cx="1327150" cy="1242290"/>
            </a:xfrm>
          </p:grpSpPr>
          <p:sp>
            <p:nvSpPr>
              <p:cNvPr id="53" name="Freeform: Shape 76"/>
              <p:cNvSpPr/>
              <p:nvPr/>
            </p:nvSpPr>
            <p:spPr bwMode="auto">
              <a:xfrm>
                <a:off x="3048000" y="4344353"/>
                <a:ext cx="1327150" cy="333375"/>
              </a:xfrm>
              <a:custGeom>
                <a:avLst/>
                <a:gdLst>
                  <a:gd name="T0" fmla="*/ 795 w 836"/>
                  <a:gd name="T1" fmla="*/ 0 h 210"/>
                  <a:gd name="T2" fmla="*/ 0 w 836"/>
                  <a:gd name="T3" fmla="*/ 210 h 210"/>
                  <a:gd name="T4" fmla="*/ 245 w 836"/>
                  <a:gd name="T5" fmla="*/ 210 h 210"/>
                  <a:gd name="T6" fmla="*/ 836 w 836"/>
                  <a:gd name="T7" fmla="*/ 0 h 210"/>
                  <a:gd name="T8" fmla="*/ 795 w 836"/>
                  <a:gd name="T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6" h="210">
                    <a:moveTo>
                      <a:pt x="795" y="0"/>
                    </a:moveTo>
                    <a:lnTo>
                      <a:pt x="0" y="210"/>
                    </a:lnTo>
                    <a:lnTo>
                      <a:pt x="245" y="210"/>
                    </a:lnTo>
                    <a:lnTo>
                      <a:pt x="836" y="0"/>
                    </a:lnTo>
                    <a:lnTo>
                      <a:pt x="79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Rectangle 77"/>
              <p:cNvSpPr/>
              <p:nvPr/>
            </p:nvSpPr>
            <p:spPr bwMode="auto">
              <a:xfrm>
                <a:off x="3048000" y="4677730"/>
                <a:ext cx="387350" cy="9089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Arrow: Bent 78"/>
            <p:cNvSpPr/>
            <p:nvPr/>
          </p:nvSpPr>
          <p:spPr bwMode="auto">
            <a:xfrm flipH="1">
              <a:off x="4389133" y="4031473"/>
              <a:ext cx="1470515" cy="1372895"/>
            </a:xfrm>
            <a:prstGeom prst="bentArrow">
              <a:avLst>
                <a:gd name="adj1" fmla="val 6018"/>
                <a:gd name="adj2" fmla="val 5605"/>
                <a:gd name="adj3" fmla="val 0"/>
                <a:gd name="adj4" fmla="val 27891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79"/>
            <p:cNvGrpSpPr/>
            <p:nvPr/>
          </p:nvGrpSpPr>
          <p:grpSpPr>
            <a:xfrm>
              <a:off x="5092683" y="5392571"/>
              <a:ext cx="901559" cy="1452902"/>
              <a:chOff x="3714750" y="4339590"/>
              <a:chExt cx="776288" cy="1251021"/>
            </a:xfrm>
          </p:grpSpPr>
          <p:sp>
            <p:nvSpPr>
              <p:cNvPr id="51" name="Freeform: Shape 80"/>
              <p:cNvSpPr/>
              <p:nvPr/>
            </p:nvSpPr>
            <p:spPr bwMode="auto">
              <a:xfrm>
                <a:off x="3714750" y="4339590"/>
                <a:ext cx="776288" cy="344488"/>
              </a:xfrm>
              <a:custGeom>
                <a:avLst/>
                <a:gdLst>
                  <a:gd name="T0" fmla="*/ 448 w 489"/>
                  <a:gd name="T1" fmla="*/ 0 h 217"/>
                  <a:gd name="T2" fmla="*/ 0 w 489"/>
                  <a:gd name="T3" fmla="*/ 217 h 217"/>
                  <a:gd name="T4" fmla="*/ 252 w 489"/>
                  <a:gd name="T5" fmla="*/ 217 h 217"/>
                  <a:gd name="T6" fmla="*/ 489 w 489"/>
                  <a:gd name="T7" fmla="*/ 0 h 217"/>
                  <a:gd name="T8" fmla="*/ 448 w 489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9" h="217">
                    <a:moveTo>
                      <a:pt x="448" y="0"/>
                    </a:moveTo>
                    <a:lnTo>
                      <a:pt x="0" y="217"/>
                    </a:lnTo>
                    <a:lnTo>
                      <a:pt x="252" y="217"/>
                    </a:lnTo>
                    <a:lnTo>
                      <a:pt x="489" y="0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Rectangle 81"/>
              <p:cNvSpPr/>
              <p:nvPr/>
            </p:nvSpPr>
            <p:spPr bwMode="auto">
              <a:xfrm>
                <a:off x="3717131" y="4681698"/>
                <a:ext cx="396875" cy="9089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Arrow: Bent 82"/>
            <p:cNvSpPr/>
            <p:nvPr/>
          </p:nvSpPr>
          <p:spPr bwMode="auto">
            <a:xfrm flipH="1">
              <a:off x="4097096" y="2841654"/>
              <a:ext cx="1897144" cy="2552756"/>
            </a:xfrm>
            <a:prstGeom prst="bentArrow">
              <a:avLst>
                <a:gd name="adj1" fmla="val 3719"/>
                <a:gd name="adj2" fmla="val 5605"/>
                <a:gd name="adj3" fmla="val 0"/>
                <a:gd name="adj4" fmla="val 19440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83"/>
            <p:cNvGrpSpPr/>
            <p:nvPr/>
          </p:nvGrpSpPr>
          <p:grpSpPr>
            <a:xfrm>
              <a:off x="6208107" y="5392569"/>
              <a:ext cx="899715" cy="1464502"/>
              <a:chOff x="4675188" y="4339590"/>
              <a:chExt cx="774700" cy="1261010"/>
            </a:xfrm>
          </p:grpSpPr>
          <p:sp>
            <p:nvSpPr>
              <p:cNvPr id="49" name="Freeform: Shape 84"/>
              <p:cNvSpPr/>
              <p:nvPr/>
            </p:nvSpPr>
            <p:spPr bwMode="auto">
              <a:xfrm>
                <a:off x="4675188" y="4339590"/>
                <a:ext cx="774700" cy="346075"/>
              </a:xfrm>
              <a:custGeom>
                <a:avLst/>
                <a:gdLst>
                  <a:gd name="T0" fmla="*/ 0 w 488"/>
                  <a:gd name="T1" fmla="*/ 0 h 218"/>
                  <a:gd name="T2" fmla="*/ 240 w 488"/>
                  <a:gd name="T3" fmla="*/ 218 h 218"/>
                  <a:gd name="T4" fmla="*/ 488 w 488"/>
                  <a:gd name="T5" fmla="*/ 218 h 218"/>
                  <a:gd name="T6" fmla="*/ 40 w 488"/>
                  <a:gd name="T7" fmla="*/ 0 h 218"/>
                  <a:gd name="T8" fmla="*/ 0 w 488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18">
                    <a:moveTo>
                      <a:pt x="0" y="0"/>
                    </a:moveTo>
                    <a:lnTo>
                      <a:pt x="240" y="218"/>
                    </a:lnTo>
                    <a:lnTo>
                      <a:pt x="488" y="218"/>
                    </a:ln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Rectangle 85"/>
              <p:cNvSpPr/>
              <p:nvPr/>
            </p:nvSpPr>
            <p:spPr bwMode="auto">
              <a:xfrm>
                <a:off x="5053013" y="4683283"/>
                <a:ext cx="392113" cy="91731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Arrow: Bent 86"/>
            <p:cNvSpPr/>
            <p:nvPr/>
          </p:nvSpPr>
          <p:spPr bwMode="auto">
            <a:xfrm>
              <a:off x="6207185" y="2841654"/>
              <a:ext cx="1879627" cy="2552756"/>
            </a:xfrm>
            <a:prstGeom prst="bentArrow">
              <a:avLst>
                <a:gd name="adj1" fmla="val 3862"/>
                <a:gd name="adj2" fmla="val 5605"/>
                <a:gd name="adj3" fmla="val 0"/>
                <a:gd name="adj4" fmla="val 19440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87"/>
            <p:cNvGrpSpPr/>
            <p:nvPr/>
          </p:nvGrpSpPr>
          <p:grpSpPr>
            <a:xfrm>
              <a:off x="5867025" y="2194524"/>
              <a:ext cx="459075" cy="4662542"/>
              <a:chOff x="4390336" y="1732229"/>
              <a:chExt cx="376952" cy="3828464"/>
            </a:xfrm>
          </p:grpSpPr>
          <p:grpSp>
            <p:nvGrpSpPr>
              <p:cNvPr id="45" name="Group 88"/>
              <p:cNvGrpSpPr/>
              <p:nvPr/>
            </p:nvGrpSpPr>
            <p:grpSpPr>
              <a:xfrm>
                <a:off x="4390336" y="4365745"/>
                <a:ext cx="376952" cy="1194948"/>
                <a:chOff x="4381500" y="4347528"/>
                <a:chExt cx="395288" cy="1253072"/>
              </a:xfrm>
            </p:grpSpPr>
            <p:sp>
              <p:nvSpPr>
                <p:cNvPr id="47" name="Freeform: Shape 90"/>
                <p:cNvSpPr/>
                <p:nvPr/>
              </p:nvSpPr>
              <p:spPr bwMode="auto">
                <a:xfrm>
                  <a:off x="4381500" y="4347528"/>
                  <a:ext cx="395288" cy="336550"/>
                </a:xfrm>
                <a:custGeom>
                  <a:avLst/>
                  <a:gdLst>
                    <a:gd name="T0" fmla="*/ 106 w 249"/>
                    <a:gd name="T1" fmla="*/ 0 h 212"/>
                    <a:gd name="T2" fmla="*/ 0 w 249"/>
                    <a:gd name="T3" fmla="*/ 212 h 212"/>
                    <a:gd name="T4" fmla="*/ 249 w 249"/>
                    <a:gd name="T5" fmla="*/ 212 h 212"/>
                    <a:gd name="T6" fmla="*/ 147 w 249"/>
                    <a:gd name="T7" fmla="*/ 0 h 212"/>
                    <a:gd name="T8" fmla="*/ 106 w 249"/>
                    <a:gd name="T9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9" h="212">
                      <a:moveTo>
                        <a:pt x="106" y="0"/>
                      </a:moveTo>
                      <a:lnTo>
                        <a:pt x="0" y="212"/>
                      </a:lnTo>
                      <a:lnTo>
                        <a:pt x="249" y="212"/>
                      </a:lnTo>
                      <a:lnTo>
                        <a:pt x="147" y="0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Rectangle 91"/>
                <p:cNvSpPr/>
                <p:nvPr/>
              </p:nvSpPr>
              <p:spPr bwMode="auto">
                <a:xfrm>
                  <a:off x="4381500" y="4681699"/>
                  <a:ext cx="395288" cy="9189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6" name="Rectangle 89"/>
              <p:cNvSpPr/>
              <p:nvPr/>
            </p:nvSpPr>
            <p:spPr bwMode="auto">
              <a:xfrm>
                <a:off x="4551412" y="1732229"/>
                <a:ext cx="61039" cy="2635635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92"/>
            <p:cNvGrpSpPr/>
            <p:nvPr/>
          </p:nvGrpSpPr>
          <p:grpSpPr>
            <a:xfrm>
              <a:off x="7819476" y="3772712"/>
              <a:ext cx="663723" cy="663724"/>
              <a:chOff x="6069328" y="2944813"/>
              <a:chExt cx="571500" cy="571500"/>
            </a:xfrm>
          </p:grpSpPr>
          <p:grpSp>
            <p:nvGrpSpPr>
              <p:cNvPr id="41" name="Group 93"/>
              <p:cNvGrpSpPr/>
              <p:nvPr/>
            </p:nvGrpSpPr>
            <p:grpSpPr>
              <a:xfrm>
                <a:off x="6188390" y="3038968"/>
                <a:ext cx="333376" cy="383190"/>
                <a:chOff x="7948613" y="2360612"/>
                <a:chExt cx="276225" cy="317500"/>
              </a:xfrm>
              <a:solidFill>
                <a:schemeClr val="accent5"/>
              </a:solidFill>
            </p:grpSpPr>
            <p:sp>
              <p:nvSpPr>
                <p:cNvPr id="43" name="Freeform: Shape 95"/>
                <p:cNvSpPr/>
                <p:nvPr/>
              </p:nvSpPr>
              <p:spPr bwMode="auto">
                <a:xfrm>
                  <a:off x="7948613" y="2360612"/>
                  <a:ext cx="276225" cy="317500"/>
                </a:xfrm>
                <a:custGeom>
                  <a:avLst/>
                  <a:gdLst/>
                  <a:ahLst/>
                  <a:cxnLst>
                    <a:cxn ang="0">
                      <a:pos x="80" y="89"/>
                    </a:cxn>
                    <a:cxn ang="0">
                      <a:pos x="38" y="89"/>
                    </a:cxn>
                    <a:cxn ang="0">
                      <a:pos x="25" y="34"/>
                    </a:cxn>
                    <a:cxn ang="0">
                      <a:pos x="79" y="19"/>
                    </a:cxn>
                    <a:cxn ang="0">
                      <a:pos x="80" y="19"/>
                    </a:cxn>
                    <a:cxn ang="0">
                      <a:pos x="80" y="19"/>
                    </a:cxn>
                    <a:cxn ang="0">
                      <a:pos x="95" y="34"/>
                    </a:cxn>
                    <a:cxn ang="0">
                      <a:pos x="80" y="89"/>
                    </a:cxn>
                    <a:cxn ang="0">
                      <a:pos x="119" y="118"/>
                    </a:cxn>
                    <a:cxn ang="0">
                      <a:pos x="101" y="87"/>
                    </a:cxn>
                    <a:cxn ang="0">
                      <a:pos x="108" y="82"/>
                    </a:cxn>
                    <a:cxn ang="0">
                      <a:pos x="108" y="68"/>
                    </a:cxn>
                    <a:cxn ang="0">
                      <a:pos x="115" y="55"/>
                    </a:cxn>
                    <a:cxn ang="0">
                      <a:pos x="108" y="41"/>
                    </a:cxn>
                    <a:cxn ang="0">
                      <a:pos x="108" y="26"/>
                    </a:cxn>
                    <a:cxn ang="0">
                      <a:pos x="95" y="19"/>
                    </a:cxn>
                    <a:cxn ang="0">
                      <a:pos x="88" y="6"/>
                    </a:cxn>
                    <a:cxn ang="0">
                      <a:pos x="73" y="7"/>
                    </a:cxn>
                    <a:cxn ang="0">
                      <a:pos x="60" y="0"/>
                    </a:cxn>
                    <a:cxn ang="0">
                      <a:pos x="47" y="8"/>
                    </a:cxn>
                    <a:cxn ang="0">
                      <a:pos x="32" y="6"/>
                    </a:cxn>
                    <a:cxn ang="0">
                      <a:pos x="25" y="19"/>
                    </a:cxn>
                    <a:cxn ang="0">
                      <a:pos x="12" y="26"/>
                    </a:cxn>
                    <a:cxn ang="0">
                      <a:pos x="12" y="41"/>
                    </a:cxn>
                    <a:cxn ang="0">
                      <a:pos x="4" y="55"/>
                    </a:cxn>
                    <a:cxn ang="0">
                      <a:pos x="12" y="67"/>
                    </a:cxn>
                    <a:cxn ang="0">
                      <a:pos x="11" y="82"/>
                    </a:cxn>
                    <a:cxn ang="0">
                      <a:pos x="18" y="86"/>
                    </a:cxn>
                    <a:cxn ang="0">
                      <a:pos x="19" y="87"/>
                    </a:cxn>
                    <a:cxn ang="0">
                      <a:pos x="1" y="118"/>
                    </a:cxn>
                    <a:cxn ang="0">
                      <a:pos x="3" y="122"/>
                    </a:cxn>
                    <a:cxn ang="0">
                      <a:pos x="16" y="123"/>
                    </a:cxn>
                    <a:cxn ang="0">
                      <a:pos x="23" y="127"/>
                    </a:cxn>
                    <a:cxn ang="0">
                      <a:pos x="29" y="137"/>
                    </a:cxn>
                    <a:cxn ang="0">
                      <a:pos x="34" y="137"/>
                    </a:cxn>
                    <a:cxn ang="0">
                      <a:pos x="52" y="105"/>
                    </a:cxn>
                    <a:cxn ang="0">
                      <a:pos x="53" y="105"/>
                    </a:cxn>
                    <a:cxn ang="0">
                      <a:pos x="60" y="109"/>
                    </a:cxn>
                    <a:cxn ang="0">
                      <a:pos x="67" y="105"/>
                    </a:cxn>
                    <a:cxn ang="0">
                      <a:pos x="68" y="105"/>
                    </a:cxn>
                    <a:cxn ang="0">
                      <a:pos x="86" y="137"/>
                    </a:cxn>
                    <a:cxn ang="0">
                      <a:pos x="91" y="137"/>
                    </a:cxn>
                    <a:cxn ang="0">
                      <a:pos x="97" y="127"/>
                    </a:cxn>
                    <a:cxn ang="0">
                      <a:pos x="104" y="123"/>
                    </a:cxn>
                    <a:cxn ang="0">
                      <a:pos x="117" y="122"/>
                    </a:cxn>
                    <a:cxn ang="0">
                      <a:pos x="119" y="118"/>
                    </a:cxn>
                  </a:cxnLst>
                  <a:rect l="0" t="0" r="r" b="b"/>
                  <a:pathLst>
                    <a:path w="120" h="139">
                      <a:moveTo>
                        <a:pt x="80" y="89"/>
                      </a:moveTo>
                      <a:cubicBezTo>
                        <a:pt x="67" y="97"/>
                        <a:pt x="50" y="96"/>
                        <a:pt x="38" y="89"/>
                      </a:cubicBezTo>
                      <a:cubicBezTo>
                        <a:pt x="20" y="77"/>
                        <a:pt x="14" y="53"/>
                        <a:pt x="25" y="34"/>
                      </a:cubicBezTo>
                      <a:cubicBezTo>
                        <a:pt x="36" y="15"/>
                        <a:pt x="60" y="8"/>
                        <a:pt x="79" y="19"/>
                      </a:cubicBezTo>
                      <a:cubicBezTo>
                        <a:pt x="80" y="19"/>
                        <a:pt x="80" y="19"/>
                        <a:pt x="80" y="19"/>
                      </a:cubicBezTo>
                      <a:cubicBezTo>
                        <a:pt x="80" y="19"/>
                        <a:pt x="80" y="19"/>
                        <a:pt x="80" y="19"/>
                      </a:cubicBezTo>
                      <a:cubicBezTo>
                        <a:pt x="86" y="22"/>
                        <a:pt x="91" y="27"/>
                        <a:pt x="95" y="34"/>
                      </a:cubicBezTo>
                      <a:cubicBezTo>
                        <a:pt x="106" y="53"/>
                        <a:pt x="100" y="78"/>
                        <a:pt x="80" y="89"/>
                      </a:cubicBezTo>
                      <a:moveTo>
                        <a:pt x="119" y="118"/>
                      </a:moveTo>
                      <a:cubicBezTo>
                        <a:pt x="119" y="118"/>
                        <a:pt x="103" y="91"/>
                        <a:pt x="101" y="87"/>
                      </a:cubicBezTo>
                      <a:cubicBezTo>
                        <a:pt x="104" y="86"/>
                        <a:pt x="107" y="85"/>
                        <a:pt x="108" y="82"/>
                      </a:cubicBezTo>
                      <a:cubicBezTo>
                        <a:pt x="111" y="78"/>
                        <a:pt x="107" y="72"/>
                        <a:pt x="108" y="68"/>
                      </a:cubicBezTo>
                      <a:cubicBezTo>
                        <a:pt x="109" y="63"/>
                        <a:pt x="115" y="59"/>
                        <a:pt x="115" y="55"/>
                      </a:cubicBezTo>
                      <a:cubicBezTo>
                        <a:pt x="115" y="50"/>
                        <a:pt x="109" y="45"/>
                        <a:pt x="108" y="41"/>
                      </a:cubicBezTo>
                      <a:cubicBezTo>
                        <a:pt x="106" y="37"/>
                        <a:pt x="111" y="30"/>
                        <a:pt x="108" y="26"/>
                      </a:cubicBezTo>
                      <a:cubicBezTo>
                        <a:pt x="106" y="22"/>
                        <a:pt x="98" y="22"/>
                        <a:pt x="95" y="19"/>
                      </a:cubicBezTo>
                      <a:cubicBezTo>
                        <a:pt x="92" y="16"/>
                        <a:pt x="92" y="8"/>
                        <a:pt x="88" y="6"/>
                      </a:cubicBezTo>
                      <a:cubicBezTo>
                        <a:pt x="84" y="4"/>
                        <a:pt x="77" y="8"/>
                        <a:pt x="73" y="7"/>
                      </a:cubicBezTo>
                      <a:cubicBezTo>
                        <a:pt x="69" y="6"/>
                        <a:pt x="65" y="0"/>
                        <a:pt x="60" y="0"/>
                      </a:cubicBezTo>
                      <a:cubicBezTo>
                        <a:pt x="55" y="0"/>
                        <a:pt x="48" y="7"/>
                        <a:pt x="47" y="8"/>
                      </a:cubicBezTo>
                      <a:cubicBezTo>
                        <a:pt x="42" y="9"/>
                        <a:pt x="36" y="4"/>
                        <a:pt x="32" y="6"/>
                      </a:cubicBezTo>
                      <a:cubicBezTo>
                        <a:pt x="28" y="9"/>
                        <a:pt x="28" y="16"/>
                        <a:pt x="25" y="19"/>
                      </a:cubicBezTo>
                      <a:cubicBezTo>
                        <a:pt x="22" y="23"/>
                        <a:pt x="14" y="22"/>
                        <a:pt x="12" y="26"/>
                      </a:cubicBezTo>
                      <a:cubicBezTo>
                        <a:pt x="9" y="30"/>
                        <a:pt x="13" y="37"/>
                        <a:pt x="12" y="41"/>
                      </a:cubicBezTo>
                      <a:cubicBezTo>
                        <a:pt x="11" y="45"/>
                        <a:pt x="4" y="50"/>
                        <a:pt x="4" y="55"/>
                      </a:cubicBezTo>
                      <a:cubicBezTo>
                        <a:pt x="4" y="59"/>
                        <a:pt x="11" y="63"/>
                        <a:pt x="12" y="67"/>
                      </a:cubicBezTo>
                      <a:cubicBezTo>
                        <a:pt x="13" y="72"/>
                        <a:pt x="9" y="78"/>
                        <a:pt x="11" y="82"/>
                      </a:cubicBezTo>
                      <a:cubicBezTo>
                        <a:pt x="13" y="85"/>
                        <a:pt x="16" y="85"/>
                        <a:pt x="18" y="86"/>
                      </a:cubicBezTo>
                      <a:cubicBezTo>
                        <a:pt x="19" y="86"/>
                        <a:pt x="19" y="87"/>
                        <a:pt x="19" y="87"/>
                      </a:cubicBezTo>
                      <a:cubicBezTo>
                        <a:pt x="17" y="91"/>
                        <a:pt x="1" y="118"/>
                        <a:pt x="1" y="118"/>
                      </a:cubicBezTo>
                      <a:cubicBezTo>
                        <a:pt x="0" y="120"/>
                        <a:pt x="1" y="122"/>
                        <a:pt x="3" y="122"/>
                      </a:cubicBezTo>
                      <a:cubicBezTo>
                        <a:pt x="16" y="123"/>
                        <a:pt x="16" y="123"/>
                        <a:pt x="16" y="123"/>
                      </a:cubicBezTo>
                      <a:cubicBezTo>
                        <a:pt x="18" y="123"/>
                        <a:pt x="21" y="125"/>
                        <a:pt x="23" y="127"/>
                      </a:cubicBezTo>
                      <a:cubicBezTo>
                        <a:pt x="29" y="137"/>
                        <a:pt x="29" y="137"/>
                        <a:pt x="29" y="137"/>
                      </a:cubicBezTo>
                      <a:cubicBezTo>
                        <a:pt x="31" y="139"/>
                        <a:pt x="33" y="139"/>
                        <a:pt x="34" y="137"/>
                      </a:cubicBezTo>
                      <a:cubicBezTo>
                        <a:pt x="34" y="137"/>
                        <a:pt x="52" y="105"/>
                        <a:pt x="52" y="105"/>
                      </a:cubicBezTo>
                      <a:cubicBezTo>
                        <a:pt x="53" y="105"/>
                        <a:pt x="53" y="105"/>
                        <a:pt x="53" y="105"/>
                      </a:cubicBezTo>
                      <a:cubicBezTo>
                        <a:pt x="55" y="107"/>
                        <a:pt x="58" y="109"/>
                        <a:pt x="60" y="109"/>
                      </a:cubicBezTo>
                      <a:cubicBezTo>
                        <a:pt x="63" y="109"/>
                        <a:pt x="65" y="107"/>
                        <a:pt x="67" y="105"/>
                      </a:cubicBezTo>
                      <a:cubicBezTo>
                        <a:pt x="67" y="105"/>
                        <a:pt x="67" y="105"/>
                        <a:pt x="68" y="105"/>
                      </a:cubicBezTo>
                      <a:cubicBezTo>
                        <a:pt x="68" y="105"/>
                        <a:pt x="86" y="137"/>
                        <a:pt x="86" y="137"/>
                      </a:cubicBezTo>
                      <a:cubicBezTo>
                        <a:pt x="87" y="139"/>
                        <a:pt x="89" y="139"/>
                        <a:pt x="91" y="137"/>
                      </a:cubicBezTo>
                      <a:cubicBezTo>
                        <a:pt x="97" y="127"/>
                        <a:pt x="97" y="127"/>
                        <a:pt x="97" y="127"/>
                      </a:cubicBezTo>
                      <a:cubicBezTo>
                        <a:pt x="99" y="124"/>
                        <a:pt x="102" y="123"/>
                        <a:pt x="104" y="123"/>
                      </a:cubicBezTo>
                      <a:cubicBezTo>
                        <a:pt x="117" y="122"/>
                        <a:pt x="117" y="122"/>
                        <a:pt x="117" y="122"/>
                      </a:cubicBezTo>
                      <a:cubicBezTo>
                        <a:pt x="119" y="122"/>
                        <a:pt x="120" y="120"/>
                        <a:pt x="119" y="118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96"/>
                <p:cNvSpPr/>
                <p:nvPr/>
              </p:nvSpPr>
              <p:spPr bwMode="auto">
                <a:xfrm>
                  <a:off x="7997825" y="2401887"/>
                  <a:ext cx="177800" cy="171450"/>
                </a:xfrm>
                <a:custGeom>
                  <a:avLst/>
                  <a:gdLst/>
                  <a:ahLst/>
                  <a:cxnLst>
                    <a:cxn ang="0">
                      <a:pos x="60" y="33"/>
                    </a:cxn>
                    <a:cxn ang="0">
                      <a:pos x="55" y="39"/>
                    </a:cxn>
                    <a:cxn ang="0">
                      <a:pos x="52" y="47"/>
                    </a:cxn>
                    <a:cxn ang="0">
                      <a:pos x="53" y="54"/>
                    </a:cxn>
                    <a:cxn ang="0">
                      <a:pos x="50" y="57"/>
                    </a:cxn>
                    <a:cxn ang="0">
                      <a:pos x="43" y="53"/>
                    </a:cxn>
                    <a:cxn ang="0">
                      <a:pos x="35" y="53"/>
                    </a:cxn>
                    <a:cxn ang="0">
                      <a:pos x="28" y="57"/>
                    </a:cxn>
                    <a:cxn ang="0">
                      <a:pos x="25" y="54"/>
                    </a:cxn>
                    <a:cxn ang="0">
                      <a:pos x="26" y="47"/>
                    </a:cxn>
                    <a:cxn ang="0">
                      <a:pos x="24" y="39"/>
                    </a:cxn>
                    <a:cxn ang="0">
                      <a:pos x="18" y="33"/>
                    </a:cxn>
                    <a:cxn ang="0">
                      <a:pos x="19" y="30"/>
                    </a:cxn>
                    <a:cxn ang="0">
                      <a:pos x="27" y="28"/>
                    </a:cxn>
                    <a:cxn ang="0">
                      <a:pos x="34" y="24"/>
                    </a:cxn>
                    <a:cxn ang="0">
                      <a:pos x="37" y="17"/>
                    </a:cxn>
                    <a:cxn ang="0">
                      <a:pos x="41" y="17"/>
                    </a:cxn>
                    <a:cxn ang="0">
                      <a:pos x="45" y="24"/>
                    </a:cxn>
                    <a:cxn ang="0">
                      <a:pos x="51" y="28"/>
                    </a:cxn>
                    <a:cxn ang="0">
                      <a:pos x="59" y="30"/>
                    </a:cxn>
                    <a:cxn ang="0">
                      <a:pos x="60" y="33"/>
                    </a:cxn>
                    <a:cxn ang="0">
                      <a:pos x="56" y="7"/>
                    </a:cxn>
                    <a:cxn ang="0">
                      <a:pos x="56" y="7"/>
                    </a:cxn>
                    <a:cxn ang="0">
                      <a:pos x="22" y="7"/>
                    </a:cxn>
                    <a:cxn ang="0">
                      <a:pos x="9" y="53"/>
                    </a:cxn>
                    <a:cxn ang="0">
                      <a:pos x="21" y="65"/>
                    </a:cxn>
                    <a:cxn ang="0">
                      <a:pos x="22" y="66"/>
                    </a:cxn>
                    <a:cxn ang="0">
                      <a:pos x="69" y="53"/>
                    </a:cxn>
                    <a:cxn ang="0">
                      <a:pos x="56" y="7"/>
                    </a:cxn>
                  </a:cxnLst>
                  <a:rect l="0" t="0" r="r" b="b"/>
                  <a:pathLst>
                    <a:path w="78" h="75">
                      <a:moveTo>
                        <a:pt x="60" y="33"/>
                      </a:moveTo>
                      <a:cubicBezTo>
                        <a:pt x="55" y="39"/>
                        <a:pt x="55" y="39"/>
                        <a:pt x="55" y="39"/>
                      </a:cubicBezTo>
                      <a:cubicBezTo>
                        <a:pt x="53" y="41"/>
                        <a:pt x="52" y="44"/>
                        <a:pt x="52" y="47"/>
                      </a:cubicBezTo>
                      <a:cubicBezTo>
                        <a:pt x="53" y="54"/>
                        <a:pt x="53" y="54"/>
                        <a:pt x="53" y="54"/>
                      </a:cubicBezTo>
                      <a:cubicBezTo>
                        <a:pt x="54" y="57"/>
                        <a:pt x="52" y="58"/>
                        <a:pt x="50" y="57"/>
                      </a:cubicBezTo>
                      <a:cubicBezTo>
                        <a:pt x="43" y="53"/>
                        <a:pt x="43" y="53"/>
                        <a:pt x="43" y="53"/>
                      </a:cubicBezTo>
                      <a:cubicBezTo>
                        <a:pt x="41" y="52"/>
                        <a:pt x="37" y="52"/>
                        <a:pt x="35" y="53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6" y="58"/>
                        <a:pt x="24" y="57"/>
                        <a:pt x="25" y="54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27" y="44"/>
                        <a:pt x="26" y="41"/>
                        <a:pt x="24" y="39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6" y="32"/>
                        <a:pt x="17" y="30"/>
                        <a:pt x="19" y="30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30" y="28"/>
                        <a:pt x="33" y="26"/>
                        <a:pt x="34" y="24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8" y="14"/>
                        <a:pt x="40" y="14"/>
                        <a:pt x="41" y="17"/>
                      </a:cubicBezTo>
                      <a:cubicBezTo>
                        <a:pt x="45" y="24"/>
                        <a:pt x="45" y="24"/>
                        <a:pt x="45" y="24"/>
                      </a:cubicBezTo>
                      <a:cubicBezTo>
                        <a:pt x="46" y="26"/>
                        <a:pt x="49" y="28"/>
                        <a:pt x="51" y="28"/>
                      </a:cubicBezTo>
                      <a:cubicBezTo>
                        <a:pt x="59" y="30"/>
                        <a:pt x="59" y="30"/>
                        <a:pt x="59" y="30"/>
                      </a:cubicBezTo>
                      <a:cubicBezTo>
                        <a:pt x="62" y="30"/>
                        <a:pt x="62" y="32"/>
                        <a:pt x="60" y="33"/>
                      </a:cubicBezTo>
                      <a:moveTo>
                        <a:pt x="56" y="7"/>
                      </a:move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46" y="1"/>
                        <a:pt x="33" y="0"/>
                        <a:pt x="22" y="7"/>
                      </a:cubicBezTo>
                      <a:cubicBezTo>
                        <a:pt x="5" y="16"/>
                        <a:pt x="0" y="37"/>
                        <a:pt x="9" y="53"/>
                      </a:cubicBezTo>
                      <a:cubicBezTo>
                        <a:pt x="12" y="58"/>
                        <a:pt x="16" y="62"/>
                        <a:pt x="21" y="65"/>
                      </a:cubicBezTo>
                      <a:cubicBezTo>
                        <a:pt x="21" y="65"/>
                        <a:pt x="21" y="66"/>
                        <a:pt x="22" y="66"/>
                      </a:cubicBezTo>
                      <a:cubicBezTo>
                        <a:pt x="38" y="75"/>
                        <a:pt x="59" y="70"/>
                        <a:pt x="69" y="53"/>
                      </a:cubicBezTo>
                      <a:cubicBezTo>
                        <a:pt x="78" y="37"/>
                        <a:pt x="73" y="16"/>
                        <a:pt x="56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2" name="Oval 94"/>
              <p:cNvSpPr/>
              <p:nvPr/>
            </p:nvSpPr>
            <p:spPr>
              <a:xfrm>
                <a:off x="6069328" y="2944813"/>
                <a:ext cx="571500" cy="571500"/>
              </a:xfrm>
              <a:prstGeom prst="ellipse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97"/>
            <p:cNvGrpSpPr/>
            <p:nvPr/>
          </p:nvGrpSpPr>
          <p:grpSpPr>
            <a:xfrm>
              <a:off x="3694438" y="3772717"/>
              <a:ext cx="663724" cy="663725"/>
              <a:chOff x="2510790" y="2944813"/>
              <a:chExt cx="571500" cy="571500"/>
            </a:xfrm>
          </p:grpSpPr>
          <p:sp>
            <p:nvSpPr>
              <p:cNvPr id="39" name="Freeform: Shape 98"/>
              <p:cNvSpPr/>
              <p:nvPr/>
            </p:nvSpPr>
            <p:spPr bwMode="auto">
              <a:xfrm>
                <a:off x="2622538" y="3075782"/>
                <a:ext cx="348004" cy="309562"/>
              </a:xfrm>
              <a:custGeom>
                <a:avLst/>
                <a:gdLst/>
                <a:ahLst/>
                <a:cxnLst>
                  <a:cxn ang="0">
                    <a:pos x="23" y="94"/>
                  </a:cxn>
                  <a:cxn ang="0">
                    <a:pos x="18" y="95"/>
                  </a:cxn>
                  <a:cxn ang="0">
                    <a:pos x="9" y="83"/>
                  </a:cxn>
                  <a:cxn ang="0">
                    <a:pos x="20" y="87"/>
                  </a:cxn>
                  <a:cxn ang="0">
                    <a:pos x="37" y="74"/>
                  </a:cxn>
                  <a:cxn ang="0">
                    <a:pos x="22" y="61"/>
                  </a:cxn>
                  <a:cxn ang="0">
                    <a:pos x="22" y="106"/>
                  </a:cxn>
                  <a:cxn ang="0">
                    <a:pos x="22" y="61"/>
                  </a:cxn>
                  <a:cxn ang="0">
                    <a:pos x="112" y="72"/>
                  </a:cxn>
                  <a:cxn ang="0">
                    <a:pos x="73" y="88"/>
                  </a:cxn>
                  <a:cxn ang="0">
                    <a:pos x="73" y="86"/>
                  </a:cxn>
                  <a:cxn ang="0">
                    <a:pos x="113" y="69"/>
                  </a:cxn>
                  <a:cxn ang="0">
                    <a:pos x="75" y="62"/>
                  </a:cxn>
                  <a:cxn ang="0">
                    <a:pos x="83" y="49"/>
                  </a:cxn>
                  <a:cxn ang="0">
                    <a:pos x="87" y="58"/>
                  </a:cxn>
                  <a:cxn ang="0">
                    <a:pos x="85" y="76"/>
                  </a:cxn>
                  <a:cxn ang="0">
                    <a:pos x="80" y="79"/>
                  </a:cxn>
                  <a:cxn ang="0">
                    <a:pos x="79" y="62"/>
                  </a:cxn>
                  <a:cxn ang="0">
                    <a:pos x="75" y="62"/>
                  </a:cxn>
                  <a:cxn ang="0">
                    <a:pos x="102" y="40"/>
                  </a:cxn>
                  <a:cxn ang="0">
                    <a:pos x="110" y="45"/>
                  </a:cxn>
                  <a:cxn ang="0">
                    <a:pos x="107" y="49"/>
                  </a:cxn>
                  <a:cxn ang="0">
                    <a:pos x="105" y="69"/>
                  </a:cxn>
                  <a:cxn ang="0">
                    <a:pos x="100" y="70"/>
                  </a:cxn>
                  <a:cxn ang="0">
                    <a:pos x="98" y="54"/>
                  </a:cxn>
                  <a:cxn ang="0">
                    <a:pos x="113" y="20"/>
                  </a:cxn>
                  <a:cxn ang="0">
                    <a:pos x="45" y="37"/>
                  </a:cxn>
                  <a:cxn ang="0">
                    <a:pos x="37" y="48"/>
                  </a:cxn>
                  <a:cxn ang="0">
                    <a:pos x="88" y="9"/>
                  </a:cxn>
                  <a:cxn ang="0">
                    <a:pos x="62" y="1"/>
                  </a:cxn>
                  <a:cxn ang="0">
                    <a:pos x="14" y="30"/>
                  </a:cxn>
                  <a:cxn ang="0">
                    <a:pos x="22" y="56"/>
                  </a:cxn>
                  <a:cxn ang="0">
                    <a:pos x="47" y="95"/>
                  </a:cxn>
                  <a:cxn ang="0">
                    <a:pos x="70" y="101"/>
                  </a:cxn>
                  <a:cxn ang="0">
                    <a:pos x="119" y="73"/>
                  </a:cxn>
                  <a:cxn ang="0">
                    <a:pos x="113" y="20"/>
                  </a:cxn>
                </a:cxnLst>
                <a:rect l="0" t="0" r="r" b="b"/>
                <a:pathLst>
                  <a:path w="119" h="106">
                    <a:moveTo>
                      <a:pt x="37" y="79"/>
                    </a:moveTo>
                    <a:cubicBezTo>
                      <a:pt x="23" y="94"/>
                      <a:pt x="23" y="94"/>
                      <a:pt x="23" y="94"/>
                    </a:cubicBezTo>
                    <a:cubicBezTo>
                      <a:pt x="22" y="95"/>
                      <a:pt x="22" y="95"/>
                      <a:pt x="21" y="95"/>
                    </a:cubicBezTo>
                    <a:cubicBezTo>
                      <a:pt x="20" y="95"/>
                      <a:pt x="19" y="95"/>
                      <a:pt x="18" y="95"/>
                    </a:cubicBezTo>
                    <a:cubicBezTo>
                      <a:pt x="10" y="88"/>
                      <a:pt x="10" y="88"/>
                      <a:pt x="10" y="88"/>
                    </a:cubicBezTo>
                    <a:cubicBezTo>
                      <a:pt x="8" y="87"/>
                      <a:pt x="8" y="84"/>
                      <a:pt x="9" y="83"/>
                    </a:cubicBezTo>
                    <a:cubicBezTo>
                      <a:pt x="11" y="82"/>
                      <a:pt x="13" y="81"/>
                      <a:pt x="14" y="82"/>
                    </a:cubicBezTo>
                    <a:cubicBezTo>
                      <a:pt x="20" y="87"/>
                      <a:pt x="20" y="87"/>
                      <a:pt x="20" y="87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3" y="73"/>
                      <a:pt x="35" y="73"/>
                      <a:pt x="37" y="74"/>
                    </a:cubicBezTo>
                    <a:cubicBezTo>
                      <a:pt x="38" y="75"/>
                      <a:pt x="38" y="77"/>
                      <a:pt x="37" y="79"/>
                    </a:cubicBezTo>
                    <a:moveTo>
                      <a:pt x="22" y="61"/>
                    </a:moveTo>
                    <a:cubicBezTo>
                      <a:pt x="10" y="61"/>
                      <a:pt x="0" y="71"/>
                      <a:pt x="0" y="83"/>
                    </a:cubicBezTo>
                    <a:cubicBezTo>
                      <a:pt x="0" y="96"/>
                      <a:pt x="10" y="106"/>
                      <a:pt x="22" y="106"/>
                    </a:cubicBezTo>
                    <a:cubicBezTo>
                      <a:pt x="35" y="106"/>
                      <a:pt x="45" y="96"/>
                      <a:pt x="45" y="83"/>
                    </a:cubicBezTo>
                    <a:cubicBezTo>
                      <a:pt x="45" y="71"/>
                      <a:pt x="35" y="61"/>
                      <a:pt x="22" y="61"/>
                    </a:cubicBezTo>
                    <a:moveTo>
                      <a:pt x="113" y="71"/>
                    </a:moveTo>
                    <a:cubicBezTo>
                      <a:pt x="113" y="72"/>
                      <a:pt x="113" y="72"/>
                      <a:pt x="112" y="72"/>
                    </a:cubicBezTo>
                    <a:cubicBezTo>
                      <a:pt x="73" y="89"/>
                      <a:pt x="73" y="89"/>
                      <a:pt x="73" y="89"/>
                    </a:cubicBezTo>
                    <a:cubicBezTo>
                      <a:pt x="73" y="89"/>
                      <a:pt x="73" y="89"/>
                      <a:pt x="73" y="88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3" y="69"/>
                      <a:pt x="113" y="69"/>
                      <a:pt x="113" y="69"/>
                    </a:cubicBezTo>
                    <a:lnTo>
                      <a:pt x="113" y="71"/>
                    </a:lnTo>
                    <a:close/>
                    <a:moveTo>
                      <a:pt x="75" y="62"/>
                    </a:moveTo>
                    <a:cubicBezTo>
                      <a:pt x="80" y="50"/>
                      <a:pt x="80" y="50"/>
                      <a:pt x="80" y="50"/>
                    </a:cubicBezTo>
                    <a:cubicBezTo>
                      <a:pt x="81" y="49"/>
                      <a:pt x="82" y="49"/>
                      <a:pt x="83" y="49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89" y="56"/>
                      <a:pt x="88" y="58"/>
                      <a:pt x="87" y="58"/>
                    </a:cubicBezTo>
                    <a:cubicBezTo>
                      <a:pt x="85" y="59"/>
                      <a:pt x="85" y="59"/>
                      <a:pt x="85" y="59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7"/>
                      <a:pt x="84" y="78"/>
                      <a:pt x="84" y="78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79" y="80"/>
                      <a:pt x="79" y="79"/>
                      <a:pt x="79" y="79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5" y="64"/>
                      <a:pt x="75" y="63"/>
                      <a:pt x="75" y="62"/>
                    </a:cubicBezTo>
                    <a:moveTo>
                      <a:pt x="96" y="52"/>
                    </a:moveTo>
                    <a:cubicBezTo>
                      <a:pt x="102" y="40"/>
                      <a:pt x="102" y="40"/>
                      <a:pt x="102" y="40"/>
                    </a:cubicBezTo>
                    <a:cubicBezTo>
                      <a:pt x="103" y="39"/>
                      <a:pt x="104" y="38"/>
                      <a:pt x="105" y="39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1" y="46"/>
                      <a:pt x="110" y="48"/>
                      <a:pt x="109" y="48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7" y="67"/>
                      <a:pt x="106" y="68"/>
                      <a:pt x="105" y="69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101" y="71"/>
                      <a:pt x="100" y="70"/>
                      <a:pt x="100" y="70"/>
                    </a:cubicBezTo>
                    <a:cubicBezTo>
                      <a:pt x="100" y="52"/>
                      <a:pt x="100" y="52"/>
                      <a:pt x="100" y="52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96" y="54"/>
                      <a:pt x="96" y="53"/>
                      <a:pt x="96" y="52"/>
                    </a:cubicBezTo>
                    <a:moveTo>
                      <a:pt x="113" y="20"/>
                    </a:moveTo>
                    <a:cubicBezTo>
                      <a:pt x="96" y="13"/>
                      <a:pt x="96" y="13"/>
                      <a:pt x="96" y="13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8" y="0"/>
                      <a:pt x="64" y="0"/>
                      <a:pt x="62" y="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7" y="22"/>
                      <a:pt x="14" y="26"/>
                      <a:pt x="14" y="30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7" y="56"/>
                      <a:pt x="19" y="56"/>
                      <a:pt x="22" y="56"/>
                    </a:cubicBezTo>
                    <a:cubicBezTo>
                      <a:pt x="37" y="56"/>
                      <a:pt x="50" y="68"/>
                      <a:pt x="50" y="83"/>
                    </a:cubicBezTo>
                    <a:cubicBezTo>
                      <a:pt x="50" y="87"/>
                      <a:pt x="49" y="91"/>
                      <a:pt x="47" y="95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64" y="102"/>
                      <a:pt x="68" y="102"/>
                      <a:pt x="70" y="101"/>
                    </a:cubicBezTo>
                    <a:cubicBezTo>
                      <a:pt x="112" y="83"/>
                      <a:pt x="112" y="83"/>
                      <a:pt x="112" y="83"/>
                    </a:cubicBezTo>
                    <a:cubicBezTo>
                      <a:pt x="116" y="81"/>
                      <a:pt x="119" y="77"/>
                      <a:pt x="119" y="73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19" y="26"/>
                      <a:pt x="116" y="22"/>
                      <a:pt x="113" y="2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Oval 99"/>
              <p:cNvSpPr/>
              <p:nvPr/>
            </p:nvSpPr>
            <p:spPr>
              <a:xfrm>
                <a:off x="2510790" y="2944813"/>
                <a:ext cx="571500" cy="571500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100"/>
            <p:cNvGrpSpPr/>
            <p:nvPr/>
          </p:nvGrpSpPr>
          <p:grpSpPr>
            <a:xfrm>
              <a:off x="8108937" y="2621146"/>
              <a:ext cx="663724" cy="663723"/>
              <a:chOff x="6536049" y="1953259"/>
              <a:chExt cx="571500" cy="571500"/>
            </a:xfrm>
          </p:grpSpPr>
          <p:sp>
            <p:nvSpPr>
              <p:cNvPr id="37" name="Freeform: Shape 101"/>
              <p:cNvSpPr/>
              <p:nvPr/>
            </p:nvSpPr>
            <p:spPr bwMode="auto">
              <a:xfrm>
                <a:off x="6670748" y="2099309"/>
                <a:ext cx="302102" cy="279400"/>
              </a:xfrm>
              <a:custGeom>
                <a:avLst/>
                <a:gdLst/>
                <a:ahLst/>
                <a:cxnLst>
                  <a:cxn ang="0">
                    <a:pos x="9" y="57"/>
                  </a:cxn>
                  <a:cxn ang="0">
                    <a:pos x="62" y="94"/>
                  </a:cxn>
                  <a:cxn ang="0">
                    <a:pos x="68" y="92"/>
                  </a:cxn>
                  <a:cxn ang="0">
                    <a:pos x="47" y="33"/>
                  </a:cxn>
                  <a:cxn ang="0">
                    <a:pos x="40" y="36"/>
                  </a:cxn>
                  <a:cxn ang="0">
                    <a:pos x="21" y="48"/>
                  </a:cxn>
                  <a:cxn ang="0">
                    <a:pos x="13" y="42"/>
                  </a:cxn>
                  <a:cxn ang="0">
                    <a:pos x="1" y="52"/>
                  </a:cxn>
                  <a:cxn ang="0">
                    <a:pos x="23" y="110"/>
                  </a:cxn>
                  <a:cxn ang="0">
                    <a:pos x="68" y="92"/>
                  </a:cxn>
                  <a:cxn ang="0">
                    <a:pos x="21" y="85"/>
                  </a:cxn>
                  <a:cxn ang="0">
                    <a:pos x="19" y="83"/>
                  </a:cxn>
                  <a:cxn ang="0">
                    <a:pos x="45" y="75"/>
                  </a:cxn>
                  <a:cxn ang="0">
                    <a:pos x="47" y="77"/>
                  </a:cxn>
                  <a:cxn ang="0">
                    <a:pos x="47" y="57"/>
                  </a:cxn>
                  <a:cxn ang="0">
                    <a:pos x="15" y="64"/>
                  </a:cxn>
                  <a:cxn ang="0">
                    <a:pos x="15" y="62"/>
                  </a:cxn>
                  <a:cxn ang="0">
                    <a:pos x="47" y="55"/>
                  </a:cxn>
                  <a:cxn ang="0">
                    <a:pos x="47" y="57"/>
                  </a:cxn>
                  <a:cxn ang="0">
                    <a:pos x="50" y="66"/>
                  </a:cxn>
                  <a:cxn ang="0">
                    <a:pos x="19" y="76"/>
                  </a:cxn>
                  <a:cxn ang="0">
                    <a:pos x="17" y="74"/>
                  </a:cxn>
                  <a:cxn ang="0">
                    <a:pos x="49" y="64"/>
                  </a:cxn>
                  <a:cxn ang="0">
                    <a:pos x="47" y="89"/>
                  </a:cxn>
                  <a:cxn ang="0">
                    <a:pos x="24" y="96"/>
                  </a:cxn>
                  <a:cxn ang="0">
                    <a:pos x="22" y="94"/>
                  </a:cxn>
                  <a:cxn ang="0">
                    <a:pos x="45" y="87"/>
                  </a:cxn>
                  <a:cxn ang="0">
                    <a:pos x="47" y="89"/>
                  </a:cxn>
                  <a:cxn ang="0">
                    <a:pos x="27" y="34"/>
                  </a:cxn>
                  <a:cxn ang="0">
                    <a:pos x="23" y="35"/>
                  </a:cxn>
                  <a:cxn ang="0">
                    <a:pos x="20" y="38"/>
                  </a:cxn>
                  <a:cxn ang="0">
                    <a:pos x="15" y="43"/>
                  </a:cxn>
                  <a:cxn ang="0">
                    <a:pos x="20" y="46"/>
                  </a:cxn>
                  <a:cxn ang="0">
                    <a:pos x="38" y="37"/>
                  </a:cxn>
                  <a:cxn ang="0">
                    <a:pos x="33" y="34"/>
                  </a:cxn>
                  <a:cxn ang="0">
                    <a:pos x="29" y="34"/>
                  </a:cxn>
                  <a:cxn ang="0">
                    <a:pos x="24" y="31"/>
                  </a:cxn>
                  <a:cxn ang="0">
                    <a:pos x="21" y="36"/>
                  </a:cxn>
                  <a:cxn ang="0">
                    <a:pos x="20" y="38"/>
                  </a:cxn>
                  <a:cxn ang="0">
                    <a:pos x="23" y="13"/>
                  </a:cxn>
                  <a:cxn ang="0">
                    <a:pos x="55" y="8"/>
                  </a:cxn>
                  <a:cxn ang="0">
                    <a:pos x="30" y="4"/>
                  </a:cxn>
                  <a:cxn ang="0">
                    <a:pos x="99" y="3"/>
                  </a:cxn>
                  <a:cxn ang="0">
                    <a:pos x="105" y="8"/>
                  </a:cxn>
                  <a:cxn ang="0">
                    <a:pos x="78" y="13"/>
                  </a:cxn>
                  <a:cxn ang="0">
                    <a:pos x="113" y="18"/>
                  </a:cxn>
                  <a:cxn ang="0">
                    <a:pos x="117" y="18"/>
                  </a:cxn>
                  <a:cxn ang="0">
                    <a:pos x="99" y="0"/>
                  </a:cxn>
                  <a:cxn ang="0">
                    <a:pos x="27" y="2"/>
                  </a:cxn>
                  <a:cxn ang="0">
                    <a:pos x="12" y="26"/>
                  </a:cxn>
                  <a:cxn ang="0">
                    <a:pos x="16" y="34"/>
                  </a:cxn>
                  <a:cxn ang="0">
                    <a:pos x="23" y="26"/>
                  </a:cxn>
                  <a:cxn ang="0">
                    <a:pos x="33" y="30"/>
                  </a:cxn>
                  <a:cxn ang="0">
                    <a:pos x="38" y="31"/>
                  </a:cxn>
                  <a:cxn ang="0">
                    <a:pos x="48" y="28"/>
                  </a:cxn>
                  <a:cxn ang="0">
                    <a:pos x="73" y="91"/>
                  </a:cxn>
                  <a:cxn ang="0">
                    <a:pos x="65" y="104"/>
                  </a:cxn>
                  <a:cxn ang="0">
                    <a:pos x="112" y="106"/>
                  </a:cxn>
                  <a:cxn ang="0">
                    <a:pos x="120" y="25"/>
                  </a:cxn>
                </a:cxnLst>
                <a:rect l="0" t="0" r="r" b="b"/>
                <a:pathLst>
                  <a:path w="120" h="111">
                    <a:moveTo>
                      <a:pt x="21" y="104"/>
                    </a:moveTo>
                    <a:cubicBezTo>
                      <a:pt x="9" y="57"/>
                      <a:pt x="9" y="57"/>
                      <a:pt x="9" y="5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62" y="94"/>
                      <a:pt x="62" y="94"/>
                      <a:pt x="62" y="94"/>
                    </a:cubicBezTo>
                    <a:lnTo>
                      <a:pt x="21" y="104"/>
                    </a:lnTo>
                    <a:close/>
                    <a:moveTo>
                      <a:pt x="68" y="92"/>
                    </a:moveTo>
                    <a:cubicBezTo>
                      <a:pt x="54" y="38"/>
                      <a:pt x="54" y="38"/>
                      <a:pt x="54" y="38"/>
                    </a:cubicBezTo>
                    <a:cubicBezTo>
                      <a:pt x="53" y="35"/>
                      <a:pt x="50" y="33"/>
                      <a:pt x="47" y="33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40"/>
                      <a:pt x="39" y="43"/>
                      <a:pt x="36" y="44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17" y="49"/>
                      <a:pt x="14" y="47"/>
                      <a:pt x="13" y="44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2" y="45"/>
                      <a:pt x="0" y="48"/>
                      <a:pt x="1" y="52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6" y="109"/>
                      <a:pt x="19" y="111"/>
                      <a:pt x="23" y="110"/>
                    </a:cubicBezTo>
                    <a:cubicBezTo>
                      <a:pt x="64" y="99"/>
                      <a:pt x="64" y="99"/>
                      <a:pt x="64" y="99"/>
                    </a:cubicBezTo>
                    <a:cubicBezTo>
                      <a:pt x="67" y="99"/>
                      <a:pt x="69" y="95"/>
                      <a:pt x="68" y="92"/>
                    </a:cubicBezTo>
                    <a:moveTo>
                      <a:pt x="46" y="79"/>
                    </a:move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6"/>
                      <a:pt x="20" y="85"/>
                      <a:pt x="20" y="84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9" y="83"/>
                      <a:pt x="20" y="82"/>
                      <a:pt x="20" y="82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6" y="75"/>
                      <a:pt x="46" y="76"/>
                      <a:pt x="47" y="76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78"/>
                      <a:pt x="47" y="79"/>
                      <a:pt x="46" y="79"/>
                    </a:cubicBezTo>
                    <a:moveTo>
                      <a:pt x="47" y="57"/>
                    </a:move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6"/>
                      <a:pt x="15" y="65"/>
                      <a:pt x="15" y="64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63"/>
                      <a:pt x="15" y="62"/>
                      <a:pt x="15" y="62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7" y="54"/>
                      <a:pt x="47" y="55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7"/>
                      <a:pt x="47" y="57"/>
                      <a:pt x="47" y="57"/>
                    </a:cubicBezTo>
                    <a:moveTo>
                      <a:pt x="50" y="65"/>
                    </a:moveTo>
                    <a:cubicBezTo>
                      <a:pt x="50" y="66"/>
                      <a:pt x="50" y="66"/>
                      <a:pt x="50" y="66"/>
                    </a:cubicBezTo>
                    <a:cubicBezTo>
                      <a:pt x="50" y="67"/>
                      <a:pt x="50" y="68"/>
                      <a:pt x="49" y="68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18" y="76"/>
                      <a:pt x="18" y="76"/>
                      <a:pt x="17" y="75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3"/>
                      <a:pt x="17" y="73"/>
                      <a:pt x="18" y="72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50" y="65"/>
                      <a:pt x="50" y="65"/>
                    </a:cubicBezTo>
                    <a:moveTo>
                      <a:pt x="47" y="89"/>
                    </a:moveTo>
                    <a:cubicBezTo>
                      <a:pt x="47" y="89"/>
                      <a:pt x="47" y="90"/>
                      <a:pt x="46" y="90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3" y="96"/>
                      <a:pt x="23" y="96"/>
                      <a:pt x="23" y="95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93"/>
                      <a:pt x="22" y="93"/>
                      <a:pt x="23" y="92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46" y="86"/>
                      <a:pt x="47" y="87"/>
                      <a:pt x="47" y="87"/>
                    </a:cubicBezTo>
                    <a:lnTo>
                      <a:pt x="47" y="89"/>
                    </a:lnTo>
                    <a:close/>
                    <a:moveTo>
                      <a:pt x="25" y="33"/>
                    </a:moveTo>
                    <a:cubicBezTo>
                      <a:pt x="26" y="33"/>
                      <a:pt x="27" y="33"/>
                      <a:pt x="27" y="34"/>
                    </a:cubicBezTo>
                    <a:cubicBezTo>
                      <a:pt x="27" y="35"/>
                      <a:pt x="27" y="36"/>
                      <a:pt x="26" y="36"/>
                    </a:cubicBezTo>
                    <a:cubicBezTo>
                      <a:pt x="25" y="37"/>
                      <a:pt x="24" y="36"/>
                      <a:pt x="23" y="35"/>
                    </a:cubicBezTo>
                    <a:cubicBezTo>
                      <a:pt x="23" y="34"/>
                      <a:pt x="24" y="33"/>
                      <a:pt x="25" y="33"/>
                    </a:cubicBezTo>
                    <a:moveTo>
                      <a:pt x="20" y="38"/>
                    </a:moveTo>
                    <a:cubicBezTo>
                      <a:pt x="18" y="38"/>
                      <a:pt x="18" y="38"/>
                      <a:pt x="18" y="38"/>
                    </a:cubicBezTo>
                    <a:cubicBezTo>
                      <a:pt x="16" y="39"/>
                      <a:pt x="15" y="41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6" y="45"/>
                      <a:pt x="18" y="46"/>
                      <a:pt x="20" y="46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7" y="41"/>
                      <a:pt x="38" y="39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7" y="35"/>
                      <a:pt x="35" y="34"/>
                      <a:pt x="33" y="34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0" y="35"/>
                      <a:pt x="29" y="35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1"/>
                      <a:pt x="26" y="30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2" y="31"/>
                      <a:pt x="20" y="34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7"/>
                      <a:pt x="21" y="38"/>
                      <a:pt x="20" y="38"/>
                    </a:cubicBezTo>
                    <a:moveTo>
                      <a:pt x="18" y="18"/>
                    </a:moveTo>
                    <a:cubicBezTo>
                      <a:pt x="23" y="13"/>
                      <a:pt x="23" y="13"/>
                      <a:pt x="23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3"/>
                      <a:pt x="31" y="3"/>
                      <a:pt x="32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0" y="3"/>
                      <a:pt x="101" y="3"/>
                      <a:pt x="102" y="4"/>
                    </a:cubicBezTo>
                    <a:cubicBezTo>
                      <a:pt x="105" y="8"/>
                      <a:pt x="105" y="8"/>
                      <a:pt x="105" y="8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18" y="18"/>
                    </a:lnTo>
                    <a:close/>
                    <a:moveTo>
                      <a:pt x="117" y="18"/>
                    </a:moveTo>
                    <a:cubicBezTo>
                      <a:pt x="104" y="2"/>
                      <a:pt x="104" y="2"/>
                      <a:pt x="104" y="2"/>
                    </a:cubicBezTo>
                    <a:cubicBezTo>
                      <a:pt x="103" y="0"/>
                      <a:pt x="101" y="0"/>
                      <a:pt x="9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0"/>
                      <a:pt x="28" y="0"/>
                      <a:pt x="27" y="2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20"/>
                      <a:pt x="12" y="23"/>
                      <a:pt x="12" y="26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3" y="36"/>
                      <a:pt x="14" y="35"/>
                      <a:pt x="16" y="34"/>
                    </a:cubicBezTo>
                    <a:cubicBezTo>
                      <a:pt x="16" y="33"/>
                      <a:pt x="17" y="31"/>
                      <a:pt x="17" y="30"/>
                    </a:cubicBezTo>
                    <a:cubicBezTo>
                      <a:pt x="18" y="28"/>
                      <a:pt x="20" y="27"/>
                      <a:pt x="23" y="26"/>
                    </a:cubicBezTo>
                    <a:cubicBezTo>
                      <a:pt x="24" y="26"/>
                      <a:pt x="24" y="26"/>
                      <a:pt x="25" y="26"/>
                    </a:cubicBezTo>
                    <a:cubicBezTo>
                      <a:pt x="28" y="26"/>
                      <a:pt x="31" y="27"/>
                      <a:pt x="33" y="30"/>
                    </a:cubicBezTo>
                    <a:cubicBezTo>
                      <a:pt x="33" y="30"/>
                      <a:pt x="34" y="30"/>
                      <a:pt x="34" y="30"/>
                    </a:cubicBezTo>
                    <a:cubicBezTo>
                      <a:pt x="36" y="30"/>
                      <a:pt x="37" y="30"/>
                      <a:pt x="38" y="31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7" y="28"/>
                      <a:pt x="48" y="28"/>
                    </a:cubicBezTo>
                    <a:cubicBezTo>
                      <a:pt x="53" y="28"/>
                      <a:pt x="58" y="32"/>
                      <a:pt x="59" y="37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4"/>
                      <a:pt x="73" y="97"/>
                      <a:pt x="72" y="99"/>
                    </a:cubicBezTo>
                    <a:cubicBezTo>
                      <a:pt x="70" y="102"/>
                      <a:pt x="68" y="103"/>
                      <a:pt x="65" y="104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112" y="106"/>
                      <a:pt x="112" y="106"/>
                      <a:pt x="112" y="106"/>
                    </a:cubicBezTo>
                    <a:cubicBezTo>
                      <a:pt x="116" y="106"/>
                      <a:pt x="120" y="102"/>
                      <a:pt x="120" y="98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20" y="23"/>
                      <a:pt x="119" y="20"/>
                      <a:pt x="117" y="18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Oval 102"/>
              <p:cNvSpPr/>
              <p:nvPr/>
            </p:nvSpPr>
            <p:spPr>
              <a:xfrm>
                <a:off x="6536049" y="1953259"/>
                <a:ext cx="571500" cy="571500"/>
              </a:xfrm>
              <a:prstGeom prst="ellipse">
                <a:avLst/>
              </a:pr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103"/>
            <p:cNvGrpSpPr/>
            <p:nvPr/>
          </p:nvGrpSpPr>
          <p:grpSpPr>
            <a:xfrm>
              <a:off x="3403879" y="2621153"/>
              <a:ext cx="663725" cy="663725"/>
              <a:chOff x="2026920" y="1953259"/>
              <a:chExt cx="571500" cy="571500"/>
            </a:xfrm>
          </p:grpSpPr>
          <p:sp>
            <p:nvSpPr>
              <p:cNvPr id="35" name="Freeform: Shape 104"/>
              <p:cNvSpPr/>
              <p:nvPr/>
            </p:nvSpPr>
            <p:spPr bwMode="auto">
              <a:xfrm>
                <a:off x="2153198" y="2094546"/>
                <a:ext cx="318944" cy="288926"/>
              </a:xfrm>
              <a:custGeom>
                <a:avLst/>
                <a:gdLst/>
                <a:ahLst/>
                <a:cxnLst>
                  <a:cxn ang="0">
                    <a:pos x="91" y="55"/>
                  </a:cxn>
                  <a:cxn ang="0">
                    <a:pos x="91" y="28"/>
                  </a:cxn>
                  <a:cxn ang="0">
                    <a:pos x="68" y="28"/>
                  </a:cxn>
                  <a:cxn ang="0">
                    <a:pos x="68" y="12"/>
                  </a:cxn>
                  <a:cxn ang="0">
                    <a:pos x="91" y="5"/>
                  </a:cxn>
                  <a:cxn ang="0">
                    <a:pos x="91" y="28"/>
                  </a:cxn>
                  <a:cxn ang="0">
                    <a:pos x="114" y="28"/>
                  </a:cxn>
                  <a:cxn ang="0">
                    <a:pos x="91" y="55"/>
                  </a:cxn>
                  <a:cxn ang="0">
                    <a:pos x="91" y="0"/>
                  </a:cxn>
                  <a:cxn ang="0">
                    <a:pos x="64" y="8"/>
                  </a:cxn>
                  <a:cxn ang="0">
                    <a:pos x="64" y="28"/>
                  </a:cxn>
                  <a:cxn ang="0">
                    <a:pos x="91" y="59"/>
                  </a:cxn>
                  <a:cxn ang="0">
                    <a:pos x="118" y="28"/>
                  </a:cxn>
                  <a:cxn ang="0">
                    <a:pos x="118" y="8"/>
                  </a:cxn>
                  <a:cxn ang="0">
                    <a:pos x="91" y="0"/>
                  </a:cxn>
                  <a:cxn ang="0">
                    <a:pos x="37" y="76"/>
                  </a:cxn>
                  <a:cxn ang="0">
                    <a:pos x="37" y="85"/>
                  </a:cxn>
                  <a:cxn ang="0">
                    <a:pos x="33" y="85"/>
                  </a:cxn>
                  <a:cxn ang="0">
                    <a:pos x="33" y="76"/>
                  </a:cxn>
                  <a:cxn ang="0">
                    <a:pos x="29" y="76"/>
                  </a:cxn>
                  <a:cxn ang="0">
                    <a:pos x="35" y="68"/>
                  </a:cxn>
                  <a:cxn ang="0">
                    <a:pos x="41" y="76"/>
                  </a:cxn>
                  <a:cxn ang="0">
                    <a:pos x="37" y="76"/>
                  </a:cxn>
                  <a:cxn ang="0">
                    <a:pos x="39" y="95"/>
                  </a:cxn>
                  <a:cxn ang="0">
                    <a:pos x="15" y="95"/>
                  </a:cxn>
                  <a:cxn ang="0">
                    <a:pos x="15" y="91"/>
                  </a:cxn>
                  <a:cxn ang="0">
                    <a:pos x="39" y="91"/>
                  </a:cxn>
                  <a:cxn ang="0">
                    <a:pos x="39" y="95"/>
                  </a:cxn>
                  <a:cxn ang="0">
                    <a:pos x="19" y="68"/>
                  </a:cxn>
                  <a:cxn ang="0">
                    <a:pos x="25" y="76"/>
                  </a:cxn>
                  <a:cxn ang="0">
                    <a:pos x="21" y="76"/>
                  </a:cxn>
                  <a:cxn ang="0">
                    <a:pos x="21" y="85"/>
                  </a:cxn>
                  <a:cxn ang="0">
                    <a:pos x="17" y="85"/>
                  </a:cxn>
                  <a:cxn ang="0">
                    <a:pos x="17" y="76"/>
                  </a:cxn>
                  <a:cxn ang="0">
                    <a:pos x="13" y="76"/>
                  </a:cxn>
                  <a:cxn ang="0">
                    <a:pos x="19" y="68"/>
                  </a:cxn>
                  <a:cxn ang="0">
                    <a:pos x="94" y="64"/>
                  </a:cxn>
                  <a:cxn ang="0">
                    <a:pos x="91" y="65"/>
                  </a:cxn>
                  <a:cxn ang="0">
                    <a:pos x="89" y="64"/>
                  </a:cxn>
                  <a:cxn ang="0">
                    <a:pos x="59" y="28"/>
                  </a:cxn>
                  <a:cxn ang="0">
                    <a:pos x="59" y="19"/>
                  </a:cxn>
                  <a:cxn ang="0">
                    <a:pos x="53" y="19"/>
                  </a:cxn>
                  <a:cxn ang="0">
                    <a:pos x="53" y="32"/>
                  </a:cxn>
                  <a:cxn ang="0">
                    <a:pos x="41" y="32"/>
                  </a:cxn>
                  <a:cxn ang="0">
                    <a:pos x="41" y="19"/>
                  </a:cxn>
                  <a:cxn ang="0">
                    <a:pos x="16" y="19"/>
                  </a:cxn>
                  <a:cxn ang="0">
                    <a:pos x="0" y="36"/>
                  </a:cxn>
                  <a:cxn ang="0">
                    <a:pos x="0" y="90"/>
                  </a:cxn>
                  <a:cxn ang="0">
                    <a:pos x="16" y="107"/>
                  </a:cxn>
                  <a:cxn ang="0">
                    <a:pos x="78" y="107"/>
                  </a:cxn>
                  <a:cxn ang="0">
                    <a:pos x="94" y="90"/>
                  </a:cxn>
                  <a:cxn ang="0">
                    <a:pos x="94" y="63"/>
                  </a:cxn>
                  <a:cxn ang="0">
                    <a:pos x="94" y="64"/>
                  </a:cxn>
                </a:cxnLst>
                <a:rect l="0" t="0" r="r" b="b"/>
                <a:pathLst>
                  <a:path w="118" h="107">
                    <a:moveTo>
                      <a:pt x="91" y="55"/>
                    </a:moveTo>
                    <a:cubicBezTo>
                      <a:pt x="91" y="28"/>
                      <a:pt x="91" y="28"/>
                      <a:pt x="91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77" y="11"/>
                      <a:pt x="85" y="9"/>
                      <a:pt x="91" y="5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38"/>
                      <a:pt x="107" y="46"/>
                      <a:pt x="91" y="55"/>
                    </a:cubicBezTo>
                    <a:moveTo>
                      <a:pt x="91" y="0"/>
                    </a:moveTo>
                    <a:cubicBezTo>
                      <a:pt x="85" y="5"/>
                      <a:pt x="76" y="8"/>
                      <a:pt x="64" y="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4" y="41"/>
                      <a:pt x="75" y="51"/>
                      <a:pt x="91" y="59"/>
                    </a:cubicBezTo>
                    <a:cubicBezTo>
                      <a:pt x="107" y="51"/>
                      <a:pt x="118" y="41"/>
                      <a:pt x="118" y="2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07" y="8"/>
                      <a:pt x="98" y="5"/>
                      <a:pt x="91" y="0"/>
                    </a:cubicBezTo>
                    <a:moveTo>
                      <a:pt x="37" y="76"/>
                    </a:moveTo>
                    <a:cubicBezTo>
                      <a:pt x="37" y="85"/>
                      <a:pt x="37" y="85"/>
                      <a:pt x="37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41" y="76"/>
                      <a:pt x="41" y="76"/>
                      <a:pt x="41" y="76"/>
                    </a:cubicBezTo>
                    <a:lnTo>
                      <a:pt x="37" y="76"/>
                    </a:lnTo>
                    <a:close/>
                    <a:moveTo>
                      <a:pt x="39" y="95"/>
                    </a:moveTo>
                    <a:cubicBezTo>
                      <a:pt x="15" y="95"/>
                      <a:pt x="15" y="95"/>
                      <a:pt x="15" y="95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9" y="91"/>
                      <a:pt x="39" y="91"/>
                      <a:pt x="39" y="91"/>
                    </a:cubicBezTo>
                    <a:lnTo>
                      <a:pt x="39" y="95"/>
                    </a:lnTo>
                    <a:close/>
                    <a:moveTo>
                      <a:pt x="19" y="68"/>
                    </a:move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3" y="76"/>
                      <a:pt x="13" y="76"/>
                      <a:pt x="13" y="76"/>
                    </a:cubicBezTo>
                    <a:lnTo>
                      <a:pt x="19" y="68"/>
                    </a:lnTo>
                    <a:close/>
                    <a:moveTo>
                      <a:pt x="94" y="64"/>
                    </a:moveTo>
                    <a:cubicBezTo>
                      <a:pt x="91" y="65"/>
                      <a:pt x="91" y="65"/>
                      <a:pt x="91" y="65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75" y="56"/>
                      <a:pt x="59" y="46"/>
                      <a:pt x="59" y="28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7" y="19"/>
                      <a:pt x="0" y="27"/>
                      <a:pt x="0" y="36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9"/>
                      <a:pt x="7" y="107"/>
                      <a:pt x="16" y="107"/>
                    </a:cubicBezTo>
                    <a:cubicBezTo>
                      <a:pt x="78" y="107"/>
                      <a:pt x="78" y="107"/>
                      <a:pt x="78" y="107"/>
                    </a:cubicBezTo>
                    <a:cubicBezTo>
                      <a:pt x="87" y="107"/>
                      <a:pt x="94" y="99"/>
                      <a:pt x="94" y="90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94" y="63"/>
                      <a:pt x="94" y="64"/>
                      <a:pt x="94" y="64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105"/>
              <p:cNvSpPr/>
              <p:nvPr/>
            </p:nvSpPr>
            <p:spPr>
              <a:xfrm>
                <a:off x="2026920" y="1953259"/>
                <a:ext cx="571500" cy="571500"/>
              </a:xfrm>
              <a:prstGeom prst="ellipse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106"/>
            <p:cNvGrpSpPr/>
            <p:nvPr/>
          </p:nvGrpSpPr>
          <p:grpSpPr>
            <a:xfrm>
              <a:off x="5767474" y="1519747"/>
              <a:ext cx="663725" cy="663725"/>
              <a:chOff x="4295775" y="1004893"/>
              <a:chExt cx="571500" cy="571500"/>
            </a:xfrm>
          </p:grpSpPr>
          <p:sp>
            <p:nvSpPr>
              <p:cNvPr id="33" name="Freeform: Shape 107"/>
              <p:cNvSpPr/>
              <p:nvPr/>
            </p:nvSpPr>
            <p:spPr bwMode="auto">
              <a:xfrm>
                <a:off x="4413250" y="1109649"/>
                <a:ext cx="336550" cy="361988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65" y="23"/>
                  </a:cxn>
                  <a:cxn ang="0">
                    <a:pos x="65" y="35"/>
                  </a:cxn>
                  <a:cxn ang="0">
                    <a:pos x="63" y="37"/>
                  </a:cxn>
                  <a:cxn ang="0">
                    <a:pos x="57" y="37"/>
                  </a:cxn>
                  <a:cxn ang="0">
                    <a:pos x="54" y="35"/>
                  </a:cxn>
                  <a:cxn ang="0">
                    <a:pos x="54" y="23"/>
                  </a:cxn>
                  <a:cxn ang="0">
                    <a:pos x="49" y="23"/>
                  </a:cxn>
                  <a:cxn ang="0">
                    <a:pos x="47" y="20"/>
                  </a:cxn>
                  <a:cxn ang="0">
                    <a:pos x="58" y="2"/>
                  </a:cxn>
                  <a:cxn ang="0">
                    <a:pos x="62" y="2"/>
                  </a:cxn>
                  <a:cxn ang="0">
                    <a:pos x="72" y="20"/>
                  </a:cxn>
                  <a:cxn ang="0">
                    <a:pos x="71" y="23"/>
                  </a:cxn>
                  <a:cxn ang="0">
                    <a:pos x="117" y="83"/>
                  </a:cxn>
                  <a:cxn ang="0">
                    <a:pos x="108" y="83"/>
                  </a:cxn>
                  <a:cxn ang="0">
                    <a:pos x="108" y="118"/>
                  </a:cxn>
                  <a:cxn ang="0">
                    <a:pos x="63" y="128"/>
                  </a:cxn>
                  <a:cxn ang="0">
                    <a:pos x="56" y="128"/>
                  </a:cxn>
                  <a:cxn ang="0">
                    <a:pos x="13" y="119"/>
                  </a:cxn>
                  <a:cxn ang="0">
                    <a:pos x="12" y="117"/>
                  </a:cxn>
                  <a:cxn ang="0">
                    <a:pos x="11" y="88"/>
                  </a:cxn>
                  <a:cxn ang="0">
                    <a:pos x="12" y="86"/>
                  </a:cxn>
                  <a:cxn ang="0">
                    <a:pos x="49" y="83"/>
                  </a:cxn>
                  <a:cxn ang="0">
                    <a:pos x="51" y="82"/>
                  </a:cxn>
                  <a:cxn ang="0">
                    <a:pos x="60" y="61"/>
                  </a:cxn>
                  <a:cxn ang="0">
                    <a:pos x="60" y="119"/>
                  </a:cxn>
                  <a:cxn ang="0">
                    <a:pos x="100" y="112"/>
                  </a:cxn>
                  <a:cxn ang="0">
                    <a:pos x="100" y="82"/>
                  </a:cxn>
                  <a:cxn ang="0">
                    <a:pos x="76" y="80"/>
                  </a:cxn>
                  <a:cxn ang="0">
                    <a:pos x="72" y="77"/>
                  </a:cxn>
                  <a:cxn ang="0">
                    <a:pos x="59" y="50"/>
                  </a:cxn>
                  <a:cxn ang="0">
                    <a:pos x="47" y="78"/>
                  </a:cxn>
                  <a:cxn ang="0">
                    <a:pos x="46" y="79"/>
                  </a:cxn>
                  <a:cxn ang="0">
                    <a:pos x="2" y="83"/>
                  </a:cxn>
                  <a:cxn ang="0">
                    <a:pos x="1" y="81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58" y="47"/>
                  </a:cxn>
                  <a:cxn ang="0">
                    <a:pos x="59" y="47"/>
                  </a:cxn>
                  <a:cxn ang="0">
                    <a:pos x="61" y="47"/>
                  </a:cxn>
                  <a:cxn ang="0">
                    <a:pos x="106" y="55"/>
                  </a:cxn>
                  <a:cxn ang="0">
                    <a:pos x="108" y="56"/>
                  </a:cxn>
                  <a:cxn ang="0">
                    <a:pos x="119" y="81"/>
                  </a:cxn>
                  <a:cxn ang="0">
                    <a:pos x="117" y="83"/>
                  </a:cxn>
                </a:cxnLst>
                <a:rect l="0" t="0" r="r" b="b"/>
                <a:pathLst>
                  <a:path w="119" h="128">
                    <a:moveTo>
                      <a:pt x="71" y="23"/>
                    </a:move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6"/>
                      <a:pt x="64" y="37"/>
                      <a:pt x="63" y="37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5" y="37"/>
                      <a:pt x="54" y="36"/>
                      <a:pt x="54" y="35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7" y="23"/>
                      <a:pt x="46" y="22"/>
                      <a:pt x="47" y="20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9" y="0"/>
                      <a:pt x="61" y="0"/>
                      <a:pt x="62" y="2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3" y="22"/>
                      <a:pt x="72" y="23"/>
                      <a:pt x="71" y="23"/>
                    </a:cubicBezTo>
                    <a:moveTo>
                      <a:pt x="117" y="83"/>
                    </a:moveTo>
                    <a:cubicBezTo>
                      <a:pt x="108" y="83"/>
                      <a:pt x="108" y="83"/>
                      <a:pt x="108" y="83"/>
                    </a:cubicBezTo>
                    <a:cubicBezTo>
                      <a:pt x="108" y="118"/>
                      <a:pt x="108" y="118"/>
                      <a:pt x="108" y="11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1" y="128"/>
                      <a:pt x="58" y="128"/>
                      <a:pt x="56" y="128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12" y="118"/>
                      <a:pt x="12" y="118"/>
                      <a:pt x="12" y="117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7"/>
                      <a:pt x="12" y="86"/>
                      <a:pt x="12" y="86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0" y="83"/>
                      <a:pt x="50" y="83"/>
                      <a:pt x="51" y="82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4" y="80"/>
                      <a:pt x="72" y="79"/>
                      <a:pt x="72" y="77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7" y="78"/>
                      <a:pt x="46" y="79"/>
                      <a:pt x="46" y="79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1" y="83"/>
                      <a:pt x="0" y="82"/>
                      <a:pt x="1" y="81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3" y="55"/>
                      <a:pt x="13" y="55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7" y="55"/>
                      <a:pt x="107" y="56"/>
                      <a:pt x="108" y="56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82"/>
                      <a:pt x="118" y="83"/>
                      <a:pt x="117" y="83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Oval 108"/>
              <p:cNvSpPr/>
              <p:nvPr/>
            </p:nvSpPr>
            <p:spPr>
              <a:xfrm>
                <a:off x="4295775" y="1004893"/>
                <a:ext cx="571500" cy="571500"/>
              </a:xfrm>
              <a:prstGeom prst="ellipse">
                <a:avLst/>
              </a:pr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8" name="千图PPT彼岸天：ID 8661124库_组合 47"/>
          <p:cNvGrpSpPr/>
          <p:nvPr>
            <p:custDataLst>
              <p:tags r:id="rId2"/>
            </p:custDataLst>
          </p:nvPr>
        </p:nvGrpSpPr>
        <p:grpSpPr>
          <a:xfrm>
            <a:off x="891077" y="2519943"/>
            <a:ext cx="2512799" cy="866137"/>
            <a:chOff x="793990" y="1227225"/>
            <a:chExt cx="2299240" cy="866137"/>
          </a:xfrm>
        </p:grpSpPr>
        <p:sp>
          <p:nvSpPr>
            <p:cNvPr id="31" name="TextBox 48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2" name="TextBox 49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" name="千图PPT彼岸天：ID 8661124库_组合 4"/>
          <p:cNvGrpSpPr/>
          <p:nvPr>
            <p:custDataLst>
              <p:tags r:id="rId3"/>
            </p:custDataLst>
          </p:nvPr>
        </p:nvGrpSpPr>
        <p:grpSpPr>
          <a:xfrm>
            <a:off x="8772661" y="2524691"/>
            <a:ext cx="2417619" cy="856637"/>
            <a:chOff x="9055244" y="2552129"/>
            <a:chExt cx="2030438" cy="856637"/>
          </a:xfrm>
        </p:grpSpPr>
        <p:sp>
          <p:nvSpPr>
            <p:cNvPr id="29" name="TextBox 51"/>
            <p:cNvSpPr txBox="1"/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30" name="TextBox 52"/>
            <p:cNvSpPr txBox="1"/>
            <p:nvPr/>
          </p:nvSpPr>
          <p:spPr bwMode="auto">
            <a:xfrm>
              <a:off x="9055244" y="2852587"/>
              <a:ext cx="203043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0" name="千图PPT彼岸天：ID 8661124库_组合 53"/>
          <p:cNvGrpSpPr/>
          <p:nvPr>
            <p:custDataLst>
              <p:tags r:id="rId4"/>
            </p:custDataLst>
          </p:nvPr>
        </p:nvGrpSpPr>
        <p:grpSpPr>
          <a:xfrm>
            <a:off x="8483212" y="3684963"/>
            <a:ext cx="2519081" cy="856637"/>
            <a:chOff x="1415480" y="1651350"/>
            <a:chExt cx="2913191" cy="856637"/>
          </a:xfrm>
        </p:grpSpPr>
        <p:sp>
          <p:nvSpPr>
            <p:cNvPr id="27" name="TextBox 54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8" name="TextBox 55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1" name="千图PPT彼岸天：ID 8661124库_组合 56"/>
          <p:cNvGrpSpPr/>
          <p:nvPr>
            <p:custDataLst>
              <p:tags r:id="rId5"/>
            </p:custDataLst>
          </p:nvPr>
        </p:nvGrpSpPr>
        <p:grpSpPr>
          <a:xfrm>
            <a:off x="1085493" y="3684964"/>
            <a:ext cx="2608945" cy="866137"/>
            <a:chOff x="793990" y="1227225"/>
            <a:chExt cx="2299240" cy="866137"/>
          </a:xfrm>
        </p:grpSpPr>
        <p:sp>
          <p:nvSpPr>
            <p:cNvPr id="25" name="TextBox 57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6" name="TextBox 58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2" name="千图PPT彼岸天：ID 8661124库_组合 59"/>
          <p:cNvGrpSpPr/>
          <p:nvPr>
            <p:custDataLst>
              <p:tags r:id="rId6"/>
            </p:custDataLst>
          </p:nvPr>
        </p:nvGrpSpPr>
        <p:grpSpPr>
          <a:xfrm>
            <a:off x="4787005" y="476668"/>
            <a:ext cx="2619115" cy="963617"/>
            <a:chOff x="4818760" y="1367017"/>
            <a:chExt cx="2619115" cy="963617"/>
          </a:xfrm>
        </p:grpSpPr>
        <p:sp>
          <p:nvSpPr>
            <p:cNvPr id="23" name="TextBox 60"/>
            <p:cNvSpPr txBox="1"/>
            <p:nvPr/>
          </p:nvSpPr>
          <p:spPr bwMode="auto">
            <a:xfrm>
              <a:off x="4818760" y="1367017"/>
              <a:ext cx="2619115" cy="309958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4" name="TextBox 61"/>
            <p:cNvSpPr txBox="1"/>
            <p:nvPr/>
          </p:nvSpPr>
          <p:spPr bwMode="auto">
            <a:xfrm>
              <a:off x="4818760" y="1676976"/>
              <a:ext cx="2619115" cy="653658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780121" y="2968024"/>
            <a:ext cx="4552375" cy="4070491"/>
            <a:chOff x="3780121" y="2968024"/>
            <a:chExt cx="4552375" cy="4070491"/>
          </a:xfrm>
        </p:grpSpPr>
        <p:grpSp>
          <p:nvGrpSpPr>
            <p:cNvPr id="4" name="Group 18"/>
            <p:cNvGrpSpPr/>
            <p:nvPr/>
          </p:nvGrpSpPr>
          <p:grpSpPr>
            <a:xfrm rot="5662649">
              <a:off x="4092585" y="4031689"/>
              <a:ext cx="1200978" cy="1825905"/>
              <a:chOff x="1306513" y="1644650"/>
              <a:chExt cx="1109663" cy="1687513"/>
            </a:xfrm>
          </p:grpSpPr>
          <p:sp>
            <p:nvSpPr>
              <p:cNvPr id="54" name="Freeform: Shape 19"/>
              <p:cNvSpPr/>
              <p:nvPr/>
            </p:nvSpPr>
            <p:spPr bwMode="auto">
              <a:xfrm>
                <a:off x="1306513" y="1644650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20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21"/>
            <p:cNvGrpSpPr/>
            <p:nvPr/>
          </p:nvGrpSpPr>
          <p:grpSpPr>
            <a:xfrm rot="13449093">
              <a:off x="6840633" y="3443650"/>
              <a:ext cx="1200665" cy="1826380"/>
              <a:chOff x="1306513" y="1644650"/>
              <a:chExt cx="1109663" cy="1687513"/>
            </a:xfrm>
          </p:grpSpPr>
          <p:sp>
            <p:nvSpPr>
              <p:cNvPr id="52" name="Freeform: Shape 22"/>
              <p:cNvSpPr/>
              <p:nvPr/>
            </p:nvSpPr>
            <p:spPr bwMode="auto">
              <a:xfrm>
                <a:off x="1306513" y="1644650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23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24"/>
            <p:cNvGrpSpPr/>
            <p:nvPr/>
          </p:nvGrpSpPr>
          <p:grpSpPr>
            <a:xfrm rot="7830861">
              <a:off x="4772383" y="3156802"/>
              <a:ext cx="1200978" cy="1825905"/>
              <a:chOff x="1306513" y="1644650"/>
              <a:chExt cx="1109663" cy="1687513"/>
            </a:xfrm>
          </p:grpSpPr>
          <p:sp>
            <p:nvSpPr>
              <p:cNvPr id="50" name="Freeform: Shape 25"/>
              <p:cNvSpPr/>
              <p:nvPr/>
            </p:nvSpPr>
            <p:spPr bwMode="auto">
              <a:xfrm>
                <a:off x="1306513" y="1644650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26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27"/>
            <p:cNvGrpSpPr/>
            <p:nvPr/>
          </p:nvGrpSpPr>
          <p:grpSpPr>
            <a:xfrm rot="10570456">
              <a:off x="5902865" y="2968024"/>
              <a:ext cx="1200665" cy="1826380"/>
              <a:chOff x="1306513" y="1644649"/>
              <a:chExt cx="1109663" cy="1687514"/>
            </a:xfrm>
          </p:grpSpPr>
          <p:sp>
            <p:nvSpPr>
              <p:cNvPr id="48" name="Freeform: Shape 28"/>
              <p:cNvSpPr/>
              <p:nvPr/>
            </p:nvSpPr>
            <p:spPr bwMode="auto">
              <a:xfrm>
                <a:off x="1306513" y="1644649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9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30"/>
            <p:cNvGrpSpPr/>
            <p:nvPr/>
          </p:nvGrpSpPr>
          <p:grpSpPr>
            <a:xfrm rot="14923554">
              <a:off x="6819055" y="4503839"/>
              <a:ext cx="1200978" cy="1825905"/>
              <a:chOff x="1306513" y="1644650"/>
              <a:chExt cx="1109663" cy="1687513"/>
            </a:xfrm>
          </p:grpSpPr>
          <p:sp>
            <p:nvSpPr>
              <p:cNvPr id="46" name="Freeform: Shape 31"/>
              <p:cNvSpPr/>
              <p:nvPr/>
            </p:nvSpPr>
            <p:spPr bwMode="auto">
              <a:xfrm>
                <a:off x="1306513" y="1644651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32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64"/>
            <p:cNvGrpSpPr/>
            <p:nvPr/>
          </p:nvGrpSpPr>
          <p:grpSpPr>
            <a:xfrm>
              <a:off x="5276114" y="4734668"/>
              <a:ext cx="1680751" cy="2303847"/>
              <a:chOff x="5276114" y="4734668"/>
              <a:chExt cx="1680751" cy="2303847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42" name="Freeform: Shape 34"/>
              <p:cNvSpPr/>
              <p:nvPr/>
            </p:nvSpPr>
            <p:spPr bwMode="auto">
              <a:xfrm>
                <a:off x="5968648" y="5536347"/>
                <a:ext cx="280125" cy="280198"/>
              </a:xfrm>
              <a:custGeom>
                <a:avLst/>
                <a:gdLst>
                  <a:gd name="T0" fmla="*/ 159 w 160"/>
                  <a:gd name="T1" fmla="*/ 75 h 160"/>
                  <a:gd name="T2" fmla="*/ 84 w 160"/>
                  <a:gd name="T3" fmla="*/ 159 h 160"/>
                  <a:gd name="T4" fmla="*/ 0 w 160"/>
                  <a:gd name="T5" fmla="*/ 75 h 160"/>
                  <a:gd name="T6" fmla="*/ 84 w 160"/>
                  <a:gd name="T7" fmla="*/ 0 h 160"/>
                  <a:gd name="T8" fmla="*/ 159 w 160"/>
                  <a:gd name="T9" fmla="*/ 75 h 160"/>
                  <a:gd name="T10" fmla="*/ 159 w 160"/>
                  <a:gd name="T11" fmla="*/ 75 h 160"/>
                  <a:gd name="T12" fmla="*/ 159 w 160"/>
                  <a:gd name="T13" fmla="*/ 7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60">
                    <a:moveTo>
                      <a:pt x="159" y="75"/>
                    </a:moveTo>
                    <a:cubicBezTo>
                      <a:pt x="159" y="126"/>
                      <a:pt x="126" y="159"/>
                      <a:pt x="84" y="159"/>
                    </a:cubicBezTo>
                    <a:cubicBezTo>
                      <a:pt x="34" y="159"/>
                      <a:pt x="0" y="126"/>
                      <a:pt x="0" y="75"/>
                    </a:cubicBezTo>
                    <a:cubicBezTo>
                      <a:pt x="0" y="34"/>
                      <a:pt x="34" y="0"/>
                      <a:pt x="84" y="0"/>
                    </a:cubicBezTo>
                    <a:cubicBezTo>
                      <a:pt x="126" y="0"/>
                      <a:pt x="159" y="34"/>
                      <a:pt x="159" y="75"/>
                    </a:cubicBezTo>
                    <a:close/>
                    <a:moveTo>
                      <a:pt x="159" y="75"/>
                    </a:moveTo>
                    <a:lnTo>
                      <a:pt x="159" y="7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Group 63"/>
              <p:cNvGrpSpPr/>
              <p:nvPr/>
            </p:nvGrpSpPr>
            <p:grpSpPr>
              <a:xfrm>
                <a:off x="5276114" y="4734668"/>
                <a:ext cx="1680751" cy="2303847"/>
                <a:chOff x="5276114" y="4734668"/>
                <a:chExt cx="1680751" cy="2303847"/>
              </a:xfrm>
              <a:grpFill/>
            </p:grpSpPr>
            <p:sp>
              <p:nvSpPr>
                <p:cNvPr id="44" name="Freeform: Shape 35"/>
                <p:cNvSpPr/>
                <p:nvPr/>
              </p:nvSpPr>
              <p:spPr bwMode="auto">
                <a:xfrm>
                  <a:off x="5984211" y="4734668"/>
                  <a:ext cx="264563" cy="770546"/>
                </a:xfrm>
                <a:custGeom>
                  <a:avLst/>
                  <a:gdLst>
                    <a:gd name="T0" fmla="*/ 151 w 152"/>
                    <a:gd name="T1" fmla="*/ 435 h 436"/>
                    <a:gd name="T2" fmla="*/ 76 w 152"/>
                    <a:gd name="T3" fmla="*/ 0 h 436"/>
                    <a:gd name="T4" fmla="*/ 0 w 152"/>
                    <a:gd name="T5" fmla="*/ 435 h 436"/>
                    <a:gd name="T6" fmla="*/ 76 w 152"/>
                    <a:gd name="T7" fmla="*/ 409 h 436"/>
                    <a:gd name="T8" fmla="*/ 151 w 152"/>
                    <a:gd name="T9" fmla="*/ 435 h 436"/>
                    <a:gd name="T10" fmla="*/ 151 w 152"/>
                    <a:gd name="T11" fmla="*/ 435 h 436"/>
                    <a:gd name="T12" fmla="*/ 151 w 152"/>
                    <a:gd name="T13" fmla="*/ 435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436">
                      <a:moveTo>
                        <a:pt x="151" y="435"/>
                      </a:moveTo>
                      <a:cubicBezTo>
                        <a:pt x="134" y="309"/>
                        <a:pt x="109" y="0"/>
                        <a:pt x="76" y="0"/>
                      </a:cubicBezTo>
                      <a:cubicBezTo>
                        <a:pt x="42" y="0"/>
                        <a:pt x="9" y="309"/>
                        <a:pt x="0" y="435"/>
                      </a:cubicBezTo>
                      <a:cubicBezTo>
                        <a:pt x="17" y="418"/>
                        <a:pt x="42" y="409"/>
                        <a:pt x="76" y="409"/>
                      </a:cubicBezTo>
                      <a:cubicBezTo>
                        <a:pt x="101" y="409"/>
                        <a:pt x="126" y="418"/>
                        <a:pt x="151" y="435"/>
                      </a:cubicBezTo>
                      <a:close/>
                      <a:moveTo>
                        <a:pt x="151" y="435"/>
                      </a:moveTo>
                      <a:lnTo>
                        <a:pt x="151" y="4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36"/>
                <p:cNvSpPr/>
                <p:nvPr/>
              </p:nvSpPr>
              <p:spPr bwMode="auto">
                <a:xfrm>
                  <a:off x="5276114" y="5637527"/>
                  <a:ext cx="1680751" cy="1400988"/>
                </a:xfrm>
                <a:custGeom>
                  <a:avLst/>
                  <a:gdLst>
                    <a:gd name="T0" fmla="*/ 594 w 954"/>
                    <a:gd name="T1" fmla="*/ 0 h 795"/>
                    <a:gd name="T2" fmla="*/ 594 w 954"/>
                    <a:gd name="T3" fmla="*/ 16 h 795"/>
                    <a:gd name="T4" fmla="*/ 477 w 954"/>
                    <a:gd name="T5" fmla="*/ 142 h 795"/>
                    <a:gd name="T6" fmla="*/ 351 w 954"/>
                    <a:gd name="T7" fmla="*/ 16 h 795"/>
                    <a:gd name="T8" fmla="*/ 351 w 954"/>
                    <a:gd name="T9" fmla="*/ 0 h 795"/>
                    <a:gd name="T10" fmla="*/ 17 w 954"/>
                    <a:gd name="T11" fmla="*/ 284 h 795"/>
                    <a:gd name="T12" fmla="*/ 427 w 954"/>
                    <a:gd name="T13" fmla="*/ 134 h 795"/>
                    <a:gd name="T14" fmla="*/ 393 w 954"/>
                    <a:gd name="T15" fmla="*/ 752 h 795"/>
                    <a:gd name="T16" fmla="*/ 477 w 954"/>
                    <a:gd name="T17" fmla="*/ 794 h 795"/>
                    <a:gd name="T18" fmla="*/ 552 w 954"/>
                    <a:gd name="T19" fmla="*/ 752 h 795"/>
                    <a:gd name="T20" fmla="*/ 519 w 954"/>
                    <a:gd name="T21" fmla="*/ 134 h 795"/>
                    <a:gd name="T22" fmla="*/ 937 w 954"/>
                    <a:gd name="T23" fmla="*/ 284 h 795"/>
                    <a:gd name="T24" fmla="*/ 594 w 954"/>
                    <a:gd name="T25" fmla="*/ 0 h 795"/>
                    <a:gd name="T26" fmla="*/ 594 w 954"/>
                    <a:gd name="T27" fmla="*/ 0 h 795"/>
                    <a:gd name="T28" fmla="*/ 594 w 954"/>
                    <a:gd name="T29" fmla="*/ 0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54" h="795">
                      <a:moveTo>
                        <a:pt x="594" y="0"/>
                      </a:moveTo>
                      <a:cubicBezTo>
                        <a:pt x="594" y="8"/>
                        <a:pt x="594" y="16"/>
                        <a:pt x="594" y="16"/>
                      </a:cubicBezTo>
                      <a:cubicBezTo>
                        <a:pt x="594" y="83"/>
                        <a:pt x="544" y="142"/>
                        <a:pt x="477" y="142"/>
                      </a:cubicBezTo>
                      <a:cubicBezTo>
                        <a:pt x="410" y="142"/>
                        <a:pt x="351" y="83"/>
                        <a:pt x="351" y="16"/>
                      </a:cubicBezTo>
                      <a:cubicBezTo>
                        <a:pt x="351" y="16"/>
                        <a:pt x="351" y="8"/>
                        <a:pt x="351" y="0"/>
                      </a:cubicBezTo>
                      <a:cubicBezTo>
                        <a:pt x="251" y="75"/>
                        <a:pt x="0" y="259"/>
                        <a:pt x="17" y="284"/>
                      </a:cubicBezTo>
                      <a:cubicBezTo>
                        <a:pt x="34" y="317"/>
                        <a:pt x="310" y="192"/>
                        <a:pt x="427" y="134"/>
                      </a:cubicBezTo>
                      <a:cubicBezTo>
                        <a:pt x="393" y="752"/>
                        <a:pt x="393" y="752"/>
                        <a:pt x="393" y="752"/>
                      </a:cubicBezTo>
                      <a:cubicBezTo>
                        <a:pt x="393" y="752"/>
                        <a:pt x="410" y="794"/>
                        <a:pt x="477" y="794"/>
                      </a:cubicBezTo>
                      <a:cubicBezTo>
                        <a:pt x="535" y="794"/>
                        <a:pt x="552" y="752"/>
                        <a:pt x="552" y="752"/>
                      </a:cubicBezTo>
                      <a:cubicBezTo>
                        <a:pt x="519" y="134"/>
                        <a:pt x="519" y="134"/>
                        <a:pt x="519" y="134"/>
                      </a:cubicBezTo>
                      <a:cubicBezTo>
                        <a:pt x="636" y="192"/>
                        <a:pt x="920" y="317"/>
                        <a:pt x="937" y="284"/>
                      </a:cubicBezTo>
                      <a:cubicBezTo>
                        <a:pt x="953" y="259"/>
                        <a:pt x="702" y="75"/>
                        <a:pt x="594" y="0"/>
                      </a:cubicBezTo>
                      <a:close/>
                      <a:moveTo>
                        <a:pt x="594" y="0"/>
                      </a:moveTo>
                      <a:lnTo>
                        <a:pt x="5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0" name="Freeform: Shape 37"/>
            <p:cNvSpPr/>
            <p:nvPr/>
          </p:nvSpPr>
          <p:spPr bwMode="auto">
            <a:xfrm>
              <a:off x="4343983" y="4696103"/>
              <a:ext cx="359518" cy="395573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38"/>
            <p:cNvGrpSpPr/>
            <p:nvPr/>
          </p:nvGrpSpPr>
          <p:grpSpPr bwMode="auto">
            <a:xfrm>
              <a:off x="7430541" y="3975860"/>
              <a:ext cx="435029" cy="375695"/>
              <a:chOff x="4679950" y="1301750"/>
              <a:chExt cx="290513" cy="250825"/>
            </a:xfrm>
            <a:solidFill>
              <a:schemeClr val="bg1"/>
            </a:solidFill>
          </p:grpSpPr>
          <p:sp>
            <p:nvSpPr>
              <p:cNvPr id="40" name="Freeform: Shape 39"/>
              <p:cNvSpPr/>
              <p:nvPr/>
            </p:nvSpPr>
            <p:spPr bwMode="auto">
              <a:xfrm>
                <a:off x="4679950" y="1335088"/>
                <a:ext cx="252413" cy="217487"/>
              </a:xfrm>
              <a:custGeom>
                <a:avLst/>
                <a:gdLst>
                  <a:gd name="T0" fmla="*/ 73 w 699"/>
                  <a:gd name="T1" fmla="*/ 520 h 605"/>
                  <a:gd name="T2" fmla="*/ 73 w 699"/>
                  <a:gd name="T3" fmla="*/ 0 h 605"/>
                  <a:gd name="T4" fmla="*/ 21 w 699"/>
                  <a:gd name="T5" fmla="*/ 0 h 605"/>
                  <a:gd name="T6" fmla="*/ 0 w 699"/>
                  <a:gd name="T7" fmla="*/ 20 h 605"/>
                  <a:gd name="T8" fmla="*/ 0 w 699"/>
                  <a:gd name="T9" fmla="*/ 593 h 605"/>
                  <a:gd name="T10" fmla="*/ 21 w 699"/>
                  <a:gd name="T11" fmla="*/ 604 h 605"/>
                  <a:gd name="T12" fmla="*/ 688 w 699"/>
                  <a:gd name="T13" fmla="*/ 604 h 605"/>
                  <a:gd name="T14" fmla="*/ 698 w 699"/>
                  <a:gd name="T15" fmla="*/ 593 h 605"/>
                  <a:gd name="T16" fmla="*/ 698 w 699"/>
                  <a:gd name="T17" fmla="*/ 541 h 605"/>
                  <a:gd name="T18" fmla="*/ 83 w 699"/>
                  <a:gd name="T19" fmla="*/ 541 h 605"/>
                  <a:gd name="T20" fmla="*/ 73 w 699"/>
                  <a:gd name="T21" fmla="*/ 520 h 605"/>
                  <a:gd name="T22" fmla="*/ 73 w 699"/>
                  <a:gd name="T23" fmla="*/ 520 h 605"/>
                  <a:gd name="T24" fmla="*/ 73 w 699"/>
                  <a:gd name="T25" fmla="*/ 52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9" h="605">
                    <a:moveTo>
                      <a:pt x="73" y="52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0"/>
                    </a:cubicBezTo>
                    <a:cubicBezTo>
                      <a:pt x="0" y="593"/>
                      <a:pt x="0" y="593"/>
                      <a:pt x="0" y="593"/>
                    </a:cubicBezTo>
                    <a:cubicBezTo>
                      <a:pt x="0" y="604"/>
                      <a:pt x="10" y="604"/>
                      <a:pt x="21" y="604"/>
                    </a:cubicBezTo>
                    <a:cubicBezTo>
                      <a:pt x="688" y="604"/>
                      <a:pt x="688" y="604"/>
                      <a:pt x="688" y="604"/>
                    </a:cubicBezTo>
                    <a:cubicBezTo>
                      <a:pt x="688" y="604"/>
                      <a:pt x="698" y="604"/>
                      <a:pt x="698" y="593"/>
                    </a:cubicBezTo>
                    <a:cubicBezTo>
                      <a:pt x="698" y="541"/>
                      <a:pt x="698" y="541"/>
                      <a:pt x="698" y="541"/>
                    </a:cubicBezTo>
                    <a:cubicBezTo>
                      <a:pt x="83" y="541"/>
                      <a:pt x="83" y="541"/>
                      <a:pt x="83" y="541"/>
                    </a:cubicBezTo>
                    <a:cubicBezTo>
                      <a:pt x="83" y="541"/>
                      <a:pt x="73" y="531"/>
                      <a:pt x="73" y="520"/>
                    </a:cubicBezTo>
                    <a:close/>
                    <a:moveTo>
                      <a:pt x="73" y="520"/>
                    </a:moveTo>
                    <a:lnTo>
                      <a:pt x="73" y="52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40"/>
              <p:cNvSpPr/>
              <p:nvPr/>
            </p:nvSpPr>
            <p:spPr bwMode="auto">
              <a:xfrm>
                <a:off x="4718050" y="1301750"/>
                <a:ext cx="252413" cy="217488"/>
              </a:xfrm>
              <a:custGeom>
                <a:avLst/>
                <a:gdLst>
                  <a:gd name="T0" fmla="*/ 677 w 699"/>
                  <a:gd name="T1" fmla="*/ 0 h 605"/>
                  <a:gd name="T2" fmla="*/ 11 w 699"/>
                  <a:gd name="T3" fmla="*/ 0 h 605"/>
                  <a:gd name="T4" fmla="*/ 0 w 699"/>
                  <a:gd name="T5" fmla="*/ 10 h 605"/>
                  <a:gd name="T6" fmla="*/ 0 w 699"/>
                  <a:gd name="T7" fmla="*/ 583 h 605"/>
                  <a:gd name="T8" fmla="*/ 11 w 699"/>
                  <a:gd name="T9" fmla="*/ 604 h 605"/>
                  <a:gd name="T10" fmla="*/ 677 w 699"/>
                  <a:gd name="T11" fmla="*/ 604 h 605"/>
                  <a:gd name="T12" fmla="*/ 698 w 699"/>
                  <a:gd name="T13" fmla="*/ 583 h 605"/>
                  <a:gd name="T14" fmla="*/ 698 w 699"/>
                  <a:gd name="T15" fmla="*/ 10 h 605"/>
                  <a:gd name="T16" fmla="*/ 677 w 699"/>
                  <a:gd name="T17" fmla="*/ 0 h 605"/>
                  <a:gd name="T18" fmla="*/ 188 w 699"/>
                  <a:gd name="T19" fmla="*/ 52 h 605"/>
                  <a:gd name="T20" fmla="*/ 261 w 699"/>
                  <a:gd name="T21" fmla="*/ 125 h 605"/>
                  <a:gd name="T22" fmla="*/ 188 w 699"/>
                  <a:gd name="T23" fmla="*/ 198 h 605"/>
                  <a:gd name="T24" fmla="*/ 115 w 699"/>
                  <a:gd name="T25" fmla="*/ 125 h 605"/>
                  <a:gd name="T26" fmla="*/ 188 w 699"/>
                  <a:gd name="T27" fmla="*/ 52 h 605"/>
                  <a:gd name="T28" fmla="*/ 646 w 699"/>
                  <a:gd name="T29" fmla="*/ 427 h 605"/>
                  <a:gd name="T30" fmla="*/ 52 w 699"/>
                  <a:gd name="T31" fmla="*/ 427 h 605"/>
                  <a:gd name="T32" fmla="*/ 167 w 699"/>
                  <a:gd name="T33" fmla="*/ 292 h 605"/>
                  <a:gd name="T34" fmla="*/ 240 w 699"/>
                  <a:gd name="T35" fmla="*/ 333 h 605"/>
                  <a:gd name="T36" fmla="*/ 313 w 699"/>
                  <a:gd name="T37" fmla="*/ 198 h 605"/>
                  <a:gd name="T38" fmla="*/ 406 w 699"/>
                  <a:gd name="T39" fmla="*/ 260 h 605"/>
                  <a:gd name="T40" fmla="*/ 490 w 699"/>
                  <a:gd name="T41" fmla="*/ 94 h 605"/>
                  <a:gd name="T42" fmla="*/ 646 w 699"/>
                  <a:gd name="T43" fmla="*/ 417 h 605"/>
                  <a:gd name="T44" fmla="*/ 646 w 699"/>
                  <a:gd name="T45" fmla="*/ 427 h 605"/>
                  <a:gd name="T46" fmla="*/ 646 w 699"/>
                  <a:gd name="T47" fmla="*/ 427 h 605"/>
                  <a:gd name="T48" fmla="*/ 646 w 699"/>
                  <a:gd name="T49" fmla="*/ 42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9" h="605">
                    <a:moveTo>
                      <a:pt x="67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0"/>
                    </a:cubicBezTo>
                    <a:cubicBezTo>
                      <a:pt x="0" y="583"/>
                      <a:pt x="0" y="583"/>
                      <a:pt x="0" y="583"/>
                    </a:cubicBezTo>
                    <a:cubicBezTo>
                      <a:pt x="0" y="594"/>
                      <a:pt x="11" y="604"/>
                      <a:pt x="11" y="604"/>
                    </a:cubicBezTo>
                    <a:cubicBezTo>
                      <a:pt x="677" y="604"/>
                      <a:pt x="677" y="604"/>
                      <a:pt x="677" y="604"/>
                    </a:cubicBezTo>
                    <a:cubicBezTo>
                      <a:pt x="688" y="604"/>
                      <a:pt x="698" y="594"/>
                      <a:pt x="698" y="583"/>
                    </a:cubicBezTo>
                    <a:cubicBezTo>
                      <a:pt x="698" y="10"/>
                      <a:pt x="698" y="10"/>
                      <a:pt x="698" y="10"/>
                    </a:cubicBezTo>
                    <a:cubicBezTo>
                      <a:pt x="698" y="0"/>
                      <a:pt x="688" y="0"/>
                      <a:pt x="677" y="0"/>
                    </a:cubicBezTo>
                    <a:close/>
                    <a:moveTo>
                      <a:pt x="188" y="52"/>
                    </a:moveTo>
                    <a:cubicBezTo>
                      <a:pt x="229" y="52"/>
                      <a:pt x="261" y="83"/>
                      <a:pt x="261" y="125"/>
                    </a:cubicBezTo>
                    <a:cubicBezTo>
                      <a:pt x="261" y="167"/>
                      <a:pt x="229" y="198"/>
                      <a:pt x="188" y="198"/>
                    </a:cubicBezTo>
                    <a:cubicBezTo>
                      <a:pt x="146" y="198"/>
                      <a:pt x="115" y="167"/>
                      <a:pt x="115" y="125"/>
                    </a:cubicBezTo>
                    <a:cubicBezTo>
                      <a:pt x="115" y="83"/>
                      <a:pt x="146" y="52"/>
                      <a:pt x="188" y="52"/>
                    </a:cubicBezTo>
                    <a:close/>
                    <a:moveTo>
                      <a:pt x="646" y="427"/>
                    </a:moveTo>
                    <a:cubicBezTo>
                      <a:pt x="52" y="427"/>
                      <a:pt x="52" y="427"/>
                      <a:pt x="52" y="427"/>
                    </a:cubicBezTo>
                    <a:cubicBezTo>
                      <a:pt x="167" y="292"/>
                      <a:pt x="167" y="292"/>
                      <a:pt x="167" y="292"/>
                    </a:cubicBezTo>
                    <a:cubicBezTo>
                      <a:pt x="240" y="333"/>
                      <a:pt x="240" y="333"/>
                      <a:pt x="240" y="333"/>
                    </a:cubicBezTo>
                    <a:cubicBezTo>
                      <a:pt x="313" y="198"/>
                      <a:pt x="313" y="198"/>
                      <a:pt x="313" y="198"/>
                    </a:cubicBezTo>
                    <a:cubicBezTo>
                      <a:pt x="406" y="260"/>
                      <a:pt x="406" y="260"/>
                      <a:pt x="406" y="260"/>
                    </a:cubicBezTo>
                    <a:cubicBezTo>
                      <a:pt x="490" y="94"/>
                      <a:pt x="490" y="94"/>
                      <a:pt x="490" y="94"/>
                    </a:cubicBezTo>
                    <a:cubicBezTo>
                      <a:pt x="646" y="417"/>
                      <a:pt x="646" y="417"/>
                      <a:pt x="646" y="417"/>
                    </a:cubicBezTo>
                    <a:lnTo>
                      <a:pt x="646" y="427"/>
                    </a:lnTo>
                    <a:close/>
                    <a:moveTo>
                      <a:pt x="646" y="427"/>
                    </a:moveTo>
                    <a:lnTo>
                      <a:pt x="646" y="42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Freeform: Shape 41"/>
            <p:cNvSpPr/>
            <p:nvPr/>
          </p:nvSpPr>
          <p:spPr bwMode="auto">
            <a:xfrm>
              <a:off x="6263419" y="3536044"/>
              <a:ext cx="484536" cy="385047"/>
            </a:xfrm>
            <a:custGeom>
              <a:avLst/>
              <a:gdLst>
                <a:gd name="T0" fmla="*/ 562 w 1115"/>
                <a:gd name="T1" fmla="*/ 333 h 886"/>
                <a:gd name="T2" fmla="*/ 395 w 1115"/>
                <a:gd name="T3" fmla="*/ 500 h 886"/>
                <a:gd name="T4" fmla="*/ 562 w 1115"/>
                <a:gd name="T5" fmla="*/ 667 h 886"/>
                <a:gd name="T6" fmla="*/ 729 w 1115"/>
                <a:gd name="T7" fmla="*/ 500 h 886"/>
                <a:gd name="T8" fmla="*/ 562 w 1115"/>
                <a:gd name="T9" fmla="*/ 333 h 886"/>
                <a:gd name="T10" fmla="*/ 1000 w 1115"/>
                <a:gd name="T11" fmla="*/ 167 h 886"/>
                <a:gd name="T12" fmla="*/ 875 w 1115"/>
                <a:gd name="T13" fmla="*/ 167 h 886"/>
                <a:gd name="T14" fmla="*/ 822 w 1115"/>
                <a:gd name="T15" fmla="*/ 135 h 886"/>
                <a:gd name="T16" fmla="*/ 791 w 1115"/>
                <a:gd name="T17" fmla="*/ 31 h 886"/>
                <a:gd name="T18" fmla="*/ 750 w 1115"/>
                <a:gd name="T19" fmla="*/ 0 h 886"/>
                <a:gd name="T20" fmla="*/ 375 w 1115"/>
                <a:gd name="T21" fmla="*/ 0 h 886"/>
                <a:gd name="T22" fmla="*/ 322 w 1115"/>
                <a:gd name="T23" fmla="*/ 31 h 886"/>
                <a:gd name="T24" fmla="*/ 291 w 1115"/>
                <a:gd name="T25" fmla="*/ 135 h 886"/>
                <a:gd name="T26" fmla="*/ 250 w 1115"/>
                <a:gd name="T27" fmla="*/ 167 h 886"/>
                <a:gd name="T28" fmla="*/ 114 w 1115"/>
                <a:gd name="T29" fmla="*/ 167 h 886"/>
                <a:gd name="T30" fmla="*/ 0 w 1115"/>
                <a:gd name="T31" fmla="*/ 281 h 886"/>
                <a:gd name="T32" fmla="*/ 0 w 1115"/>
                <a:gd name="T33" fmla="*/ 781 h 886"/>
                <a:gd name="T34" fmla="*/ 114 w 1115"/>
                <a:gd name="T35" fmla="*/ 885 h 886"/>
                <a:gd name="T36" fmla="*/ 1000 w 1115"/>
                <a:gd name="T37" fmla="*/ 885 h 886"/>
                <a:gd name="T38" fmla="*/ 1114 w 1115"/>
                <a:gd name="T39" fmla="*/ 781 h 886"/>
                <a:gd name="T40" fmla="*/ 1114 w 1115"/>
                <a:gd name="T41" fmla="*/ 281 h 886"/>
                <a:gd name="T42" fmla="*/ 1000 w 1115"/>
                <a:gd name="T43" fmla="*/ 167 h 886"/>
                <a:gd name="T44" fmla="*/ 562 w 1115"/>
                <a:gd name="T45" fmla="*/ 781 h 886"/>
                <a:gd name="T46" fmla="*/ 281 w 1115"/>
                <a:gd name="T47" fmla="*/ 500 h 886"/>
                <a:gd name="T48" fmla="*/ 562 w 1115"/>
                <a:gd name="T49" fmla="*/ 219 h 886"/>
                <a:gd name="T50" fmla="*/ 833 w 1115"/>
                <a:gd name="T51" fmla="*/ 500 h 886"/>
                <a:gd name="T52" fmla="*/ 562 w 1115"/>
                <a:gd name="T53" fmla="*/ 781 h 886"/>
                <a:gd name="T54" fmla="*/ 968 w 1115"/>
                <a:gd name="T55" fmla="*/ 354 h 886"/>
                <a:gd name="T56" fmla="*/ 927 w 1115"/>
                <a:gd name="T57" fmla="*/ 312 h 886"/>
                <a:gd name="T58" fmla="*/ 968 w 1115"/>
                <a:gd name="T59" fmla="*/ 281 h 886"/>
                <a:gd name="T60" fmla="*/ 1000 w 1115"/>
                <a:gd name="T61" fmla="*/ 312 h 886"/>
                <a:gd name="T62" fmla="*/ 968 w 1115"/>
                <a:gd name="T63" fmla="*/ 354 h 886"/>
                <a:gd name="T64" fmla="*/ 968 w 1115"/>
                <a:gd name="T65" fmla="*/ 354 h 886"/>
                <a:gd name="T66" fmla="*/ 968 w 1115"/>
                <a:gd name="T67" fmla="*/ 354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5" h="886">
                  <a:moveTo>
                    <a:pt x="562" y="333"/>
                  </a:moveTo>
                  <a:cubicBezTo>
                    <a:pt x="468" y="333"/>
                    <a:pt x="395" y="406"/>
                    <a:pt x="395" y="500"/>
                  </a:cubicBezTo>
                  <a:cubicBezTo>
                    <a:pt x="395" y="594"/>
                    <a:pt x="468" y="667"/>
                    <a:pt x="562" y="667"/>
                  </a:cubicBezTo>
                  <a:cubicBezTo>
                    <a:pt x="645" y="667"/>
                    <a:pt x="729" y="594"/>
                    <a:pt x="729" y="500"/>
                  </a:cubicBezTo>
                  <a:cubicBezTo>
                    <a:pt x="729" y="406"/>
                    <a:pt x="645" y="333"/>
                    <a:pt x="562" y="333"/>
                  </a:cubicBezTo>
                  <a:close/>
                  <a:moveTo>
                    <a:pt x="1000" y="167"/>
                  </a:moveTo>
                  <a:cubicBezTo>
                    <a:pt x="875" y="167"/>
                    <a:pt x="875" y="167"/>
                    <a:pt x="875" y="167"/>
                  </a:cubicBezTo>
                  <a:cubicBezTo>
                    <a:pt x="854" y="167"/>
                    <a:pt x="833" y="156"/>
                    <a:pt x="822" y="135"/>
                  </a:cubicBezTo>
                  <a:cubicBezTo>
                    <a:pt x="791" y="31"/>
                    <a:pt x="791" y="31"/>
                    <a:pt x="791" y="31"/>
                  </a:cubicBezTo>
                  <a:cubicBezTo>
                    <a:pt x="781" y="10"/>
                    <a:pt x="770" y="0"/>
                    <a:pt x="750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54" y="0"/>
                    <a:pt x="333" y="10"/>
                    <a:pt x="322" y="31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81" y="156"/>
                    <a:pt x="270" y="167"/>
                    <a:pt x="250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52" y="167"/>
                    <a:pt x="0" y="219"/>
                    <a:pt x="0" y="281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0" y="844"/>
                    <a:pt x="52" y="885"/>
                    <a:pt x="114" y="885"/>
                  </a:cubicBezTo>
                  <a:cubicBezTo>
                    <a:pt x="1000" y="885"/>
                    <a:pt x="1000" y="885"/>
                    <a:pt x="1000" y="885"/>
                  </a:cubicBezTo>
                  <a:cubicBezTo>
                    <a:pt x="1062" y="885"/>
                    <a:pt x="1114" y="844"/>
                    <a:pt x="1114" y="781"/>
                  </a:cubicBezTo>
                  <a:cubicBezTo>
                    <a:pt x="1114" y="281"/>
                    <a:pt x="1114" y="281"/>
                    <a:pt x="1114" y="281"/>
                  </a:cubicBezTo>
                  <a:cubicBezTo>
                    <a:pt x="1114" y="219"/>
                    <a:pt x="1062" y="167"/>
                    <a:pt x="1000" y="167"/>
                  </a:cubicBezTo>
                  <a:close/>
                  <a:moveTo>
                    <a:pt x="562" y="781"/>
                  </a:moveTo>
                  <a:cubicBezTo>
                    <a:pt x="406" y="781"/>
                    <a:pt x="281" y="656"/>
                    <a:pt x="281" y="500"/>
                  </a:cubicBezTo>
                  <a:cubicBezTo>
                    <a:pt x="281" y="344"/>
                    <a:pt x="406" y="219"/>
                    <a:pt x="562" y="219"/>
                  </a:cubicBezTo>
                  <a:cubicBezTo>
                    <a:pt x="708" y="219"/>
                    <a:pt x="833" y="344"/>
                    <a:pt x="833" y="500"/>
                  </a:cubicBezTo>
                  <a:cubicBezTo>
                    <a:pt x="833" y="656"/>
                    <a:pt x="708" y="781"/>
                    <a:pt x="562" y="781"/>
                  </a:cubicBezTo>
                  <a:close/>
                  <a:moveTo>
                    <a:pt x="968" y="354"/>
                  </a:moveTo>
                  <a:cubicBezTo>
                    <a:pt x="947" y="354"/>
                    <a:pt x="927" y="333"/>
                    <a:pt x="927" y="312"/>
                  </a:cubicBezTo>
                  <a:cubicBezTo>
                    <a:pt x="927" y="292"/>
                    <a:pt x="947" y="281"/>
                    <a:pt x="968" y="281"/>
                  </a:cubicBezTo>
                  <a:cubicBezTo>
                    <a:pt x="989" y="281"/>
                    <a:pt x="1000" y="292"/>
                    <a:pt x="1000" y="312"/>
                  </a:cubicBezTo>
                  <a:cubicBezTo>
                    <a:pt x="1000" y="333"/>
                    <a:pt x="989" y="354"/>
                    <a:pt x="968" y="354"/>
                  </a:cubicBezTo>
                  <a:close/>
                  <a:moveTo>
                    <a:pt x="968" y="354"/>
                  </a:moveTo>
                  <a:lnTo>
                    <a:pt x="968" y="3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42"/>
            <p:cNvGrpSpPr/>
            <p:nvPr/>
          </p:nvGrpSpPr>
          <p:grpSpPr>
            <a:xfrm>
              <a:off x="5062591" y="3751657"/>
              <a:ext cx="426132" cy="506164"/>
              <a:chOff x="1393825" y="2339975"/>
              <a:chExt cx="330200" cy="392113"/>
            </a:xfrm>
            <a:solidFill>
              <a:schemeClr val="bg1"/>
            </a:solidFill>
          </p:grpSpPr>
          <p:sp>
            <p:nvSpPr>
              <p:cNvPr id="36" name="Freeform: Shape 43"/>
              <p:cNvSpPr/>
              <p:nvPr/>
            </p:nvSpPr>
            <p:spPr bwMode="auto">
              <a:xfrm>
                <a:off x="1393825" y="2339975"/>
                <a:ext cx="330200" cy="374650"/>
              </a:xfrm>
              <a:custGeom>
                <a:avLst/>
                <a:gdLst>
                  <a:gd name="T0" fmla="*/ 718 w 917"/>
                  <a:gd name="T1" fmla="*/ 583 h 1042"/>
                  <a:gd name="T2" fmla="*/ 853 w 917"/>
                  <a:gd name="T3" fmla="*/ 354 h 1042"/>
                  <a:gd name="T4" fmla="*/ 885 w 917"/>
                  <a:gd name="T5" fmla="*/ 270 h 1042"/>
                  <a:gd name="T6" fmla="*/ 895 w 917"/>
                  <a:gd name="T7" fmla="*/ 229 h 1042"/>
                  <a:gd name="T8" fmla="*/ 895 w 917"/>
                  <a:gd name="T9" fmla="*/ 208 h 1042"/>
                  <a:gd name="T10" fmla="*/ 906 w 917"/>
                  <a:gd name="T11" fmla="*/ 93 h 1042"/>
                  <a:gd name="T12" fmla="*/ 906 w 917"/>
                  <a:gd name="T13" fmla="*/ 41 h 1042"/>
                  <a:gd name="T14" fmla="*/ 906 w 917"/>
                  <a:gd name="T15" fmla="*/ 20 h 1042"/>
                  <a:gd name="T16" fmla="*/ 906 w 917"/>
                  <a:gd name="T17" fmla="*/ 10 h 1042"/>
                  <a:gd name="T18" fmla="*/ 895 w 917"/>
                  <a:gd name="T19" fmla="*/ 0 h 1042"/>
                  <a:gd name="T20" fmla="*/ 885 w 917"/>
                  <a:gd name="T21" fmla="*/ 0 h 1042"/>
                  <a:gd name="T22" fmla="*/ 864 w 917"/>
                  <a:gd name="T23" fmla="*/ 10 h 1042"/>
                  <a:gd name="T24" fmla="*/ 812 w 917"/>
                  <a:gd name="T25" fmla="*/ 20 h 1042"/>
                  <a:gd name="T26" fmla="*/ 635 w 917"/>
                  <a:gd name="T27" fmla="*/ 104 h 1042"/>
                  <a:gd name="T28" fmla="*/ 395 w 917"/>
                  <a:gd name="T29" fmla="*/ 333 h 1042"/>
                  <a:gd name="T30" fmla="*/ 333 w 917"/>
                  <a:gd name="T31" fmla="*/ 375 h 1042"/>
                  <a:gd name="T32" fmla="*/ 10 w 917"/>
                  <a:gd name="T33" fmla="*/ 583 h 1042"/>
                  <a:gd name="T34" fmla="*/ 41 w 917"/>
                  <a:gd name="T35" fmla="*/ 625 h 1042"/>
                  <a:gd name="T36" fmla="*/ 531 w 917"/>
                  <a:gd name="T37" fmla="*/ 999 h 1042"/>
                  <a:gd name="T38" fmla="*/ 562 w 917"/>
                  <a:gd name="T39" fmla="*/ 1020 h 1042"/>
                  <a:gd name="T40" fmla="*/ 698 w 917"/>
                  <a:gd name="T41" fmla="*/ 656 h 1042"/>
                  <a:gd name="T42" fmla="*/ 718 w 917"/>
                  <a:gd name="T43" fmla="*/ 583 h 1042"/>
                  <a:gd name="T44" fmla="*/ 666 w 917"/>
                  <a:gd name="T45" fmla="*/ 458 h 1042"/>
                  <a:gd name="T46" fmla="*/ 562 w 917"/>
                  <a:gd name="T47" fmla="*/ 468 h 1042"/>
                  <a:gd name="T48" fmla="*/ 520 w 917"/>
                  <a:gd name="T49" fmla="*/ 354 h 1042"/>
                  <a:gd name="T50" fmla="*/ 531 w 917"/>
                  <a:gd name="T51" fmla="*/ 333 h 1042"/>
                  <a:gd name="T52" fmla="*/ 645 w 917"/>
                  <a:gd name="T53" fmla="*/ 323 h 1042"/>
                  <a:gd name="T54" fmla="*/ 677 w 917"/>
                  <a:gd name="T55" fmla="*/ 437 h 1042"/>
                  <a:gd name="T56" fmla="*/ 666 w 917"/>
                  <a:gd name="T57" fmla="*/ 458 h 1042"/>
                  <a:gd name="T58" fmla="*/ 666 w 917"/>
                  <a:gd name="T59" fmla="*/ 458 h 1042"/>
                  <a:gd name="T60" fmla="*/ 666 w 917"/>
                  <a:gd name="T61" fmla="*/ 458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17" h="1042">
                    <a:moveTo>
                      <a:pt x="718" y="583"/>
                    </a:moveTo>
                    <a:cubicBezTo>
                      <a:pt x="781" y="500"/>
                      <a:pt x="823" y="427"/>
                      <a:pt x="853" y="354"/>
                    </a:cubicBezTo>
                    <a:cubicBezTo>
                      <a:pt x="864" y="333"/>
                      <a:pt x="874" y="302"/>
                      <a:pt x="885" y="270"/>
                    </a:cubicBezTo>
                    <a:cubicBezTo>
                      <a:pt x="885" y="260"/>
                      <a:pt x="885" y="250"/>
                      <a:pt x="895" y="229"/>
                    </a:cubicBezTo>
                    <a:cubicBezTo>
                      <a:pt x="895" y="218"/>
                      <a:pt x="895" y="218"/>
                      <a:pt x="895" y="208"/>
                    </a:cubicBezTo>
                    <a:cubicBezTo>
                      <a:pt x="906" y="166"/>
                      <a:pt x="906" y="125"/>
                      <a:pt x="906" y="93"/>
                    </a:cubicBezTo>
                    <a:cubicBezTo>
                      <a:pt x="906" y="73"/>
                      <a:pt x="906" y="52"/>
                      <a:pt x="906" y="41"/>
                    </a:cubicBezTo>
                    <a:cubicBezTo>
                      <a:pt x="906" y="31"/>
                      <a:pt x="916" y="31"/>
                      <a:pt x="906" y="20"/>
                    </a:cubicBezTo>
                    <a:lnTo>
                      <a:pt x="906" y="10"/>
                    </a:lnTo>
                    <a:cubicBezTo>
                      <a:pt x="916" y="0"/>
                      <a:pt x="906" y="0"/>
                      <a:pt x="895" y="0"/>
                    </a:cubicBezTo>
                    <a:lnTo>
                      <a:pt x="885" y="0"/>
                    </a:lnTo>
                    <a:cubicBezTo>
                      <a:pt x="874" y="0"/>
                      <a:pt x="874" y="10"/>
                      <a:pt x="864" y="10"/>
                    </a:cubicBezTo>
                    <a:cubicBezTo>
                      <a:pt x="864" y="20"/>
                      <a:pt x="843" y="20"/>
                      <a:pt x="812" y="20"/>
                    </a:cubicBezTo>
                    <a:cubicBezTo>
                      <a:pt x="770" y="31"/>
                      <a:pt x="708" y="52"/>
                      <a:pt x="635" y="104"/>
                    </a:cubicBezTo>
                    <a:cubicBezTo>
                      <a:pt x="510" y="177"/>
                      <a:pt x="437" y="281"/>
                      <a:pt x="395" y="333"/>
                    </a:cubicBezTo>
                    <a:cubicBezTo>
                      <a:pt x="385" y="354"/>
                      <a:pt x="354" y="375"/>
                      <a:pt x="333" y="375"/>
                    </a:cubicBezTo>
                    <a:cubicBezTo>
                      <a:pt x="125" y="364"/>
                      <a:pt x="41" y="510"/>
                      <a:pt x="10" y="583"/>
                    </a:cubicBezTo>
                    <a:cubicBezTo>
                      <a:pt x="0" y="604"/>
                      <a:pt x="10" y="625"/>
                      <a:pt x="41" y="625"/>
                    </a:cubicBezTo>
                    <a:cubicBezTo>
                      <a:pt x="489" y="614"/>
                      <a:pt x="531" y="885"/>
                      <a:pt x="531" y="999"/>
                    </a:cubicBezTo>
                    <a:cubicBezTo>
                      <a:pt x="520" y="1031"/>
                      <a:pt x="541" y="1041"/>
                      <a:pt x="562" y="1020"/>
                    </a:cubicBezTo>
                    <a:cubicBezTo>
                      <a:pt x="729" y="926"/>
                      <a:pt x="718" y="739"/>
                      <a:pt x="698" y="656"/>
                    </a:cubicBezTo>
                    <a:cubicBezTo>
                      <a:pt x="698" y="635"/>
                      <a:pt x="708" y="593"/>
                      <a:pt x="718" y="583"/>
                    </a:cubicBezTo>
                    <a:close/>
                    <a:moveTo>
                      <a:pt x="666" y="458"/>
                    </a:moveTo>
                    <a:cubicBezTo>
                      <a:pt x="645" y="489"/>
                      <a:pt x="593" y="489"/>
                      <a:pt x="562" y="468"/>
                    </a:cubicBezTo>
                    <a:cubicBezTo>
                      <a:pt x="510" y="448"/>
                      <a:pt x="500" y="395"/>
                      <a:pt x="520" y="354"/>
                    </a:cubicBezTo>
                    <a:cubicBezTo>
                      <a:pt x="531" y="343"/>
                      <a:pt x="531" y="343"/>
                      <a:pt x="531" y="333"/>
                    </a:cubicBezTo>
                    <a:cubicBezTo>
                      <a:pt x="562" y="302"/>
                      <a:pt x="604" y="302"/>
                      <a:pt x="645" y="323"/>
                    </a:cubicBezTo>
                    <a:cubicBezTo>
                      <a:pt x="687" y="343"/>
                      <a:pt x="708" y="395"/>
                      <a:pt x="677" y="437"/>
                    </a:cubicBezTo>
                    <a:cubicBezTo>
                      <a:pt x="677" y="448"/>
                      <a:pt x="677" y="448"/>
                      <a:pt x="666" y="458"/>
                    </a:cubicBezTo>
                    <a:close/>
                    <a:moveTo>
                      <a:pt x="666" y="458"/>
                    </a:moveTo>
                    <a:lnTo>
                      <a:pt x="666" y="4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44"/>
              <p:cNvSpPr/>
              <p:nvPr/>
            </p:nvSpPr>
            <p:spPr bwMode="auto">
              <a:xfrm>
                <a:off x="1479550" y="2643188"/>
                <a:ext cx="71438" cy="82550"/>
              </a:xfrm>
              <a:custGeom>
                <a:avLst/>
                <a:gdLst>
                  <a:gd name="T0" fmla="*/ 42 w 199"/>
                  <a:gd name="T1" fmla="*/ 219 h 230"/>
                  <a:gd name="T2" fmla="*/ 188 w 199"/>
                  <a:gd name="T3" fmla="*/ 31 h 230"/>
                  <a:gd name="T4" fmla="*/ 156 w 199"/>
                  <a:gd name="T5" fmla="*/ 10 h 230"/>
                  <a:gd name="T6" fmla="*/ 11 w 199"/>
                  <a:gd name="T7" fmla="*/ 198 h 230"/>
                  <a:gd name="T8" fmla="*/ 42 w 199"/>
                  <a:gd name="T9" fmla="*/ 219 h 230"/>
                  <a:gd name="T10" fmla="*/ 42 w 199"/>
                  <a:gd name="T11" fmla="*/ 219 h 230"/>
                  <a:gd name="T12" fmla="*/ 42 w 199"/>
                  <a:gd name="T13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30">
                    <a:moveTo>
                      <a:pt x="42" y="219"/>
                    </a:moveTo>
                    <a:cubicBezTo>
                      <a:pt x="115" y="177"/>
                      <a:pt x="167" y="83"/>
                      <a:pt x="188" y="31"/>
                    </a:cubicBezTo>
                    <a:cubicBezTo>
                      <a:pt x="198" y="10"/>
                      <a:pt x="177" y="0"/>
                      <a:pt x="156" y="10"/>
                    </a:cubicBezTo>
                    <a:cubicBezTo>
                      <a:pt x="73" y="63"/>
                      <a:pt x="31" y="146"/>
                      <a:pt x="11" y="198"/>
                    </a:cubicBezTo>
                    <a:cubicBezTo>
                      <a:pt x="0" y="219"/>
                      <a:pt x="21" y="229"/>
                      <a:pt x="42" y="219"/>
                    </a:cubicBezTo>
                    <a:close/>
                    <a:moveTo>
                      <a:pt x="42" y="219"/>
                    </a:moveTo>
                    <a:lnTo>
                      <a:pt x="42" y="2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45"/>
              <p:cNvSpPr/>
              <p:nvPr/>
            </p:nvSpPr>
            <p:spPr bwMode="auto">
              <a:xfrm>
                <a:off x="1422400" y="2616200"/>
                <a:ext cx="93663" cy="115888"/>
              </a:xfrm>
              <a:custGeom>
                <a:avLst/>
                <a:gdLst>
                  <a:gd name="T0" fmla="*/ 31 w 261"/>
                  <a:gd name="T1" fmla="*/ 313 h 324"/>
                  <a:gd name="T2" fmla="*/ 250 w 261"/>
                  <a:gd name="T3" fmla="*/ 31 h 324"/>
                  <a:gd name="T4" fmla="*/ 219 w 261"/>
                  <a:gd name="T5" fmla="*/ 11 h 324"/>
                  <a:gd name="T6" fmla="*/ 10 w 261"/>
                  <a:gd name="T7" fmla="*/ 292 h 324"/>
                  <a:gd name="T8" fmla="*/ 31 w 261"/>
                  <a:gd name="T9" fmla="*/ 313 h 324"/>
                  <a:gd name="T10" fmla="*/ 31 w 261"/>
                  <a:gd name="T11" fmla="*/ 313 h 324"/>
                  <a:gd name="T12" fmla="*/ 31 w 261"/>
                  <a:gd name="T13" fmla="*/ 31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324">
                    <a:moveTo>
                      <a:pt x="31" y="313"/>
                    </a:moveTo>
                    <a:cubicBezTo>
                      <a:pt x="156" y="240"/>
                      <a:pt x="219" y="104"/>
                      <a:pt x="250" y="31"/>
                    </a:cubicBezTo>
                    <a:cubicBezTo>
                      <a:pt x="260" y="11"/>
                      <a:pt x="240" y="0"/>
                      <a:pt x="219" y="11"/>
                    </a:cubicBezTo>
                    <a:cubicBezTo>
                      <a:pt x="94" y="83"/>
                      <a:pt x="31" y="219"/>
                      <a:pt x="10" y="292"/>
                    </a:cubicBezTo>
                    <a:cubicBezTo>
                      <a:pt x="0" y="313"/>
                      <a:pt x="10" y="323"/>
                      <a:pt x="31" y="313"/>
                    </a:cubicBezTo>
                    <a:close/>
                    <a:moveTo>
                      <a:pt x="31" y="313"/>
                    </a:moveTo>
                    <a:lnTo>
                      <a:pt x="31" y="31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46"/>
              <p:cNvSpPr/>
              <p:nvPr/>
            </p:nvSpPr>
            <p:spPr bwMode="auto">
              <a:xfrm>
                <a:off x="1411288" y="2587625"/>
                <a:ext cx="71437" cy="85725"/>
              </a:xfrm>
              <a:custGeom>
                <a:avLst/>
                <a:gdLst>
                  <a:gd name="T0" fmla="*/ 41 w 199"/>
                  <a:gd name="T1" fmla="*/ 229 h 240"/>
                  <a:gd name="T2" fmla="*/ 187 w 199"/>
                  <a:gd name="T3" fmla="*/ 42 h 240"/>
                  <a:gd name="T4" fmla="*/ 156 w 199"/>
                  <a:gd name="T5" fmla="*/ 21 h 240"/>
                  <a:gd name="T6" fmla="*/ 10 w 199"/>
                  <a:gd name="T7" fmla="*/ 208 h 240"/>
                  <a:gd name="T8" fmla="*/ 41 w 199"/>
                  <a:gd name="T9" fmla="*/ 229 h 240"/>
                  <a:gd name="T10" fmla="*/ 41 w 199"/>
                  <a:gd name="T11" fmla="*/ 229 h 240"/>
                  <a:gd name="T12" fmla="*/ 41 w 199"/>
                  <a:gd name="T13" fmla="*/ 2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40">
                    <a:moveTo>
                      <a:pt x="41" y="229"/>
                    </a:moveTo>
                    <a:cubicBezTo>
                      <a:pt x="114" y="177"/>
                      <a:pt x="166" y="94"/>
                      <a:pt x="187" y="42"/>
                    </a:cubicBezTo>
                    <a:cubicBezTo>
                      <a:pt x="198" y="21"/>
                      <a:pt x="177" y="0"/>
                      <a:pt x="156" y="21"/>
                    </a:cubicBezTo>
                    <a:cubicBezTo>
                      <a:pt x="73" y="73"/>
                      <a:pt x="31" y="156"/>
                      <a:pt x="10" y="208"/>
                    </a:cubicBezTo>
                    <a:cubicBezTo>
                      <a:pt x="0" y="229"/>
                      <a:pt x="10" y="239"/>
                      <a:pt x="41" y="229"/>
                    </a:cubicBezTo>
                    <a:close/>
                    <a:moveTo>
                      <a:pt x="41" y="229"/>
                    </a:moveTo>
                    <a:lnTo>
                      <a:pt x="41" y="22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Freeform: Shape 47"/>
            <p:cNvSpPr/>
            <p:nvPr/>
          </p:nvSpPr>
          <p:spPr bwMode="auto">
            <a:xfrm>
              <a:off x="7417837" y="5149067"/>
              <a:ext cx="463891" cy="4640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598" y="2167"/>
                  </a:moveTo>
                  <a:cubicBezTo>
                    <a:pt x="3598" y="2549"/>
                    <a:pt x="3517" y="2902"/>
                    <a:pt x="3358" y="3213"/>
                  </a:cubicBezTo>
                  <a:cubicBezTo>
                    <a:pt x="3197" y="3525"/>
                    <a:pt x="2981" y="3792"/>
                    <a:pt x="2707" y="4006"/>
                  </a:cubicBezTo>
                  <a:lnTo>
                    <a:pt x="2707" y="21050"/>
                  </a:lnTo>
                  <a:cubicBezTo>
                    <a:pt x="2707" y="21203"/>
                    <a:pt x="2663" y="21329"/>
                    <a:pt x="2580" y="21438"/>
                  </a:cubicBezTo>
                  <a:cubicBezTo>
                    <a:pt x="2492" y="21547"/>
                    <a:pt x="2386" y="21599"/>
                    <a:pt x="2262" y="21599"/>
                  </a:cubicBezTo>
                  <a:lnTo>
                    <a:pt x="1348" y="21599"/>
                  </a:lnTo>
                  <a:cubicBezTo>
                    <a:pt x="1221" y="21599"/>
                    <a:pt x="1118" y="21544"/>
                    <a:pt x="1038" y="21438"/>
                  </a:cubicBezTo>
                  <a:cubicBezTo>
                    <a:pt x="954" y="21329"/>
                    <a:pt x="913" y="21203"/>
                    <a:pt x="913" y="21050"/>
                  </a:cubicBezTo>
                  <a:lnTo>
                    <a:pt x="913" y="4006"/>
                  </a:lnTo>
                  <a:cubicBezTo>
                    <a:pt x="641" y="3792"/>
                    <a:pt x="421" y="3525"/>
                    <a:pt x="252" y="3213"/>
                  </a:cubicBezTo>
                  <a:cubicBezTo>
                    <a:pt x="83" y="2902"/>
                    <a:pt x="0" y="2549"/>
                    <a:pt x="0" y="2167"/>
                  </a:cubicBezTo>
                  <a:cubicBezTo>
                    <a:pt x="0" y="1574"/>
                    <a:pt x="176" y="1069"/>
                    <a:pt x="528" y="640"/>
                  </a:cubicBezTo>
                  <a:cubicBezTo>
                    <a:pt x="878" y="211"/>
                    <a:pt x="1304" y="0"/>
                    <a:pt x="1804" y="0"/>
                  </a:cubicBezTo>
                  <a:cubicBezTo>
                    <a:pt x="2296" y="0"/>
                    <a:pt x="2719" y="211"/>
                    <a:pt x="3069" y="640"/>
                  </a:cubicBezTo>
                  <a:cubicBezTo>
                    <a:pt x="3422" y="1069"/>
                    <a:pt x="3598" y="1571"/>
                    <a:pt x="3598" y="2167"/>
                  </a:cubicBezTo>
                  <a:moveTo>
                    <a:pt x="20838" y="2476"/>
                  </a:moveTo>
                  <a:cubicBezTo>
                    <a:pt x="21063" y="2323"/>
                    <a:pt x="21247" y="2297"/>
                    <a:pt x="21389" y="2391"/>
                  </a:cubicBezTo>
                  <a:cubicBezTo>
                    <a:pt x="21529" y="2485"/>
                    <a:pt x="21599" y="2684"/>
                    <a:pt x="21599" y="2996"/>
                  </a:cubicBezTo>
                  <a:lnTo>
                    <a:pt x="21599" y="13515"/>
                  </a:lnTo>
                  <a:cubicBezTo>
                    <a:pt x="21599" y="13803"/>
                    <a:pt x="21526" y="14106"/>
                    <a:pt x="21382" y="14420"/>
                  </a:cubicBezTo>
                  <a:cubicBezTo>
                    <a:pt x="21237" y="14737"/>
                    <a:pt x="21056" y="14966"/>
                    <a:pt x="20838" y="15119"/>
                  </a:cubicBezTo>
                  <a:cubicBezTo>
                    <a:pt x="19954" y="15757"/>
                    <a:pt x="19146" y="16165"/>
                    <a:pt x="18412" y="16350"/>
                  </a:cubicBezTo>
                  <a:cubicBezTo>
                    <a:pt x="17678" y="16529"/>
                    <a:pt x="17036" y="16606"/>
                    <a:pt x="16490" y="16567"/>
                  </a:cubicBezTo>
                  <a:cubicBezTo>
                    <a:pt x="15849" y="16526"/>
                    <a:pt x="15281" y="16371"/>
                    <a:pt x="14791" y="16103"/>
                  </a:cubicBezTo>
                  <a:cubicBezTo>
                    <a:pt x="14392" y="15851"/>
                    <a:pt x="14003" y="15607"/>
                    <a:pt x="13623" y="15378"/>
                  </a:cubicBezTo>
                  <a:cubicBezTo>
                    <a:pt x="13244" y="15146"/>
                    <a:pt x="12857" y="14946"/>
                    <a:pt x="12458" y="14773"/>
                  </a:cubicBezTo>
                  <a:cubicBezTo>
                    <a:pt x="12059" y="14599"/>
                    <a:pt x="11640" y="14461"/>
                    <a:pt x="11197" y="14358"/>
                  </a:cubicBezTo>
                  <a:cubicBezTo>
                    <a:pt x="10757" y="14256"/>
                    <a:pt x="10269" y="14203"/>
                    <a:pt x="9738" y="14203"/>
                  </a:cubicBezTo>
                  <a:cubicBezTo>
                    <a:pt x="9310" y="14220"/>
                    <a:pt x="8825" y="14306"/>
                    <a:pt x="8286" y="14455"/>
                  </a:cubicBezTo>
                  <a:cubicBezTo>
                    <a:pt x="7824" y="14588"/>
                    <a:pt x="7266" y="14799"/>
                    <a:pt x="6605" y="15090"/>
                  </a:cubicBezTo>
                  <a:cubicBezTo>
                    <a:pt x="5944" y="15381"/>
                    <a:pt x="5207" y="15792"/>
                    <a:pt x="4394" y="16327"/>
                  </a:cubicBezTo>
                  <a:cubicBezTo>
                    <a:pt x="4169" y="16476"/>
                    <a:pt x="3978" y="16494"/>
                    <a:pt x="3826" y="16382"/>
                  </a:cubicBezTo>
                  <a:cubicBezTo>
                    <a:pt x="3674" y="16268"/>
                    <a:pt x="3598" y="16059"/>
                    <a:pt x="3598" y="15751"/>
                  </a:cubicBezTo>
                  <a:lnTo>
                    <a:pt x="3598" y="5273"/>
                  </a:lnTo>
                  <a:cubicBezTo>
                    <a:pt x="3598" y="4964"/>
                    <a:pt x="3674" y="4653"/>
                    <a:pt x="3826" y="4347"/>
                  </a:cubicBezTo>
                  <a:cubicBezTo>
                    <a:pt x="3978" y="4036"/>
                    <a:pt x="4169" y="3807"/>
                    <a:pt x="4394" y="3654"/>
                  </a:cubicBezTo>
                  <a:cubicBezTo>
                    <a:pt x="5207" y="3143"/>
                    <a:pt x="5941" y="2737"/>
                    <a:pt x="6597" y="2447"/>
                  </a:cubicBezTo>
                  <a:cubicBezTo>
                    <a:pt x="7253" y="2156"/>
                    <a:pt x="7816" y="1944"/>
                    <a:pt x="8286" y="1812"/>
                  </a:cubicBezTo>
                  <a:cubicBezTo>
                    <a:pt x="8832" y="1665"/>
                    <a:pt x="9317" y="1580"/>
                    <a:pt x="9738" y="1559"/>
                  </a:cubicBezTo>
                  <a:cubicBezTo>
                    <a:pt x="10269" y="1559"/>
                    <a:pt x="10757" y="1612"/>
                    <a:pt x="11197" y="1715"/>
                  </a:cubicBezTo>
                  <a:cubicBezTo>
                    <a:pt x="11640" y="1818"/>
                    <a:pt x="12059" y="1956"/>
                    <a:pt x="12458" y="2135"/>
                  </a:cubicBezTo>
                  <a:cubicBezTo>
                    <a:pt x="12857" y="2306"/>
                    <a:pt x="13242" y="2508"/>
                    <a:pt x="13619" y="2737"/>
                  </a:cubicBezTo>
                  <a:cubicBezTo>
                    <a:pt x="13993" y="2967"/>
                    <a:pt x="14385" y="3207"/>
                    <a:pt x="14791" y="3463"/>
                  </a:cubicBezTo>
                  <a:cubicBezTo>
                    <a:pt x="15281" y="3736"/>
                    <a:pt x="15849" y="3889"/>
                    <a:pt x="16490" y="3924"/>
                  </a:cubicBezTo>
                  <a:cubicBezTo>
                    <a:pt x="17036" y="3965"/>
                    <a:pt x="17678" y="3889"/>
                    <a:pt x="18412" y="3707"/>
                  </a:cubicBezTo>
                  <a:cubicBezTo>
                    <a:pt x="19146" y="3522"/>
                    <a:pt x="19957" y="3113"/>
                    <a:pt x="20838" y="247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7" name="千图PPT彼岸天：ID 8661124库_组合 56"/>
          <p:cNvGrpSpPr/>
          <p:nvPr>
            <p:custDataLst>
              <p:tags r:id="rId2"/>
            </p:custDataLst>
          </p:nvPr>
        </p:nvGrpSpPr>
        <p:grpSpPr>
          <a:xfrm>
            <a:off x="1429181" y="1385281"/>
            <a:ext cx="2386516" cy="1590003"/>
            <a:chOff x="1429181" y="1385281"/>
            <a:chExt cx="2386516" cy="1590003"/>
          </a:xfrm>
        </p:grpSpPr>
        <p:grpSp>
          <p:nvGrpSpPr>
            <p:cNvPr id="15" name="Group 48"/>
            <p:cNvGrpSpPr/>
            <p:nvPr/>
          </p:nvGrpSpPr>
          <p:grpSpPr>
            <a:xfrm>
              <a:off x="1429181" y="1854963"/>
              <a:ext cx="2386516" cy="1120321"/>
              <a:chOff x="1622896" y="2300333"/>
              <a:chExt cx="2386516" cy="1120321"/>
            </a:xfrm>
          </p:grpSpPr>
          <p:sp>
            <p:nvSpPr>
              <p:cNvPr id="34" name="TextBox 49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5" name="TextBox 50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6" name="Freeform: Shape 13"/>
            <p:cNvSpPr/>
            <p:nvPr/>
          </p:nvSpPr>
          <p:spPr bwMode="auto">
            <a:xfrm>
              <a:off x="2341714" y="1385281"/>
              <a:ext cx="548764" cy="469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3"/>
            </p:custDataLst>
          </p:nvPr>
        </p:nvGrpSpPr>
        <p:grpSpPr>
          <a:xfrm>
            <a:off x="1329086" y="3917815"/>
            <a:ext cx="2386516" cy="1604429"/>
            <a:chOff x="1329086" y="3917815"/>
            <a:chExt cx="2386516" cy="1604429"/>
          </a:xfrm>
        </p:grpSpPr>
        <p:sp>
          <p:nvSpPr>
            <p:cNvPr id="17" name="Freeform: Shape 17"/>
            <p:cNvSpPr/>
            <p:nvPr/>
          </p:nvSpPr>
          <p:spPr bwMode="auto">
            <a:xfrm>
              <a:off x="2271116" y="3917815"/>
              <a:ext cx="510471" cy="4841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54"/>
            <p:cNvGrpSpPr/>
            <p:nvPr/>
          </p:nvGrpSpPr>
          <p:grpSpPr>
            <a:xfrm>
              <a:off x="1329086" y="4401923"/>
              <a:ext cx="2386516" cy="1120321"/>
              <a:chOff x="1622896" y="2300333"/>
              <a:chExt cx="2386516" cy="1120321"/>
            </a:xfrm>
          </p:grpSpPr>
          <p:sp>
            <p:nvSpPr>
              <p:cNvPr id="32" name="TextBox 55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3" name="TextBox 56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58" name="千图PPT彼岸天：ID 8661124库_组合 57"/>
          <p:cNvGrpSpPr/>
          <p:nvPr>
            <p:custDataLst>
              <p:tags r:id="rId4"/>
            </p:custDataLst>
          </p:nvPr>
        </p:nvGrpSpPr>
        <p:grpSpPr>
          <a:xfrm>
            <a:off x="8599714" y="1409708"/>
            <a:ext cx="2386516" cy="1564120"/>
            <a:chOff x="8599714" y="1409708"/>
            <a:chExt cx="2386516" cy="1564120"/>
          </a:xfrm>
        </p:grpSpPr>
        <p:sp>
          <p:nvSpPr>
            <p:cNvPr id="19" name="Freeform: Shape 14"/>
            <p:cNvSpPr/>
            <p:nvPr/>
          </p:nvSpPr>
          <p:spPr bwMode="auto">
            <a:xfrm>
              <a:off x="9577868" y="1409708"/>
              <a:ext cx="450897" cy="443799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51"/>
            <p:cNvGrpSpPr/>
            <p:nvPr/>
          </p:nvGrpSpPr>
          <p:grpSpPr>
            <a:xfrm>
              <a:off x="8599714" y="1853507"/>
              <a:ext cx="2386516" cy="1120321"/>
              <a:chOff x="1622896" y="2300333"/>
              <a:chExt cx="2386516" cy="1120321"/>
            </a:xfrm>
          </p:grpSpPr>
          <p:sp>
            <p:nvSpPr>
              <p:cNvPr id="30" name="TextBox 52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1" name="TextBox 53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59" name="千图PPT彼岸天：ID 8661124库_组合 58"/>
          <p:cNvGrpSpPr/>
          <p:nvPr>
            <p:custDataLst>
              <p:tags r:id="rId5"/>
            </p:custDataLst>
          </p:nvPr>
        </p:nvGrpSpPr>
        <p:grpSpPr>
          <a:xfrm>
            <a:off x="8589452" y="3911111"/>
            <a:ext cx="2386516" cy="1597984"/>
            <a:chOff x="8589452" y="3911111"/>
            <a:chExt cx="2386516" cy="1597984"/>
          </a:xfrm>
        </p:grpSpPr>
        <p:sp>
          <p:nvSpPr>
            <p:cNvPr id="20" name="Freeform: Shape 15"/>
            <p:cNvSpPr/>
            <p:nvPr/>
          </p:nvSpPr>
          <p:spPr bwMode="auto">
            <a:xfrm>
              <a:off x="9529862" y="3911111"/>
              <a:ext cx="505697" cy="4776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57"/>
            <p:cNvGrpSpPr/>
            <p:nvPr/>
          </p:nvGrpSpPr>
          <p:grpSpPr>
            <a:xfrm>
              <a:off x="8589452" y="4388774"/>
              <a:ext cx="2386516" cy="1120321"/>
              <a:chOff x="1622896" y="2300333"/>
              <a:chExt cx="2386516" cy="1120321"/>
            </a:xfrm>
          </p:grpSpPr>
          <p:sp>
            <p:nvSpPr>
              <p:cNvPr id="28" name="TextBox 58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9" name="TextBox 59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23" name="千图PPT彼岸天：ID 8661124库_组合 67"/>
          <p:cNvGrpSpPr/>
          <p:nvPr>
            <p:custDataLst>
              <p:tags r:id="rId6"/>
            </p:custDataLst>
          </p:nvPr>
        </p:nvGrpSpPr>
        <p:grpSpPr>
          <a:xfrm>
            <a:off x="4959269" y="1345957"/>
            <a:ext cx="2386516" cy="1652751"/>
            <a:chOff x="4913121" y="1345957"/>
            <a:chExt cx="2386516" cy="1652751"/>
          </a:xfrm>
        </p:grpSpPr>
        <p:sp>
          <p:nvSpPr>
            <p:cNvPr id="24" name="Freeform: Shape 16"/>
            <p:cNvSpPr/>
            <p:nvPr/>
          </p:nvSpPr>
          <p:spPr bwMode="auto">
            <a:xfrm>
              <a:off x="5775209" y="1345957"/>
              <a:ext cx="662341" cy="5324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Group 60"/>
            <p:cNvGrpSpPr/>
            <p:nvPr/>
          </p:nvGrpSpPr>
          <p:grpSpPr>
            <a:xfrm>
              <a:off x="4913121" y="1878387"/>
              <a:ext cx="2386516" cy="1120321"/>
              <a:chOff x="1622896" y="2300333"/>
              <a:chExt cx="2386516" cy="1120321"/>
            </a:xfrm>
          </p:grpSpPr>
          <p:sp>
            <p:nvSpPr>
              <p:cNvPr id="26" name="TextBox 61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7" name="TextBox 62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Freeform: Shape 2"/>
          <p:cNvSpPr/>
          <p:nvPr>
            <p:custDataLst>
              <p:tags r:id="rId1"/>
            </p:custDataLst>
          </p:nvPr>
        </p:nvSpPr>
        <p:spPr bwMode="auto">
          <a:xfrm>
            <a:off x="1703512" y="2672908"/>
            <a:ext cx="1901351" cy="1822999"/>
          </a:xfrm>
          <a:custGeom>
            <a:avLst/>
            <a:gdLst>
              <a:gd name="T0" fmla="*/ 812 w 995"/>
              <a:gd name="T1" fmla="*/ 708 h 954"/>
              <a:gd name="T2" fmla="*/ 760 w 995"/>
              <a:gd name="T3" fmla="*/ 701 h 954"/>
              <a:gd name="T4" fmla="*/ 717 w 995"/>
              <a:gd name="T5" fmla="*/ 685 h 954"/>
              <a:gd name="T6" fmla="*/ 685 w 995"/>
              <a:gd name="T7" fmla="*/ 662 h 954"/>
              <a:gd name="T8" fmla="*/ 641 w 995"/>
              <a:gd name="T9" fmla="*/ 607 h 954"/>
              <a:gd name="T10" fmla="*/ 622 w 995"/>
              <a:gd name="T11" fmla="*/ 550 h 954"/>
              <a:gd name="T12" fmla="*/ 617 w 995"/>
              <a:gd name="T13" fmla="*/ 503 h 954"/>
              <a:gd name="T14" fmla="*/ 610 w 995"/>
              <a:gd name="T15" fmla="*/ 409 h 954"/>
              <a:gd name="T16" fmla="*/ 583 w 995"/>
              <a:gd name="T17" fmla="*/ 292 h 954"/>
              <a:gd name="T18" fmla="*/ 539 w 995"/>
              <a:gd name="T19" fmla="*/ 198 h 954"/>
              <a:gd name="T20" fmla="*/ 482 w 995"/>
              <a:gd name="T21" fmla="*/ 128 h 954"/>
              <a:gd name="T22" fmla="*/ 419 w 995"/>
              <a:gd name="T23" fmla="*/ 76 h 954"/>
              <a:gd name="T24" fmla="*/ 352 w 995"/>
              <a:gd name="T25" fmla="*/ 41 h 954"/>
              <a:gd name="T26" fmla="*/ 286 w 995"/>
              <a:gd name="T27" fmla="*/ 18 h 954"/>
              <a:gd name="T28" fmla="*/ 180 w 995"/>
              <a:gd name="T29" fmla="*/ 0 h 954"/>
              <a:gd name="T30" fmla="*/ 136 w 995"/>
              <a:gd name="T31" fmla="*/ 0 h 954"/>
              <a:gd name="T32" fmla="*/ 96 w 995"/>
              <a:gd name="T33" fmla="*/ 6 h 954"/>
              <a:gd name="T34" fmla="*/ 60 w 995"/>
              <a:gd name="T35" fmla="*/ 23 h 954"/>
              <a:gd name="T36" fmla="*/ 31 w 995"/>
              <a:gd name="T37" fmla="*/ 49 h 954"/>
              <a:gd name="T38" fmla="*/ 11 w 995"/>
              <a:gd name="T39" fmla="*/ 83 h 954"/>
              <a:gd name="T40" fmla="*/ 2 w 995"/>
              <a:gd name="T41" fmla="*/ 122 h 954"/>
              <a:gd name="T42" fmla="*/ 2 w 995"/>
              <a:gd name="T43" fmla="*/ 149 h 954"/>
              <a:gd name="T44" fmla="*/ 11 w 995"/>
              <a:gd name="T45" fmla="*/ 188 h 954"/>
              <a:gd name="T46" fmla="*/ 31 w 995"/>
              <a:gd name="T47" fmla="*/ 221 h 954"/>
              <a:gd name="T48" fmla="*/ 60 w 995"/>
              <a:gd name="T49" fmla="*/ 248 h 954"/>
              <a:gd name="T50" fmla="*/ 96 w 995"/>
              <a:gd name="T51" fmla="*/ 265 h 954"/>
              <a:gd name="T52" fmla="*/ 136 w 995"/>
              <a:gd name="T53" fmla="*/ 271 h 954"/>
              <a:gd name="T54" fmla="*/ 172 w 995"/>
              <a:gd name="T55" fmla="*/ 271 h 954"/>
              <a:gd name="T56" fmla="*/ 221 w 995"/>
              <a:gd name="T57" fmla="*/ 281 h 954"/>
              <a:gd name="T58" fmla="*/ 260 w 995"/>
              <a:gd name="T59" fmla="*/ 299 h 954"/>
              <a:gd name="T60" fmla="*/ 299 w 995"/>
              <a:gd name="T61" fmla="*/ 333 h 954"/>
              <a:gd name="T62" fmla="*/ 336 w 995"/>
              <a:gd name="T63" fmla="*/ 393 h 954"/>
              <a:gd name="T64" fmla="*/ 352 w 995"/>
              <a:gd name="T65" fmla="*/ 448 h 954"/>
              <a:gd name="T66" fmla="*/ 359 w 995"/>
              <a:gd name="T67" fmla="*/ 484 h 954"/>
              <a:gd name="T68" fmla="*/ 372 w 995"/>
              <a:gd name="T69" fmla="*/ 628 h 954"/>
              <a:gd name="T70" fmla="*/ 390 w 995"/>
              <a:gd name="T71" fmla="*/ 695 h 954"/>
              <a:gd name="T72" fmla="*/ 433 w 995"/>
              <a:gd name="T73" fmla="*/ 777 h 954"/>
              <a:gd name="T74" fmla="*/ 489 w 995"/>
              <a:gd name="T75" fmla="*/ 841 h 954"/>
              <a:gd name="T76" fmla="*/ 555 w 995"/>
              <a:gd name="T77" fmla="*/ 888 h 954"/>
              <a:gd name="T78" fmla="*/ 625 w 995"/>
              <a:gd name="T79" fmla="*/ 919 h 954"/>
              <a:gd name="T80" fmla="*/ 696 w 995"/>
              <a:gd name="T81" fmla="*/ 940 h 954"/>
              <a:gd name="T82" fmla="*/ 807 w 995"/>
              <a:gd name="T83" fmla="*/ 953 h 954"/>
              <a:gd name="T84" fmla="*/ 898 w 995"/>
              <a:gd name="T85" fmla="*/ 953 h 954"/>
              <a:gd name="T86" fmla="*/ 958 w 995"/>
              <a:gd name="T87" fmla="*/ 946 h 954"/>
              <a:gd name="T88" fmla="*/ 912 w 995"/>
              <a:gd name="T89" fmla="*/ 698 h 954"/>
              <a:gd name="T90" fmla="*/ 855 w 995"/>
              <a:gd name="T91" fmla="*/ 708 h 954"/>
              <a:gd name="T92" fmla="*/ 831 w 995"/>
              <a:gd name="T93" fmla="*/ 709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5" h="954">
                <a:moveTo>
                  <a:pt x="831" y="709"/>
                </a:moveTo>
                <a:lnTo>
                  <a:pt x="831" y="709"/>
                </a:lnTo>
                <a:lnTo>
                  <a:pt x="812" y="708"/>
                </a:lnTo>
                <a:lnTo>
                  <a:pt x="792" y="706"/>
                </a:lnTo>
                <a:lnTo>
                  <a:pt x="774" y="704"/>
                </a:lnTo>
                <a:lnTo>
                  <a:pt x="760" y="701"/>
                </a:lnTo>
                <a:lnTo>
                  <a:pt x="743" y="696"/>
                </a:lnTo>
                <a:lnTo>
                  <a:pt x="730" y="690"/>
                </a:lnTo>
                <a:lnTo>
                  <a:pt x="717" y="685"/>
                </a:lnTo>
                <a:lnTo>
                  <a:pt x="704" y="677"/>
                </a:lnTo>
                <a:lnTo>
                  <a:pt x="695" y="670"/>
                </a:lnTo>
                <a:lnTo>
                  <a:pt x="685" y="662"/>
                </a:lnTo>
                <a:lnTo>
                  <a:pt x="667" y="644"/>
                </a:lnTo>
                <a:lnTo>
                  <a:pt x="652" y="627"/>
                </a:lnTo>
                <a:lnTo>
                  <a:pt x="641" y="607"/>
                </a:lnTo>
                <a:lnTo>
                  <a:pt x="633" y="588"/>
                </a:lnTo>
                <a:lnTo>
                  <a:pt x="627" y="568"/>
                </a:lnTo>
                <a:lnTo>
                  <a:pt x="622" y="550"/>
                </a:lnTo>
                <a:lnTo>
                  <a:pt x="618" y="536"/>
                </a:lnTo>
                <a:lnTo>
                  <a:pt x="617" y="511"/>
                </a:lnTo>
                <a:lnTo>
                  <a:pt x="617" y="503"/>
                </a:lnTo>
                <a:lnTo>
                  <a:pt x="617" y="503"/>
                </a:lnTo>
                <a:lnTo>
                  <a:pt x="614" y="454"/>
                </a:lnTo>
                <a:lnTo>
                  <a:pt x="610" y="409"/>
                </a:lnTo>
                <a:lnTo>
                  <a:pt x="604" y="367"/>
                </a:lnTo>
                <a:lnTo>
                  <a:pt x="594" y="328"/>
                </a:lnTo>
                <a:lnTo>
                  <a:pt x="583" y="292"/>
                </a:lnTo>
                <a:lnTo>
                  <a:pt x="570" y="258"/>
                </a:lnTo>
                <a:lnTo>
                  <a:pt x="555" y="227"/>
                </a:lnTo>
                <a:lnTo>
                  <a:pt x="539" y="198"/>
                </a:lnTo>
                <a:lnTo>
                  <a:pt x="521" y="174"/>
                </a:lnTo>
                <a:lnTo>
                  <a:pt x="503" y="149"/>
                </a:lnTo>
                <a:lnTo>
                  <a:pt x="482" y="128"/>
                </a:lnTo>
                <a:lnTo>
                  <a:pt x="463" y="109"/>
                </a:lnTo>
                <a:lnTo>
                  <a:pt x="440" y="91"/>
                </a:lnTo>
                <a:lnTo>
                  <a:pt x="419" y="76"/>
                </a:lnTo>
                <a:lnTo>
                  <a:pt x="396" y="63"/>
                </a:lnTo>
                <a:lnTo>
                  <a:pt x="373" y="50"/>
                </a:lnTo>
                <a:lnTo>
                  <a:pt x="352" y="41"/>
                </a:lnTo>
                <a:lnTo>
                  <a:pt x="329" y="32"/>
                </a:lnTo>
                <a:lnTo>
                  <a:pt x="308" y="24"/>
                </a:lnTo>
                <a:lnTo>
                  <a:pt x="286" y="18"/>
                </a:lnTo>
                <a:lnTo>
                  <a:pt x="247" y="8"/>
                </a:lnTo>
                <a:lnTo>
                  <a:pt x="209" y="3"/>
                </a:lnTo>
                <a:lnTo>
                  <a:pt x="180" y="0"/>
                </a:lnTo>
                <a:lnTo>
                  <a:pt x="156" y="0"/>
                </a:lnTo>
                <a:lnTo>
                  <a:pt x="136" y="0"/>
                </a:lnTo>
                <a:lnTo>
                  <a:pt x="136" y="0"/>
                </a:lnTo>
                <a:lnTo>
                  <a:pt x="122" y="0"/>
                </a:lnTo>
                <a:lnTo>
                  <a:pt x="109" y="3"/>
                </a:lnTo>
                <a:lnTo>
                  <a:pt x="96" y="6"/>
                </a:lnTo>
                <a:lnTo>
                  <a:pt x="83" y="10"/>
                </a:lnTo>
                <a:lnTo>
                  <a:pt x="71" y="16"/>
                </a:lnTo>
                <a:lnTo>
                  <a:pt x="60" y="23"/>
                </a:lnTo>
                <a:lnTo>
                  <a:pt x="49" y="31"/>
                </a:lnTo>
                <a:lnTo>
                  <a:pt x="41" y="39"/>
                </a:lnTo>
                <a:lnTo>
                  <a:pt x="31" y="49"/>
                </a:lnTo>
                <a:lnTo>
                  <a:pt x="23" y="60"/>
                </a:lnTo>
                <a:lnTo>
                  <a:pt x="16" y="71"/>
                </a:lnTo>
                <a:lnTo>
                  <a:pt x="11" y="83"/>
                </a:lnTo>
                <a:lnTo>
                  <a:pt x="6" y="96"/>
                </a:lnTo>
                <a:lnTo>
                  <a:pt x="3" y="109"/>
                </a:lnTo>
                <a:lnTo>
                  <a:pt x="2" y="122"/>
                </a:lnTo>
                <a:lnTo>
                  <a:pt x="0" y="135"/>
                </a:lnTo>
                <a:lnTo>
                  <a:pt x="0" y="135"/>
                </a:lnTo>
                <a:lnTo>
                  <a:pt x="2" y="149"/>
                </a:lnTo>
                <a:lnTo>
                  <a:pt x="3" y="162"/>
                </a:lnTo>
                <a:lnTo>
                  <a:pt x="6" y="175"/>
                </a:lnTo>
                <a:lnTo>
                  <a:pt x="11" y="188"/>
                </a:lnTo>
                <a:lnTo>
                  <a:pt x="16" y="200"/>
                </a:lnTo>
                <a:lnTo>
                  <a:pt x="23" y="211"/>
                </a:lnTo>
                <a:lnTo>
                  <a:pt x="31" y="221"/>
                </a:lnTo>
                <a:lnTo>
                  <a:pt x="41" y="230"/>
                </a:lnTo>
                <a:lnTo>
                  <a:pt x="49" y="240"/>
                </a:lnTo>
                <a:lnTo>
                  <a:pt x="60" y="248"/>
                </a:lnTo>
                <a:lnTo>
                  <a:pt x="71" y="255"/>
                </a:lnTo>
                <a:lnTo>
                  <a:pt x="83" y="260"/>
                </a:lnTo>
                <a:lnTo>
                  <a:pt x="96" y="265"/>
                </a:lnTo>
                <a:lnTo>
                  <a:pt x="109" y="268"/>
                </a:lnTo>
                <a:lnTo>
                  <a:pt x="122" y="269"/>
                </a:lnTo>
                <a:lnTo>
                  <a:pt x="136" y="271"/>
                </a:lnTo>
                <a:lnTo>
                  <a:pt x="136" y="271"/>
                </a:lnTo>
                <a:lnTo>
                  <a:pt x="154" y="271"/>
                </a:lnTo>
                <a:lnTo>
                  <a:pt x="172" y="271"/>
                </a:lnTo>
                <a:lnTo>
                  <a:pt x="190" y="273"/>
                </a:lnTo>
                <a:lnTo>
                  <a:pt x="206" y="276"/>
                </a:lnTo>
                <a:lnTo>
                  <a:pt x="221" y="281"/>
                </a:lnTo>
                <a:lnTo>
                  <a:pt x="234" y="286"/>
                </a:lnTo>
                <a:lnTo>
                  <a:pt x="247" y="292"/>
                </a:lnTo>
                <a:lnTo>
                  <a:pt x="260" y="299"/>
                </a:lnTo>
                <a:lnTo>
                  <a:pt x="269" y="307"/>
                </a:lnTo>
                <a:lnTo>
                  <a:pt x="281" y="315"/>
                </a:lnTo>
                <a:lnTo>
                  <a:pt x="299" y="333"/>
                </a:lnTo>
                <a:lnTo>
                  <a:pt x="313" y="352"/>
                </a:lnTo>
                <a:lnTo>
                  <a:pt x="326" y="373"/>
                </a:lnTo>
                <a:lnTo>
                  <a:pt x="336" y="393"/>
                </a:lnTo>
                <a:lnTo>
                  <a:pt x="342" y="412"/>
                </a:lnTo>
                <a:lnTo>
                  <a:pt x="349" y="432"/>
                </a:lnTo>
                <a:lnTo>
                  <a:pt x="352" y="448"/>
                </a:lnTo>
                <a:lnTo>
                  <a:pt x="357" y="474"/>
                </a:lnTo>
                <a:lnTo>
                  <a:pt x="359" y="484"/>
                </a:lnTo>
                <a:lnTo>
                  <a:pt x="359" y="484"/>
                </a:lnTo>
                <a:lnTo>
                  <a:pt x="362" y="542"/>
                </a:lnTo>
                <a:lnTo>
                  <a:pt x="367" y="588"/>
                </a:lnTo>
                <a:lnTo>
                  <a:pt x="372" y="628"/>
                </a:lnTo>
                <a:lnTo>
                  <a:pt x="372" y="628"/>
                </a:lnTo>
                <a:lnTo>
                  <a:pt x="380" y="662"/>
                </a:lnTo>
                <a:lnTo>
                  <a:pt x="390" y="695"/>
                </a:lnTo>
                <a:lnTo>
                  <a:pt x="403" y="726"/>
                </a:lnTo>
                <a:lnTo>
                  <a:pt x="417" y="753"/>
                </a:lnTo>
                <a:lnTo>
                  <a:pt x="433" y="777"/>
                </a:lnTo>
                <a:lnTo>
                  <a:pt x="450" y="800"/>
                </a:lnTo>
                <a:lnTo>
                  <a:pt x="469" y="821"/>
                </a:lnTo>
                <a:lnTo>
                  <a:pt x="489" y="841"/>
                </a:lnTo>
                <a:lnTo>
                  <a:pt x="510" y="859"/>
                </a:lnTo>
                <a:lnTo>
                  <a:pt x="532" y="873"/>
                </a:lnTo>
                <a:lnTo>
                  <a:pt x="555" y="888"/>
                </a:lnTo>
                <a:lnTo>
                  <a:pt x="578" y="899"/>
                </a:lnTo>
                <a:lnTo>
                  <a:pt x="602" y="911"/>
                </a:lnTo>
                <a:lnTo>
                  <a:pt x="625" y="919"/>
                </a:lnTo>
                <a:lnTo>
                  <a:pt x="649" y="927"/>
                </a:lnTo>
                <a:lnTo>
                  <a:pt x="674" y="933"/>
                </a:lnTo>
                <a:lnTo>
                  <a:pt x="696" y="940"/>
                </a:lnTo>
                <a:lnTo>
                  <a:pt x="721" y="943"/>
                </a:lnTo>
                <a:lnTo>
                  <a:pt x="764" y="950"/>
                </a:lnTo>
                <a:lnTo>
                  <a:pt x="807" y="953"/>
                </a:lnTo>
                <a:lnTo>
                  <a:pt x="842" y="954"/>
                </a:lnTo>
                <a:lnTo>
                  <a:pt x="873" y="953"/>
                </a:lnTo>
                <a:lnTo>
                  <a:pt x="898" y="953"/>
                </a:lnTo>
                <a:lnTo>
                  <a:pt x="917" y="950"/>
                </a:lnTo>
                <a:lnTo>
                  <a:pt x="917" y="950"/>
                </a:lnTo>
                <a:lnTo>
                  <a:pt x="958" y="946"/>
                </a:lnTo>
                <a:lnTo>
                  <a:pt x="995" y="941"/>
                </a:lnTo>
                <a:lnTo>
                  <a:pt x="912" y="698"/>
                </a:lnTo>
                <a:lnTo>
                  <a:pt x="912" y="698"/>
                </a:lnTo>
                <a:lnTo>
                  <a:pt x="896" y="703"/>
                </a:lnTo>
                <a:lnTo>
                  <a:pt x="881" y="704"/>
                </a:lnTo>
                <a:lnTo>
                  <a:pt x="855" y="708"/>
                </a:lnTo>
                <a:lnTo>
                  <a:pt x="838" y="709"/>
                </a:lnTo>
                <a:lnTo>
                  <a:pt x="831" y="709"/>
                </a:lnTo>
                <a:lnTo>
                  <a:pt x="831" y="709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千图PPT彼岸天：ID 8661124库_Freeform: Shape 3"/>
          <p:cNvSpPr/>
          <p:nvPr>
            <p:custDataLst>
              <p:tags r:id="rId2"/>
            </p:custDataLst>
          </p:nvPr>
        </p:nvSpPr>
        <p:spPr bwMode="auto">
          <a:xfrm>
            <a:off x="3446257" y="2701573"/>
            <a:ext cx="1498149" cy="1769494"/>
          </a:xfrm>
          <a:custGeom>
            <a:avLst/>
            <a:gdLst>
              <a:gd name="T0" fmla="*/ 606 w 784"/>
              <a:gd name="T1" fmla="*/ 0 h 926"/>
              <a:gd name="T2" fmla="*/ 516 w 784"/>
              <a:gd name="T3" fmla="*/ 4 h 926"/>
              <a:gd name="T4" fmla="*/ 438 w 784"/>
              <a:gd name="T5" fmla="*/ 17 h 926"/>
              <a:gd name="T6" fmla="*/ 373 w 784"/>
              <a:gd name="T7" fmla="*/ 42 h 926"/>
              <a:gd name="T8" fmla="*/ 318 w 784"/>
              <a:gd name="T9" fmla="*/ 71 h 926"/>
              <a:gd name="T10" fmla="*/ 271 w 784"/>
              <a:gd name="T11" fmla="*/ 107 h 926"/>
              <a:gd name="T12" fmla="*/ 236 w 784"/>
              <a:gd name="T13" fmla="*/ 146 h 926"/>
              <a:gd name="T14" fmla="*/ 206 w 784"/>
              <a:gd name="T15" fmla="*/ 188 h 926"/>
              <a:gd name="T16" fmla="*/ 184 w 784"/>
              <a:gd name="T17" fmla="*/ 232 h 926"/>
              <a:gd name="T18" fmla="*/ 167 w 784"/>
              <a:gd name="T19" fmla="*/ 276 h 926"/>
              <a:gd name="T20" fmla="*/ 156 w 784"/>
              <a:gd name="T21" fmla="*/ 318 h 926"/>
              <a:gd name="T22" fmla="*/ 146 w 784"/>
              <a:gd name="T23" fmla="*/ 392 h 926"/>
              <a:gd name="T24" fmla="*/ 145 w 784"/>
              <a:gd name="T25" fmla="*/ 446 h 926"/>
              <a:gd name="T26" fmla="*/ 146 w 784"/>
              <a:gd name="T27" fmla="*/ 467 h 926"/>
              <a:gd name="T28" fmla="*/ 143 w 784"/>
              <a:gd name="T29" fmla="*/ 516 h 926"/>
              <a:gd name="T30" fmla="*/ 133 w 784"/>
              <a:gd name="T31" fmla="*/ 558 h 926"/>
              <a:gd name="T32" fmla="*/ 119 w 784"/>
              <a:gd name="T33" fmla="*/ 594 h 926"/>
              <a:gd name="T34" fmla="*/ 99 w 784"/>
              <a:gd name="T35" fmla="*/ 621 h 926"/>
              <a:gd name="T36" fmla="*/ 76 w 784"/>
              <a:gd name="T37" fmla="*/ 644 h 926"/>
              <a:gd name="T38" fmla="*/ 52 w 784"/>
              <a:gd name="T39" fmla="*/ 660 h 926"/>
              <a:gd name="T40" fmla="*/ 26 w 784"/>
              <a:gd name="T41" fmla="*/ 673 h 926"/>
              <a:gd name="T42" fmla="*/ 83 w 784"/>
              <a:gd name="T43" fmla="*/ 926 h 926"/>
              <a:gd name="T44" fmla="*/ 112 w 784"/>
              <a:gd name="T45" fmla="*/ 918 h 926"/>
              <a:gd name="T46" fmla="*/ 164 w 784"/>
              <a:gd name="T47" fmla="*/ 900 h 926"/>
              <a:gd name="T48" fmla="*/ 210 w 784"/>
              <a:gd name="T49" fmla="*/ 878 h 926"/>
              <a:gd name="T50" fmla="*/ 249 w 784"/>
              <a:gd name="T51" fmla="*/ 848 h 926"/>
              <a:gd name="T52" fmla="*/ 281 w 784"/>
              <a:gd name="T53" fmla="*/ 818 h 926"/>
              <a:gd name="T54" fmla="*/ 309 w 784"/>
              <a:gd name="T55" fmla="*/ 784 h 926"/>
              <a:gd name="T56" fmla="*/ 330 w 784"/>
              <a:gd name="T57" fmla="*/ 749 h 926"/>
              <a:gd name="T58" fmla="*/ 354 w 784"/>
              <a:gd name="T59" fmla="*/ 696 h 926"/>
              <a:gd name="T60" fmla="*/ 375 w 784"/>
              <a:gd name="T61" fmla="*/ 626 h 926"/>
              <a:gd name="T62" fmla="*/ 383 w 784"/>
              <a:gd name="T63" fmla="*/ 568 h 926"/>
              <a:gd name="T64" fmla="*/ 385 w 784"/>
              <a:gd name="T65" fmla="*/ 529 h 926"/>
              <a:gd name="T66" fmla="*/ 385 w 784"/>
              <a:gd name="T67" fmla="*/ 513 h 926"/>
              <a:gd name="T68" fmla="*/ 385 w 784"/>
              <a:gd name="T69" fmla="*/ 465 h 926"/>
              <a:gd name="T70" fmla="*/ 390 w 784"/>
              <a:gd name="T71" fmla="*/ 425 h 926"/>
              <a:gd name="T72" fmla="*/ 399 w 784"/>
              <a:gd name="T73" fmla="*/ 389 h 926"/>
              <a:gd name="T74" fmla="*/ 412 w 784"/>
              <a:gd name="T75" fmla="*/ 358 h 926"/>
              <a:gd name="T76" fmla="*/ 430 w 784"/>
              <a:gd name="T77" fmla="*/ 332 h 926"/>
              <a:gd name="T78" fmla="*/ 450 w 784"/>
              <a:gd name="T79" fmla="*/ 311 h 926"/>
              <a:gd name="T80" fmla="*/ 492 w 784"/>
              <a:gd name="T81" fmla="*/ 279 h 926"/>
              <a:gd name="T82" fmla="*/ 536 w 784"/>
              <a:gd name="T83" fmla="*/ 259 h 926"/>
              <a:gd name="T84" fmla="*/ 575 w 784"/>
              <a:gd name="T85" fmla="*/ 250 h 926"/>
              <a:gd name="T86" fmla="*/ 614 w 784"/>
              <a:gd name="T87" fmla="*/ 245 h 926"/>
              <a:gd name="T88" fmla="*/ 630 w 784"/>
              <a:gd name="T89" fmla="*/ 243 h 926"/>
              <a:gd name="T90" fmla="*/ 659 w 784"/>
              <a:gd name="T91" fmla="*/ 245 h 926"/>
              <a:gd name="T92" fmla="*/ 685 w 784"/>
              <a:gd name="T93" fmla="*/ 250 h 926"/>
              <a:gd name="T94" fmla="*/ 719 w 784"/>
              <a:gd name="T95" fmla="*/ 264 h 926"/>
              <a:gd name="T96" fmla="*/ 784 w 784"/>
              <a:gd name="T97" fmla="*/ 24 h 926"/>
              <a:gd name="T98" fmla="*/ 716 w 784"/>
              <a:gd name="T99" fmla="*/ 8 h 926"/>
              <a:gd name="T100" fmla="*/ 659 w 784"/>
              <a:gd name="T101" fmla="*/ 1 h 926"/>
              <a:gd name="T102" fmla="*/ 606 w 784"/>
              <a:gd name="T103" fmla="*/ 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926">
                <a:moveTo>
                  <a:pt x="606" y="0"/>
                </a:moveTo>
                <a:lnTo>
                  <a:pt x="606" y="0"/>
                </a:lnTo>
                <a:lnTo>
                  <a:pt x="560" y="0"/>
                </a:lnTo>
                <a:lnTo>
                  <a:pt x="516" y="4"/>
                </a:lnTo>
                <a:lnTo>
                  <a:pt x="476" y="9"/>
                </a:lnTo>
                <a:lnTo>
                  <a:pt x="438" y="17"/>
                </a:lnTo>
                <a:lnTo>
                  <a:pt x="404" y="29"/>
                </a:lnTo>
                <a:lnTo>
                  <a:pt x="373" y="42"/>
                </a:lnTo>
                <a:lnTo>
                  <a:pt x="344" y="55"/>
                </a:lnTo>
                <a:lnTo>
                  <a:pt x="318" y="71"/>
                </a:lnTo>
                <a:lnTo>
                  <a:pt x="294" y="87"/>
                </a:lnTo>
                <a:lnTo>
                  <a:pt x="271" y="107"/>
                </a:lnTo>
                <a:lnTo>
                  <a:pt x="252" y="125"/>
                </a:lnTo>
                <a:lnTo>
                  <a:pt x="236" y="146"/>
                </a:lnTo>
                <a:lnTo>
                  <a:pt x="219" y="167"/>
                </a:lnTo>
                <a:lnTo>
                  <a:pt x="206" y="188"/>
                </a:lnTo>
                <a:lnTo>
                  <a:pt x="193" y="209"/>
                </a:lnTo>
                <a:lnTo>
                  <a:pt x="184" y="232"/>
                </a:lnTo>
                <a:lnTo>
                  <a:pt x="175" y="253"/>
                </a:lnTo>
                <a:lnTo>
                  <a:pt x="167" y="276"/>
                </a:lnTo>
                <a:lnTo>
                  <a:pt x="161" y="297"/>
                </a:lnTo>
                <a:lnTo>
                  <a:pt x="156" y="318"/>
                </a:lnTo>
                <a:lnTo>
                  <a:pt x="149" y="357"/>
                </a:lnTo>
                <a:lnTo>
                  <a:pt x="146" y="392"/>
                </a:lnTo>
                <a:lnTo>
                  <a:pt x="145" y="423"/>
                </a:lnTo>
                <a:lnTo>
                  <a:pt x="145" y="446"/>
                </a:lnTo>
                <a:lnTo>
                  <a:pt x="146" y="467"/>
                </a:lnTo>
                <a:lnTo>
                  <a:pt x="146" y="467"/>
                </a:lnTo>
                <a:lnTo>
                  <a:pt x="146" y="493"/>
                </a:lnTo>
                <a:lnTo>
                  <a:pt x="143" y="516"/>
                </a:lnTo>
                <a:lnTo>
                  <a:pt x="140" y="538"/>
                </a:lnTo>
                <a:lnTo>
                  <a:pt x="133" y="558"/>
                </a:lnTo>
                <a:lnTo>
                  <a:pt x="127" y="576"/>
                </a:lnTo>
                <a:lnTo>
                  <a:pt x="119" y="594"/>
                </a:lnTo>
                <a:lnTo>
                  <a:pt x="109" y="608"/>
                </a:lnTo>
                <a:lnTo>
                  <a:pt x="99" y="621"/>
                </a:lnTo>
                <a:lnTo>
                  <a:pt x="88" y="633"/>
                </a:lnTo>
                <a:lnTo>
                  <a:pt x="76" y="644"/>
                </a:lnTo>
                <a:lnTo>
                  <a:pt x="63" y="654"/>
                </a:lnTo>
                <a:lnTo>
                  <a:pt x="52" y="660"/>
                </a:lnTo>
                <a:lnTo>
                  <a:pt x="39" y="668"/>
                </a:lnTo>
                <a:lnTo>
                  <a:pt x="26" y="673"/>
                </a:lnTo>
                <a:lnTo>
                  <a:pt x="0" y="683"/>
                </a:lnTo>
                <a:lnTo>
                  <a:pt x="83" y="926"/>
                </a:lnTo>
                <a:lnTo>
                  <a:pt x="83" y="926"/>
                </a:lnTo>
                <a:lnTo>
                  <a:pt x="112" y="918"/>
                </a:lnTo>
                <a:lnTo>
                  <a:pt x="138" y="910"/>
                </a:lnTo>
                <a:lnTo>
                  <a:pt x="164" y="900"/>
                </a:lnTo>
                <a:lnTo>
                  <a:pt x="188" y="889"/>
                </a:lnTo>
                <a:lnTo>
                  <a:pt x="210" y="878"/>
                </a:lnTo>
                <a:lnTo>
                  <a:pt x="231" y="863"/>
                </a:lnTo>
                <a:lnTo>
                  <a:pt x="249" y="848"/>
                </a:lnTo>
                <a:lnTo>
                  <a:pt x="266" y="834"/>
                </a:lnTo>
                <a:lnTo>
                  <a:pt x="281" y="818"/>
                </a:lnTo>
                <a:lnTo>
                  <a:pt x="296" y="801"/>
                </a:lnTo>
                <a:lnTo>
                  <a:pt x="309" y="784"/>
                </a:lnTo>
                <a:lnTo>
                  <a:pt x="320" y="767"/>
                </a:lnTo>
                <a:lnTo>
                  <a:pt x="330" y="749"/>
                </a:lnTo>
                <a:lnTo>
                  <a:pt x="339" y="732"/>
                </a:lnTo>
                <a:lnTo>
                  <a:pt x="354" y="696"/>
                </a:lnTo>
                <a:lnTo>
                  <a:pt x="365" y="660"/>
                </a:lnTo>
                <a:lnTo>
                  <a:pt x="375" y="626"/>
                </a:lnTo>
                <a:lnTo>
                  <a:pt x="380" y="595"/>
                </a:lnTo>
                <a:lnTo>
                  <a:pt x="383" y="568"/>
                </a:lnTo>
                <a:lnTo>
                  <a:pt x="385" y="545"/>
                </a:lnTo>
                <a:lnTo>
                  <a:pt x="385" y="529"/>
                </a:lnTo>
                <a:lnTo>
                  <a:pt x="385" y="513"/>
                </a:lnTo>
                <a:lnTo>
                  <a:pt x="385" y="513"/>
                </a:lnTo>
                <a:lnTo>
                  <a:pt x="385" y="488"/>
                </a:lnTo>
                <a:lnTo>
                  <a:pt x="385" y="465"/>
                </a:lnTo>
                <a:lnTo>
                  <a:pt x="386" y="444"/>
                </a:lnTo>
                <a:lnTo>
                  <a:pt x="390" y="425"/>
                </a:lnTo>
                <a:lnTo>
                  <a:pt x="395" y="407"/>
                </a:lnTo>
                <a:lnTo>
                  <a:pt x="399" y="389"/>
                </a:lnTo>
                <a:lnTo>
                  <a:pt x="406" y="373"/>
                </a:lnTo>
                <a:lnTo>
                  <a:pt x="412" y="358"/>
                </a:lnTo>
                <a:lnTo>
                  <a:pt x="421" y="345"/>
                </a:lnTo>
                <a:lnTo>
                  <a:pt x="430" y="332"/>
                </a:lnTo>
                <a:lnTo>
                  <a:pt x="440" y="321"/>
                </a:lnTo>
                <a:lnTo>
                  <a:pt x="450" y="311"/>
                </a:lnTo>
                <a:lnTo>
                  <a:pt x="471" y="293"/>
                </a:lnTo>
                <a:lnTo>
                  <a:pt x="492" y="279"/>
                </a:lnTo>
                <a:lnTo>
                  <a:pt x="515" y="267"/>
                </a:lnTo>
                <a:lnTo>
                  <a:pt x="536" y="259"/>
                </a:lnTo>
                <a:lnTo>
                  <a:pt x="557" y="253"/>
                </a:lnTo>
                <a:lnTo>
                  <a:pt x="575" y="250"/>
                </a:lnTo>
                <a:lnTo>
                  <a:pt x="602" y="245"/>
                </a:lnTo>
                <a:lnTo>
                  <a:pt x="614" y="245"/>
                </a:lnTo>
                <a:lnTo>
                  <a:pt x="614" y="245"/>
                </a:lnTo>
                <a:lnTo>
                  <a:pt x="630" y="243"/>
                </a:lnTo>
                <a:lnTo>
                  <a:pt x="645" y="243"/>
                </a:lnTo>
                <a:lnTo>
                  <a:pt x="659" y="245"/>
                </a:lnTo>
                <a:lnTo>
                  <a:pt x="672" y="246"/>
                </a:lnTo>
                <a:lnTo>
                  <a:pt x="685" y="250"/>
                </a:lnTo>
                <a:lnTo>
                  <a:pt x="696" y="254"/>
                </a:lnTo>
                <a:lnTo>
                  <a:pt x="719" y="264"/>
                </a:lnTo>
                <a:lnTo>
                  <a:pt x="784" y="24"/>
                </a:lnTo>
                <a:lnTo>
                  <a:pt x="784" y="24"/>
                </a:lnTo>
                <a:lnTo>
                  <a:pt x="748" y="16"/>
                </a:lnTo>
                <a:lnTo>
                  <a:pt x="716" y="8"/>
                </a:lnTo>
                <a:lnTo>
                  <a:pt x="685" y="3"/>
                </a:lnTo>
                <a:lnTo>
                  <a:pt x="659" y="1"/>
                </a:lnTo>
                <a:lnTo>
                  <a:pt x="620" y="0"/>
                </a:lnTo>
                <a:lnTo>
                  <a:pt x="606" y="0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千图PPT彼岸天：ID 8661124库_Freeform: Shape 4"/>
          <p:cNvSpPr/>
          <p:nvPr>
            <p:custDataLst>
              <p:tags r:id="rId3"/>
            </p:custDataLst>
          </p:nvPr>
        </p:nvSpPr>
        <p:spPr bwMode="auto">
          <a:xfrm>
            <a:off x="4808904" y="2747434"/>
            <a:ext cx="1964410" cy="1752296"/>
          </a:xfrm>
          <a:custGeom>
            <a:avLst/>
            <a:gdLst>
              <a:gd name="T0" fmla="*/ 591 w 1028"/>
              <a:gd name="T1" fmla="*/ 670 h 917"/>
              <a:gd name="T2" fmla="*/ 550 w 1028"/>
              <a:gd name="T3" fmla="*/ 669 h 917"/>
              <a:gd name="T4" fmla="*/ 515 w 1028"/>
              <a:gd name="T5" fmla="*/ 664 h 917"/>
              <a:gd name="T6" fmla="*/ 484 w 1028"/>
              <a:gd name="T7" fmla="*/ 656 h 917"/>
              <a:gd name="T8" fmla="*/ 458 w 1028"/>
              <a:gd name="T9" fmla="*/ 644 h 917"/>
              <a:gd name="T10" fmla="*/ 435 w 1028"/>
              <a:gd name="T11" fmla="*/ 630 h 917"/>
              <a:gd name="T12" fmla="*/ 401 w 1028"/>
              <a:gd name="T13" fmla="*/ 596 h 917"/>
              <a:gd name="T14" fmla="*/ 378 w 1028"/>
              <a:gd name="T15" fmla="*/ 560 h 917"/>
              <a:gd name="T16" fmla="*/ 367 w 1028"/>
              <a:gd name="T17" fmla="*/ 523 h 917"/>
              <a:gd name="T18" fmla="*/ 361 w 1028"/>
              <a:gd name="T19" fmla="*/ 477 h 917"/>
              <a:gd name="T20" fmla="*/ 361 w 1028"/>
              <a:gd name="T21" fmla="*/ 461 h 917"/>
              <a:gd name="T22" fmla="*/ 356 w 1028"/>
              <a:gd name="T23" fmla="*/ 393 h 917"/>
              <a:gd name="T24" fmla="*/ 351 w 1028"/>
              <a:gd name="T25" fmla="*/ 346 h 917"/>
              <a:gd name="T26" fmla="*/ 336 w 1028"/>
              <a:gd name="T27" fmla="*/ 271 h 917"/>
              <a:gd name="T28" fmla="*/ 312 w 1028"/>
              <a:gd name="T29" fmla="*/ 206 h 917"/>
              <a:gd name="T30" fmla="*/ 281 w 1028"/>
              <a:gd name="T31" fmla="*/ 151 h 917"/>
              <a:gd name="T32" fmla="*/ 244 w 1028"/>
              <a:gd name="T33" fmla="*/ 105 h 917"/>
              <a:gd name="T34" fmla="*/ 201 w 1028"/>
              <a:gd name="T35" fmla="*/ 70 h 917"/>
              <a:gd name="T36" fmla="*/ 156 w 1028"/>
              <a:gd name="T37" fmla="*/ 41 h 917"/>
              <a:gd name="T38" fmla="*/ 111 w 1028"/>
              <a:gd name="T39" fmla="*/ 18 h 917"/>
              <a:gd name="T40" fmla="*/ 65 w 1028"/>
              <a:gd name="T41" fmla="*/ 0 h 917"/>
              <a:gd name="T42" fmla="*/ 0 w 1028"/>
              <a:gd name="T43" fmla="*/ 240 h 917"/>
              <a:gd name="T44" fmla="*/ 23 w 1028"/>
              <a:gd name="T45" fmla="*/ 255 h 917"/>
              <a:gd name="T46" fmla="*/ 41 w 1028"/>
              <a:gd name="T47" fmla="*/ 271 h 917"/>
              <a:gd name="T48" fmla="*/ 72 w 1028"/>
              <a:gd name="T49" fmla="*/ 313 h 917"/>
              <a:gd name="T50" fmla="*/ 93 w 1028"/>
              <a:gd name="T51" fmla="*/ 360 h 917"/>
              <a:gd name="T52" fmla="*/ 106 w 1028"/>
              <a:gd name="T53" fmla="*/ 407 h 917"/>
              <a:gd name="T54" fmla="*/ 114 w 1028"/>
              <a:gd name="T55" fmla="*/ 451 h 917"/>
              <a:gd name="T56" fmla="*/ 117 w 1028"/>
              <a:gd name="T57" fmla="*/ 514 h 917"/>
              <a:gd name="T58" fmla="*/ 117 w 1028"/>
              <a:gd name="T59" fmla="*/ 524 h 917"/>
              <a:gd name="T60" fmla="*/ 127 w 1028"/>
              <a:gd name="T61" fmla="*/ 599 h 917"/>
              <a:gd name="T62" fmla="*/ 145 w 1028"/>
              <a:gd name="T63" fmla="*/ 662 h 917"/>
              <a:gd name="T64" fmla="*/ 171 w 1028"/>
              <a:gd name="T65" fmla="*/ 719 h 917"/>
              <a:gd name="T66" fmla="*/ 201 w 1028"/>
              <a:gd name="T67" fmla="*/ 764 h 917"/>
              <a:gd name="T68" fmla="*/ 239 w 1028"/>
              <a:gd name="T69" fmla="*/ 803 h 917"/>
              <a:gd name="T70" fmla="*/ 278 w 1028"/>
              <a:gd name="T71" fmla="*/ 836 h 917"/>
              <a:gd name="T72" fmla="*/ 320 w 1028"/>
              <a:gd name="T73" fmla="*/ 860 h 917"/>
              <a:gd name="T74" fmla="*/ 364 w 1028"/>
              <a:gd name="T75" fmla="*/ 880 h 917"/>
              <a:gd name="T76" fmla="*/ 406 w 1028"/>
              <a:gd name="T77" fmla="*/ 894 h 917"/>
              <a:gd name="T78" fmla="*/ 487 w 1028"/>
              <a:gd name="T79" fmla="*/ 911 h 917"/>
              <a:gd name="T80" fmla="*/ 550 w 1028"/>
              <a:gd name="T81" fmla="*/ 917 h 917"/>
              <a:gd name="T82" fmla="*/ 591 w 1028"/>
              <a:gd name="T83" fmla="*/ 917 h 917"/>
              <a:gd name="T84" fmla="*/ 606 w 1028"/>
              <a:gd name="T85" fmla="*/ 917 h 917"/>
              <a:gd name="T86" fmla="*/ 669 w 1028"/>
              <a:gd name="T87" fmla="*/ 914 h 917"/>
              <a:gd name="T88" fmla="*/ 732 w 1028"/>
              <a:gd name="T89" fmla="*/ 906 h 917"/>
              <a:gd name="T90" fmla="*/ 802 w 1028"/>
              <a:gd name="T91" fmla="*/ 886 h 917"/>
              <a:gd name="T92" fmla="*/ 857 w 1028"/>
              <a:gd name="T93" fmla="*/ 863 h 917"/>
              <a:gd name="T94" fmla="*/ 895 w 1028"/>
              <a:gd name="T95" fmla="*/ 842 h 917"/>
              <a:gd name="T96" fmla="*/ 929 w 1028"/>
              <a:gd name="T97" fmla="*/ 818 h 917"/>
              <a:gd name="T98" fmla="*/ 961 w 1028"/>
              <a:gd name="T99" fmla="*/ 787 h 917"/>
              <a:gd name="T100" fmla="*/ 990 w 1028"/>
              <a:gd name="T101" fmla="*/ 753 h 917"/>
              <a:gd name="T102" fmla="*/ 1016 w 1028"/>
              <a:gd name="T103" fmla="*/ 711 h 917"/>
              <a:gd name="T104" fmla="*/ 810 w 1028"/>
              <a:gd name="T105" fmla="*/ 544 h 917"/>
              <a:gd name="T106" fmla="*/ 800 w 1028"/>
              <a:gd name="T107" fmla="*/ 566 h 917"/>
              <a:gd name="T108" fmla="*/ 787 w 1028"/>
              <a:gd name="T109" fmla="*/ 589 h 917"/>
              <a:gd name="T110" fmla="*/ 770 w 1028"/>
              <a:gd name="T111" fmla="*/ 612 h 917"/>
              <a:gd name="T112" fmla="*/ 745 w 1028"/>
              <a:gd name="T113" fmla="*/ 631 h 917"/>
              <a:gd name="T114" fmla="*/ 718 w 1028"/>
              <a:gd name="T115" fmla="*/ 648 h 917"/>
              <a:gd name="T116" fmla="*/ 682 w 1028"/>
              <a:gd name="T117" fmla="*/ 661 h 917"/>
              <a:gd name="T118" fmla="*/ 641 w 1028"/>
              <a:gd name="T119" fmla="*/ 669 h 917"/>
              <a:gd name="T120" fmla="*/ 591 w 1028"/>
              <a:gd name="T121" fmla="*/ 67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8" h="917">
                <a:moveTo>
                  <a:pt x="591" y="670"/>
                </a:moveTo>
                <a:lnTo>
                  <a:pt x="591" y="670"/>
                </a:lnTo>
                <a:lnTo>
                  <a:pt x="570" y="670"/>
                </a:lnTo>
                <a:lnTo>
                  <a:pt x="550" y="669"/>
                </a:lnTo>
                <a:lnTo>
                  <a:pt x="533" y="667"/>
                </a:lnTo>
                <a:lnTo>
                  <a:pt x="515" y="664"/>
                </a:lnTo>
                <a:lnTo>
                  <a:pt x="498" y="661"/>
                </a:lnTo>
                <a:lnTo>
                  <a:pt x="484" y="656"/>
                </a:lnTo>
                <a:lnTo>
                  <a:pt x="471" y="649"/>
                </a:lnTo>
                <a:lnTo>
                  <a:pt x="458" y="644"/>
                </a:lnTo>
                <a:lnTo>
                  <a:pt x="447" y="638"/>
                </a:lnTo>
                <a:lnTo>
                  <a:pt x="435" y="630"/>
                </a:lnTo>
                <a:lnTo>
                  <a:pt x="416" y="613"/>
                </a:lnTo>
                <a:lnTo>
                  <a:pt x="401" y="596"/>
                </a:lnTo>
                <a:lnTo>
                  <a:pt x="388" y="578"/>
                </a:lnTo>
                <a:lnTo>
                  <a:pt x="378" y="560"/>
                </a:lnTo>
                <a:lnTo>
                  <a:pt x="372" y="540"/>
                </a:lnTo>
                <a:lnTo>
                  <a:pt x="367" y="523"/>
                </a:lnTo>
                <a:lnTo>
                  <a:pt x="362" y="506"/>
                </a:lnTo>
                <a:lnTo>
                  <a:pt x="361" y="477"/>
                </a:lnTo>
                <a:lnTo>
                  <a:pt x="361" y="461"/>
                </a:lnTo>
                <a:lnTo>
                  <a:pt x="361" y="461"/>
                </a:lnTo>
                <a:lnTo>
                  <a:pt x="359" y="432"/>
                </a:lnTo>
                <a:lnTo>
                  <a:pt x="356" y="393"/>
                </a:lnTo>
                <a:lnTo>
                  <a:pt x="351" y="346"/>
                </a:lnTo>
                <a:lnTo>
                  <a:pt x="351" y="346"/>
                </a:lnTo>
                <a:lnTo>
                  <a:pt x="344" y="307"/>
                </a:lnTo>
                <a:lnTo>
                  <a:pt x="336" y="271"/>
                </a:lnTo>
                <a:lnTo>
                  <a:pt x="325" y="237"/>
                </a:lnTo>
                <a:lnTo>
                  <a:pt x="312" y="206"/>
                </a:lnTo>
                <a:lnTo>
                  <a:pt x="297" y="177"/>
                </a:lnTo>
                <a:lnTo>
                  <a:pt x="281" y="151"/>
                </a:lnTo>
                <a:lnTo>
                  <a:pt x="263" y="127"/>
                </a:lnTo>
                <a:lnTo>
                  <a:pt x="244" y="105"/>
                </a:lnTo>
                <a:lnTo>
                  <a:pt x="223" y="86"/>
                </a:lnTo>
                <a:lnTo>
                  <a:pt x="201" y="70"/>
                </a:lnTo>
                <a:lnTo>
                  <a:pt x="179" y="54"/>
                </a:lnTo>
                <a:lnTo>
                  <a:pt x="156" y="41"/>
                </a:lnTo>
                <a:lnTo>
                  <a:pt x="133" y="28"/>
                </a:lnTo>
                <a:lnTo>
                  <a:pt x="111" y="18"/>
                </a:lnTo>
                <a:lnTo>
                  <a:pt x="88" y="8"/>
                </a:lnTo>
                <a:lnTo>
                  <a:pt x="65" y="0"/>
                </a:lnTo>
                <a:lnTo>
                  <a:pt x="0" y="240"/>
                </a:lnTo>
                <a:lnTo>
                  <a:pt x="0" y="240"/>
                </a:lnTo>
                <a:lnTo>
                  <a:pt x="12" y="247"/>
                </a:lnTo>
                <a:lnTo>
                  <a:pt x="23" y="255"/>
                </a:lnTo>
                <a:lnTo>
                  <a:pt x="33" y="263"/>
                </a:lnTo>
                <a:lnTo>
                  <a:pt x="41" y="271"/>
                </a:lnTo>
                <a:lnTo>
                  <a:pt x="57" y="290"/>
                </a:lnTo>
                <a:lnTo>
                  <a:pt x="72" y="313"/>
                </a:lnTo>
                <a:lnTo>
                  <a:pt x="83" y="336"/>
                </a:lnTo>
                <a:lnTo>
                  <a:pt x="93" y="360"/>
                </a:lnTo>
                <a:lnTo>
                  <a:pt x="99" y="383"/>
                </a:lnTo>
                <a:lnTo>
                  <a:pt x="106" y="407"/>
                </a:lnTo>
                <a:lnTo>
                  <a:pt x="111" y="430"/>
                </a:lnTo>
                <a:lnTo>
                  <a:pt x="114" y="451"/>
                </a:lnTo>
                <a:lnTo>
                  <a:pt x="117" y="489"/>
                </a:lnTo>
                <a:lnTo>
                  <a:pt x="117" y="514"/>
                </a:lnTo>
                <a:lnTo>
                  <a:pt x="117" y="524"/>
                </a:lnTo>
                <a:lnTo>
                  <a:pt x="117" y="524"/>
                </a:lnTo>
                <a:lnTo>
                  <a:pt x="120" y="562"/>
                </a:lnTo>
                <a:lnTo>
                  <a:pt x="127" y="599"/>
                </a:lnTo>
                <a:lnTo>
                  <a:pt x="135" y="631"/>
                </a:lnTo>
                <a:lnTo>
                  <a:pt x="145" y="662"/>
                </a:lnTo>
                <a:lnTo>
                  <a:pt x="156" y="691"/>
                </a:lnTo>
                <a:lnTo>
                  <a:pt x="171" y="719"/>
                </a:lnTo>
                <a:lnTo>
                  <a:pt x="185" y="743"/>
                </a:lnTo>
                <a:lnTo>
                  <a:pt x="201" y="764"/>
                </a:lnTo>
                <a:lnTo>
                  <a:pt x="219" y="786"/>
                </a:lnTo>
                <a:lnTo>
                  <a:pt x="239" y="803"/>
                </a:lnTo>
                <a:lnTo>
                  <a:pt x="258" y="820"/>
                </a:lnTo>
                <a:lnTo>
                  <a:pt x="278" y="836"/>
                </a:lnTo>
                <a:lnTo>
                  <a:pt x="299" y="849"/>
                </a:lnTo>
                <a:lnTo>
                  <a:pt x="320" y="860"/>
                </a:lnTo>
                <a:lnTo>
                  <a:pt x="343" y="872"/>
                </a:lnTo>
                <a:lnTo>
                  <a:pt x="364" y="880"/>
                </a:lnTo>
                <a:lnTo>
                  <a:pt x="385" y="888"/>
                </a:lnTo>
                <a:lnTo>
                  <a:pt x="406" y="894"/>
                </a:lnTo>
                <a:lnTo>
                  <a:pt x="448" y="904"/>
                </a:lnTo>
                <a:lnTo>
                  <a:pt x="487" y="911"/>
                </a:lnTo>
                <a:lnTo>
                  <a:pt x="521" y="915"/>
                </a:lnTo>
                <a:lnTo>
                  <a:pt x="550" y="917"/>
                </a:lnTo>
                <a:lnTo>
                  <a:pt x="572" y="917"/>
                </a:lnTo>
                <a:lnTo>
                  <a:pt x="591" y="917"/>
                </a:lnTo>
                <a:lnTo>
                  <a:pt x="591" y="917"/>
                </a:lnTo>
                <a:lnTo>
                  <a:pt x="606" y="917"/>
                </a:lnTo>
                <a:lnTo>
                  <a:pt x="643" y="917"/>
                </a:lnTo>
                <a:lnTo>
                  <a:pt x="669" y="914"/>
                </a:lnTo>
                <a:lnTo>
                  <a:pt x="700" y="911"/>
                </a:lnTo>
                <a:lnTo>
                  <a:pt x="732" y="906"/>
                </a:lnTo>
                <a:lnTo>
                  <a:pt x="766" y="898"/>
                </a:lnTo>
                <a:lnTo>
                  <a:pt x="802" y="886"/>
                </a:lnTo>
                <a:lnTo>
                  <a:pt x="839" y="872"/>
                </a:lnTo>
                <a:lnTo>
                  <a:pt x="857" y="863"/>
                </a:lnTo>
                <a:lnTo>
                  <a:pt x="875" y="854"/>
                </a:lnTo>
                <a:lnTo>
                  <a:pt x="895" y="842"/>
                </a:lnTo>
                <a:lnTo>
                  <a:pt x="911" y="831"/>
                </a:lnTo>
                <a:lnTo>
                  <a:pt x="929" y="818"/>
                </a:lnTo>
                <a:lnTo>
                  <a:pt x="945" y="803"/>
                </a:lnTo>
                <a:lnTo>
                  <a:pt x="961" y="787"/>
                </a:lnTo>
                <a:lnTo>
                  <a:pt x="976" y="771"/>
                </a:lnTo>
                <a:lnTo>
                  <a:pt x="990" y="753"/>
                </a:lnTo>
                <a:lnTo>
                  <a:pt x="1003" y="732"/>
                </a:lnTo>
                <a:lnTo>
                  <a:pt x="1016" y="711"/>
                </a:lnTo>
                <a:lnTo>
                  <a:pt x="1028" y="688"/>
                </a:lnTo>
                <a:lnTo>
                  <a:pt x="810" y="544"/>
                </a:lnTo>
                <a:lnTo>
                  <a:pt x="810" y="544"/>
                </a:lnTo>
                <a:lnTo>
                  <a:pt x="800" y="566"/>
                </a:lnTo>
                <a:lnTo>
                  <a:pt x="794" y="578"/>
                </a:lnTo>
                <a:lnTo>
                  <a:pt x="787" y="589"/>
                </a:lnTo>
                <a:lnTo>
                  <a:pt x="778" y="600"/>
                </a:lnTo>
                <a:lnTo>
                  <a:pt x="770" y="612"/>
                </a:lnTo>
                <a:lnTo>
                  <a:pt x="758" y="622"/>
                </a:lnTo>
                <a:lnTo>
                  <a:pt x="745" y="631"/>
                </a:lnTo>
                <a:lnTo>
                  <a:pt x="732" y="639"/>
                </a:lnTo>
                <a:lnTo>
                  <a:pt x="718" y="648"/>
                </a:lnTo>
                <a:lnTo>
                  <a:pt x="701" y="654"/>
                </a:lnTo>
                <a:lnTo>
                  <a:pt x="682" y="661"/>
                </a:lnTo>
                <a:lnTo>
                  <a:pt x="662" y="665"/>
                </a:lnTo>
                <a:lnTo>
                  <a:pt x="641" y="669"/>
                </a:lnTo>
                <a:lnTo>
                  <a:pt x="617" y="670"/>
                </a:lnTo>
                <a:lnTo>
                  <a:pt x="591" y="670"/>
                </a:lnTo>
                <a:lnTo>
                  <a:pt x="591" y="670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千图PPT彼岸天：ID 8661124库_Freeform: Shape 5"/>
          <p:cNvSpPr/>
          <p:nvPr>
            <p:custDataLst>
              <p:tags r:id="rId4"/>
            </p:custDataLst>
          </p:nvPr>
        </p:nvSpPr>
        <p:spPr bwMode="auto">
          <a:xfrm>
            <a:off x="6356737" y="2701573"/>
            <a:ext cx="2119194" cy="1773315"/>
          </a:xfrm>
          <a:custGeom>
            <a:avLst/>
            <a:gdLst>
              <a:gd name="T0" fmla="*/ 946 w 1109"/>
              <a:gd name="T1" fmla="*/ 446 h 928"/>
              <a:gd name="T2" fmla="*/ 942 w 1109"/>
              <a:gd name="T3" fmla="*/ 357 h 928"/>
              <a:gd name="T4" fmla="*/ 924 w 1109"/>
              <a:gd name="T5" fmla="*/ 276 h 928"/>
              <a:gd name="T6" fmla="*/ 898 w 1109"/>
              <a:gd name="T7" fmla="*/ 209 h 928"/>
              <a:gd name="T8" fmla="*/ 857 w 1109"/>
              <a:gd name="T9" fmla="*/ 146 h 928"/>
              <a:gd name="T10" fmla="*/ 799 w 1109"/>
              <a:gd name="T11" fmla="*/ 87 h 928"/>
              <a:gd name="T12" fmla="*/ 719 w 1109"/>
              <a:gd name="T13" fmla="*/ 42 h 928"/>
              <a:gd name="T14" fmla="*/ 615 w 1109"/>
              <a:gd name="T15" fmla="*/ 9 h 928"/>
              <a:gd name="T16" fmla="*/ 485 w 1109"/>
              <a:gd name="T17" fmla="*/ 0 h 928"/>
              <a:gd name="T18" fmla="*/ 446 w 1109"/>
              <a:gd name="T19" fmla="*/ 0 h 928"/>
              <a:gd name="T20" fmla="*/ 351 w 1109"/>
              <a:gd name="T21" fmla="*/ 13 h 928"/>
              <a:gd name="T22" fmla="*/ 250 w 1109"/>
              <a:gd name="T23" fmla="*/ 47 h 928"/>
              <a:gd name="T24" fmla="*/ 188 w 1109"/>
              <a:gd name="T25" fmla="*/ 81 h 928"/>
              <a:gd name="T26" fmla="*/ 132 w 1109"/>
              <a:gd name="T27" fmla="*/ 128 h 928"/>
              <a:gd name="T28" fmla="*/ 81 w 1109"/>
              <a:gd name="T29" fmla="*/ 191 h 928"/>
              <a:gd name="T30" fmla="*/ 44 w 1109"/>
              <a:gd name="T31" fmla="*/ 271 h 928"/>
              <a:gd name="T32" fmla="*/ 21 w 1109"/>
              <a:gd name="T33" fmla="*/ 370 h 928"/>
              <a:gd name="T34" fmla="*/ 13 w 1109"/>
              <a:gd name="T35" fmla="*/ 456 h 928"/>
              <a:gd name="T36" fmla="*/ 13 w 1109"/>
              <a:gd name="T37" fmla="*/ 496 h 928"/>
              <a:gd name="T38" fmla="*/ 0 w 1109"/>
              <a:gd name="T39" fmla="*/ 568 h 928"/>
              <a:gd name="T40" fmla="*/ 231 w 1109"/>
              <a:gd name="T41" fmla="*/ 676 h 928"/>
              <a:gd name="T42" fmla="*/ 247 w 1109"/>
              <a:gd name="T43" fmla="*/ 616 h 928"/>
              <a:gd name="T44" fmla="*/ 255 w 1109"/>
              <a:gd name="T45" fmla="*/ 548 h 928"/>
              <a:gd name="T46" fmla="*/ 257 w 1109"/>
              <a:gd name="T47" fmla="*/ 498 h 928"/>
              <a:gd name="T48" fmla="*/ 271 w 1109"/>
              <a:gd name="T49" fmla="*/ 417 h 928"/>
              <a:gd name="T50" fmla="*/ 305 w 1109"/>
              <a:gd name="T51" fmla="*/ 331 h 928"/>
              <a:gd name="T52" fmla="*/ 333 w 1109"/>
              <a:gd name="T53" fmla="*/ 293 h 928"/>
              <a:gd name="T54" fmla="*/ 370 w 1109"/>
              <a:gd name="T55" fmla="*/ 264 h 928"/>
              <a:gd name="T56" fmla="*/ 419 w 1109"/>
              <a:gd name="T57" fmla="*/ 248 h 928"/>
              <a:gd name="T58" fmla="*/ 479 w 1109"/>
              <a:gd name="T59" fmla="*/ 245 h 928"/>
              <a:gd name="T60" fmla="*/ 516 w 1109"/>
              <a:gd name="T61" fmla="*/ 250 h 928"/>
              <a:gd name="T62" fmla="*/ 576 w 1109"/>
              <a:gd name="T63" fmla="*/ 267 h 928"/>
              <a:gd name="T64" fmla="*/ 643 w 1109"/>
              <a:gd name="T65" fmla="*/ 311 h 928"/>
              <a:gd name="T66" fmla="*/ 670 w 1109"/>
              <a:gd name="T67" fmla="*/ 345 h 928"/>
              <a:gd name="T68" fmla="*/ 692 w 1109"/>
              <a:gd name="T69" fmla="*/ 389 h 928"/>
              <a:gd name="T70" fmla="*/ 705 w 1109"/>
              <a:gd name="T71" fmla="*/ 444 h 928"/>
              <a:gd name="T72" fmla="*/ 706 w 1109"/>
              <a:gd name="T73" fmla="*/ 513 h 928"/>
              <a:gd name="T74" fmla="*/ 706 w 1109"/>
              <a:gd name="T75" fmla="*/ 547 h 928"/>
              <a:gd name="T76" fmla="*/ 718 w 1109"/>
              <a:gd name="T77" fmla="*/ 629 h 928"/>
              <a:gd name="T78" fmla="*/ 747 w 1109"/>
              <a:gd name="T79" fmla="*/ 717 h 928"/>
              <a:gd name="T80" fmla="*/ 776 w 1109"/>
              <a:gd name="T81" fmla="*/ 772 h 928"/>
              <a:gd name="T82" fmla="*/ 817 w 1109"/>
              <a:gd name="T83" fmla="*/ 824 h 928"/>
              <a:gd name="T84" fmla="*/ 870 w 1109"/>
              <a:gd name="T85" fmla="*/ 870 h 928"/>
              <a:gd name="T86" fmla="*/ 938 w 1109"/>
              <a:gd name="T87" fmla="*/ 905 h 928"/>
              <a:gd name="T88" fmla="*/ 1024 w 1109"/>
              <a:gd name="T89" fmla="*/ 928 h 928"/>
              <a:gd name="T90" fmla="*/ 1081 w 1109"/>
              <a:gd name="T91" fmla="*/ 680 h 928"/>
              <a:gd name="T92" fmla="*/ 1039 w 1109"/>
              <a:gd name="T93" fmla="*/ 660 h 928"/>
              <a:gd name="T94" fmla="*/ 1000 w 1109"/>
              <a:gd name="T95" fmla="*/ 629 h 928"/>
              <a:gd name="T96" fmla="*/ 969 w 1109"/>
              <a:gd name="T97" fmla="*/ 584 h 928"/>
              <a:gd name="T98" fmla="*/ 950 w 1109"/>
              <a:gd name="T99" fmla="*/ 521 h 928"/>
              <a:gd name="T100" fmla="*/ 946 w 1109"/>
              <a:gd name="T101" fmla="*/ 467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09" h="928">
                <a:moveTo>
                  <a:pt x="946" y="467"/>
                </a:moveTo>
                <a:lnTo>
                  <a:pt x="946" y="467"/>
                </a:lnTo>
                <a:lnTo>
                  <a:pt x="946" y="446"/>
                </a:lnTo>
                <a:lnTo>
                  <a:pt x="946" y="423"/>
                </a:lnTo>
                <a:lnTo>
                  <a:pt x="946" y="392"/>
                </a:lnTo>
                <a:lnTo>
                  <a:pt x="942" y="357"/>
                </a:lnTo>
                <a:lnTo>
                  <a:pt x="935" y="318"/>
                </a:lnTo>
                <a:lnTo>
                  <a:pt x="930" y="297"/>
                </a:lnTo>
                <a:lnTo>
                  <a:pt x="924" y="276"/>
                </a:lnTo>
                <a:lnTo>
                  <a:pt x="917" y="253"/>
                </a:lnTo>
                <a:lnTo>
                  <a:pt x="907" y="232"/>
                </a:lnTo>
                <a:lnTo>
                  <a:pt x="898" y="209"/>
                </a:lnTo>
                <a:lnTo>
                  <a:pt x="886" y="188"/>
                </a:lnTo>
                <a:lnTo>
                  <a:pt x="872" y="167"/>
                </a:lnTo>
                <a:lnTo>
                  <a:pt x="857" y="146"/>
                </a:lnTo>
                <a:lnTo>
                  <a:pt x="839" y="125"/>
                </a:lnTo>
                <a:lnTo>
                  <a:pt x="820" y="107"/>
                </a:lnTo>
                <a:lnTo>
                  <a:pt x="799" y="87"/>
                </a:lnTo>
                <a:lnTo>
                  <a:pt x="774" y="71"/>
                </a:lnTo>
                <a:lnTo>
                  <a:pt x="748" y="55"/>
                </a:lnTo>
                <a:lnTo>
                  <a:pt x="719" y="42"/>
                </a:lnTo>
                <a:lnTo>
                  <a:pt x="687" y="29"/>
                </a:lnTo>
                <a:lnTo>
                  <a:pt x="653" y="17"/>
                </a:lnTo>
                <a:lnTo>
                  <a:pt x="615" y="9"/>
                </a:lnTo>
                <a:lnTo>
                  <a:pt x="575" y="4"/>
                </a:lnTo>
                <a:lnTo>
                  <a:pt x="532" y="0"/>
                </a:lnTo>
                <a:lnTo>
                  <a:pt x="485" y="0"/>
                </a:lnTo>
                <a:lnTo>
                  <a:pt x="485" y="0"/>
                </a:lnTo>
                <a:lnTo>
                  <a:pt x="468" y="0"/>
                </a:lnTo>
                <a:lnTo>
                  <a:pt x="446" y="0"/>
                </a:lnTo>
                <a:lnTo>
                  <a:pt x="419" y="1"/>
                </a:lnTo>
                <a:lnTo>
                  <a:pt x="388" y="6"/>
                </a:lnTo>
                <a:lnTo>
                  <a:pt x="351" y="13"/>
                </a:lnTo>
                <a:lnTo>
                  <a:pt x="312" y="24"/>
                </a:lnTo>
                <a:lnTo>
                  <a:pt x="271" y="39"/>
                </a:lnTo>
                <a:lnTo>
                  <a:pt x="250" y="47"/>
                </a:lnTo>
                <a:lnTo>
                  <a:pt x="229" y="56"/>
                </a:lnTo>
                <a:lnTo>
                  <a:pt x="208" y="68"/>
                </a:lnTo>
                <a:lnTo>
                  <a:pt x="188" y="81"/>
                </a:lnTo>
                <a:lnTo>
                  <a:pt x="169" y="95"/>
                </a:lnTo>
                <a:lnTo>
                  <a:pt x="149" y="110"/>
                </a:lnTo>
                <a:lnTo>
                  <a:pt x="132" y="128"/>
                </a:lnTo>
                <a:lnTo>
                  <a:pt x="114" y="147"/>
                </a:lnTo>
                <a:lnTo>
                  <a:pt x="96" y="168"/>
                </a:lnTo>
                <a:lnTo>
                  <a:pt x="81" y="191"/>
                </a:lnTo>
                <a:lnTo>
                  <a:pt x="67" y="215"/>
                </a:lnTo>
                <a:lnTo>
                  <a:pt x="55" y="241"/>
                </a:lnTo>
                <a:lnTo>
                  <a:pt x="44" y="271"/>
                </a:lnTo>
                <a:lnTo>
                  <a:pt x="34" y="302"/>
                </a:lnTo>
                <a:lnTo>
                  <a:pt x="26" y="334"/>
                </a:lnTo>
                <a:lnTo>
                  <a:pt x="21" y="370"/>
                </a:lnTo>
                <a:lnTo>
                  <a:pt x="21" y="370"/>
                </a:lnTo>
                <a:lnTo>
                  <a:pt x="16" y="417"/>
                </a:lnTo>
                <a:lnTo>
                  <a:pt x="13" y="456"/>
                </a:lnTo>
                <a:lnTo>
                  <a:pt x="13" y="485"/>
                </a:lnTo>
                <a:lnTo>
                  <a:pt x="13" y="485"/>
                </a:lnTo>
                <a:lnTo>
                  <a:pt x="13" y="496"/>
                </a:lnTo>
                <a:lnTo>
                  <a:pt x="11" y="516"/>
                </a:lnTo>
                <a:lnTo>
                  <a:pt x="8" y="540"/>
                </a:lnTo>
                <a:lnTo>
                  <a:pt x="0" y="568"/>
                </a:lnTo>
                <a:lnTo>
                  <a:pt x="218" y="712"/>
                </a:lnTo>
                <a:lnTo>
                  <a:pt x="218" y="712"/>
                </a:lnTo>
                <a:lnTo>
                  <a:pt x="231" y="676"/>
                </a:lnTo>
                <a:lnTo>
                  <a:pt x="237" y="657"/>
                </a:lnTo>
                <a:lnTo>
                  <a:pt x="242" y="637"/>
                </a:lnTo>
                <a:lnTo>
                  <a:pt x="247" y="616"/>
                </a:lnTo>
                <a:lnTo>
                  <a:pt x="250" y="595"/>
                </a:lnTo>
                <a:lnTo>
                  <a:pt x="253" y="571"/>
                </a:lnTo>
                <a:lnTo>
                  <a:pt x="255" y="548"/>
                </a:lnTo>
                <a:lnTo>
                  <a:pt x="255" y="548"/>
                </a:lnTo>
                <a:lnTo>
                  <a:pt x="255" y="534"/>
                </a:lnTo>
                <a:lnTo>
                  <a:pt x="257" y="498"/>
                </a:lnTo>
                <a:lnTo>
                  <a:pt x="260" y="474"/>
                </a:lnTo>
                <a:lnTo>
                  <a:pt x="265" y="446"/>
                </a:lnTo>
                <a:lnTo>
                  <a:pt x="271" y="417"/>
                </a:lnTo>
                <a:lnTo>
                  <a:pt x="279" y="388"/>
                </a:lnTo>
                <a:lnTo>
                  <a:pt x="291" y="358"/>
                </a:lnTo>
                <a:lnTo>
                  <a:pt x="305" y="331"/>
                </a:lnTo>
                <a:lnTo>
                  <a:pt x="313" y="318"/>
                </a:lnTo>
                <a:lnTo>
                  <a:pt x="323" y="305"/>
                </a:lnTo>
                <a:lnTo>
                  <a:pt x="333" y="293"/>
                </a:lnTo>
                <a:lnTo>
                  <a:pt x="344" y="284"/>
                </a:lnTo>
                <a:lnTo>
                  <a:pt x="357" y="274"/>
                </a:lnTo>
                <a:lnTo>
                  <a:pt x="370" y="264"/>
                </a:lnTo>
                <a:lnTo>
                  <a:pt x="385" y="258"/>
                </a:lnTo>
                <a:lnTo>
                  <a:pt x="401" y="251"/>
                </a:lnTo>
                <a:lnTo>
                  <a:pt x="419" y="248"/>
                </a:lnTo>
                <a:lnTo>
                  <a:pt x="437" y="245"/>
                </a:lnTo>
                <a:lnTo>
                  <a:pt x="456" y="243"/>
                </a:lnTo>
                <a:lnTo>
                  <a:pt x="479" y="245"/>
                </a:lnTo>
                <a:lnTo>
                  <a:pt x="479" y="245"/>
                </a:lnTo>
                <a:lnTo>
                  <a:pt x="489" y="245"/>
                </a:lnTo>
                <a:lnTo>
                  <a:pt x="516" y="250"/>
                </a:lnTo>
                <a:lnTo>
                  <a:pt x="534" y="253"/>
                </a:lnTo>
                <a:lnTo>
                  <a:pt x="555" y="259"/>
                </a:lnTo>
                <a:lnTo>
                  <a:pt x="576" y="267"/>
                </a:lnTo>
                <a:lnTo>
                  <a:pt x="599" y="279"/>
                </a:lnTo>
                <a:lnTo>
                  <a:pt x="622" y="293"/>
                </a:lnTo>
                <a:lnTo>
                  <a:pt x="643" y="311"/>
                </a:lnTo>
                <a:lnTo>
                  <a:pt x="653" y="321"/>
                </a:lnTo>
                <a:lnTo>
                  <a:pt x="662" y="332"/>
                </a:lnTo>
                <a:lnTo>
                  <a:pt x="670" y="345"/>
                </a:lnTo>
                <a:lnTo>
                  <a:pt x="679" y="358"/>
                </a:lnTo>
                <a:lnTo>
                  <a:pt x="685" y="373"/>
                </a:lnTo>
                <a:lnTo>
                  <a:pt x="692" y="389"/>
                </a:lnTo>
                <a:lnTo>
                  <a:pt x="698" y="407"/>
                </a:lnTo>
                <a:lnTo>
                  <a:pt x="701" y="425"/>
                </a:lnTo>
                <a:lnTo>
                  <a:pt x="705" y="444"/>
                </a:lnTo>
                <a:lnTo>
                  <a:pt x="706" y="465"/>
                </a:lnTo>
                <a:lnTo>
                  <a:pt x="708" y="488"/>
                </a:lnTo>
                <a:lnTo>
                  <a:pt x="706" y="513"/>
                </a:lnTo>
                <a:lnTo>
                  <a:pt x="706" y="513"/>
                </a:lnTo>
                <a:lnTo>
                  <a:pt x="706" y="529"/>
                </a:lnTo>
                <a:lnTo>
                  <a:pt x="706" y="547"/>
                </a:lnTo>
                <a:lnTo>
                  <a:pt x="709" y="569"/>
                </a:lnTo>
                <a:lnTo>
                  <a:pt x="713" y="599"/>
                </a:lnTo>
                <a:lnTo>
                  <a:pt x="718" y="629"/>
                </a:lnTo>
                <a:lnTo>
                  <a:pt x="727" y="663"/>
                </a:lnTo>
                <a:lnTo>
                  <a:pt x="739" y="699"/>
                </a:lnTo>
                <a:lnTo>
                  <a:pt x="747" y="717"/>
                </a:lnTo>
                <a:lnTo>
                  <a:pt x="755" y="736"/>
                </a:lnTo>
                <a:lnTo>
                  <a:pt x="765" y="754"/>
                </a:lnTo>
                <a:lnTo>
                  <a:pt x="776" y="772"/>
                </a:lnTo>
                <a:lnTo>
                  <a:pt x="787" y="790"/>
                </a:lnTo>
                <a:lnTo>
                  <a:pt x="800" y="808"/>
                </a:lnTo>
                <a:lnTo>
                  <a:pt x="817" y="824"/>
                </a:lnTo>
                <a:lnTo>
                  <a:pt x="833" y="840"/>
                </a:lnTo>
                <a:lnTo>
                  <a:pt x="851" y="855"/>
                </a:lnTo>
                <a:lnTo>
                  <a:pt x="870" y="870"/>
                </a:lnTo>
                <a:lnTo>
                  <a:pt x="891" y="883"/>
                </a:lnTo>
                <a:lnTo>
                  <a:pt x="914" y="894"/>
                </a:lnTo>
                <a:lnTo>
                  <a:pt x="938" y="905"/>
                </a:lnTo>
                <a:lnTo>
                  <a:pt x="966" y="915"/>
                </a:lnTo>
                <a:lnTo>
                  <a:pt x="993" y="922"/>
                </a:lnTo>
                <a:lnTo>
                  <a:pt x="1024" y="928"/>
                </a:lnTo>
                <a:lnTo>
                  <a:pt x="1109" y="688"/>
                </a:lnTo>
                <a:lnTo>
                  <a:pt x="1109" y="688"/>
                </a:lnTo>
                <a:lnTo>
                  <a:pt x="1081" y="680"/>
                </a:lnTo>
                <a:lnTo>
                  <a:pt x="1068" y="675"/>
                </a:lnTo>
                <a:lnTo>
                  <a:pt x="1053" y="668"/>
                </a:lnTo>
                <a:lnTo>
                  <a:pt x="1039" y="660"/>
                </a:lnTo>
                <a:lnTo>
                  <a:pt x="1026" y="652"/>
                </a:lnTo>
                <a:lnTo>
                  <a:pt x="1013" y="642"/>
                </a:lnTo>
                <a:lnTo>
                  <a:pt x="1000" y="629"/>
                </a:lnTo>
                <a:lnTo>
                  <a:pt x="989" y="616"/>
                </a:lnTo>
                <a:lnTo>
                  <a:pt x="977" y="602"/>
                </a:lnTo>
                <a:lnTo>
                  <a:pt x="969" y="584"/>
                </a:lnTo>
                <a:lnTo>
                  <a:pt x="961" y="564"/>
                </a:lnTo>
                <a:lnTo>
                  <a:pt x="954" y="543"/>
                </a:lnTo>
                <a:lnTo>
                  <a:pt x="950" y="521"/>
                </a:lnTo>
                <a:lnTo>
                  <a:pt x="946" y="495"/>
                </a:lnTo>
                <a:lnTo>
                  <a:pt x="946" y="467"/>
                </a:lnTo>
                <a:lnTo>
                  <a:pt x="946" y="467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千图PPT彼岸天：ID 8661124库_Freeform: Shape 6"/>
          <p:cNvSpPr/>
          <p:nvPr>
            <p:custDataLst>
              <p:tags r:id="rId5"/>
            </p:custDataLst>
          </p:nvPr>
        </p:nvSpPr>
        <p:spPr bwMode="auto">
          <a:xfrm>
            <a:off x="8302209" y="2672908"/>
            <a:ext cx="1870776" cy="1822999"/>
          </a:xfrm>
          <a:custGeom>
            <a:avLst/>
            <a:gdLst>
              <a:gd name="T0" fmla="*/ 823 w 979"/>
              <a:gd name="T1" fmla="*/ 0 h 954"/>
              <a:gd name="T2" fmla="*/ 734 w 979"/>
              <a:gd name="T3" fmla="*/ 8 h 954"/>
              <a:gd name="T4" fmla="*/ 650 w 979"/>
              <a:gd name="T5" fmla="*/ 32 h 954"/>
              <a:gd name="T6" fmla="*/ 583 w 979"/>
              <a:gd name="T7" fmla="*/ 63 h 954"/>
              <a:gd name="T8" fmla="*/ 518 w 979"/>
              <a:gd name="T9" fmla="*/ 109 h 954"/>
              <a:gd name="T10" fmla="*/ 458 w 979"/>
              <a:gd name="T11" fmla="*/ 174 h 954"/>
              <a:gd name="T12" fmla="*/ 409 w 979"/>
              <a:gd name="T13" fmla="*/ 258 h 954"/>
              <a:gd name="T14" fmla="*/ 377 w 979"/>
              <a:gd name="T15" fmla="*/ 367 h 954"/>
              <a:gd name="T16" fmla="*/ 364 w 979"/>
              <a:gd name="T17" fmla="*/ 503 h 954"/>
              <a:gd name="T18" fmla="*/ 361 w 979"/>
              <a:gd name="T19" fmla="*/ 536 h 954"/>
              <a:gd name="T20" fmla="*/ 348 w 979"/>
              <a:gd name="T21" fmla="*/ 588 h 954"/>
              <a:gd name="T22" fmla="*/ 314 w 979"/>
              <a:gd name="T23" fmla="*/ 644 h 954"/>
              <a:gd name="T24" fmla="*/ 275 w 979"/>
              <a:gd name="T25" fmla="*/ 677 h 954"/>
              <a:gd name="T26" fmla="*/ 236 w 979"/>
              <a:gd name="T27" fmla="*/ 696 h 954"/>
              <a:gd name="T28" fmla="*/ 187 w 979"/>
              <a:gd name="T29" fmla="*/ 706 h 954"/>
              <a:gd name="T30" fmla="*/ 150 w 979"/>
              <a:gd name="T31" fmla="*/ 709 h 954"/>
              <a:gd name="T32" fmla="*/ 85 w 979"/>
              <a:gd name="T33" fmla="*/ 703 h 954"/>
              <a:gd name="T34" fmla="*/ 31 w 979"/>
              <a:gd name="T35" fmla="*/ 948 h 954"/>
              <a:gd name="T36" fmla="*/ 83 w 979"/>
              <a:gd name="T37" fmla="*/ 953 h 954"/>
              <a:gd name="T38" fmla="*/ 174 w 979"/>
              <a:gd name="T39" fmla="*/ 953 h 954"/>
              <a:gd name="T40" fmla="*/ 283 w 979"/>
              <a:gd name="T41" fmla="*/ 940 h 954"/>
              <a:gd name="T42" fmla="*/ 354 w 979"/>
              <a:gd name="T43" fmla="*/ 919 h 954"/>
              <a:gd name="T44" fmla="*/ 426 w 979"/>
              <a:gd name="T45" fmla="*/ 888 h 954"/>
              <a:gd name="T46" fmla="*/ 490 w 979"/>
              <a:gd name="T47" fmla="*/ 841 h 954"/>
              <a:gd name="T48" fmla="*/ 547 w 979"/>
              <a:gd name="T49" fmla="*/ 777 h 954"/>
              <a:gd name="T50" fmla="*/ 589 w 979"/>
              <a:gd name="T51" fmla="*/ 695 h 954"/>
              <a:gd name="T52" fmla="*/ 609 w 979"/>
              <a:gd name="T53" fmla="*/ 628 h 954"/>
              <a:gd name="T54" fmla="*/ 622 w 979"/>
              <a:gd name="T55" fmla="*/ 484 h 954"/>
              <a:gd name="T56" fmla="*/ 627 w 979"/>
              <a:gd name="T57" fmla="*/ 448 h 954"/>
              <a:gd name="T58" fmla="*/ 645 w 979"/>
              <a:gd name="T59" fmla="*/ 393 h 954"/>
              <a:gd name="T60" fmla="*/ 682 w 979"/>
              <a:gd name="T61" fmla="*/ 333 h 954"/>
              <a:gd name="T62" fmla="*/ 721 w 979"/>
              <a:gd name="T63" fmla="*/ 299 h 954"/>
              <a:gd name="T64" fmla="*/ 760 w 979"/>
              <a:gd name="T65" fmla="*/ 281 h 954"/>
              <a:gd name="T66" fmla="*/ 807 w 979"/>
              <a:gd name="T67" fmla="*/ 271 h 954"/>
              <a:gd name="T68" fmla="*/ 844 w 979"/>
              <a:gd name="T69" fmla="*/ 271 h 954"/>
              <a:gd name="T70" fmla="*/ 885 w 979"/>
              <a:gd name="T71" fmla="*/ 265 h 954"/>
              <a:gd name="T72" fmla="*/ 921 w 979"/>
              <a:gd name="T73" fmla="*/ 248 h 954"/>
              <a:gd name="T74" fmla="*/ 948 w 979"/>
              <a:gd name="T75" fmla="*/ 221 h 954"/>
              <a:gd name="T76" fmla="*/ 969 w 979"/>
              <a:gd name="T77" fmla="*/ 188 h 954"/>
              <a:gd name="T78" fmla="*/ 979 w 979"/>
              <a:gd name="T79" fmla="*/ 149 h 954"/>
              <a:gd name="T80" fmla="*/ 979 w 979"/>
              <a:gd name="T81" fmla="*/ 122 h 954"/>
              <a:gd name="T82" fmla="*/ 969 w 979"/>
              <a:gd name="T83" fmla="*/ 83 h 954"/>
              <a:gd name="T84" fmla="*/ 948 w 979"/>
              <a:gd name="T85" fmla="*/ 49 h 954"/>
              <a:gd name="T86" fmla="*/ 921 w 979"/>
              <a:gd name="T87" fmla="*/ 23 h 954"/>
              <a:gd name="T88" fmla="*/ 885 w 979"/>
              <a:gd name="T89" fmla="*/ 6 h 954"/>
              <a:gd name="T90" fmla="*/ 844 w 979"/>
              <a:gd name="T91" fmla="*/ 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9" h="954">
                <a:moveTo>
                  <a:pt x="844" y="0"/>
                </a:moveTo>
                <a:lnTo>
                  <a:pt x="844" y="0"/>
                </a:lnTo>
                <a:lnTo>
                  <a:pt x="823" y="0"/>
                </a:lnTo>
                <a:lnTo>
                  <a:pt x="800" y="0"/>
                </a:lnTo>
                <a:lnTo>
                  <a:pt x="770" y="3"/>
                </a:lnTo>
                <a:lnTo>
                  <a:pt x="734" y="8"/>
                </a:lnTo>
                <a:lnTo>
                  <a:pt x="693" y="18"/>
                </a:lnTo>
                <a:lnTo>
                  <a:pt x="672" y="24"/>
                </a:lnTo>
                <a:lnTo>
                  <a:pt x="650" y="32"/>
                </a:lnTo>
                <a:lnTo>
                  <a:pt x="628" y="41"/>
                </a:lnTo>
                <a:lnTo>
                  <a:pt x="606" y="50"/>
                </a:lnTo>
                <a:lnTo>
                  <a:pt x="583" y="63"/>
                </a:lnTo>
                <a:lnTo>
                  <a:pt x="560" y="76"/>
                </a:lnTo>
                <a:lnTo>
                  <a:pt x="539" y="91"/>
                </a:lnTo>
                <a:lnTo>
                  <a:pt x="518" y="109"/>
                </a:lnTo>
                <a:lnTo>
                  <a:pt x="497" y="128"/>
                </a:lnTo>
                <a:lnTo>
                  <a:pt x="477" y="149"/>
                </a:lnTo>
                <a:lnTo>
                  <a:pt x="458" y="174"/>
                </a:lnTo>
                <a:lnTo>
                  <a:pt x="440" y="198"/>
                </a:lnTo>
                <a:lnTo>
                  <a:pt x="424" y="227"/>
                </a:lnTo>
                <a:lnTo>
                  <a:pt x="409" y="258"/>
                </a:lnTo>
                <a:lnTo>
                  <a:pt x="396" y="292"/>
                </a:lnTo>
                <a:lnTo>
                  <a:pt x="385" y="328"/>
                </a:lnTo>
                <a:lnTo>
                  <a:pt x="377" y="367"/>
                </a:lnTo>
                <a:lnTo>
                  <a:pt x="370" y="409"/>
                </a:lnTo>
                <a:lnTo>
                  <a:pt x="365" y="454"/>
                </a:lnTo>
                <a:lnTo>
                  <a:pt x="364" y="503"/>
                </a:lnTo>
                <a:lnTo>
                  <a:pt x="364" y="503"/>
                </a:lnTo>
                <a:lnTo>
                  <a:pt x="364" y="511"/>
                </a:lnTo>
                <a:lnTo>
                  <a:pt x="361" y="536"/>
                </a:lnTo>
                <a:lnTo>
                  <a:pt x="357" y="550"/>
                </a:lnTo>
                <a:lnTo>
                  <a:pt x="354" y="568"/>
                </a:lnTo>
                <a:lnTo>
                  <a:pt x="348" y="588"/>
                </a:lnTo>
                <a:lnTo>
                  <a:pt x="338" y="607"/>
                </a:lnTo>
                <a:lnTo>
                  <a:pt x="327" y="627"/>
                </a:lnTo>
                <a:lnTo>
                  <a:pt x="314" y="644"/>
                </a:lnTo>
                <a:lnTo>
                  <a:pt x="296" y="662"/>
                </a:lnTo>
                <a:lnTo>
                  <a:pt x="286" y="670"/>
                </a:lnTo>
                <a:lnTo>
                  <a:pt x="275" y="677"/>
                </a:lnTo>
                <a:lnTo>
                  <a:pt x="263" y="685"/>
                </a:lnTo>
                <a:lnTo>
                  <a:pt x="250" y="690"/>
                </a:lnTo>
                <a:lnTo>
                  <a:pt x="236" y="696"/>
                </a:lnTo>
                <a:lnTo>
                  <a:pt x="221" y="701"/>
                </a:lnTo>
                <a:lnTo>
                  <a:pt x="205" y="704"/>
                </a:lnTo>
                <a:lnTo>
                  <a:pt x="187" y="706"/>
                </a:lnTo>
                <a:lnTo>
                  <a:pt x="169" y="708"/>
                </a:lnTo>
                <a:lnTo>
                  <a:pt x="150" y="709"/>
                </a:lnTo>
                <a:lnTo>
                  <a:pt x="150" y="709"/>
                </a:lnTo>
                <a:lnTo>
                  <a:pt x="130" y="709"/>
                </a:lnTo>
                <a:lnTo>
                  <a:pt x="109" y="706"/>
                </a:lnTo>
                <a:lnTo>
                  <a:pt x="85" y="703"/>
                </a:lnTo>
                <a:lnTo>
                  <a:pt x="0" y="943"/>
                </a:lnTo>
                <a:lnTo>
                  <a:pt x="0" y="943"/>
                </a:lnTo>
                <a:lnTo>
                  <a:pt x="31" y="948"/>
                </a:lnTo>
                <a:lnTo>
                  <a:pt x="62" y="950"/>
                </a:lnTo>
                <a:lnTo>
                  <a:pt x="62" y="950"/>
                </a:lnTo>
                <a:lnTo>
                  <a:pt x="83" y="953"/>
                </a:lnTo>
                <a:lnTo>
                  <a:pt x="106" y="953"/>
                </a:lnTo>
                <a:lnTo>
                  <a:pt x="137" y="954"/>
                </a:lnTo>
                <a:lnTo>
                  <a:pt x="174" y="953"/>
                </a:lnTo>
                <a:lnTo>
                  <a:pt x="215" y="950"/>
                </a:lnTo>
                <a:lnTo>
                  <a:pt x="260" y="943"/>
                </a:lnTo>
                <a:lnTo>
                  <a:pt x="283" y="940"/>
                </a:lnTo>
                <a:lnTo>
                  <a:pt x="307" y="933"/>
                </a:lnTo>
                <a:lnTo>
                  <a:pt x="330" y="927"/>
                </a:lnTo>
                <a:lnTo>
                  <a:pt x="354" y="919"/>
                </a:lnTo>
                <a:lnTo>
                  <a:pt x="378" y="911"/>
                </a:lnTo>
                <a:lnTo>
                  <a:pt x="401" y="899"/>
                </a:lnTo>
                <a:lnTo>
                  <a:pt x="426" y="888"/>
                </a:lnTo>
                <a:lnTo>
                  <a:pt x="448" y="873"/>
                </a:lnTo>
                <a:lnTo>
                  <a:pt x="469" y="859"/>
                </a:lnTo>
                <a:lnTo>
                  <a:pt x="490" y="841"/>
                </a:lnTo>
                <a:lnTo>
                  <a:pt x="510" y="821"/>
                </a:lnTo>
                <a:lnTo>
                  <a:pt x="529" y="800"/>
                </a:lnTo>
                <a:lnTo>
                  <a:pt x="547" y="777"/>
                </a:lnTo>
                <a:lnTo>
                  <a:pt x="563" y="753"/>
                </a:lnTo>
                <a:lnTo>
                  <a:pt x="576" y="726"/>
                </a:lnTo>
                <a:lnTo>
                  <a:pt x="589" y="695"/>
                </a:lnTo>
                <a:lnTo>
                  <a:pt x="601" y="662"/>
                </a:lnTo>
                <a:lnTo>
                  <a:pt x="609" y="628"/>
                </a:lnTo>
                <a:lnTo>
                  <a:pt x="609" y="628"/>
                </a:lnTo>
                <a:lnTo>
                  <a:pt x="614" y="588"/>
                </a:lnTo>
                <a:lnTo>
                  <a:pt x="617" y="542"/>
                </a:lnTo>
                <a:lnTo>
                  <a:pt x="622" y="484"/>
                </a:lnTo>
                <a:lnTo>
                  <a:pt x="622" y="484"/>
                </a:lnTo>
                <a:lnTo>
                  <a:pt x="622" y="474"/>
                </a:lnTo>
                <a:lnTo>
                  <a:pt x="627" y="448"/>
                </a:lnTo>
                <a:lnTo>
                  <a:pt x="632" y="432"/>
                </a:lnTo>
                <a:lnTo>
                  <a:pt x="637" y="412"/>
                </a:lnTo>
                <a:lnTo>
                  <a:pt x="645" y="393"/>
                </a:lnTo>
                <a:lnTo>
                  <a:pt x="654" y="373"/>
                </a:lnTo>
                <a:lnTo>
                  <a:pt x="666" y="352"/>
                </a:lnTo>
                <a:lnTo>
                  <a:pt x="682" y="333"/>
                </a:lnTo>
                <a:lnTo>
                  <a:pt x="700" y="315"/>
                </a:lnTo>
                <a:lnTo>
                  <a:pt x="710" y="307"/>
                </a:lnTo>
                <a:lnTo>
                  <a:pt x="721" y="299"/>
                </a:lnTo>
                <a:lnTo>
                  <a:pt x="732" y="292"/>
                </a:lnTo>
                <a:lnTo>
                  <a:pt x="745" y="286"/>
                </a:lnTo>
                <a:lnTo>
                  <a:pt x="760" y="281"/>
                </a:lnTo>
                <a:lnTo>
                  <a:pt x="774" y="276"/>
                </a:lnTo>
                <a:lnTo>
                  <a:pt x="789" y="273"/>
                </a:lnTo>
                <a:lnTo>
                  <a:pt x="807" y="271"/>
                </a:lnTo>
                <a:lnTo>
                  <a:pt x="825" y="271"/>
                </a:lnTo>
                <a:lnTo>
                  <a:pt x="844" y="271"/>
                </a:lnTo>
                <a:lnTo>
                  <a:pt x="844" y="271"/>
                </a:lnTo>
                <a:lnTo>
                  <a:pt x="857" y="269"/>
                </a:lnTo>
                <a:lnTo>
                  <a:pt x="872" y="268"/>
                </a:lnTo>
                <a:lnTo>
                  <a:pt x="885" y="265"/>
                </a:lnTo>
                <a:lnTo>
                  <a:pt x="896" y="260"/>
                </a:lnTo>
                <a:lnTo>
                  <a:pt x="909" y="255"/>
                </a:lnTo>
                <a:lnTo>
                  <a:pt x="921" y="248"/>
                </a:lnTo>
                <a:lnTo>
                  <a:pt x="930" y="240"/>
                </a:lnTo>
                <a:lnTo>
                  <a:pt x="940" y="230"/>
                </a:lnTo>
                <a:lnTo>
                  <a:pt x="948" y="221"/>
                </a:lnTo>
                <a:lnTo>
                  <a:pt x="956" y="211"/>
                </a:lnTo>
                <a:lnTo>
                  <a:pt x="963" y="200"/>
                </a:lnTo>
                <a:lnTo>
                  <a:pt x="969" y="188"/>
                </a:lnTo>
                <a:lnTo>
                  <a:pt x="974" y="175"/>
                </a:lnTo>
                <a:lnTo>
                  <a:pt x="977" y="162"/>
                </a:lnTo>
                <a:lnTo>
                  <a:pt x="979" y="149"/>
                </a:lnTo>
                <a:lnTo>
                  <a:pt x="979" y="135"/>
                </a:lnTo>
                <a:lnTo>
                  <a:pt x="979" y="135"/>
                </a:lnTo>
                <a:lnTo>
                  <a:pt x="979" y="122"/>
                </a:lnTo>
                <a:lnTo>
                  <a:pt x="977" y="109"/>
                </a:lnTo>
                <a:lnTo>
                  <a:pt x="974" y="96"/>
                </a:lnTo>
                <a:lnTo>
                  <a:pt x="969" y="83"/>
                </a:lnTo>
                <a:lnTo>
                  <a:pt x="963" y="71"/>
                </a:lnTo>
                <a:lnTo>
                  <a:pt x="956" y="60"/>
                </a:lnTo>
                <a:lnTo>
                  <a:pt x="948" y="49"/>
                </a:lnTo>
                <a:lnTo>
                  <a:pt x="940" y="39"/>
                </a:lnTo>
                <a:lnTo>
                  <a:pt x="930" y="31"/>
                </a:lnTo>
                <a:lnTo>
                  <a:pt x="921" y="23"/>
                </a:lnTo>
                <a:lnTo>
                  <a:pt x="909" y="16"/>
                </a:lnTo>
                <a:lnTo>
                  <a:pt x="896" y="10"/>
                </a:lnTo>
                <a:lnTo>
                  <a:pt x="885" y="6"/>
                </a:lnTo>
                <a:lnTo>
                  <a:pt x="872" y="3"/>
                </a:lnTo>
                <a:lnTo>
                  <a:pt x="857" y="0"/>
                </a:lnTo>
                <a:lnTo>
                  <a:pt x="844" y="0"/>
                </a:lnTo>
                <a:lnTo>
                  <a:pt x="844" y="0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1" name="千图PPT彼岸天：ID 8661124库_组合 30"/>
          <p:cNvGrpSpPr/>
          <p:nvPr>
            <p:custDataLst>
              <p:tags r:id="rId6"/>
            </p:custDataLst>
          </p:nvPr>
        </p:nvGrpSpPr>
        <p:grpSpPr>
          <a:xfrm>
            <a:off x="6968240" y="1641075"/>
            <a:ext cx="2512137" cy="1453241"/>
            <a:chOff x="6968240" y="1641075"/>
            <a:chExt cx="2512137" cy="1453241"/>
          </a:xfrm>
        </p:grpSpPr>
        <p:cxnSp>
          <p:nvCxnSpPr>
            <p:cNvPr id="11" name="Straight Arrow Connector 18"/>
            <p:cNvCxnSpPr/>
            <p:nvPr/>
          </p:nvCxnSpPr>
          <p:spPr>
            <a:xfrm flipV="1">
              <a:off x="6968240" y="1897042"/>
              <a:ext cx="0" cy="1197274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22"/>
            <p:cNvGrpSpPr/>
            <p:nvPr/>
          </p:nvGrpSpPr>
          <p:grpSpPr>
            <a:xfrm>
              <a:off x="6968241" y="1641075"/>
              <a:ext cx="2512136" cy="1006991"/>
              <a:chOff x="1197898" y="2503545"/>
              <a:chExt cx="2198693" cy="1006991"/>
            </a:xfrm>
          </p:grpSpPr>
          <p:sp>
            <p:nvSpPr>
              <p:cNvPr id="27" name="TextBox 24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8" name="TextBox 25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7"/>
            </p:custDataLst>
          </p:nvPr>
        </p:nvGrpSpPr>
        <p:grpSpPr>
          <a:xfrm>
            <a:off x="4195331" y="1641075"/>
            <a:ext cx="2512136" cy="1453242"/>
            <a:chOff x="4195331" y="1641075"/>
            <a:chExt cx="2512136" cy="1453242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4195331" y="1897043"/>
              <a:ext cx="0" cy="119727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30"/>
            <p:cNvGrpSpPr/>
            <p:nvPr/>
          </p:nvGrpSpPr>
          <p:grpSpPr>
            <a:xfrm>
              <a:off x="4195331" y="1641075"/>
              <a:ext cx="2512136" cy="1006991"/>
              <a:chOff x="1197898" y="2503545"/>
              <a:chExt cx="2198693" cy="1006991"/>
            </a:xfrm>
          </p:grpSpPr>
          <p:sp>
            <p:nvSpPr>
              <p:cNvPr id="25" name="TextBox 31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6" name="TextBox 32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2" name="千图PPT彼岸天：ID 8661124库_组合 31"/>
          <p:cNvGrpSpPr/>
          <p:nvPr>
            <p:custDataLst>
              <p:tags r:id="rId8"/>
            </p:custDataLst>
          </p:nvPr>
        </p:nvGrpSpPr>
        <p:grpSpPr>
          <a:xfrm>
            <a:off x="8625428" y="4365104"/>
            <a:ext cx="2512136" cy="1332148"/>
            <a:chOff x="8625428" y="4365104"/>
            <a:chExt cx="2512136" cy="1332148"/>
          </a:xfrm>
        </p:grpSpPr>
        <p:cxnSp>
          <p:nvCxnSpPr>
            <p:cNvPr id="13" name="Straight Arrow Connector 28"/>
            <p:cNvCxnSpPr/>
            <p:nvPr/>
          </p:nvCxnSpPr>
          <p:spPr>
            <a:xfrm>
              <a:off x="8625428" y="4365104"/>
              <a:ext cx="0" cy="61862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33"/>
            <p:cNvGrpSpPr/>
            <p:nvPr/>
          </p:nvGrpSpPr>
          <p:grpSpPr>
            <a:xfrm>
              <a:off x="8625428" y="4690261"/>
              <a:ext cx="2512136" cy="1006991"/>
              <a:chOff x="1197898" y="2503545"/>
              <a:chExt cx="2198693" cy="1006991"/>
            </a:xfrm>
          </p:grpSpPr>
          <p:sp>
            <p:nvSpPr>
              <p:cNvPr id="23" name="TextBox 34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4" name="TextBox 35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9"/>
            </p:custDataLst>
          </p:nvPr>
        </p:nvGrpSpPr>
        <p:grpSpPr>
          <a:xfrm>
            <a:off x="5553111" y="4022882"/>
            <a:ext cx="2512396" cy="1674370"/>
            <a:chOff x="5553111" y="4022882"/>
            <a:chExt cx="2512396" cy="1674370"/>
          </a:xfrm>
        </p:grpSpPr>
        <p:cxnSp>
          <p:nvCxnSpPr>
            <p:cNvPr id="12" name="Straight Arrow Connector 23"/>
            <p:cNvCxnSpPr/>
            <p:nvPr/>
          </p:nvCxnSpPr>
          <p:spPr>
            <a:xfrm>
              <a:off x="5553111" y="4022882"/>
              <a:ext cx="0" cy="96084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7"/>
            <p:cNvGrpSpPr/>
            <p:nvPr/>
          </p:nvGrpSpPr>
          <p:grpSpPr>
            <a:xfrm>
              <a:off x="5553371" y="4690261"/>
              <a:ext cx="2512136" cy="1006991"/>
              <a:chOff x="1197898" y="2503545"/>
              <a:chExt cx="2198693" cy="1006991"/>
            </a:xfrm>
          </p:grpSpPr>
          <p:sp>
            <p:nvSpPr>
              <p:cNvPr id="21" name="TextBox 46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2" name="TextBox 47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10"/>
            </p:custDataLst>
          </p:nvPr>
        </p:nvGrpSpPr>
        <p:grpSpPr>
          <a:xfrm>
            <a:off x="2589530" y="3340148"/>
            <a:ext cx="2515328" cy="2357104"/>
            <a:chOff x="2589530" y="3340148"/>
            <a:chExt cx="2515328" cy="2357104"/>
          </a:xfrm>
        </p:grpSpPr>
        <p:cxnSp>
          <p:nvCxnSpPr>
            <p:cNvPr id="10" name="Straight Arrow Connector 13"/>
            <p:cNvCxnSpPr/>
            <p:nvPr/>
          </p:nvCxnSpPr>
          <p:spPr>
            <a:xfrm>
              <a:off x="2589530" y="3340148"/>
              <a:ext cx="0" cy="164358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48"/>
            <p:cNvGrpSpPr/>
            <p:nvPr/>
          </p:nvGrpSpPr>
          <p:grpSpPr>
            <a:xfrm>
              <a:off x="2592722" y="4690261"/>
              <a:ext cx="2512136" cy="1006991"/>
              <a:chOff x="1197898" y="2503545"/>
              <a:chExt cx="2198693" cy="1006991"/>
            </a:xfrm>
          </p:grpSpPr>
          <p:sp>
            <p:nvSpPr>
              <p:cNvPr id="19" name="TextBox 49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0" name="TextBox 52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784057" y="2819462"/>
            <a:ext cx="923330" cy="937529"/>
            <a:chOff x="4784057" y="2819462"/>
            <a:chExt cx="923330" cy="937529"/>
          </a:xfrm>
        </p:grpSpPr>
        <p:sp>
          <p:nvSpPr>
            <p:cNvPr id="14" name="TextBox 23"/>
            <p:cNvSpPr txBox="1"/>
            <p:nvPr/>
          </p:nvSpPr>
          <p:spPr>
            <a:xfrm>
              <a:off x="4784057" y="3426919"/>
              <a:ext cx="923330" cy="330072"/>
            </a:xfrm>
            <a:prstGeom prst="rect">
              <a:avLst/>
            </a:prstGeom>
            <a:noFill/>
          </p:spPr>
          <p:txBody>
            <a:bodyPr wrap="none" lIns="0" tIns="144000" rIns="0" bIns="0" anchor="t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grpSp>
          <p:nvGrpSpPr>
            <p:cNvPr id="19" name="Group 41"/>
            <p:cNvGrpSpPr/>
            <p:nvPr/>
          </p:nvGrpSpPr>
          <p:grpSpPr>
            <a:xfrm>
              <a:off x="4933045" y="2819462"/>
              <a:ext cx="625361" cy="607457"/>
              <a:chOff x="3699782" y="2223917"/>
              <a:chExt cx="469021" cy="455593"/>
            </a:xfrm>
          </p:grpSpPr>
          <p:sp>
            <p:nvSpPr>
              <p:cNvPr id="40" name="Teardrop 42"/>
              <p:cNvSpPr>
                <a:spLocks noChangeAspect="1"/>
              </p:cNvSpPr>
              <p:nvPr/>
            </p:nvSpPr>
            <p:spPr>
              <a:xfrm>
                <a:off x="3699782" y="2223917"/>
                <a:ext cx="469021" cy="455593"/>
              </a:xfrm>
              <a:prstGeom prst="teardrop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43"/>
              <p:cNvSpPr/>
              <p:nvPr/>
            </p:nvSpPr>
            <p:spPr bwMode="auto">
              <a:xfrm>
                <a:off x="3850236" y="2359808"/>
                <a:ext cx="195263" cy="195263"/>
              </a:xfrm>
              <a:custGeom>
                <a:avLst/>
                <a:gdLst/>
                <a:ahLst/>
                <a:cxnLst>
                  <a:cxn ang="0">
                    <a:pos x="56" y="51"/>
                  </a:cxn>
                  <a:cxn ang="0">
                    <a:pos x="51" y="55"/>
                  </a:cxn>
                  <a:cxn ang="0">
                    <a:pos x="43" y="57"/>
                  </a:cxn>
                  <a:cxn ang="0">
                    <a:pos x="33" y="54"/>
                  </a:cxn>
                  <a:cxn ang="0">
                    <a:pos x="26" y="51"/>
                  </a:cxn>
                  <a:cxn ang="0">
                    <a:pos x="7" y="32"/>
                  </a:cxn>
                  <a:cxn ang="0">
                    <a:pos x="3" y="25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5" y="4"/>
                  </a:cxn>
                  <a:cxn ang="0">
                    <a:pos x="19" y="10"/>
                  </a:cxn>
                  <a:cxn ang="0">
                    <a:pos x="21" y="14"/>
                  </a:cxn>
                  <a:cxn ang="0">
                    <a:pos x="14" y="22"/>
                  </a:cxn>
                  <a:cxn ang="0">
                    <a:pos x="15" y="26"/>
                  </a:cxn>
                  <a:cxn ang="0">
                    <a:pos x="32" y="42"/>
                  </a:cxn>
                  <a:cxn ang="0">
                    <a:pos x="35" y="44"/>
                  </a:cxn>
                  <a:cxn ang="0">
                    <a:pos x="43" y="36"/>
                  </a:cxn>
                  <a:cxn ang="0">
                    <a:pos x="47" y="38"/>
                  </a:cxn>
                  <a:cxn ang="0">
                    <a:pos x="54" y="42"/>
                  </a:cxn>
                  <a:cxn ang="0">
                    <a:pos x="57" y="44"/>
                  </a:cxn>
                  <a:cxn ang="0">
                    <a:pos x="57" y="45"/>
                  </a:cxn>
                  <a:cxn ang="0">
                    <a:pos x="56" y="51"/>
                  </a:cxn>
                </a:cxnLst>
                <a:rect l="0" t="0" r="r" b="b"/>
                <a:pathLst>
                  <a:path w="57" h="57">
                    <a:moveTo>
                      <a:pt x="56" y="51"/>
                    </a:moveTo>
                    <a:cubicBezTo>
                      <a:pt x="55" y="53"/>
                      <a:pt x="53" y="54"/>
                      <a:pt x="51" y="55"/>
                    </a:cubicBezTo>
                    <a:cubicBezTo>
                      <a:pt x="49" y="56"/>
                      <a:pt x="46" y="57"/>
                      <a:pt x="43" y="57"/>
                    </a:cubicBezTo>
                    <a:cubicBezTo>
                      <a:pt x="40" y="57"/>
                      <a:pt x="36" y="55"/>
                      <a:pt x="33" y="54"/>
                    </a:cubicBezTo>
                    <a:cubicBezTo>
                      <a:pt x="30" y="53"/>
                      <a:pt x="28" y="52"/>
                      <a:pt x="26" y="51"/>
                    </a:cubicBezTo>
                    <a:cubicBezTo>
                      <a:pt x="19" y="47"/>
                      <a:pt x="11" y="38"/>
                      <a:pt x="7" y="32"/>
                    </a:cubicBezTo>
                    <a:cubicBezTo>
                      <a:pt x="5" y="29"/>
                      <a:pt x="4" y="27"/>
                      <a:pt x="3" y="25"/>
                    </a:cubicBezTo>
                    <a:cubicBezTo>
                      <a:pt x="2" y="21"/>
                      <a:pt x="0" y="18"/>
                      <a:pt x="0" y="14"/>
                    </a:cubicBezTo>
                    <a:cubicBezTo>
                      <a:pt x="0" y="11"/>
                      <a:pt x="1" y="9"/>
                      <a:pt x="3" y="7"/>
                    </a:cubicBezTo>
                    <a:cubicBezTo>
                      <a:pt x="4" y="5"/>
                      <a:pt x="5" y="3"/>
                      <a:pt x="7" y="2"/>
                    </a:cubicBezTo>
                    <a:cubicBezTo>
                      <a:pt x="8" y="1"/>
                      <a:pt x="11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4" y="1"/>
                      <a:pt x="15" y="3"/>
                      <a:pt x="15" y="4"/>
                    </a:cubicBezTo>
                    <a:cubicBezTo>
                      <a:pt x="17" y="6"/>
                      <a:pt x="18" y="8"/>
                      <a:pt x="19" y="10"/>
                    </a:cubicBezTo>
                    <a:cubicBezTo>
                      <a:pt x="20" y="12"/>
                      <a:pt x="21" y="13"/>
                      <a:pt x="21" y="14"/>
                    </a:cubicBezTo>
                    <a:cubicBezTo>
                      <a:pt x="21" y="17"/>
                      <a:pt x="14" y="20"/>
                      <a:pt x="14" y="22"/>
                    </a:cubicBezTo>
                    <a:cubicBezTo>
                      <a:pt x="14" y="23"/>
                      <a:pt x="15" y="25"/>
                      <a:pt x="15" y="26"/>
                    </a:cubicBezTo>
                    <a:cubicBezTo>
                      <a:pt x="19" y="33"/>
                      <a:pt x="24" y="38"/>
                      <a:pt x="32" y="42"/>
                    </a:cubicBezTo>
                    <a:cubicBezTo>
                      <a:pt x="33" y="43"/>
                      <a:pt x="34" y="44"/>
                      <a:pt x="35" y="44"/>
                    </a:cubicBezTo>
                    <a:cubicBezTo>
                      <a:pt x="37" y="44"/>
                      <a:pt x="41" y="36"/>
                      <a:pt x="43" y="36"/>
                    </a:cubicBezTo>
                    <a:cubicBezTo>
                      <a:pt x="45" y="36"/>
                      <a:pt x="46" y="38"/>
                      <a:pt x="47" y="38"/>
                    </a:cubicBezTo>
                    <a:cubicBezTo>
                      <a:pt x="49" y="40"/>
                      <a:pt x="52" y="41"/>
                      <a:pt x="54" y="42"/>
                    </a:cubicBezTo>
                    <a:cubicBezTo>
                      <a:pt x="55" y="43"/>
                      <a:pt x="57" y="43"/>
                      <a:pt x="57" y="4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7"/>
                      <a:pt x="56" y="49"/>
                      <a:pt x="56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5" name="千图PPT彼岸天：ID 8661124库_组合 64"/>
          <p:cNvGrpSpPr/>
          <p:nvPr>
            <p:custDataLst>
              <p:tags r:id="rId2"/>
            </p:custDataLst>
          </p:nvPr>
        </p:nvGrpSpPr>
        <p:grpSpPr>
          <a:xfrm>
            <a:off x="0" y="1268761"/>
            <a:ext cx="12192000" cy="4702805"/>
            <a:chOff x="0" y="1268761"/>
            <a:chExt cx="12192000" cy="4702805"/>
          </a:xfrm>
        </p:grpSpPr>
        <p:grpSp>
          <p:nvGrpSpPr>
            <p:cNvPr id="4" name="Group 3"/>
            <p:cNvGrpSpPr/>
            <p:nvPr/>
          </p:nvGrpSpPr>
          <p:grpSpPr>
            <a:xfrm>
              <a:off x="1869839" y="3240901"/>
              <a:ext cx="1022420" cy="1028392"/>
              <a:chOff x="3362253" y="2517137"/>
              <a:chExt cx="1112458" cy="771294"/>
            </a:xfrm>
          </p:grpSpPr>
          <p:sp>
            <p:nvSpPr>
              <p:cNvPr id="58" name="Teardrop 4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Teardrop 5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6"/>
            <p:cNvGrpSpPr/>
            <p:nvPr/>
          </p:nvGrpSpPr>
          <p:grpSpPr>
            <a:xfrm>
              <a:off x="3111310" y="3257229"/>
              <a:ext cx="1216431" cy="1252669"/>
              <a:chOff x="4638997" y="2552242"/>
              <a:chExt cx="1314128" cy="939502"/>
            </a:xfrm>
          </p:grpSpPr>
          <p:sp>
            <p:nvSpPr>
              <p:cNvPr id="56" name="Teardrop 7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Teardrop 8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9"/>
            <p:cNvGrpSpPr/>
            <p:nvPr/>
          </p:nvGrpSpPr>
          <p:grpSpPr>
            <a:xfrm>
              <a:off x="2993868" y="1871083"/>
              <a:ext cx="1333872" cy="1326647"/>
              <a:chOff x="4550915" y="1512632"/>
              <a:chExt cx="1402210" cy="994985"/>
            </a:xfrm>
          </p:grpSpPr>
          <p:sp>
            <p:nvSpPr>
              <p:cNvPr id="54" name="Teardrop 10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Teardrop 11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>
              <a:off x="949777" y="1268761"/>
              <a:ext cx="1907697" cy="1813136"/>
              <a:chOff x="2607467" y="1060892"/>
              <a:chExt cx="1841153" cy="1359852"/>
            </a:xfrm>
          </p:grpSpPr>
          <p:sp>
            <p:nvSpPr>
              <p:cNvPr id="52" name="Teardrop 13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Teardrop 14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Oval 15"/>
            <p:cNvSpPr/>
            <p:nvPr/>
          </p:nvSpPr>
          <p:spPr>
            <a:xfrm>
              <a:off x="2411196" y="2600825"/>
              <a:ext cx="1165355" cy="1165347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6"/>
            <p:cNvSpPr/>
            <p:nvPr/>
          </p:nvSpPr>
          <p:spPr bwMode="auto">
            <a:xfrm>
              <a:off x="2467416" y="3172321"/>
              <a:ext cx="1109133" cy="2686901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17"/>
            <p:cNvSpPr/>
            <p:nvPr/>
          </p:nvSpPr>
          <p:spPr>
            <a:xfrm>
              <a:off x="2813026" y="2980299"/>
              <a:ext cx="384047" cy="3840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 18"/>
            <p:cNvSpPr/>
            <p:nvPr/>
          </p:nvSpPr>
          <p:spPr>
            <a:xfrm>
              <a:off x="0" y="5859223"/>
              <a:ext cx="12192000" cy="1123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19"/>
            <p:cNvGrpSpPr/>
            <p:nvPr/>
          </p:nvGrpSpPr>
          <p:grpSpPr>
            <a:xfrm>
              <a:off x="2100269" y="4435379"/>
              <a:ext cx="801588" cy="786239"/>
              <a:chOff x="3360240" y="2517137"/>
              <a:chExt cx="1112194" cy="774844"/>
            </a:xfrm>
          </p:grpSpPr>
          <p:sp>
            <p:nvSpPr>
              <p:cNvPr id="50" name="Teardrop 20"/>
              <p:cNvSpPr/>
              <p:nvPr/>
            </p:nvSpPr>
            <p:spPr>
              <a:xfrm rot="10800000" flipH="1" flipV="1">
                <a:off x="3360240" y="2546083"/>
                <a:ext cx="1110180" cy="745898"/>
              </a:xfrm>
              <a:prstGeom prst="teardrop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Teardrop 21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Oval 22"/>
            <p:cNvSpPr/>
            <p:nvPr/>
          </p:nvSpPr>
          <p:spPr>
            <a:xfrm>
              <a:off x="2884837" y="4348041"/>
              <a:ext cx="240424" cy="2404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44"/>
            <p:cNvSpPr/>
            <p:nvPr/>
          </p:nvSpPr>
          <p:spPr bwMode="auto">
            <a:xfrm>
              <a:off x="3340100" y="2169707"/>
              <a:ext cx="664189" cy="664189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45"/>
            <p:cNvSpPr/>
            <p:nvPr/>
          </p:nvSpPr>
          <p:spPr bwMode="auto">
            <a:xfrm>
              <a:off x="3487648" y="3633989"/>
              <a:ext cx="427741" cy="464501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46"/>
            <p:cNvSpPr/>
            <p:nvPr/>
          </p:nvSpPr>
          <p:spPr bwMode="auto">
            <a:xfrm>
              <a:off x="2199317" y="3526367"/>
              <a:ext cx="324745" cy="478193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47"/>
            <p:cNvSpPr/>
            <p:nvPr/>
          </p:nvSpPr>
          <p:spPr bwMode="auto">
            <a:xfrm>
              <a:off x="2325469" y="4675967"/>
              <a:ext cx="334433" cy="25188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48"/>
            <p:cNvSpPr/>
            <p:nvPr/>
          </p:nvSpPr>
          <p:spPr bwMode="auto">
            <a:xfrm>
              <a:off x="1630685" y="1909181"/>
              <a:ext cx="668017" cy="576045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4" name="千图PPT彼岸天：ID 8661124库_组合 63"/>
          <p:cNvGrpSpPr/>
          <p:nvPr>
            <p:custDataLst>
              <p:tags r:id="rId3"/>
            </p:custDataLst>
          </p:nvPr>
        </p:nvGrpSpPr>
        <p:grpSpPr>
          <a:xfrm>
            <a:off x="4599369" y="4583365"/>
            <a:ext cx="6873287" cy="733422"/>
            <a:chOff x="4599369" y="4583365"/>
            <a:chExt cx="6873287" cy="733422"/>
          </a:xfrm>
        </p:grpSpPr>
        <p:grpSp>
          <p:nvGrpSpPr>
            <p:cNvPr id="25" name="Group 57"/>
            <p:cNvGrpSpPr/>
            <p:nvPr/>
          </p:nvGrpSpPr>
          <p:grpSpPr>
            <a:xfrm>
              <a:off x="5613278" y="4593514"/>
              <a:ext cx="2365647" cy="723273"/>
              <a:chOff x="5613277" y="4593517"/>
              <a:chExt cx="2365646" cy="723274"/>
            </a:xfrm>
          </p:grpSpPr>
          <p:sp>
            <p:nvSpPr>
              <p:cNvPr id="38" name="TextBox 49"/>
              <p:cNvSpPr txBox="1"/>
              <p:nvPr/>
            </p:nvSpPr>
            <p:spPr>
              <a:xfrm>
                <a:off x="5613277" y="4762792"/>
                <a:ext cx="2365646" cy="55399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ysClr val="windowText" lastClr="000000"/>
                    </a:solidFill>
                  </a:rPr>
                  <a:t>请替换文字内容复制你的内容到此 如需更改请在（设置形状格式）菜单下（文本选项）中调整</a:t>
                </a:r>
              </a:p>
            </p:txBody>
          </p:sp>
          <p:sp>
            <p:nvSpPr>
              <p:cNvPr id="39" name="TextBox 50"/>
              <p:cNvSpPr txBox="1"/>
              <p:nvPr/>
            </p:nvSpPr>
            <p:spPr>
              <a:xfrm>
                <a:off x="5613277" y="4593517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100" b="1" dirty="0">
                    <a:solidFill>
                      <a:sysClr val="windowText" lastClr="000000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26" name="TextBox 51"/>
            <p:cNvSpPr txBox="1"/>
            <p:nvPr/>
          </p:nvSpPr>
          <p:spPr>
            <a:xfrm>
              <a:off x="4599369" y="4583365"/>
              <a:ext cx="820738" cy="49244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3200" b="1">
                  <a:solidFill>
                    <a:schemeClr val="accent1"/>
                  </a:solidFill>
                </a:rPr>
                <a:t>80%</a:t>
              </a:r>
            </a:p>
          </p:txBody>
        </p:sp>
        <p:grpSp>
          <p:nvGrpSpPr>
            <p:cNvPr id="27" name="Group 58"/>
            <p:cNvGrpSpPr/>
            <p:nvPr/>
          </p:nvGrpSpPr>
          <p:grpSpPr>
            <a:xfrm>
              <a:off x="9107009" y="4593514"/>
              <a:ext cx="2365647" cy="723273"/>
              <a:chOff x="9107007" y="4593517"/>
              <a:chExt cx="2365647" cy="723274"/>
            </a:xfrm>
          </p:grpSpPr>
          <p:sp>
            <p:nvSpPr>
              <p:cNvPr id="36" name="TextBox 52"/>
              <p:cNvSpPr txBox="1"/>
              <p:nvPr/>
            </p:nvSpPr>
            <p:spPr>
              <a:xfrm>
                <a:off x="9107008" y="4762792"/>
                <a:ext cx="2365646" cy="55399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ysClr val="windowText" lastClr="000000"/>
                    </a:solidFill>
                  </a:rPr>
                  <a:t>请替换文字内容复制你的内容到此 如需更改请在（设置形状格式）菜单下（文本选项）中调整</a:t>
                </a:r>
              </a:p>
            </p:txBody>
          </p:sp>
          <p:sp>
            <p:nvSpPr>
              <p:cNvPr id="37" name="TextBox 53"/>
              <p:cNvSpPr txBox="1"/>
              <p:nvPr/>
            </p:nvSpPr>
            <p:spPr>
              <a:xfrm>
                <a:off x="9107007" y="4593517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100" b="1" dirty="0">
                    <a:solidFill>
                      <a:sysClr val="windowText" lastClr="000000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28" name="TextBox 54"/>
            <p:cNvSpPr txBox="1"/>
            <p:nvPr/>
          </p:nvSpPr>
          <p:spPr>
            <a:xfrm>
              <a:off x="8093098" y="4583365"/>
              <a:ext cx="820738" cy="49244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3200" b="1">
                  <a:solidFill>
                    <a:schemeClr val="accent2"/>
                  </a:solidFill>
                </a:rPr>
                <a:t>90%</a:t>
              </a:r>
            </a:p>
          </p:txBody>
        </p:sp>
      </p:grpSp>
      <p:grpSp>
        <p:nvGrpSpPr>
          <p:cNvPr id="29" name="千图PPT彼岸天：ID 8661124库_组合 55"/>
          <p:cNvGrpSpPr/>
          <p:nvPr>
            <p:custDataLst>
              <p:tags r:id="rId4"/>
            </p:custDataLst>
          </p:nvPr>
        </p:nvGrpSpPr>
        <p:grpSpPr>
          <a:xfrm>
            <a:off x="4559814" y="1208237"/>
            <a:ext cx="6912841" cy="830997"/>
            <a:chOff x="4559813" y="1208235"/>
            <a:chExt cx="6912841" cy="830999"/>
          </a:xfrm>
        </p:grpSpPr>
        <p:sp>
          <p:nvSpPr>
            <p:cNvPr id="34" name="TextBox 28"/>
            <p:cNvSpPr txBox="1"/>
            <p:nvPr/>
          </p:nvSpPr>
          <p:spPr>
            <a:xfrm>
              <a:off x="4559813" y="1577568"/>
              <a:ext cx="6912841" cy="46166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请替换文字内容复制你的内容到此 如需更改请在（设置形状格式）菜单下（文本选项）中调整</a:t>
              </a:r>
              <a:br>
                <a:rPr lang="zh-CN" altLang="en-US" sz="1000" dirty="0">
                  <a:solidFill>
                    <a:sysClr val="windowText" lastClr="000000"/>
                  </a:solidFill>
                </a:rPr>
              </a:br>
              <a:r>
                <a:rPr lang="zh-CN" altLang="en-US" sz="1000" dirty="0">
                  <a:solidFill>
                    <a:sysClr val="windowText" lastClr="000000"/>
                  </a:solidFill>
                </a:rPr>
                <a:t>请替换文字内容复制你的内容到此 如需更改请在（设置形状格式）菜单下（文本选项）中调整</a:t>
              </a:r>
            </a:p>
          </p:txBody>
        </p:sp>
        <p:sp>
          <p:nvSpPr>
            <p:cNvPr id="35" name="Rectangle 1"/>
            <p:cNvSpPr/>
            <p:nvPr/>
          </p:nvSpPr>
          <p:spPr>
            <a:xfrm>
              <a:off x="4559813" y="1208235"/>
              <a:ext cx="1231106" cy="3693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ysClr val="windowText" lastClr="000000"/>
                  </a:solidFill>
                </a:rPr>
                <a:t>输入标题文本</a:t>
              </a:r>
            </a:p>
          </p:txBody>
        </p:sp>
      </p:grpSp>
      <p:grpSp>
        <p:nvGrpSpPr>
          <p:cNvPr id="60" name="千图PPT彼岸天：ID 8661124库_组合 59"/>
          <p:cNvGrpSpPr/>
          <p:nvPr>
            <p:custDataLst>
              <p:tags r:id="rId5"/>
            </p:custDataLst>
          </p:nvPr>
        </p:nvGrpSpPr>
        <p:grpSpPr>
          <a:xfrm>
            <a:off x="6279715" y="2819463"/>
            <a:ext cx="923330" cy="937528"/>
            <a:chOff x="6279715" y="2819463"/>
            <a:chExt cx="923330" cy="937528"/>
          </a:xfrm>
        </p:grpSpPr>
        <p:grpSp>
          <p:nvGrpSpPr>
            <p:cNvPr id="17" name="Group 35"/>
            <p:cNvGrpSpPr/>
            <p:nvPr/>
          </p:nvGrpSpPr>
          <p:grpSpPr>
            <a:xfrm>
              <a:off x="6430825" y="2819463"/>
              <a:ext cx="625361" cy="607457"/>
              <a:chOff x="4823118" y="2223918"/>
              <a:chExt cx="469021" cy="455593"/>
            </a:xfrm>
          </p:grpSpPr>
          <p:sp>
            <p:nvSpPr>
              <p:cNvPr id="44" name="Teardrop 36"/>
              <p:cNvSpPr>
                <a:spLocks noChangeAspect="1"/>
              </p:cNvSpPr>
              <p:nvPr/>
            </p:nvSpPr>
            <p:spPr>
              <a:xfrm>
                <a:off x="4823118" y="2223918"/>
                <a:ext cx="469021" cy="455593"/>
              </a:xfrm>
              <a:prstGeom prst="teardrop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37"/>
              <p:cNvSpPr/>
              <p:nvPr/>
            </p:nvSpPr>
            <p:spPr bwMode="auto">
              <a:xfrm>
                <a:off x="4949420" y="2334408"/>
                <a:ext cx="235936" cy="235936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TextBox 59"/>
            <p:cNvSpPr txBox="1"/>
            <p:nvPr/>
          </p:nvSpPr>
          <p:spPr>
            <a:xfrm>
              <a:off x="6279715" y="3426919"/>
              <a:ext cx="923330" cy="330072"/>
            </a:xfrm>
            <a:prstGeom prst="rect">
              <a:avLst/>
            </a:prstGeom>
            <a:noFill/>
          </p:spPr>
          <p:txBody>
            <a:bodyPr wrap="none" lIns="0" tIns="144000" rIns="0" bIns="0" anchor="t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61" name="千图PPT彼岸天：ID 8661124库_组合 60"/>
          <p:cNvGrpSpPr/>
          <p:nvPr>
            <p:custDataLst>
              <p:tags r:id="rId6"/>
            </p:custDataLst>
          </p:nvPr>
        </p:nvGrpSpPr>
        <p:grpSpPr>
          <a:xfrm>
            <a:off x="7750939" y="2819462"/>
            <a:ext cx="923330" cy="937529"/>
            <a:chOff x="7750939" y="2819462"/>
            <a:chExt cx="923330" cy="937529"/>
          </a:xfrm>
        </p:grpSpPr>
        <p:grpSp>
          <p:nvGrpSpPr>
            <p:cNvPr id="18" name="Group 38"/>
            <p:cNvGrpSpPr/>
            <p:nvPr/>
          </p:nvGrpSpPr>
          <p:grpSpPr>
            <a:xfrm>
              <a:off x="7899925" y="2819462"/>
              <a:ext cx="625361" cy="607457"/>
              <a:chOff x="5924943" y="2223917"/>
              <a:chExt cx="469021" cy="455593"/>
            </a:xfrm>
          </p:grpSpPr>
          <p:sp>
            <p:nvSpPr>
              <p:cNvPr id="42" name="Teardrop 39"/>
              <p:cNvSpPr>
                <a:spLocks noChangeAspect="1"/>
              </p:cNvSpPr>
              <p:nvPr/>
            </p:nvSpPr>
            <p:spPr>
              <a:xfrm>
                <a:off x="5924943" y="2223917"/>
                <a:ext cx="469021" cy="455593"/>
              </a:xfrm>
              <a:prstGeom prst="teardrop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40"/>
              <p:cNvSpPr/>
              <p:nvPr/>
            </p:nvSpPr>
            <p:spPr bwMode="auto">
              <a:xfrm>
                <a:off x="6069782" y="2334408"/>
                <a:ext cx="203200" cy="220663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1" name="TextBox 60"/>
            <p:cNvSpPr txBox="1"/>
            <p:nvPr/>
          </p:nvSpPr>
          <p:spPr>
            <a:xfrm>
              <a:off x="7750939" y="3426919"/>
              <a:ext cx="923330" cy="330072"/>
            </a:xfrm>
            <a:prstGeom prst="rect">
              <a:avLst/>
            </a:prstGeom>
            <a:noFill/>
          </p:spPr>
          <p:txBody>
            <a:bodyPr wrap="none" lIns="0" tIns="144000" rIns="0" bIns="0" anchor="t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62" name="千图PPT彼岸天：ID 8661124库_组合 61"/>
          <p:cNvGrpSpPr/>
          <p:nvPr>
            <p:custDataLst>
              <p:tags r:id="rId7"/>
            </p:custDataLst>
          </p:nvPr>
        </p:nvGrpSpPr>
        <p:grpSpPr>
          <a:xfrm>
            <a:off x="9038387" y="2737390"/>
            <a:ext cx="923330" cy="1019601"/>
            <a:chOff x="9038387" y="2737390"/>
            <a:chExt cx="923330" cy="1019601"/>
          </a:xfrm>
        </p:grpSpPr>
        <p:grpSp>
          <p:nvGrpSpPr>
            <p:cNvPr id="16" name="Group 32"/>
            <p:cNvGrpSpPr/>
            <p:nvPr/>
          </p:nvGrpSpPr>
          <p:grpSpPr>
            <a:xfrm>
              <a:off x="9187373" y="2737390"/>
              <a:ext cx="625361" cy="607457"/>
              <a:chOff x="6890529" y="2162362"/>
              <a:chExt cx="469021" cy="455593"/>
            </a:xfrm>
          </p:grpSpPr>
          <p:sp>
            <p:nvSpPr>
              <p:cNvPr id="46" name="Teardrop 33"/>
              <p:cNvSpPr>
                <a:spLocks noChangeAspect="1"/>
              </p:cNvSpPr>
              <p:nvPr/>
            </p:nvSpPr>
            <p:spPr>
              <a:xfrm>
                <a:off x="6890529" y="2162362"/>
                <a:ext cx="469021" cy="455593"/>
              </a:xfrm>
              <a:prstGeom prst="teardrop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34"/>
              <p:cNvSpPr/>
              <p:nvPr/>
            </p:nvSpPr>
            <p:spPr bwMode="auto">
              <a:xfrm>
                <a:off x="7030053" y="2231059"/>
                <a:ext cx="196634" cy="289547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2" name="TextBox 61"/>
            <p:cNvSpPr txBox="1"/>
            <p:nvPr/>
          </p:nvSpPr>
          <p:spPr>
            <a:xfrm>
              <a:off x="9038387" y="3426919"/>
              <a:ext cx="923330" cy="330072"/>
            </a:xfrm>
            <a:prstGeom prst="rect">
              <a:avLst/>
            </a:prstGeom>
            <a:noFill/>
          </p:spPr>
          <p:txBody>
            <a:bodyPr wrap="none" lIns="0" tIns="144000" rIns="0" bIns="0" anchor="t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63" name="千图PPT彼岸天：ID 8661124库_组合 62"/>
          <p:cNvGrpSpPr/>
          <p:nvPr>
            <p:custDataLst>
              <p:tags r:id="rId8"/>
            </p:custDataLst>
          </p:nvPr>
        </p:nvGrpSpPr>
        <p:grpSpPr>
          <a:xfrm>
            <a:off x="10416727" y="2819462"/>
            <a:ext cx="923330" cy="937529"/>
            <a:chOff x="10416727" y="2819462"/>
            <a:chExt cx="923330" cy="937529"/>
          </a:xfrm>
        </p:grpSpPr>
        <p:grpSp>
          <p:nvGrpSpPr>
            <p:cNvPr id="15" name="Group 29"/>
            <p:cNvGrpSpPr/>
            <p:nvPr/>
          </p:nvGrpSpPr>
          <p:grpSpPr>
            <a:xfrm>
              <a:off x="10565713" y="2819462"/>
              <a:ext cx="625361" cy="607457"/>
              <a:chOff x="7924284" y="2223917"/>
              <a:chExt cx="469021" cy="455593"/>
            </a:xfrm>
          </p:grpSpPr>
          <p:sp>
            <p:nvSpPr>
              <p:cNvPr id="48" name="Teardrop 30"/>
              <p:cNvSpPr>
                <a:spLocks noChangeAspect="1"/>
              </p:cNvSpPr>
              <p:nvPr/>
            </p:nvSpPr>
            <p:spPr>
              <a:xfrm>
                <a:off x="7924284" y="2223917"/>
                <a:ext cx="469021" cy="455593"/>
              </a:xfrm>
              <a:prstGeom prst="teardrop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31"/>
              <p:cNvSpPr/>
              <p:nvPr/>
            </p:nvSpPr>
            <p:spPr bwMode="auto">
              <a:xfrm>
                <a:off x="8034808" y="2338100"/>
                <a:ext cx="250825" cy="188913"/>
              </a:xfrm>
              <a:custGeom>
                <a:avLst/>
                <a:gdLst/>
                <a:ahLst/>
                <a:cxnLst>
                  <a:cxn ang="0">
                    <a:pos x="158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08"/>
                  </a:cxn>
                  <a:cxn ang="0">
                    <a:pos x="158" y="108"/>
                  </a:cxn>
                  <a:cxn ang="0">
                    <a:pos x="158" y="119"/>
                  </a:cxn>
                  <a:cxn ang="0">
                    <a:pos x="147" y="98"/>
                  </a:cxn>
                  <a:cxn ang="0">
                    <a:pos x="19" y="98"/>
                  </a:cxn>
                  <a:cxn ang="0">
                    <a:pos x="19" y="54"/>
                  </a:cxn>
                  <a:cxn ang="0">
                    <a:pos x="54" y="9"/>
                  </a:cxn>
                  <a:cxn ang="0">
                    <a:pos x="97" y="54"/>
                  </a:cxn>
                  <a:cxn ang="0">
                    <a:pos x="127" y="28"/>
                  </a:cxn>
                  <a:cxn ang="0">
                    <a:pos x="147" y="98"/>
                  </a:cxn>
                </a:cxnLst>
                <a:rect l="0" t="0" r="r" b="b"/>
                <a:pathLst>
                  <a:path w="158" h="119">
                    <a:moveTo>
                      <a:pt x="1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08"/>
                    </a:lnTo>
                    <a:lnTo>
                      <a:pt x="158" y="108"/>
                    </a:lnTo>
                    <a:lnTo>
                      <a:pt x="158" y="119"/>
                    </a:lnTo>
                    <a:close/>
                    <a:moveTo>
                      <a:pt x="147" y="98"/>
                    </a:moveTo>
                    <a:lnTo>
                      <a:pt x="19" y="98"/>
                    </a:lnTo>
                    <a:lnTo>
                      <a:pt x="19" y="54"/>
                    </a:lnTo>
                    <a:lnTo>
                      <a:pt x="54" y="9"/>
                    </a:lnTo>
                    <a:lnTo>
                      <a:pt x="97" y="54"/>
                    </a:lnTo>
                    <a:lnTo>
                      <a:pt x="127" y="28"/>
                    </a:lnTo>
                    <a:lnTo>
                      <a:pt x="147" y="9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3" name="TextBox 62"/>
            <p:cNvSpPr txBox="1"/>
            <p:nvPr/>
          </p:nvSpPr>
          <p:spPr>
            <a:xfrm>
              <a:off x="10416727" y="3426919"/>
              <a:ext cx="923330" cy="330072"/>
            </a:xfrm>
            <a:prstGeom prst="rect">
              <a:avLst/>
            </a:prstGeom>
            <a:noFill/>
          </p:spPr>
          <p:txBody>
            <a:bodyPr wrap="none" lIns="0" tIns="144000" rIns="0" bIns="0" anchor="t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6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7894" y="1749510"/>
            <a:ext cx="1349663" cy="99041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/>
            <a:r>
              <a:rPr lang="en-US" altLang="zh-CN" sz="5865" b="1" dirty="0">
                <a:solidFill>
                  <a:srgbClr val="FEFF64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5865" b="1" dirty="0">
              <a:solidFill>
                <a:srgbClr val="FEFF64"/>
              </a:solidFill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13079" y="3078477"/>
            <a:ext cx="3019291" cy="533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1374147" y="3821709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466615" y="3821709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374147" y="4135458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3466615" y="4135458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千图PPT彼岸天：ID 8661124库_组合 58"/>
          <p:cNvGrpSpPr/>
          <p:nvPr>
            <p:custDataLst>
              <p:tags r:id="rId1"/>
            </p:custDataLst>
          </p:nvPr>
        </p:nvGrpSpPr>
        <p:grpSpPr>
          <a:xfrm>
            <a:off x="9330681" y="2046841"/>
            <a:ext cx="2120096" cy="3013599"/>
            <a:chOff x="9330681" y="2046841"/>
            <a:chExt cx="2120096" cy="3013599"/>
          </a:xfrm>
        </p:grpSpPr>
        <p:grpSp>
          <p:nvGrpSpPr>
            <p:cNvPr id="8" name="Group 12"/>
            <p:cNvGrpSpPr/>
            <p:nvPr/>
          </p:nvGrpSpPr>
          <p:grpSpPr>
            <a:xfrm>
              <a:off x="9330681" y="3830355"/>
              <a:ext cx="2120096" cy="1230085"/>
              <a:chOff x="9330681" y="4168399"/>
              <a:chExt cx="2120096" cy="1230085"/>
            </a:xfrm>
          </p:grpSpPr>
          <p:sp>
            <p:nvSpPr>
              <p:cNvPr id="46" name="TextBox 76"/>
              <p:cNvSpPr txBox="1"/>
              <p:nvPr/>
            </p:nvSpPr>
            <p:spPr>
              <a:xfrm>
                <a:off x="9330681" y="4445398"/>
                <a:ext cx="2120096" cy="953086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7" name="Rectangle 77"/>
              <p:cNvSpPr/>
              <p:nvPr/>
            </p:nvSpPr>
            <p:spPr>
              <a:xfrm>
                <a:off x="9861257" y="4168399"/>
                <a:ext cx="1058943" cy="276999"/>
              </a:xfrm>
              <a:prstGeom prst="rect">
                <a:avLst/>
              </a:prstGeom>
            </p:spPr>
            <p:txBody>
              <a:bodyPr wrap="none" lIns="0">
                <a:normAutofit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accent5"/>
                    </a:solidFill>
                  </a:rPr>
                  <a:t>输入标题文本 </a:t>
                </a:r>
              </a:p>
            </p:txBody>
          </p:sp>
        </p:grpSp>
        <p:grpSp>
          <p:nvGrpSpPr>
            <p:cNvPr id="12" name="Group 13"/>
            <p:cNvGrpSpPr/>
            <p:nvPr/>
          </p:nvGrpSpPr>
          <p:grpSpPr>
            <a:xfrm>
              <a:off x="9695112" y="2046841"/>
              <a:ext cx="1391234" cy="1391234"/>
              <a:chOff x="9695112" y="2384885"/>
              <a:chExt cx="1391234" cy="1391234"/>
            </a:xfrm>
          </p:grpSpPr>
          <p:grpSp>
            <p:nvGrpSpPr>
              <p:cNvPr id="30" name="Group 55"/>
              <p:cNvGrpSpPr/>
              <p:nvPr/>
            </p:nvGrpSpPr>
            <p:grpSpPr>
              <a:xfrm>
                <a:off x="9695112" y="2384885"/>
                <a:ext cx="1391234" cy="1391234"/>
                <a:chOff x="958033" y="1865707"/>
                <a:chExt cx="1134668" cy="1134668"/>
              </a:xfrm>
            </p:grpSpPr>
            <p:sp>
              <p:nvSpPr>
                <p:cNvPr id="32" name="Oval 63"/>
                <p:cNvSpPr/>
                <p:nvPr/>
              </p:nvSpPr>
              <p:spPr>
                <a:xfrm>
                  <a:off x="1069535" y="1977209"/>
                  <a:ext cx="911664" cy="91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Oval 67"/>
                <p:cNvSpPr/>
                <p:nvPr/>
              </p:nvSpPr>
              <p:spPr>
                <a:xfrm>
                  <a:off x="958033" y="1865707"/>
                  <a:ext cx="1134668" cy="1134668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1" name="Freeform: Shape 81"/>
              <p:cNvSpPr>
                <a:spLocks noChangeAspect="1"/>
              </p:cNvSpPr>
              <p:nvPr/>
            </p:nvSpPr>
            <p:spPr bwMode="auto">
              <a:xfrm>
                <a:off x="10095337" y="2858021"/>
                <a:ext cx="590784" cy="444961"/>
              </a:xfrm>
              <a:custGeom>
                <a:avLst/>
                <a:gdLst/>
                <a:ahLst/>
                <a:cxnLst>
                  <a:cxn ang="0">
                    <a:pos x="158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08"/>
                  </a:cxn>
                  <a:cxn ang="0">
                    <a:pos x="158" y="108"/>
                  </a:cxn>
                  <a:cxn ang="0">
                    <a:pos x="158" y="119"/>
                  </a:cxn>
                  <a:cxn ang="0">
                    <a:pos x="147" y="98"/>
                  </a:cxn>
                  <a:cxn ang="0">
                    <a:pos x="19" y="98"/>
                  </a:cxn>
                  <a:cxn ang="0">
                    <a:pos x="19" y="54"/>
                  </a:cxn>
                  <a:cxn ang="0">
                    <a:pos x="54" y="9"/>
                  </a:cxn>
                  <a:cxn ang="0">
                    <a:pos x="97" y="54"/>
                  </a:cxn>
                  <a:cxn ang="0">
                    <a:pos x="127" y="28"/>
                  </a:cxn>
                  <a:cxn ang="0">
                    <a:pos x="147" y="98"/>
                  </a:cxn>
                </a:cxnLst>
                <a:rect l="0" t="0" r="r" b="b"/>
                <a:pathLst>
                  <a:path w="158" h="119">
                    <a:moveTo>
                      <a:pt x="1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08"/>
                    </a:lnTo>
                    <a:lnTo>
                      <a:pt x="158" y="108"/>
                    </a:lnTo>
                    <a:lnTo>
                      <a:pt x="158" y="119"/>
                    </a:lnTo>
                    <a:close/>
                    <a:moveTo>
                      <a:pt x="147" y="98"/>
                    </a:moveTo>
                    <a:lnTo>
                      <a:pt x="19" y="98"/>
                    </a:lnTo>
                    <a:lnTo>
                      <a:pt x="19" y="54"/>
                    </a:lnTo>
                    <a:lnTo>
                      <a:pt x="54" y="9"/>
                    </a:lnTo>
                    <a:lnTo>
                      <a:pt x="97" y="54"/>
                    </a:lnTo>
                    <a:lnTo>
                      <a:pt x="127" y="28"/>
                    </a:lnTo>
                    <a:lnTo>
                      <a:pt x="147" y="9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41223" y="2046841"/>
            <a:ext cx="2570148" cy="3013599"/>
            <a:chOff x="741223" y="2046841"/>
            <a:chExt cx="2570148" cy="3013599"/>
          </a:xfrm>
        </p:grpSpPr>
        <p:grpSp>
          <p:nvGrpSpPr>
            <p:cNvPr id="4" name="Group 4"/>
            <p:cNvGrpSpPr/>
            <p:nvPr/>
          </p:nvGrpSpPr>
          <p:grpSpPr>
            <a:xfrm>
              <a:off x="741223" y="3830355"/>
              <a:ext cx="2120096" cy="1230085"/>
              <a:chOff x="741223" y="4168399"/>
              <a:chExt cx="2120096" cy="1230085"/>
            </a:xfrm>
          </p:grpSpPr>
          <p:sp>
            <p:nvSpPr>
              <p:cNvPr id="54" name="TextBox 32"/>
              <p:cNvSpPr txBox="1"/>
              <p:nvPr/>
            </p:nvSpPr>
            <p:spPr>
              <a:xfrm>
                <a:off x="741223" y="4445398"/>
                <a:ext cx="2120096" cy="953086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5" name="Rectangle 33"/>
              <p:cNvSpPr/>
              <p:nvPr/>
            </p:nvSpPr>
            <p:spPr>
              <a:xfrm>
                <a:off x="1271799" y="4168399"/>
                <a:ext cx="1058943" cy="276999"/>
              </a:xfrm>
              <a:prstGeom prst="rect">
                <a:avLst/>
              </a:prstGeom>
            </p:spPr>
            <p:txBody>
              <a:bodyPr wrap="none" lIns="0">
                <a:normAutofit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accent1"/>
                    </a:solidFill>
                  </a:rPr>
                  <a:t>输入标题文本 </a:t>
                </a:r>
              </a:p>
            </p:txBody>
          </p:sp>
        </p:grpSp>
        <p:grpSp>
          <p:nvGrpSpPr>
            <p:cNvPr id="9" name="Group 5"/>
            <p:cNvGrpSpPr/>
            <p:nvPr/>
          </p:nvGrpSpPr>
          <p:grpSpPr>
            <a:xfrm>
              <a:off x="1105654" y="2046841"/>
              <a:ext cx="1391234" cy="1391234"/>
              <a:chOff x="1105654" y="2384885"/>
              <a:chExt cx="1391234" cy="1391234"/>
            </a:xfrm>
          </p:grpSpPr>
          <p:grpSp>
            <p:nvGrpSpPr>
              <p:cNvPr id="42" name="Group 28"/>
              <p:cNvGrpSpPr/>
              <p:nvPr/>
            </p:nvGrpSpPr>
            <p:grpSpPr>
              <a:xfrm>
                <a:off x="1105654" y="2384885"/>
                <a:ext cx="1391234" cy="1391234"/>
                <a:chOff x="958033" y="1865707"/>
                <a:chExt cx="1134668" cy="1134668"/>
              </a:xfrm>
            </p:grpSpPr>
            <p:sp>
              <p:nvSpPr>
                <p:cNvPr id="44" name="Oval 29"/>
                <p:cNvSpPr/>
                <p:nvPr/>
              </p:nvSpPr>
              <p:spPr>
                <a:xfrm>
                  <a:off x="1069535" y="1977209"/>
                  <a:ext cx="911664" cy="91166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Oval 30"/>
                <p:cNvSpPr/>
                <p:nvPr/>
              </p:nvSpPr>
              <p:spPr>
                <a:xfrm>
                  <a:off x="958033" y="1865707"/>
                  <a:ext cx="1134668" cy="1134668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3" name="Freeform: Shape 78"/>
              <p:cNvSpPr>
                <a:spLocks noChangeAspect="1"/>
              </p:cNvSpPr>
              <p:nvPr/>
            </p:nvSpPr>
            <p:spPr bwMode="auto">
              <a:xfrm>
                <a:off x="1512020" y="2791251"/>
                <a:ext cx="578503" cy="578503"/>
              </a:xfrm>
              <a:custGeom>
                <a:avLst/>
                <a:gdLst/>
                <a:ahLst/>
                <a:cxnLst>
                  <a:cxn ang="0">
                    <a:pos x="68" y="34"/>
                  </a:cxn>
                  <a:cxn ang="0">
                    <a:pos x="34" y="68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68" y="34"/>
                  </a:cxn>
                  <a:cxn ang="0">
                    <a:pos x="66" y="34"/>
                  </a:cxn>
                  <a:cxn ang="0">
                    <a:pos x="34" y="1"/>
                  </a:cxn>
                  <a:cxn ang="0">
                    <a:pos x="1" y="34"/>
                  </a:cxn>
                  <a:cxn ang="0">
                    <a:pos x="34" y="66"/>
                  </a:cxn>
                  <a:cxn ang="0">
                    <a:pos x="66" y="34"/>
                  </a:cxn>
                  <a:cxn ang="0">
                    <a:pos x="7" y="22"/>
                  </a:cxn>
                  <a:cxn ang="0">
                    <a:pos x="21" y="60"/>
                  </a:cxn>
                  <a:cxn ang="0">
                    <a:pos x="5" y="34"/>
                  </a:cxn>
                  <a:cxn ang="0">
                    <a:pos x="7" y="22"/>
                  </a:cxn>
                  <a:cxn ang="0">
                    <a:pos x="51" y="42"/>
                  </a:cxn>
                  <a:cxn ang="0">
                    <a:pos x="48" y="51"/>
                  </a:cxn>
                  <a:cxn ang="0">
                    <a:pos x="38" y="20"/>
                  </a:cxn>
                  <a:cxn ang="0">
                    <a:pos x="41" y="20"/>
                  </a:cxn>
                  <a:cxn ang="0">
                    <a:pos x="41" y="17"/>
                  </a:cxn>
                  <a:cxn ang="0">
                    <a:pos x="33" y="18"/>
                  </a:cxn>
                  <a:cxn ang="0">
                    <a:pos x="25" y="17"/>
                  </a:cxn>
                  <a:cxn ang="0">
                    <a:pos x="25" y="20"/>
                  </a:cxn>
                  <a:cxn ang="0">
                    <a:pos x="28" y="20"/>
                  </a:cxn>
                  <a:cxn ang="0">
                    <a:pos x="33" y="32"/>
                  </a:cxn>
                  <a:cxn ang="0">
                    <a:pos x="27" y="52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19" y="17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34" y="5"/>
                  </a:cxn>
                  <a:cxn ang="0">
                    <a:pos x="53" y="12"/>
                  </a:cxn>
                  <a:cxn ang="0">
                    <a:pos x="53" y="12"/>
                  </a:cxn>
                  <a:cxn ang="0">
                    <a:pos x="48" y="17"/>
                  </a:cxn>
                  <a:cxn ang="0">
                    <a:pos x="51" y="24"/>
                  </a:cxn>
                  <a:cxn ang="0">
                    <a:pos x="53" y="32"/>
                  </a:cxn>
                  <a:cxn ang="0">
                    <a:pos x="51" y="42"/>
                  </a:cxn>
                  <a:cxn ang="0">
                    <a:pos x="43" y="61"/>
                  </a:cxn>
                  <a:cxn ang="0">
                    <a:pos x="43" y="61"/>
                  </a:cxn>
                  <a:cxn ang="0">
                    <a:pos x="34" y="63"/>
                  </a:cxn>
                  <a:cxn ang="0">
                    <a:pos x="26" y="62"/>
                  </a:cxn>
                  <a:cxn ang="0">
                    <a:pos x="34" y="36"/>
                  </a:cxn>
                  <a:cxn ang="0">
                    <a:pos x="43" y="61"/>
                  </a:cxn>
                  <a:cxn ang="0">
                    <a:pos x="63" y="34"/>
                  </a:cxn>
                  <a:cxn ang="0">
                    <a:pos x="48" y="59"/>
                  </a:cxn>
                  <a:cxn ang="0">
                    <a:pos x="57" y="33"/>
                  </a:cxn>
                  <a:cxn ang="0">
                    <a:pos x="60" y="23"/>
                  </a:cxn>
                  <a:cxn ang="0">
                    <a:pos x="59" y="20"/>
                  </a:cxn>
                  <a:cxn ang="0">
                    <a:pos x="63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cubicBezTo>
                      <a:pt x="68" y="52"/>
                      <a:pt x="53" y="68"/>
                      <a:pt x="34" y="68"/>
                    </a:cubicBezTo>
                    <a:cubicBezTo>
                      <a:pt x="15" y="68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lose/>
                    <a:moveTo>
                      <a:pt x="66" y="34"/>
                    </a:moveTo>
                    <a:cubicBezTo>
                      <a:pt x="66" y="16"/>
                      <a:pt x="52" y="1"/>
                      <a:pt x="34" y="1"/>
                    </a:cubicBezTo>
                    <a:cubicBezTo>
                      <a:pt x="16" y="1"/>
                      <a:pt x="1" y="16"/>
                      <a:pt x="1" y="34"/>
                    </a:cubicBezTo>
                    <a:cubicBezTo>
                      <a:pt x="1" y="52"/>
                      <a:pt x="16" y="66"/>
                      <a:pt x="34" y="66"/>
                    </a:cubicBezTo>
                    <a:cubicBezTo>
                      <a:pt x="52" y="66"/>
                      <a:pt x="66" y="52"/>
                      <a:pt x="66" y="34"/>
                    </a:cubicBezTo>
                    <a:close/>
                    <a:moveTo>
                      <a:pt x="7" y="22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1" y="55"/>
                      <a:pt x="5" y="45"/>
                      <a:pt x="5" y="34"/>
                    </a:cubicBezTo>
                    <a:cubicBezTo>
                      <a:pt x="5" y="29"/>
                      <a:pt x="5" y="25"/>
                      <a:pt x="7" y="22"/>
                    </a:cubicBezTo>
                    <a:close/>
                    <a:moveTo>
                      <a:pt x="51" y="42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40" y="20"/>
                      <a:pt x="41" y="20"/>
                    </a:cubicBezTo>
                    <a:cubicBezTo>
                      <a:pt x="43" y="20"/>
                      <a:pt x="43" y="17"/>
                      <a:pt x="41" y="17"/>
                    </a:cubicBezTo>
                    <a:cubicBezTo>
                      <a:pt x="36" y="18"/>
                      <a:pt x="33" y="18"/>
                      <a:pt x="33" y="18"/>
                    </a:cubicBezTo>
                    <a:cubicBezTo>
                      <a:pt x="33" y="18"/>
                      <a:pt x="30" y="18"/>
                      <a:pt x="25" y="17"/>
                    </a:cubicBezTo>
                    <a:cubicBezTo>
                      <a:pt x="24" y="17"/>
                      <a:pt x="24" y="20"/>
                      <a:pt x="25" y="20"/>
                    </a:cubicBezTo>
                    <a:cubicBezTo>
                      <a:pt x="27" y="20"/>
                      <a:pt x="28" y="20"/>
                      <a:pt x="28" y="20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8" y="20"/>
                      <a:pt x="19" y="20"/>
                    </a:cubicBezTo>
                    <a:cubicBezTo>
                      <a:pt x="21" y="20"/>
                      <a:pt x="21" y="17"/>
                      <a:pt x="19" y="17"/>
                    </a:cubicBezTo>
                    <a:cubicBezTo>
                      <a:pt x="14" y="18"/>
                      <a:pt x="11" y="18"/>
                      <a:pt x="11" y="18"/>
                    </a:cubicBezTo>
                    <a:cubicBezTo>
                      <a:pt x="11" y="18"/>
                      <a:pt x="10" y="18"/>
                      <a:pt x="9" y="18"/>
                    </a:cubicBezTo>
                    <a:cubicBezTo>
                      <a:pt x="15" y="10"/>
                      <a:pt x="24" y="5"/>
                      <a:pt x="34" y="5"/>
                    </a:cubicBezTo>
                    <a:cubicBezTo>
                      <a:pt x="41" y="5"/>
                      <a:pt x="48" y="7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0" y="12"/>
                      <a:pt x="48" y="15"/>
                      <a:pt x="48" y="17"/>
                    </a:cubicBezTo>
                    <a:cubicBezTo>
                      <a:pt x="48" y="20"/>
                      <a:pt x="50" y="22"/>
                      <a:pt x="51" y="24"/>
                    </a:cubicBezTo>
                    <a:cubicBezTo>
                      <a:pt x="52" y="26"/>
                      <a:pt x="53" y="29"/>
                      <a:pt x="53" y="32"/>
                    </a:cubicBezTo>
                    <a:cubicBezTo>
                      <a:pt x="53" y="35"/>
                      <a:pt x="52" y="38"/>
                      <a:pt x="51" y="42"/>
                    </a:cubicBezTo>
                    <a:close/>
                    <a:moveTo>
                      <a:pt x="43" y="61"/>
                    </a:moveTo>
                    <a:cubicBezTo>
                      <a:pt x="43" y="61"/>
                      <a:pt x="43" y="61"/>
                      <a:pt x="43" y="61"/>
                    </a:cubicBezTo>
                    <a:cubicBezTo>
                      <a:pt x="40" y="62"/>
                      <a:pt x="37" y="63"/>
                      <a:pt x="34" y="63"/>
                    </a:cubicBezTo>
                    <a:cubicBezTo>
                      <a:pt x="31" y="63"/>
                      <a:pt x="28" y="62"/>
                      <a:pt x="26" y="62"/>
                    </a:cubicBezTo>
                    <a:cubicBezTo>
                      <a:pt x="34" y="36"/>
                      <a:pt x="34" y="36"/>
                      <a:pt x="34" y="36"/>
                    </a:cubicBezTo>
                    <a:lnTo>
                      <a:pt x="43" y="61"/>
                    </a:lnTo>
                    <a:close/>
                    <a:moveTo>
                      <a:pt x="63" y="34"/>
                    </a:moveTo>
                    <a:cubicBezTo>
                      <a:pt x="63" y="44"/>
                      <a:pt x="57" y="54"/>
                      <a:pt x="48" y="59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9" y="29"/>
                      <a:pt x="60" y="26"/>
                      <a:pt x="60" y="23"/>
                    </a:cubicBezTo>
                    <a:cubicBezTo>
                      <a:pt x="60" y="22"/>
                      <a:pt x="60" y="21"/>
                      <a:pt x="59" y="20"/>
                    </a:cubicBezTo>
                    <a:cubicBezTo>
                      <a:pt x="62" y="24"/>
                      <a:pt x="63" y="29"/>
                      <a:pt x="63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4" name="Straight Connector 2"/>
            <p:cNvCxnSpPr>
              <a:stCxn id="45" idx="6"/>
              <a:endCxn id="41" idx="2"/>
            </p:cNvCxnSpPr>
            <p:nvPr/>
          </p:nvCxnSpPr>
          <p:spPr>
            <a:xfrm>
              <a:off x="2496888" y="2742458"/>
              <a:ext cx="756131" cy="338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9"/>
            <p:cNvSpPr/>
            <p:nvPr/>
          </p:nvSpPr>
          <p:spPr bwMode="auto">
            <a:xfrm>
              <a:off x="2441359" y="2681056"/>
              <a:ext cx="124288" cy="124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56"/>
            <p:cNvSpPr/>
            <p:nvPr/>
          </p:nvSpPr>
          <p:spPr bwMode="auto">
            <a:xfrm>
              <a:off x="3187083" y="3018407"/>
              <a:ext cx="124288" cy="124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3"/>
            </p:custDataLst>
          </p:nvPr>
        </p:nvGrpSpPr>
        <p:grpSpPr>
          <a:xfrm>
            <a:off x="2888588" y="2384885"/>
            <a:ext cx="2562301" cy="3013599"/>
            <a:chOff x="2888588" y="2384885"/>
            <a:chExt cx="2562301" cy="3013599"/>
          </a:xfrm>
        </p:grpSpPr>
        <p:grpSp>
          <p:nvGrpSpPr>
            <p:cNvPr id="5" name="Group 9"/>
            <p:cNvGrpSpPr/>
            <p:nvPr/>
          </p:nvGrpSpPr>
          <p:grpSpPr>
            <a:xfrm>
              <a:off x="2888588" y="4168399"/>
              <a:ext cx="2120096" cy="1230085"/>
              <a:chOff x="2888588" y="4168399"/>
              <a:chExt cx="2120096" cy="1230085"/>
            </a:xfrm>
          </p:grpSpPr>
          <p:sp>
            <p:nvSpPr>
              <p:cNvPr id="52" name="TextBox 38"/>
              <p:cNvSpPr txBox="1"/>
              <p:nvPr/>
            </p:nvSpPr>
            <p:spPr>
              <a:xfrm>
                <a:off x="2888588" y="4445398"/>
                <a:ext cx="2120096" cy="953086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3" name="Rectangle 39"/>
              <p:cNvSpPr/>
              <p:nvPr/>
            </p:nvSpPr>
            <p:spPr>
              <a:xfrm>
                <a:off x="3419164" y="4168399"/>
                <a:ext cx="1058943" cy="276999"/>
              </a:xfrm>
              <a:prstGeom prst="rect">
                <a:avLst/>
              </a:prstGeom>
            </p:spPr>
            <p:txBody>
              <a:bodyPr wrap="none" lIns="0">
                <a:normAutofit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accent2"/>
                    </a:solidFill>
                  </a:rPr>
                  <a:t>输入标题文本 </a:t>
                </a:r>
              </a:p>
            </p:txBody>
          </p:sp>
        </p:grpSp>
        <p:grpSp>
          <p:nvGrpSpPr>
            <p:cNvPr id="10" name="Group 6"/>
            <p:cNvGrpSpPr/>
            <p:nvPr/>
          </p:nvGrpSpPr>
          <p:grpSpPr>
            <a:xfrm>
              <a:off x="3253019" y="2384885"/>
              <a:ext cx="1391234" cy="1391234"/>
              <a:chOff x="3253019" y="2384885"/>
              <a:chExt cx="1391234" cy="1391234"/>
            </a:xfrm>
          </p:grpSpPr>
          <p:grpSp>
            <p:nvGrpSpPr>
              <p:cNvPr id="38" name="Group 34"/>
              <p:cNvGrpSpPr/>
              <p:nvPr/>
            </p:nvGrpSpPr>
            <p:grpSpPr>
              <a:xfrm>
                <a:off x="3253019" y="2384885"/>
                <a:ext cx="1391234" cy="1391234"/>
                <a:chOff x="958033" y="1865707"/>
                <a:chExt cx="1134668" cy="1134668"/>
              </a:xfrm>
            </p:grpSpPr>
            <p:sp>
              <p:nvSpPr>
                <p:cNvPr id="40" name="Oval 35"/>
                <p:cNvSpPr/>
                <p:nvPr/>
              </p:nvSpPr>
              <p:spPr>
                <a:xfrm>
                  <a:off x="1069535" y="1977209"/>
                  <a:ext cx="911664" cy="91166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Oval 36"/>
                <p:cNvSpPr/>
                <p:nvPr/>
              </p:nvSpPr>
              <p:spPr>
                <a:xfrm>
                  <a:off x="958033" y="1865707"/>
                  <a:ext cx="1134668" cy="113466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9" name="Freeform: Shape 79"/>
              <p:cNvSpPr/>
              <p:nvPr/>
            </p:nvSpPr>
            <p:spPr bwMode="auto">
              <a:xfrm>
                <a:off x="3726090" y="2807943"/>
                <a:ext cx="445095" cy="545117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35" y="50"/>
                  </a:cxn>
                  <a:cxn ang="0">
                    <a:pos x="5" y="50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41" y="5"/>
                  </a:cxn>
                  <a:cxn ang="0">
                    <a:pos x="41" y="44"/>
                  </a:cxn>
                  <a:cxn ang="0">
                    <a:pos x="36" y="5"/>
                  </a:cxn>
                  <a:cxn ang="0">
                    <a:pos x="3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6" y="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20" y="48"/>
                  </a:cxn>
                  <a:cxn ang="0">
                    <a:pos x="23" y="45"/>
                  </a:cxn>
                  <a:cxn ang="0">
                    <a:pos x="20" y="43"/>
                  </a:cxn>
                </a:cxnLst>
                <a:rect l="0" t="0" r="r" b="b"/>
                <a:pathLst>
                  <a:path w="41" h="50">
                    <a:moveTo>
                      <a:pt x="41" y="44"/>
                    </a:moveTo>
                    <a:cubicBezTo>
                      <a:pt x="41" y="47"/>
                      <a:pt x="38" y="50"/>
                      <a:pt x="3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1" y="2"/>
                      <a:pt x="41" y="5"/>
                    </a:cubicBezTo>
                    <a:lnTo>
                      <a:pt x="41" y="44"/>
                    </a:lnTo>
                    <a:close/>
                    <a:moveTo>
                      <a:pt x="36" y="5"/>
                    </a:moveTo>
                    <a:cubicBezTo>
                      <a:pt x="36" y="5"/>
                      <a:pt x="36" y="4"/>
                      <a:pt x="3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0"/>
                      <a:pt x="36" y="40"/>
                    </a:cubicBezTo>
                    <a:lnTo>
                      <a:pt x="36" y="5"/>
                    </a:lnTo>
                    <a:close/>
                    <a:moveTo>
                      <a:pt x="20" y="43"/>
                    </a:moveTo>
                    <a:cubicBezTo>
                      <a:pt x="19" y="43"/>
                      <a:pt x="18" y="44"/>
                      <a:pt x="18" y="45"/>
                    </a:cubicBezTo>
                    <a:cubicBezTo>
                      <a:pt x="18" y="46"/>
                      <a:pt x="19" y="48"/>
                      <a:pt x="20" y="48"/>
                    </a:cubicBezTo>
                    <a:cubicBezTo>
                      <a:pt x="22" y="48"/>
                      <a:pt x="23" y="46"/>
                      <a:pt x="23" y="45"/>
                    </a:cubicBezTo>
                    <a:cubicBezTo>
                      <a:pt x="23" y="44"/>
                      <a:pt x="22" y="43"/>
                      <a:pt x="20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5" name="Straight Connector 43"/>
            <p:cNvCxnSpPr>
              <a:stCxn id="41" idx="6"/>
              <a:endCxn id="29" idx="2"/>
            </p:cNvCxnSpPr>
            <p:nvPr/>
          </p:nvCxnSpPr>
          <p:spPr>
            <a:xfrm flipV="1">
              <a:off x="4644253" y="2465459"/>
              <a:ext cx="756131" cy="615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57"/>
            <p:cNvSpPr/>
            <p:nvPr/>
          </p:nvSpPr>
          <p:spPr bwMode="auto">
            <a:xfrm>
              <a:off x="4571999" y="3027284"/>
              <a:ext cx="124288" cy="124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58"/>
            <p:cNvSpPr/>
            <p:nvPr/>
          </p:nvSpPr>
          <p:spPr bwMode="auto">
            <a:xfrm>
              <a:off x="5326601" y="2405848"/>
              <a:ext cx="124288" cy="124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7" name="千图PPT彼岸天：ID 8661124库_组合 56"/>
          <p:cNvGrpSpPr/>
          <p:nvPr>
            <p:custDataLst>
              <p:tags r:id="rId4"/>
            </p:custDataLst>
          </p:nvPr>
        </p:nvGrpSpPr>
        <p:grpSpPr>
          <a:xfrm>
            <a:off x="5035952" y="1769842"/>
            <a:ext cx="2572211" cy="3013599"/>
            <a:chOff x="5035952" y="1769842"/>
            <a:chExt cx="2572211" cy="3013599"/>
          </a:xfrm>
        </p:grpSpPr>
        <p:grpSp>
          <p:nvGrpSpPr>
            <p:cNvPr id="6" name="Group 10"/>
            <p:cNvGrpSpPr/>
            <p:nvPr/>
          </p:nvGrpSpPr>
          <p:grpSpPr>
            <a:xfrm>
              <a:off x="5035952" y="3553356"/>
              <a:ext cx="2120096" cy="1230085"/>
              <a:chOff x="5035952" y="4168399"/>
              <a:chExt cx="2120096" cy="1230085"/>
            </a:xfrm>
          </p:grpSpPr>
          <p:sp>
            <p:nvSpPr>
              <p:cNvPr id="50" name="TextBox 44"/>
              <p:cNvSpPr txBox="1"/>
              <p:nvPr/>
            </p:nvSpPr>
            <p:spPr>
              <a:xfrm>
                <a:off x="5035952" y="4445398"/>
                <a:ext cx="2120096" cy="953086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1" name="Rectangle 47"/>
              <p:cNvSpPr/>
              <p:nvPr/>
            </p:nvSpPr>
            <p:spPr>
              <a:xfrm>
                <a:off x="5566528" y="4168399"/>
                <a:ext cx="1058943" cy="276999"/>
              </a:xfrm>
              <a:prstGeom prst="rect">
                <a:avLst/>
              </a:prstGeom>
            </p:spPr>
            <p:txBody>
              <a:bodyPr wrap="none" lIns="0">
                <a:normAutofit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accent3"/>
                    </a:solidFill>
                  </a:rPr>
                  <a:t>输入标题文本 </a:t>
                </a:r>
              </a:p>
            </p:txBody>
          </p:sp>
        </p:grpSp>
        <p:grpSp>
          <p:nvGrpSpPr>
            <p:cNvPr id="13" name="Group 7"/>
            <p:cNvGrpSpPr/>
            <p:nvPr/>
          </p:nvGrpSpPr>
          <p:grpSpPr>
            <a:xfrm>
              <a:off x="5400384" y="1769842"/>
              <a:ext cx="1391234" cy="1391234"/>
              <a:chOff x="5400384" y="2384885"/>
              <a:chExt cx="1391234" cy="1391234"/>
            </a:xfrm>
          </p:grpSpPr>
          <p:grpSp>
            <p:nvGrpSpPr>
              <p:cNvPr id="26" name="Group 40"/>
              <p:cNvGrpSpPr/>
              <p:nvPr/>
            </p:nvGrpSpPr>
            <p:grpSpPr>
              <a:xfrm>
                <a:off x="5400384" y="2384885"/>
                <a:ext cx="1391234" cy="1391234"/>
                <a:chOff x="958033" y="1865707"/>
                <a:chExt cx="1134668" cy="1134668"/>
              </a:xfrm>
            </p:grpSpPr>
            <p:sp>
              <p:nvSpPr>
                <p:cNvPr id="28" name="Oval 41"/>
                <p:cNvSpPr/>
                <p:nvPr/>
              </p:nvSpPr>
              <p:spPr>
                <a:xfrm>
                  <a:off x="1069535" y="1977209"/>
                  <a:ext cx="911664" cy="91166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Oval 42"/>
                <p:cNvSpPr/>
                <p:nvPr/>
              </p:nvSpPr>
              <p:spPr>
                <a:xfrm>
                  <a:off x="958033" y="1865707"/>
                  <a:ext cx="1134668" cy="1134668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7" name="Freeform: Shape 82"/>
              <p:cNvSpPr/>
              <p:nvPr/>
            </p:nvSpPr>
            <p:spPr bwMode="auto">
              <a:xfrm>
                <a:off x="5817537" y="2841819"/>
                <a:ext cx="556928" cy="477366"/>
              </a:xfrm>
              <a:custGeom>
                <a:avLst/>
                <a:gdLst/>
                <a:ahLst/>
                <a:cxnLst>
                  <a:cxn ang="0">
                    <a:pos x="68" y="3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62" y="9"/>
                  </a:cxn>
                  <a:cxn ang="0">
                    <a:pos x="68" y="15"/>
                  </a:cxn>
                  <a:cxn ang="0">
                    <a:pos x="68" y="30"/>
                  </a:cxn>
                  <a:cxn ang="0">
                    <a:pos x="68" y="52"/>
                  </a:cxn>
                  <a:cxn ang="0">
                    <a:pos x="62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26" y="34"/>
                  </a:cxn>
                  <a:cxn ang="0">
                    <a:pos x="26" y="40"/>
                  </a:cxn>
                  <a:cxn ang="0">
                    <a:pos x="28" y="42"/>
                  </a:cxn>
                  <a:cxn ang="0">
                    <a:pos x="41" y="42"/>
                  </a:cxn>
                  <a:cxn ang="0">
                    <a:pos x="43" y="40"/>
                  </a:cxn>
                  <a:cxn ang="0">
                    <a:pos x="43" y="34"/>
                  </a:cxn>
                  <a:cxn ang="0">
                    <a:pos x="68" y="34"/>
                  </a:cxn>
                  <a:cxn ang="0">
                    <a:pos x="68" y="52"/>
                  </a:cxn>
                  <a:cxn ang="0">
                    <a:pos x="44" y="9"/>
                  </a:cxn>
                  <a:cxn ang="0">
                    <a:pos x="44" y="5"/>
                  </a:cxn>
                  <a:cxn ang="0">
                    <a:pos x="25" y="5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39" y="39"/>
                  </a:cxn>
                  <a:cxn ang="0">
                    <a:pos x="30" y="39"/>
                  </a:cxn>
                  <a:cxn ang="0">
                    <a:pos x="30" y="34"/>
                  </a:cxn>
                  <a:cxn ang="0">
                    <a:pos x="39" y="34"/>
                  </a:cxn>
                  <a:cxn ang="0">
                    <a:pos x="39" y="39"/>
                  </a:cxn>
                </a:cxnLst>
                <a:rect l="0" t="0" r="r" b="b"/>
                <a:pathLst>
                  <a:path w="68" h="58">
                    <a:moveTo>
                      <a:pt x="68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3" y="9"/>
                      <a:pt x="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9"/>
                      <a:pt x="68" y="12"/>
                      <a:pt x="68" y="15"/>
                    </a:cubicBezTo>
                    <a:lnTo>
                      <a:pt x="68" y="30"/>
                    </a:lnTo>
                    <a:close/>
                    <a:moveTo>
                      <a:pt x="68" y="52"/>
                    </a:moveTo>
                    <a:cubicBezTo>
                      <a:pt x="68" y="55"/>
                      <a:pt x="66" y="58"/>
                      <a:pt x="6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7" y="42"/>
                      <a:pt x="28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2"/>
                      <a:pt x="43" y="41"/>
                      <a:pt x="43" y="40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8" y="34"/>
                      <a:pt x="68" y="34"/>
                      <a:pt x="68" y="34"/>
                    </a:cubicBezTo>
                    <a:lnTo>
                      <a:pt x="68" y="52"/>
                    </a:lnTo>
                    <a:close/>
                    <a:moveTo>
                      <a:pt x="44" y="9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39" y="39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9" y="34"/>
                      <a:pt x="39" y="34"/>
                      <a:pt x="39" y="34"/>
                    </a:cubicBez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6" name="Straight Connector 46"/>
            <p:cNvCxnSpPr>
              <a:stCxn id="29" idx="6"/>
              <a:endCxn id="37" idx="2"/>
            </p:cNvCxnSpPr>
            <p:nvPr/>
          </p:nvCxnSpPr>
          <p:spPr>
            <a:xfrm>
              <a:off x="6791618" y="2465459"/>
              <a:ext cx="756131" cy="615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59"/>
            <p:cNvSpPr/>
            <p:nvPr/>
          </p:nvSpPr>
          <p:spPr bwMode="auto">
            <a:xfrm>
              <a:off x="6738151" y="2405848"/>
              <a:ext cx="124288" cy="124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60"/>
            <p:cNvSpPr/>
            <p:nvPr/>
          </p:nvSpPr>
          <p:spPr bwMode="auto">
            <a:xfrm>
              <a:off x="7483875" y="3027284"/>
              <a:ext cx="124288" cy="124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8" name="千图PPT彼岸天：ID 8661124库_组合 57"/>
          <p:cNvGrpSpPr/>
          <p:nvPr>
            <p:custDataLst>
              <p:tags r:id="rId5"/>
            </p:custDataLst>
          </p:nvPr>
        </p:nvGrpSpPr>
        <p:grpSpPr>
          <a:xfrm>
            <a:off x="7183317" y="2384885"/>
            <a:ext cx="2564365" cy="3013599"/>
            <a:chOff x="7183317" y="2384885"/>
            <a:chExt cx="2564365" cy="3013599"/>
          </a:xfrm>
        </p:grpSpPr>
        <p:grpSp>
          <p:nvGrpSpPr>
            <p:cNvPr id="7" name="Group 11"/>
            <p:cNvGrpSpPr/>
            <p:nvPr/>
          </p:nvGrpSpPr>
          <p:grpSpPr>
            <a:xfrm>
              <a:off x="7183317" y="4168399"/>
              <a:ext cx="2120096" cy="1230085"/>
              <a:chOff x="7183317" y="4168399"/>
              <a:chExt cx="2120096" cy="1230085"/>
            </a:xfrm>
          </p:grpSpPr>
          <p:sp>
            <p:nvSpPr>
              <p:cNvPr id="48" name="TextBox 53"/>
              <p:cNvSpPr txBox="1"/>
              <p:nvPr/>
            </p:nvSpPr>
            <p:spPr>
              <a:xfrm>
                <a:off x="7183317" y="4445398"/>
                <a:ext cx="2120096" cy="953086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9" name="Rectangle 54"/>
              <p:cNvSpPr/>
              <p:nvPr/>
            </p:nvSpPr>
            <p:spPr>
              <a:xfrm>
                <a:off x="7713893" y="4168399"/>
                <a:ext cx="1058943" cy="276999"/>
              </a:xfrm>
              <a:prstGeom prst="rect">
                <a:avLst/>
              </a:prstGeom>
            </p:spPr>
            <p:txBody>
              <a:bodyPr wrap="none" lIns="0">
                <a:normAutofit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accent4"/>
                    </a:solidFill>
                  </a:rPr>
                  <a:t>输入标题文本 </a:t>
                </a:r>
              </a:p>
            </p:txBody>
          </p:sp>
        </p:grpSp>
        <p:grpSp>
          <p:nvGrpSpPr>
            <p:cNvPr id="11" name="Group 8"/>
            <p:cNvGrpSpPr/>
            <p:nvPr/>
          </p:nvGrpSpPr>
          <p:grpSpPr>
            <a:xfrm>
              <a:off x="7547749" y="2384885"/>
              <a:ext cx="1391234" cy="1391234"/>
              <a:chOff x="7547749" y="2384885"/>
              <a:chExt cx="1391234" cy="1391234"/>
            </a:xfrm>
          </p:grpSpPr>
          <p:grpSp>
            <p:nvGrpSpPr>
              <p:cNvPr id="34" name="Group 48"/>
              <p:cNvGrpSpPr/>
              <p:nvPr/>
            </p:nvGrpSpPr>
            <p:grpSpPr>
              <a:xfrm>
                <a:off x="7547749" y="2384885"/>
                <a:ext cx="1391234" cy="1391234"/>
                <a:chOff x="958033" y="1865707"/>
                <a:chExt cx="1134668" cy="1134668"/>
              </a:xfrm>
            </p:grpSpPr>
            <p:sp>
              <p:nvSpPr>
                <p:cNvPr id="36" name="Oval 50"/>
                <p:cNvSpPr/>
                <p:nvPr/>
              </p:nvSpPr>
              <p:spPr>
                <a:xfrm>
                  <a:off x="1069535" y="1977209"/>
                  <a:ext cx="911664" cy="91166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Oval 51"/>
                <p:cNvSpPr/>
                <p:nvPr/>
              </p:nvSpPr>
              <p:spPr>
                <a:xfrm>
                  <a:off x="958033" y="1865707"/>
                  <a:ext cx="1134668" cy="1134668"/>
                </a:xfrm>
                <a:prstGeom prst="ellips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5" name="Freeform: Shape 80"/>
              <p:cNvSpPr/>
              <p:nvPr/>
            </p:nvSpPr>
            <p:spPr bwMode="auto">
              <a:xfrm>
                <a:off x="7975766" y="2812902"/>
                <a:ext cx="535199" cy="53519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1" y="22"/>
                  </a:cxn>
                  <a:cxn ang="0">
                    <a:pos x="45" y="20"/>
                  </a:cxn>
                  <a:cxn ang="0">
                    <a:pos x="49" y="19"/>
                  </a:cxn>
                  <a:cxn ang="0">
                    <a:pos x="48" y="17"/>
                  </a:cxn>
                  <a:cxn ang="0">
                    <a:pos x="45" y="15"/>
                  </a:cxn>
                  <a:cxn ang="0">
                    <a:pos x="43" y="15"/>
                  </a:cxn>
                  <a:cxn ang="0">
                    <a:pos x="42" y="14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7" y="19"/>
                  </a:cxn>
                  <a:cxn ang="0">
                    <a:pos x="33" y="17"/>
                  </a:cxn>
                  <a:cxn ang="0">
                    <a:pos x="29" y="15"/>
                  </a:cxn>
                  <a:cxn ang="0">
                    <a:pos x="30" y="11"/>
                  </a:cxn>
                  <a:cxn ang="0">
                    <a:pos x="35" y="10"/>
                  </a:cxn>
                  <a:cxn ang="0">
                    <a:pos x="34" y="8"/>
                  </a:cxn>
                  <a:cxn ang="0">
                    <a:pos x="31" y="9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6" y="9"/>
                  </a:cxn>
                  <a:cxn ang="0">
                    <a:pos x="23" y="7"/>
                  </a:cxn>
                  <a:cxn ang="0">
                    <a:pos x="21" y="8"/>
                  </a:cxn>
                  <a:cxn ang="0">
                    <a:pos x="23" y="9"/>
                  </a:cxn>
                  <a:cxn ang="0">
                    <a:pos x="22" y="10"/>
                  </a:cxn>
                  <a:cxn ang="0">
                    <a:pos x="10" y="18"/>
                  </a:cxn>
                  <a:cxn ang="0">
                    <a:pos x="11" y="19"/>
                  </a:cxn>
                  <a:cxn ang="0">
                    <a:pos x="13" y="22"/>
                  </a:cxn>
                  <a:cxn ang="0">
                    <a:pos x="12" y="26"/>
                  </a:cxn>
                  <a:cxn ang="0">
                    <a:pos x="15" y="30"/>
                  </a:cxn>
                  <a:cxn ang="0">
                    <a:pos x="18" y="35"/>
                  </a:cxn>
                  <a:cxn ang="0">
                    <a:pos x="19" y="37"/>
                  </a:cxn>
                  <a:cxn ang="0">
                    <a:pos x="17" y="32"/>
                  </a:cxn>
                  <a:cxn ang="0">
                    <a:pos x="21" y="37"/>
                  </a:cxn>
                  <a:cxn ang="0">
                    <a:pos x="25" y="41"/>
                  </a:cxn>
                  <a:cxn ang="0">
                    <a:pos x="30" y="44"/>
                  </a:cxn>
                  <a:cxn ang="0">
                    <a:pos x="35" y="47"/>
                  </a:cxn>
                  <a:cxn ang="0">
                    <a:pos x="36" y="47"/>
                  </a:cxn>
                  <a:cxn ang="0">
                    <a:pos x="34" y="43"/>
                  </a:cxn>
                  <a:cxn ang="0">
                    <a:pos x="32" y="42"/>
                  </a:cxn>
                  <a:cxn ang="0">
                    <a:pos x="32" y="39"/>
                  </a:cxn>
                  <a:cxn ang="0">
                    <a:pos x="28" y="41"/>
                  </a:cxn>
                  <a:cxn ang="0">
                    <a:pos x="27" y="34"/>
                  </a:cxn>
                  <a:cxn ang="0">
                    <a:pos x="30" y="34"/>
                  </a:cxn>
                  <a:cxn ang="0">
                    <a:pos x="32" y="33"/>
                  </a:cxn>
                  <a:cxn ang="0">
                    <a:pos x="35" y="34"/>
                  </a:cxn>
                  <a:cxn ang="0">
                    <a:pos x="36" y="33"/>
                  </a:cxn>
                  <a:cxn ang="0">
                    <a:pos x="38" y="29"/>
                  </a:cxn>
                  <a:cxn ang="0">
                    <a:pos x="38" y="28"/>
                  </a:cxn>
                  <a:cxn ang="0">
                    <a:pos x="41" y="26"/>
                  </a:cxn>
                  <a:cxn ang="0">
                    <a:pos x="43" y="23"/>
                  </a:cxn>
                  <a:cxn ang="0">
                    <a:pos x="44" y="22"/>
                  </a:cxn>
                  <a:cxn ang="0">
                    <a:pos x="41" y="22"/>
                  </a:cxn>
                  <a:cxn ang="0">
                    <a:pos x="48" y="48"/>
                  </a:cxn>
                  <a:cxn ang="0">
                    <a:pos x="44" y="47"/>
                  </a:cxn>
                  <a:cxn ang="0">
                    <a:pos x="41" y="47"/>
                  </a:cxn>
                  <a:cxn ang="0">
                    <a:pos x="38" y="46"/>
                  </a:cxn>
                  <a:cxn ang="0">
                    <a:pos x="37" y="50"/>
                  </a:cxn>
                  <a:cxn ang="0">
                    <a:pos x="36" y="54"/>
                  </a:cxn>
                  <a:cxn ang="0">
                    <a:pos x="50" y="49"/>
                  </a:cxn>
                </a:cxnLst>
                <a:rect l="0" t="0" r="r" b="b"/>
                <a:pathLst>
                  <a:path w="62" h="62">
                    <a:moveTo>
                      <a:pt x="62" y="31"/>
                    </a:moveTo>
                    <a:cubicBezTo>
                      <a:pt x="62" y="48"/>
                      <a:pt x="48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lose/>
                    <a:moveTo>
                      <a:pt x="41" y="22"/>
                    </a:move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3" y="21"/>
                    </a:cubicBezTo>
                    <a:cubicBezTo>
                      <a:pt x="43" y="20"/>
                      <a:pt x="44" y="20"/>
                      <a:pt x="45" y="20"/>
                    </a:cubicBezTo>
                    <a:cubicBezTo>
                      <a:pt x="46" y="20"/>
                      <a:pt x="46" y="20"/>
                      <a:pt x="47" y="21"/>
                    </a:cubicBezTo>
                    <a:cubicBezTo>
                      <a:pt x="47" y="20"/>
                      <a:pt x="48" y="20"/>
                      <a:pt x="48" y="20"/>
                    </a:cubicBezTo>
                    <a:cubicBezTo>
                      <a:pt x="48" y="19"/>
                      <a:pt x="49" y="19"/>
                      <a:pt x="49" y="19"/>
                    </a:cubicBezTo>
                    <a:cubicBezTo>
                      <a:pt x="49" y="19"/>
                      <a:pt x="49" y="18"/>
                      <a:pt x="49" y="18"/>
                    </a:cubicBezTo>
                    <a:cubicBezTo>
                      <a:pt x="49" y="18"/>
                      <a:pt x="48" y="18"/>
                      <a:pt x="48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8" y="17"/>
                      <a:pt x="47" y="17"/>
                      <a:pt x="47" y="17"/>
                    </a:cubicBezTo>
                    <a:cubicBezTo>
                      <a:pt x="46" y="17"/>
                      <a:pt x="46" y="16"/>
                      <a:pt x="46" y="16"/>
                    </a:cubicBezTo>
                    <a:cubicBezTo>
                      <a:pt x="46" y="15"/>
                      <a:pt x="45" y="15"/>
                      <a:pt x="45" y="15"/>
                    </a:cubicBezTo>
                    <a:cubicBezTo>
                      <a:pt x="45" y="15"/>
                      <a:pt x="45" y="14"/>
                      <a:pt x="45" y="14"/>
                    </a:cubicBezTo>
                    <a:cubicBezTo>
                      <a:pt x="44" y="14"/>
                      <a:pt x="44" y="15"/>
                      <a:pt x="44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2" y="15"/>
                    </a:cubicBezTo>
                    <a:cubicBezTo>
                      <a:pt x="43" y="15"/>
                      <a:pt x="42" y="15"/>
                      <a:pt x="42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3"/>
                      <a:pt x="41" y="13"/>
                      <a:pt x="40" y="13"/>
                    </a:cubicBezTo>
                    <a:cubicBezTo>
                      <a:pt x="40" y="12"/>
                      <a:pt x="38" y="12"/>
                      <a:pt x="38" y="12"/>
                    </a:cubicBezTo>
                    <a:cubicBezTo>
                      <a:pt x="37" y="13"/>
                      <a:pt x="38" y="13"/>
                      <a:pt x="38" y="14"/>
                    </a:cubicBezTo>
                    <a:cubicBezTo>
                      <a:pt x="38" y="14"/>
                      <a:pt x="37" y="14"/>
                      <a:pt x="37" y="15"/>
                    </a:cubicBezTo>
                    <a:cubicBezTo>
                      <a:pt x="37" y="15"/>
                      <a:pt x="38" y="15"/>
                      <a:pt x="38" y="16"/>
                    </a:cubicBezTo>
                    <a:cubicBezTo>
                      <a:pt x="38" y="17"/>
                      <a:pt x="37" y="17"/>
                      <a:pt x="37" y="17"/>
                    </a:cubicBezTo>
                    <a:cubicBezTo>
                      <a:pt x="37" y="18"/>
                      <a:pt x="37" y="18"/>
                      <a:pt x="37" y="19"/>
                    </a:cubicBezTo>
                    <a:cubicBezTo>
                      <a:pt x="38" y="19"/>
                      <a:pt x="37" y="19"/>
                      <a:pt x="37" y="19"/>
                    </a:cubicBezTo>
                    <a:cubicBezTo>
                      <a:pt x="36" y="20"/>
                      <a:pt x="35" y="19"/>
                      <a:pt x="35" y="18"/>
                    </a:cubicBezTo>
                    <a:cubicBezTo>
                      <a:pt x="35" y="18"/>
                      <a:pt x="35" y="17"/>
                      <a:pt x="34" y="17"/>
                    </a:cubicBezTo>
                    <a:cubicBezTo>
                      <a:pt x="34" y="17"/>
                      <a:pt x="33" y="17"/>
                      <a:pt x="33" y="17"/>
                    </a:cubicBezTo>
                    <a:cubicBezTo>
                      <a:pt x="33" y="16"/>
                      <a:pt x="32" y="16"/>
                      <a:pt x="32" y="16"/>
                    </a:cubicBezTo>
                    <a:cubicBezTo>
                      <a:pt x="31" y="16"/>
                      <a:pt x="30" y="16"/>
                      <a:pt x="29" y="16"/>
                    </a:cubicBezTo>
                    <a:cubicBezTo>
                      <a:pt x="30" y="16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30" y="11"/>
                      <a:pt x="30" y="11"/>
                    </a:cubicBezTo>
                    <a:cubicBezTo>
                      <a:pt x="31" y="12"/>
                      <a:pt x="31" y="12"/>
                      <a:pt x="32" y="11"/>
                    </a:cubicBezTo>
                    <a:cubicBezTo>
                      <a:pt x="32" y="11"/>
                      <a:pt x="32" y="10"/>
                      <a:pt x="33" y="10"/>
                    </a:cubicBezTo>
                    <a:cubicBezTo>
                      <a:pt x="33" y="9"/>
                      <a:pt x="34" y="10"/>
                      <a:pt x="35" y="10"/>
                    </a:cubicBezTo>
                    <a:cubicBezTo>
                      <a:pt x="35" y="10"/>
                      <a:pt x="35" y="9"/>
                      <a:pt x="35" y="9"/>
                    </a:cubicBezTo>
                    <a:cubicBezTo>
                      <a:pt x="35" y="9"/>
                      <a:pt x="35" y="8"/>
                      <a:pt x="35" y="8"/>
                    </a:cubicBezTo>
                    <a:cubicBezTo>
                      <a:pt x="34" y="7"/>
                      <a:pt x="33" y="8"/>
                      <a:pt x="34" y="8"/>
                    </a:cubicBezTo>
                    <a:cubicBezTo>
                      <a:pt x="34" y="8"/>
                      <a:pt x="33" y="10"/>
                      <a:pt x="32" y="9"/>
                    </a:cubicBezTo>
                    <a:cubicBezTo>
                      <a:pt x="32" y="9"/>
                      <a:pt x="32" y="8"/>
                      <a:pt x="31" y="8"/>
                    </a:cubicBezTo>
                    <a:cubicBezTo>
                      <a:pt x="31" y="8"/>
                      <a:pt x="31" y="8"/>
                      <a:pt x="31" y="9"/>
                    </a:cubicBezTo>
                    <a:cubicBezTo>
                      <a:pt x="31" y="8"/>
                      <a:pt x="30" y="8"/>
                      <a:pt x="29" y="8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9" y="6"/>
                      <a:pt x="28" y="6"/>
                      <a:pt x="27" y="6"/>
                    </a:cubicBezTo>
                    <a:cubicBezTo>
                      <a:pt x="27" y="7"/>
                      <a:pt x="28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8" y="9"/>
                      <a:pt x="28" y="9"/>
                    </a:cubicBezTo>
                    <a:cubicBezTo>
                      <a:pt x="28" y="9"/>
                      <a:pt x="28" y="10"/>
                      <a:pt x="28" y="10"/>
                    </a:cubicBezTo>
                    <a:cubicBezTo>
                      <a:pt x="27" y="10"/>
                      <a:pt x="27" y="9"/>
                      <a:pt x="27" y="9"/>
                    </a:cubicBezTo>
                    <a:cubicBezTo>
                      <a:pt x="28" y="9"/>
                      <a:pt x="26" y="9"/>
                      <a:pt x="26" y="9"/>
                    </a:cubicBezTo>
                    <a:cubicBezTo>
                      <a:pt x="25" y="9"/>
                      <a:pt x="24" y="9"/>
                      <a:pt x="24" y="9"/>
                    </a:cubicBezTo>
                    <a:cubicBezTo>
                      <a:pt x="24" y="8"/>
                      <a:pt x="24" y="7"/>
                      <a:pt x="24" y="8"/>
                    </a:cubicBezTo>
                    <a:cubicBezTo>
                      <a:pt x="24" y="7"/>
                      <a:pt x="23" y="7"/>
                      <a:pt x="23" y="7"/>
                    </a:cubicBezTo>
                    <a:cubicBezTo>
                      <a:pt x="22" y="7"/>
                      <a:pt x="21" y="8"/>
                      <a:pt x="19" y="9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1" y="8"/>
                    </a:cubicBezTo>
                    <a:cubicBezTo>
                      <a:pt x="21" y="8"/>
                      <a:pt x="22" y="7"/>
                      <a:pt x="22" y="8"/>
                    </a:cubicBezTo>
                    <a:cubicBezTo>
                      <a:pt x="22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9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1" y="9"/>
                      <a:pt x="21" y="9"/>
                    </a:cubicBezTo>
                    <a:cubicBezTo>
                      <a:pt x="21" y="9"/>
                      <a:pt x="22" y="10"/>
                      <a:pt x="22" y="10"/>
                    </a:cubicBezTo>
                    <a:cubicBezTo>
                      <a:pt x="21" y="9"/>
                      <a:pt x="21" y="9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5" y="11"/>
                      <a:pt x="12" y="14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3" y="20"/>
                      <a:pt x="13" y="21"/>
                    </a:cubicBezTo>
                    <a:cubicBezTo>
                      <a:pt x="13" y="21"/>
                      <a:pt x="13" y="21"/>
                      <a:pt x="14" y="21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3" y="22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3" y="23"/>
                    </a:cubicBezTo>
                    <a:cubicBezTo>
                      <a:pt x="12" y="23"/>
                      <a:pt x="12" y="25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3" y="28"/>
                      <a:pt x="13" y="28"/>
                    </a:cubicBezTo>
                    <a:cubicBezTo>
                      <a:pt x="13" y="28"/>
                      <a:pt x="14" y="30"/>
                      <a:pt x="15" y="30"/>
                    </a:cubicBezTo>
                    <a:cubicBezTo>
                      <a:pt x="15" y="30"/>
                      <a:pt x="16" y="31"/>
                      <a:pt x="16" y="31"/>
                    </a:cubicBezTo>
                    <a:cubicBezTo>
                      <a:pt x="17" y="32"/>
                      <a:pt x="17" y="33"/>
                      <a:pt x="17" y="33"/>
                    </a:cubicBezTo>
                    <a:cubicBezTo>
                      <a:pt x="17" y="34"/>
                      <a:pt x="18" y="34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9" y="35"/>
                      <a:pt x="19" y="36"/>
                    </a:cubicBezTo>
                    <a:cubicBezTo>
                      <a:pt x="19" y="36"/>
                      <a:pt x="19" y="37"/>
                      <a:pt x="19" y="37"/>
                    </a:cubicBezTo>
                    <a:cubicBezTo>
                      <a:pt x="20" y="36"/>
                      <a:pt x="19" y="35"/>
                      <a:pt x="18" y="34"/>
                    </a:cubicBezTo>
                    <a:cubicBezTo>
                      <a:pt x="18" y="34"/>
                      <a:pt x="18" y="34"/>
                      <a:pt x="18" y="33"/>
                    </a:cubicBezTo>
                    <a:cubicBezTo>
                      <a:pt x="18" y="33"/>
                      <a:pt x="18" y="32"/>
                      <a:pt x="17" y="32"/>
                    </a:cubicBezTo>
                    <a:cubicBezTo>
                      <a:pt x="18" y="32"/>
                      <a:pt x="18" y="32"/>
                      <a:pt x="18" y="33"/>
                    </a:cubicBezTo>
                    <a:cubicBezTo>
                      <a:pt x="18" y="33"/>
                      <a:pt x="20" y="35"/>
                      <a:pt x="20" y="35"/>
                    </a:cubicBezTo>
                    <a:cubicBezTo>
                      <a:pt x="20" y="35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8"/>
                    </a:cubicBezTo>
                    <a:cubicBezTo>
                      <a:pt x="22" y="38"/>
                      <a:pt x="22" y="39"/>
                      <a:pt x="23" y="40"/>
                    </a:cubicBezTo>
                    <a:cubicBezTo>
                      <a:pt x="23" y="41"/>
                      <a:pt x="24" y="41"/>
                      <a:pt x="25" y="41"/>
                    </a:cubicBezTo>
                    <a:cubicBezTo>
                      <a:pt x="25" y="42"/>
                      <a:pt x="26" y="42"/>
                      <a:pt x="26" y="42"/>
                    </a:cubicBezTo>
                    <a:cubicBezTo>
                      <a:pt x="27" y="43"/>
                      <a:pt x="27" y="42"/>
                      <a:pt x="28" y="42"/>
                    </a:cubicBezTo>
                    <a:cubicBezTo>
                      <a:pt x="29" y="42"/>
                      <a:pt x="29" y="43"/>
                      <a:pt x="30" y="44"/>
                    </a:cubicBezTo>
                    <a:cubicBezTo>
                      <a:pt x="31" y="44"/>
                      <a:pt x="32" y="44"/>
                      <a:pt x="32" y="44"/>
                    </a:cubicBezTo>
                    <a:cubicBezTo>
                      <a:pt x="32" y="44"/>
                      <a:pt x="33" y="46"/>
                      <a:pt x="33" y="46"/>
                    </a:cubicBezTo>
                    <a:cubicBezTo>
                      <a:pt x="34" y="46"/>
                      <a:pt x="34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6" y="48"/>
                      <a:pt x="36" y="48"/>
                    </a:cubicBezTo>
                    <a:cubicBezTo>
                      <a:pt x="36" y="48"/>
                      <a:pt x="36" y="47"/>
                      <a:pt x="36" y="47"/>
                    </a:cubicBezTo>
                    <a:cubicBezTo>
                      <a:pt x="36" y="47"/>
                      <a:pt x="35" y="47"/>
                      <a:pt x="34" y="46"/>
                    </a:cubicBezTo>
                    <a:cubicBezTo>
                      <a:pt x="34" y="46"/>
                      <a:pt x="34" y="45"/>
                      <a:pt x="34" y="45"/>
                    </a:cubicBezTo>
                    <a:cubicBezTo>
                      <a:pt x="35" y="45"/>
                      <a:pt x="35" y="44"/>
                      <a:pt x="34" y="43"/>
                    </a:cubicBezTo>
                    <a:cubicBezTo>
                      <a:pt x="34" y="43"/>
                      <a:pt x="34" y="43"/>
                      <a:pt x="34" y="42"/>
                    </a:cubicBezTo>
                    <a:cubicBezTo>
                      <a:pt x="33" y="43"/>
                      <a:pt x="33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3"/>
                      <a:pt x="32" y="42"/>
                    </a:cubicBezTo>
                    <a:cubicBezTo>
                      <a:pt x="32" y="42"/>
                      <a:pt x="32" y="41"/>
                      <a:pt x="32" y="41"/>
                    </a:cubicBezTo>
                    <a:cubicBezTo>
                      <a:pt x="32" y="40"/>
                      <a:pt x="33" y="39"/>
                      <a:pt x="32" y="39"/>
                    </a:cubicBezTo>
                    <a:cubicBezTo>
                      <a:pt x="31" y="39"/>
                      <a:pt x="31" y="39"/>
                      <a:pt x="31" y="40"/>
                    </a:cubicBezTo>
                    <a:cubicBezTo>
                      <a:pt x="30" y="40"/>
                      <a:pt x="30" y="40"/>
                      <a:pt x="30" y="41"/>
                    </a:cubicBezTo>
                    <a:cubicBezTo>
                      <a:pt x="30" y="41"/>
                      <a:pt x="28" y="41"/>
                      <a:pt x="28" y="41"/>
                    </a:cubicBezTo>
                    <a:cubicBezTo>
                      <a:pt x="27" y="40"/>
                      <a:pt x="27" y="39"/>
                      <a:pt x="27" y="38"/>
                    </a:cubicBezTo>
                    <a:cubicBezTo>
                      <a:pt x="27" y="37"/>
                      <a:pt x="27" y="36"/>
                      <a:pt x="27" y="35"/>
                    </a:cubicBezTo>
                    <a:cubicBezTo>
                      <a:pt x="27" y="35"/>
                      <a:pt x="27" y="34"/>
                      <a:pt x="27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9" y="33"/>
                      <a:pt x="30" y="34"/>
                    </a:cubicBezTo>
                    <a:cubicBezTo>
                      <a:pt x="30" y="34"/>
                      <a:pt x="31" y="34"/>
                      <a:pt x="31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2" y="33"/>
                      <a:pt x="33" y="33"/>
                      <a:pt x="33" y="33"/>
                    </a:cubicBezTo>
                    <a:cubicBezTo>
                      <a:pt x="34" y="34"/>
                      <a:pt x="34" y="34"/>
                      <a:pt x="34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5" y="36"/>
                      <a:pt x="36" y="36"/>
                    </a:cubicBezTo>
                    <a:cubicBezTo>
                      <a:pt x="36" y="37"/>
                      <a:pt x="36" y="35"/>
                      <a:pt x="36" y="35"/>
                    </a:cubicBezTo>
                    <a:cubicBezTo>
                      <a:pt x="36" y="35"/>
                      <a:pt x="36" y="33"/>
                      <a:pt x="36" y="33"/>
                    </a:cubicBezTo>
                    <a:cubicBezTo>
                      <a:pt x="35" y="33"/>
                      <a:pt x="35" y="32"/>
                      <a:pt x="36" y="31"/>
                    </a:cubicBezTo>
                    <a:cubicBezTo>
                      <a:pt x="36" y="31"/>
                      <a:pt x="37" y="31"/>
                      <a:pt x="37" y="31"/>
                    </a:cubicBezTo>
                    <a:cubicBezTo>
                      <a:pt x="38" y="30"/>
                      <a:pt x="38" y="30"/>
                      <a:pt x="38" y="29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9"/>
                      <a:pt x="38" y="28"/>
                      <a:pt x="38" y="29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8"/>
                      <a:pt x="38" y="27"/>
                      <a:pt x="38" y="27"/>
                    </a:cubicBezTo>
                    <a:cubicBezTo>
                      <a:pt x="39" y="28"/>
                      <a:pt x="40" y="27"/>
                      <a:pt x="39" y="26"/>
                    </a:cubicBezTo>
                    <a:cubicBezTo>
                      <a:pt x="40" y="26"/>
                      <a:pt x="41" y="26"/>
                      <a:pt x="41" y="26"/>
                    </a:cubicBezTo>
                    <a:cubicBezTo>
                      <a:pt x="41" y="26"/>
                      <a:pt x="41" y="25"/>
                      <a:pt x="41" y="25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3" y="24"/>
                      <a:pt x="43" y="23"/>
                    </a:cubicBezTo>
                    <a:cubicBezTo>
                      <a:pt x="44" y="24"/>
                      <a:pt x="45" y="23"/>
                      <a:pt x="44" y="22"/>
                    </a:cubicBezTo>
                    <a:cubicBezTo>
                      <a:pt x="44" y="22"/>
                      <a:pt x="44" y="22"/>
                      <a:pt x="43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5" y="21"/>
                      <a:pt x="44" y="21"/>
                      <a:pt x="44" y="21"/>
                    </a:cubicBezTo>
                    <a:cubicBezTo>
                      <a:pt x="43" y="21"/>
                      <a:pt x="43" y="21"/>
                      <a:pt x="42" y="21"/>
                    </a:cubicBezTo>
                    <a:cubicBezTo>
                      <a:pt x="42" y="22"/>
                      <a:pt x="42" y="22"/>
                      <a:pt x="41" y="22"/>
                    </a:cubicBezTo>
                    <a:close/>
                    <a:moveTo>
                      <a:pt x="50" y="49"/>
                    </a:moveTo>
                    <a:cubicBezTo>
                      <a:pt x="50" y="49"/>
                      <a:pt x="49" y="49"/>
                      <a:pt x="49" y="49"/>
                    </a:cubicBezTo>
                    <a:cubicBezTo>
                      <a:pt x="49" y="49"/>
                      <a:pt x="48" y="48"/>
                      <a:pt x="48" y="48"/>
                    </a:cubicBezTo>
                    <a:cubicBezTo>
                      <a:pt x="48" y="48"/>
                      <a:pt x="47" y="47"/>
                      <a:pt x="47" y="47"/>
                    </a:cubicBezTo>
                    <a:cubicBezTo>
                      <a:pt x="46" y="46"/>
                      <a:pt x="46" y="46"/>
                      <a:pt x="45" y="46"/>
                    </a:cubicBezTo>
                    <a:cubicBezTo>
                      <a:pt x="45" y="46"/>
                      <a:pt x="44" y="47"/>
                      <a:pt x="44" y="47"/>
                    </a:cubicBezTo>
                    <a:cubicBezTo>
                      <a:pt x="44" y="46"/>
                      <a:pt x="43" y="46"/>
                      <a:pt x="43" y="46"/>
                    </a:cubicBezTo>
                    <a:cubicBezTo>
                      <a:pt x="42" y="46"/>
                      <a:pt x="42" y="45"/>
                      <a:pt x="41" y="46"/>
                    </a:cubicBezTo>
                    <a:cubicBezTo>
                      <a:pt x="41" y="46"/>
                      <a:pt x="41" y="46"/>
                      <a:pt x="41" y="47"/>
                    </a:cubicBezTo>
                    <a:cubicBezTo>
                      <a:pt x="40" y="46"/>
                      <a:pt x="41" y="46"/>
                      <a:pt x="41" y="45"/>
                    </a:cubicBezTo>
                    <a:cubicBezTo>
                      <a:pt x="40" y="45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8" y="46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7" y="47"/>
                      <a:pt x="37" y="47"/>
                    </a:cubicBezTo>
                    <a:cubicBezTo>
                      <a:pt x="37" y="48"/>
                      <a:pt x="37" y="49"/>
                      <a:pt x="37" y="50"/>
                    </a:cubicBezTo>
                    <a:cubicBezTo>
                      <a:pt x="38" y="50"/>
                      <a:pt x="37" y="51"/>
                      <a:pt x="37" y="52"/>
                    </a:cubicBezTo>
                    <a:cubicBezTo>
                      <a:pt x="37" y="52"/>
                      <a:pt x="36" y="53"/>
                      <a:pt x="36" y="53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5"/>
                      <a:pt x="36" y="55"/>
                      <a:pt x="36" y="56"/>
                    </a:cubicBezTo>
                    <a:cubicBezTo>
                      <a:pt x="36" y="56"/>
                      <a:pt x="36" y="56"/>
                      <a:pt x="36" y="57"/>
                    </a:cubicBezTo>
                    <a:cubicBezTo>
                      <a:pt x="41" y="56"/>
                      <a:pt x="46" y="53"/>
                      <a:pt x="50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7" name="Straight Connector 49"/>
            <p:cNvCxnSpPr>
              <a:stCxn id="37" idx="6"/>
              <a:endCxn id="33" idx="2"/>
            </p:cNvCxnSpPr>
            <p:nvPr/>
          </p:nvCxnSpPr>
          <p:spPr>
            <a:xfrm flipV="1">
              <a:off x="8938983" y="2742458"/>
              <a:ext cx="756129" cy="338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61"/>
            <p:cNvSpPr/>
            <p:nvPr/>
          </p:nvSpPr>
          <p:spPr bwMode="auto">
            <a:xfrm>
              <a:off x="8904302" y="3018407"/>
              <a:ext cx="124288" cy="124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62"/>
            <p:cNvSpPr/>
            <p:nvPr/>
          </p:nvSpPr>
          <p:spPr bwMode="auto">
            <a:xfrm>
              <a:off x="9623394" y="2681056"/>
              <a:ext cx="124288" cy="124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千图PPT彼岸天：ID 8661124库_组合 19"/>
          <p:cNvGrpSpPr/>
          <p:nvPr>
            <p:custDataLst>
              <p:tags r:id="rId1"/>
            </p:custDataLst>
          </p:nvPr>
        </p:nvGrpSpPr>
        <p:grpSpPr>
          <a:xfrm>
            <a:off x="960133" y="3288750"/>
            <a:ext cx="2407615" cy="835777"/>
            <a:chOff x="609599" y="3139323"/>
            <a:chExt cx="2407615" cy="835777"/>
          </a:xfrm>
        </p:grpSpPr>
        <p:sp>
          <p:nvSpPr>
            <p:cNvPr id="32" name="TextBox 20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33" name="Rectangle 2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15" name="千图PPT彼岸天：ID 8661124库_组合 22"/>
          <p:cNvGrpSpPr/>
          <p:nvPr>
            <p:custDataLst>
              <p:tags r:id="rId2"/>
            </p:custDataLst>
          </p:nvPr>
        </p:nvGrpSpPr>
        <p:grpSpPr>
          <a:xfrm>
            <a:off x="8797148" y="3288750"/>
            <a:ext cx="2457329" cy="835777"/>
            <a:chOff x="9029821" y="3139323"/>
            <a:chExt cx="2457329" cy="835777"/>
          </a:xfrm>
        </p:grpSpPr>
        <p:sp>
          <p:nvSpPr>
            <p:cNvPr id="30" name="TextBox 23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31" name="Rectangle 24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</a:rPr>
                <a:t>输入标题文本</a:t>
              </a:r>
            </a:p>
          </p:txBody>
        </p:sp>
      </p:grpSp>
      <p:grpSp>
        <p:nvGrpSpPr>
          <p:cNvPr id="16" name="千图PPT彼岸天：ID 8661124库_组合 25"/>
          <p:cNvGrpSpPr/>
          <p:nvPr>
            <p:custDataLst>
              <p:tags r:id="rId3"/>
            </p:custDataLst>
          </p:nvPr>
        </p:nvGrpSpPr>
        <p:grpSpPr>
          <a:xfrm>
            <a:off x="5085512" y="1268023"/>
            <a:ext cx="2020976" cy="927740"/>
            <a:chOff x="5122025" y="525814"/>
            <a:chExt cx="2020976" cy="927740"/>
          </a:xfrm>
        </p:grpSpPr>
        <p:sp>
          <p:nvSpPr>
            <p:cNvPr id="28" name="TextBox 26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/>
                <a:t>请替换文字内容复制你的内容到此 </a:t>
              </a:r>
            </a:p>
          </p:txBody>
        </p:sp>
        <p:sp>
          <p:nvSpPr>
            <p:cNvPr id="29" name="Rectangle 27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</p:grpSp>
      <p:grpSp>
        <p:nvGrpSpPr>
          <p:cNvPr id="17" name="千图PPT彼岸天：ID 8661124库_组合 28"/>
          <p:cNvGrpSpPr/>
          <p:nvPr>
            <p:custDataLst>
              <p:tags r:id="rId4"/>
            </p:custDataLst>
          </p:nvPr>
        </p:nvGrpSpPr>
        <p:grpSpPr>
          <a:xfrm>
            <a:off x="6654800" y="5126424"/>
            <a:ext cx="2457329" cy="835777"/>
            <a:chOff x="9029821" y="3139323"/>
            <a:chExt cx="2457329" cy="835777"/>
          </a:xfrm>
        </p:grpSpPr>
        <p:sp>
          <p:nvSpPr>
            <p:cNvPr id="26" name="TextBox 29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7" name="Rectangle 30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  <p:grpSp>
        <p:nvGrpSpPr>
          <p:cNvPr id="18" name="千图PPT彼岸天：ID 8661124库_组合 31"/>
          <p:cNvGrpSpPr/>
          <p:nvPr>
            <p:custDataLst>
              <p:tags r:id="rId5"/>
            </p:custDataLst>
          </p:nvPr>
        </p:nvGrpSpPr>
        <p:grpSpPr>
          <a:xfrm>
            <a:off x="3129585" y="5126424"/>
            <a:ext cx="2407615" cy="835777"/>
            <a:chOff x="609599" y="3139323"/>
            <a:chExt cx="2407615" cy="835777"/>
          </a:xfrm>
        </p:grpSpPr>
        <p:sp>
          <p:nvSpPr>
            <p:cNvPr id="24" name="TextBox 32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5" name="Rectangle 33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3593592" y="2235148"/>
            <a:ext cx="5004816" cy="3035227"/>
            <a:chOff x="3593592" y="2235148"/>
            <a:chExt cx="5004816" cy="3035227"/>
          </a:xfrm>
        </p:grpSpPr>
        <p:sp>
          <p:nvSpPr>
            <p:cNvPr id="4" name="Trapezoid 1"/>
            <p:cNvSpPr/>
            <p:nvPr/>
          </p:nvSpPr>
          <p:spPr>
            <a:xfrm>
              <a:off x="5537200" y="2665461"/>
              <a:ext cx="1117600" cy="932143"/>
            </a:xfrm>
            <a:prstGeom prst="trapezoid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 b="1">
                  <a:solidFill>
                    <a:schemeClr val="accent3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5" name="Trapezoid 2"/>
            <p:cNvSpPr/>
            <p:nvPr/>
          </p:nvSpPr>
          <p:spPr>
            <a:xfrm flipV="1">
              <a:off x="5537200" y="3597604"/>
              <a:ext cx="1117600" cy="1672771"/>
            </a:xfrm>
            <a:prstGeom prst="trapezoid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Parallelogram 3"/>
            <p:cNvSpPr/>
            <p:nvPr/>
          </p:nvSpPr>
          <p:spPr>
            <a:xfrm>
              <a:off x="4565396" y="2235148"/>
              <a:ext cx="923544" cy="1362456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7" name="Parallelogram 4"/>
            <p:cNvSpPr/>
            <p:nvPr/>
          </p:nvSpPr>
          <p:spPr>
            <a:xfrm flipV="1">
              <a:off x="4565396" y="3597604"/>
              <a:ext cx="923544" cy="1362456"/>
            </a:xfrm>
            <a:prstGeom prst="parallelogram">
              <a:avLst>
                <a:gd name="adj" fmla="val 32216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Parallelogram 5"/>
            <p:cNvSpPr/>
            <p:nvPr/>
          </p:nvSpPr>
          <p:spPr>
            <a:xfrm>
              <a:off x="3593592" y="2600908"/>
              <a:ext cx="923544" cy="996696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9" name="Parallelogram 6"/>
            <p:cNvSpPr/>
            <p:nvPr/>
          </p:nvSpPr>
          <p:spPr>
            <a:xfrm flipV="1">
              <a:off x="3593592" y="3597604"/>
              <a:ext cx="923544" cy="996696"/>
            </a:xfrm>
            <a:prstGeom prst="parallelogram">
              <a:avLst>
                <a:gd name="adj" fmla="val 32216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Parallelogram 8"/>
            <p:cNvSpPr/>
            <p:nvPr/>
          </p:nvSpPr>
          <p:spPr>
            <a:xfrm flipH="1">
              <a:off x="6703060" y="2235148"/>
              <a:ext cx="923544" cy="1362456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11" name="Parallelogram 9"/>
            <p:cNvSpPr/>
            <p:nvPr/>
          </p:nvSpPr>
          <p:spPr>
            <a:xfrm flipH="1" flipV="1">
              <a:off x="6703060" y="3597604"/>
              <a:ext cx="923544" cy="1362456"/>
            </a:xfrm>
            <a:prstGeom prst="parallelogram">
              <a:avLst>
                <a:gd name="adj" fmla="val 32216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Parallelogram 10"/>
            <p:cNvSpPr/>
            <p:nvPr/>
          </p:nvSpPr>
          <p:spPr>
            <a:xfrm flipH="1">
              <a:off x="7674864" y="2600908"/>
              <a:ext cx="923544" cy="996696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13" name="Parallelogram 11"/>
            <p:cNvSpPr/>
            <p:nvPr/>
          </p:nvSpPr>
          <p:spPr>
            <a:xfrm flipH="1" flipV="1">
              <a:off x="7674864" y="3597604"/>
              <a:ext cx="923544" cy="996696"/>
            </a:xfrm>
            <a:prstGeom prst="parallelogram">
              <a:avLst>
                <a:gd name="adj" fmla="val 32216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34"/>
            <p:cNvSpPr/>
            <p:nvPr/>
          </p:nvSpPr>
          <p:spPr bwMode="auto">
            <a:xfrm>
              <a:off x="6909695" y="4310391"/>
              <a:ext cx="424066" cy="42328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35"/>
            <p:cNvSpPr>
              <a:spLocks noChangeAspect="1"/>
            </p:cNvSpPr>
            <p:nvPr/>
          </p:nvSpPr>
          <p:spPr bwMode="auto">
            <a:xfrm>
              <a:off x="4824793" y="4240957"/>
              <a:ext cx="493232" cy="492714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6"/>
            <p:cNvSpPr/>
            <p:nvPr/>
          </p:nvSpPr>
          <p:spPr bwMode="auto">
            <a:xfrm>
              <a:off x="3880590" y="4008278"/>
              <a:ext cx="428132" cy="35188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7"/>
            <p:cNvSpPr/>
            <p:nvPr/>
          </p:nvSpPr>
          <p:spPr bwMode="auto">
            <a:xfrm>
              <a:off x="7901822" y="3920332"/>
              <a:ext cx="456434" cy="43983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38"/>
            <p:cNvSpPr/>
            <p:nvPr/>
          </p:nvSpPr>
          <p:spPr bwMode="auto">
            <a:xfrm>
              <a:off x="5762625" y="4202051"/>
              <a:ext cx="666750" cy="616852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461051" y="1500477"/>
            <a:ext cx="7250207" cy="4051545"/>
            <a:chOff x="5805039" y="3868925"/>
            <a:chExt cx="11910453" cy="6654440"/>
          </a:xfrm>
        </p:grpSpPr>
        <p:sp>
          <p:nvSpPr>
            <p:cNvPr id="72" name="Straight Connector 4"/>
            <p:cNvSpPr/>
            <p:nvPr/>
          </p:nvSpPr>
          <p:spPr bwMode="auto">
            <a:xfrm>
              <a:off x="5805039" y="3868925"/>
              <a:ext cx="31196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Straight Connector 5"/>
            <p:cNvSpPr/>
            <p:nvPr/>
          </p:nvSpPr>
          <p:spPr bwMode="auto">
            <a:xfrm>
              <a:off x="589550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Straight Connector 6"/>
            <p:cNvSpPr/>
            <p:nvPr/>
          </p:nvSpPr>
          <p:spPr bwMode="auto">
            <a:xfrm>
              <a:off x="602028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Straight Connector 7"/>
            <p:cNvSpPr/>
            <p:nvPr/>
          </p:nvSpPr>
          <p:spPr bwMode="auto">
            <a:xfrm>
              <a:off x="614194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Straight Connector 8"/>
            <p:cNvSpPr/>
            <p:nvPr/>
          </p:nvSpPr>
          <p:spPr bwMode="auto">
            <a:xfrm>
              <a:off x="6263612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Straight Connector 9"/>
            <p:cNvSpPr/>
            <p:nvPr/>
          </p:nvSpPr>
          <p:spPr bwMode="auto">
            <a:xfrm>
              <a:off x="638527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Straight Connector 10"/>
            <p:cNvSpPr/>
            <p:nvPr/>
          </p:nvSpPr>
          <p:spPr bwMode="auto">
            <a:xfrm>
              <a:off x="6506938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Straight Connector 11"/>
            <p:cNvSpPr/>
            <p:nvPr/>
          </p:nvSpPr>
          <p:spPr bwMode="auto">
            <a:xfrm>
              <a:off x="662859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Straight Connector 12"/>
            <p:cNvSpPr/>
            <p:nvPr/>
          </p:nvSpPr>
          <p:spPr bwMode="auto">
            <a:xfrm>
              <a:off x="6750263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Straight Connector 13"/>
            <p:cNvSpPr/>
            <p:nvPr/>
          </p:nvSpPr>
          <p:spPr bwMode="auto">
            <a:xfrm>
              <a:off x="6875045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Straight Connector 14"/>
            <p:cNvSpPr/>
            <p:nvPr/>
          </p:nvSpPr>
          <p:spPr bwMode="auto">
            <a:xfrm>
              <a:off x="699670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Straight Connector 15"/>
            <p:cNvSpPr/>
            <p:nvPr/>
          </p:nvSpPr>
          <p:spPr bwMode="auto">
            <a:xfrm>
              <a:off x="7118371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Straight Connector 16"/>
            <p:cNvSpPr/>
            <p:nvPr/>
          </p:nvSpPr>
          <p:spPr bwMode="auto">
            <a:xfrm>
              <a:off x="7240032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Straight Connector 17"/>
            <p:cNvSpPr/>
            <p:nvPr/>
          </p:nvSpPr>
          <p:spPr bwMode="auto">
            <a:xfrm>
              <a:off x="7361696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Straight Connector 18"/>
            <p:cNvSpPr/>
            <p:nvPr/>
          </p:nvSpPr>
          <p:spPr bwMode="auto">
            <a:xfrm>
              <a:off x="748335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Straight Connector 19"/>
            <p:cNvSpPr/>
            <p:nvPr/>
          </p:nvSpPr>
          <p:spPr bwMode="auto">
            <a:xfrm>
              <a:off x="7605021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Straight Connector 20"/>
            <p:cNvSpPr/>
            <p:nvPr/>
          </p:nvSpPr>
          <p:spPr bwMode="auto">
            <a:xfrm>
              <a:off x="7726683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Straight Connector 21"/>
            <p:cNvSpPr/>
            <p:nvPr/>
          </p:nvSpPr>
          <p:spPr bwMode="auto">
            <a:xfrm>
              <a:off x="7851465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Straight Connector 22"/>
            <p:cNvSpPr/>
            <p:nvPr/>
          </p:nvSpPr>
          <p:spPr bwMode="auto">
            <a:xfrm>
              <a:off x="797312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Straight Connector 23"/>
            <p:cNvSpPr/>
            <p:nvPr/>
          </p:nvSpPr>
          <p:spPr bwMode="auto">
            <a:xfrm>
              <a:off x="8094790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Straight Connector 24"/>
            <p:cNvSpPr/>
            <p:nvPr/>
          </p:nvSpPr>
          <p:spPr bwMode="auto">
            <a:xfrm>
              <a:off x="821645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Straight Connector 25"/>
            <p:cNvSpPr/>
            <p:nvPr/>
          </p:nvSpPr>
          <p:spPr bwMode="auto">
            <a:xfrm>
              <a:off x="8338116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Straight Connector 26"/>
            <p:cNvSpPr/>
            <p:nvPr/>
          </p:nvSpPr>
          <p:spPr bwMode="auto">
            <a:xfrm>
              <a:off x="845977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Straight Connector 27"/>
            <p:cNvSpPr/>
            <p:nvPr/>
          </p:nvSpPr>
          <p:spPr bwMode="auto">
            <a:xfrm>
              <a:off x="8581441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Straight Connector 28"/>
            <p:cNvSpPr/>
            <p:nvPr/>
          </p:nvSpPr>
          <p:spPr bwMode="auto">
            <a:xfrm>
              <a:off x="8703103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Straight Connector 29"/>
            <p:cNvSpPr/>
            <p:nvPr/>
          </p:nvSpPr>
          <p:spPr bwMode="auto">
            <a:xfrm>
              <a:off x="882476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Straight Connector 30"/>
            <p:cNvSpPr/>
            <p:nvPr/>
          </p:nvSpPr>
          <p:spPr bwMode="auto">
            <a:xfrm>
              <a:off x="894954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Straight Connector 31"/>
            <p:cNvSpPr/>
            <p:nvPr/>
          </p:nvSpPr>
          <p:spPr bwMode="auto">
            <a:xfrm>
              <a:off x="9071210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Straight Connector 32"/>
            <p:cNvSpPr/>
            <p:nvPr/>
          </p:nvSpPr>
          <p:spPr bwMode="auto">
            <a:xfrm>
              <a:off x="9192872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Straight Connector 33"/>
            <p:cNvSpPr/>
            <p:nvPr/>
          </p:nvSpPr>
          <p:spPr bwMode="auto">
            <a:xfrm>
              <a:off x="9314535" y="3868925"/>
              <a:ext cx="21835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34"/>
            <p:cNvSpPr/>
            <p:nvPr/>
          </p:nvSpPr>
          <p:spPr bwMode="auto">
            <a:xfrm>
              <a:off x="9367568" y="3868925"/>
              <a:ext cx="31196" cy="31198"/>
            </a:xfrm>
            <a:custGeom>
              <a:avLst/>
              <a:gdLst>
                <a:gd name="T0" fmla="*/ 0 w 44"/>
                <a:gd name="T1" fmla="*/ 0 h 44"/>
                <a:gd name="T2" fmla="*/ 43 w 44"/>
                <a:gd name="T3" fmla="*/ 0 h 44"/>
                <a:gd name="T4" fmla="*/ 43 w 44"/>
                <a:gd name="T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0"/>
                  </a:moveTo>
                  <a:lnTo>
                    <a:pt x="43" y="0"/>
                  </a:lnTo>
                  <a:lnTo>
                    <a:pt x="43" y="43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Straight Connector 35"/>
            <p:cNvSpPr/>
            <p:nvPr/>
          </p:nvSpPr>
          <p:spPr bwMode="auto">
            <a:xfrm>
              <a:off x="9398762" y="395939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Straight Connector 36"/>
            <p:cNvSpPr/>
            <p:nvPr/>
          </p:nvSpPr>
          <p:spPr bwMode="auto">
            <a:xfrm>
              <a:off x="9398762" y="4081067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Straight Connector 37"/>
            <p:cNvSpPr/>
            <p:nvPr/>
          </p:nvSpPr>
          <p:spPr bwMode="auto">
            <a:xfrm>
              <a:off x="9398762" y="4202736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Straight Connector 38"/>
            <p:cNvSpPr/>
            <p:nvPr/>
          </p:nvSpPr>
          <p:spPr bwMode="auto">
            <a:xfrm>
              <a:off x="9398762" y="4327526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Straight Connector 39"/>
            <p:cNvSpPr/>
            <p:nvPr/>
          </p:nvSpPr>
          <p:spPr bwMode="auto">
            <a:xfrm>
              <a:off x="9398762" y="4449198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Straight Connector 40"/>
            <p:cNvSpPr/>
            <p:nvPr/>
          </p:nvSpPr>
          <p:spPr bwMode="auto">
            <a:xfrm>
              <a:off x="9398762" y="4570867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Straight Connector 41"/>
            <p:cNvSpPr/>
            <p:nvPr/>
          </p:nvSpPr>
          <p:spPr bwMode="auto">
            <a:xfrm>
              <a:off x="9398762" y="4692539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Straight Connector 42"/>
            <p:cNvSpPr/>
            <p:nvPr/>
          </p:nvSpPr>
          <p:spPr bwMode="auto">
            <a:xfrm>
              <a:off x="9398762" y="4814208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Straight Connector 43"/>
            <p:cNvSpPr/>
            <p:nvPr/>
          </p:nvSpPr>
          <p:spPr bwMode="auto">
            <a:xfrm>
              <a:off x="9398762" y="4935880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Straight Connector 44"/>
            <p:cNvSpPr/>
            <p:nvPr/>
          </p:nvSpPr>
          <p:spPr bwMode="auto">
            <a:xfrm>
              <a:off x="9398762" y="5057549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Straight Connector 45"/>
            <p:cNvSpPr/>
            <p:nvPr/>
          </p:nvSpPr>
          <p:spPr bwMode="auto">
            <a:xfrm>
              <a:off x="9398762" y="5179221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Straight Connector 46"/>
            <p:cNvSpPr/>
            <p:nvPr/>
          </p:nvSpPr>
          <p:spPr bwMode="auto">
            <a:xfrm>
              <a:off x="9398762" y="5300890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Straight Connector 47"/>
            <p:cNvSpPr/>
            <p:nvPr/>
          </p:nvSpPr>
          <p:spPr bwMode="auto">
            <a:xfrm>
              <a:off x="9398762" y="5425681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Straight Connector 48"/>
            <p:cNvSpPr/>
            <p:nvPr/>
          </p:nvSpPr>
          <p:spPr bwMode="auto">
            <a:xfrm>
              <a:off x="9398762" y="5547352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Straight Connector 49"/>
            <p:cNvSpPr/>
            <p:nvPr/>
          </p:nvSpPr>
          <p:spPr bwMode="auto">
            <a:xfrm>
              <a:off x="9398762" y="5669022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Straight Connector 50"/>
            <p:cNvSpPr/>
            <p:nvPr/>
          </p:nvSpPr>
          <p:spPr bwMode="auto">
            <a:xfrm>
              <a:off x="9398762" y="5790693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Straight Connector 51"/>
            <p:cNvSpPr/>
            <p:nvPr/>
          </p:nvSpPr>
          <p:spPr bwMode="auto">
            <a:xfrm>
              <a:off x="9398762" y="5912363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Straight Connector 52"/>
            <p:cNvSpPr/>
            <p:nvPr/>
          </p:nvSpPr>
          <p:spPr bwMode="auto">
            <a:xfrm>
              <a:off x="9398762" y="6034034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Straight Connector 53"/>
            <p:cNvSpPr/>
            <p:nvPr/>
          </p:nvSpPr>
          <p:spPr bwMode="auto">
            <a:xfrm>
              <a:off x="9398762" y="6155704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Straight Connector 54"/>
            <p:cNvSpPr/>
            <p:nvPr/>
          </p:nvSpPr>
          <p:spPr bwMode="auto">
            <a:xfrm>
              <a:off x="9398762" y="627737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Straight Connector 55"/>
            <p:cNvSpPr/>
            <p:nvPr/>
          </p:nvSpPr>
          <p:spPr bwMode="auto">
            <a:xfrm>
              <a:off x="9398762" y="640216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Straight Connector 56"/>
            <p:cNvSpPr/>
            <p:nvPr/>
          </p:nvSpPr>
          <p:spPr bwMode="auto">
            <a:xfrm>
              <a:off x="9398762" y="652383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Straight Connector 57"/>
            <p:cNvSpPr/>
            <p:nvPr/>
          </p:nvSpPr>
          <p:spPr bwMode="auto">
            <a:xfrm>
              <a:off x="9398762" y="6645506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Straight Connector 58"/>
            <p:cNvSpPr/>
            <p:nvPr/>
          </p:nvSpPr>
          <p:spPr bwMode="auto">
            <a:xfrm>
              <a:off x="9398762" y="6767176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Straight Connector 59"/>
            <p:cNvSpPr/>
            <p:nvPr/>
          </p:nvSpPr>
          <p:spPr bwMode="auto">
            <a:xfrm>
              <a:off x="9398762" y="6888847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60"/>
            <p:cNvSpPr/>
            <p:nvPr/>
          </p:nvSpPr>
          <p:spPr bwMode="auto">
            <a:xfrm>
              <a:off x="9367568" y="7010519"/>
              <a:ext cx="31196" cy="31198"/>
            </a:xfrm>
            <a:custGeom>
              <a:avLst/>
              <a:gdLst>
                <a:gd name="T0" fmla="*/ 43 w 44"/>
                <a:gd name="T1" fmla="*/ 0 h 44"/>
                <a:gd name="T2" fmla="*/ 43 w 44"/>
                <a:gd name="T3" fmla="*/ 43 h 44"/>
                <a:gd name="T4" fmla="*/ 0 w 44"/>
                <a:gd name="T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43" y="0"/>
                  </a:moveTo>
                  <a:lnTo>
                    <a:pt x="43" y="43"/>
                  </a:lnTo>
                  <a:lnTo>
                    <a:pt x="0" y="43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Straight Connector 61"/>
            <p:cNvSpPr/>
            <p:nvPr/>
          </p:nvSpPr>
          <p:spPr bwMode="auto">
            <a:xfrm flipH="1">
              <a:off x="9242786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Straight Connector 62"/>
            <p:cNvSpPr/>
            <p:nvPr/>
          </p:nvSpPr>
          <p:spPr bwMode="auto">
            <a:xfrm flipH="1">
              <a:off x="9118004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Straight Connector 63"/>
            <p:cNvSpPr/>
            <p:nvPr/>
          </p:nvSpPr>
          <p:spPr bwMode="auto">
            <a:xfrm flipH="1">
              <a:off x="899634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Straight Connector 64"/>
            <p:cNvSpPr/>
            <p:nvPr/>
          </p:nvSpPr>
          <p:spPr bwMode="auto">
            <a:xfrm flipH="1">
              <a:off x="8874678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Straight Connector 65"/>
            <p:cNvSpPr/>
            <p:nvPr/>
          </p:nvSpPr>
          <p:spPr bwMode="auto">
            <a:xfrm flipH="1">
              <a:off x="875301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Straight Connector 66"/>
            <p:cNvSpPr/>
            <p:nvPr/>
          </p:nvSpPr>
          <p:spPr bwMode="auto">
            <a:xfrm flipH="1">
              <a:off x="863135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Straight Connector 67"/>
            <p:cNvSpPr/>
            <p:nvPr/>
          </p:nvSpPr>
          <p:spPr bwMode="auto">
            <a:xfrm flipH="1">
              <a:off x="8509691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Straight Connector 68"/>
            <p:cNvSpPr/>
            <p:nvPr/>
          </p:nvSpPr>
          <p:spPr bwMode="auto">
            <a:xfrm flipH="1">
              <a:off x="8388028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Straight Connector 69"/>
            <p:cNvSpPr/>
            <p:nvPr/>
          </p:nvSpPr>
          <p:spPr bwMode="auto">
            <a:xfrm flipH="1">
              <a:off x="8263245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Straight Connector 70"/>
            <p:cNvSpPr/>
            <p:nvPr/>
          </p:nvSpPr>
          <p:spPr bwMode="auto">
            <a:xfrm flipH="1">
              <a:off x="8141584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Straight Connector 71"/>
            <p:cNvSpPr/>
            <p:nvPr/>
          </p:nvSpPr>
          <p:spPr bwMode="auto">
            <a:xfrm flipH="1">
              <a:off x="801992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Straight Connector 72"/>
            <p:cNvSpPr/>
            <p:nvPr/>
          </p:nvSpPr>
          <p:spPr bwMode="auto">
            <a:xfrm flipH="1">
              <a:off x="7898260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Straight Connector 73"/>
            <p:cNvSpPr/>
            <p:nvPr/>
          </p:nvSpPr>
          <p:spPr bwMode="auto">
            <a:xfrm flipH="1">
              <a:off x="777659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Straight Connector 74"/>
            <p:cNvSpPr/>
            <p:nvPr/>
          </p:nvSpPr>
          <p:spPr bwMode="auto">
            <a:xfrm flipH="1">
              <a:off x="7654935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Straight Connector 75"/>
            <p:cNvSpPr/>
            <p:nvPr/>
          </p:nvSpPr>
          <p:spPr bwMode="auto">
            <a:xfrm flipH="1">
              <a:off x="753327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Straight Connector 76"/>
            <p:cNvSpPr/>
            <p:nvPr/>
          </p:nvSpPr>
          <p:spPr bwMode="auto">
            <a:xfrm flipH="1">
              <a:off x="7411610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Straight Connector 77"/>
            <p:cNvSpPr/>
            <p:nvPr/>
          </p:nvSpPr>
          <p:spPr bwMode="auto">
            <a:xfrm flipH="1">
              <a:off x="7289946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Straight Connector 78"/>
            <p:cNvSpPr/>
            <p:nvPr/>
          </p:nvSpPr>
          <p:spPr bwMode="auto">
            <a:xfrm flipH="1">
              <a:off x="7165164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Straight Connector 79"/>
            <p:cNvSpPr/>
            <p:nvPr/>
          </p:nvSpPr>
          <p:spPr bwMode="auto">
            <a:xfrm flipH="1">
              <a:off x="704350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Straight Connector 80"/>
            <p:cNvSpPr/>
            <p:nvPr/>
          </p:nvSpPr>
          <p:spPr bwMode="auto">
            <a:xfrm flipH="1">
              <a:off x="6921839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Straight Connector 81"/>
            <p:cNvSpPr/>
            <p:nvPr/>
          </p:nvSpPr>
          <p:spPr bwMode="auto">
            <a:xfrm flipH="1">
              <a:off x="680017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Straight Connector 82"/>
            <p:cNvSpPr/>
            <p:nvPr/>
          </p:nvSpPr>
          <p:spPr bwMode="auto">
            <a:xfrm flipH="1">
              <a:off x="667851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Straight Connector 83"/>
            <p:cNvSpPr/>
            <p:nvPr/>
          </p:nvSpPr>
          <p:spPr bwMode="auto">
            <a:xfrm flipH="1">
              <a:off x="655685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Straight Connector 84"/>
            <p:cNvSpPr/>
            <p:nvPr/>
          </p:nvSpPr>
          <p:spPr bwMode="auto">
            <a:xfrm flipH="1">
              <a:off x="6435188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Straight Connector 85"/>
            <p:cNvSpPr/>
            <p:nvPr/>
          </p:nvSpPr>
          <p:spPr bwMode="auto">
            <a:xfrm flipH="1">
              <a:off x="631352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Straight Connector 86"/>
            <p:cNvSpPr/>
            <p:nvPr/>
          </p:nvSpPr>
          <p:spPr bwMode="auto">
            <a:xfrm flipH="1">
              <a:off x="6188744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Straight Connector 87"/>
            <p:cNvSpPr/>
            <p:nvPr/>
          </p:nvSpPr>
          <p:spPr bwMode="auto">
            <a:xfrm flipH="1">
              <a:off x="6067081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Straight Connector 88"/>
            <p:cNvSpPr/>
            <p:nvPr/>
          </p:nvSpPr>
          <p:spPr bwMode="auto">
            <a:xfrm flipH="1">
              <a:off x="5945419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Straight Connector 89"/>
            <p:cNvSpPr/>
            <p:nvPr/>
          </p:nvSpPr>
          <p:spPr bwMode="auto">
            <a:xfrm flipH="1">
              <a:off x="5864311" y="7041714"/>
              <a:ext cx="28075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90"/>
            <p:cNvSpPr/>
            <p:nvPr/>
          </p:nvSpPr>
          <p:spPr bwMode="auto">
            <a:xfrm>
              <a:off x="5805039" y="7041716"/>
              <a:ext cx="31196" cy="31198"/>
            </a:xfrm>
            <a:custGeom>
              <a:avLst/>
              <a:gdLst>
                <a:gd name="T0" fmla="*/ 43 w 44"/>
                <a:gd name="T1" fmla="*/ 0 h 44"/>
                <a:gd name="T2" fmla="*/ 0 w 44"/>
                <a:gd name="T3" fmla="*/ 0 h 44"/>
                <a:gd name="T4" fmla="*/ 0 w 44"/>
                <a:gd name="T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43" y="0"/>
                  </a:moveTo>
                  <a:lnTo>
                    <a:pt x="0" y="0"/>
                  </a:lnTo>
                  <a:lnTo>
                    <a:pt x="0" y="43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Straight Connector 91"/>
            <p:cNvSpPr/>
            <p:nvPr/>
          </p:nvSpPr>
          <p:spPr bwMode="auto">
            <a:xfrm>
              <a:off x="5805039" y="7132188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Straight Connector 92"/>
            <p:cNvSpPr/>
            <p:nvPr/>
          </p:nvSpPr>
          <p:spPr bwMode="auto">
            <a:xfrm>
              <a:off x="5805039" y="7256978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Straight Connector 93"/>
            <p:cNvSpPr/>
            <p:nvPr/>
          </p:nvSpPr>
          <p:spPr bwMode="auto">
            <a:xfrm>
              <a:off x="5805039" y="7378648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Straight Connector 94"/>
            <p:cNvSpPr/>
            <p:nvPr/>
          </p:nvSpPr>
          <p:spPr bwMode="auto">
            <a:xfrm>
              <a:off x="5805039" y="7500319"/>
              <a:ext cx="3121" cy="59274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Straight Connector 95"/>
            <p:cNvSpPr/>
            <p:nvPr/>
          </p:nvSpPr>
          <p:spPr bwMode="auto">
            <a:xfrm>
              <a:off x="5805039" y="7621989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Straight Connector 96"/>
            <p:cNvSpPr/>
            <p:nvPr/>
          </p:nvSpPr>
          <p:spPr bwMode="auto">
            <a:xfrm>
              <a:off x="5805039" y="7743660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Straight Connector 97"/>
            <p:cNvSpPr/>
            <p:nvPr/>
          </p:nvSpPr>
          <p:spPr bwMode="auto">
            <a:xfrm>
              <a:off x="5805039" y="7865330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Straight Connector 98"/>
            <p:cNvSpPr/>
            <p:nvPr/>
          </p:nvSpPr>
          <p:spPr bwMode="auto">
            <a:xfrm>
              <a:off x="5805039" y="7987001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Straight Connector 99"/>
            <p:cNvSpPr/>
            <p:nvPr/>
          </p:nvSpPr>
          <p:spPr bwMode="auto">
            <a:xfrm>
              <a:off x="5805039" y="8108671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Straight Connector 100"/>
            <p:cNvSpPr/>
            <p:nvPr/>
          </p:nvSpPr>
          <p:spPr bwMode="auto">
            <a:xfrm>
              <a:off x="5805039" y="8230342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Straight Connector 101"/>
            <p:cNvSpPr/>
            <p:nvPr/>
          </p:nvSpPr>
          <p:spPr bwMode="auto">
            <a:xfrm>
              <a:off x="5805039" y="8355133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Straight Connector 102"/>
            <p:cNvSpPr/>
            <p:nvPr/>
          </p:nvSpPr>
          <p:spPr bwMode="auto">
            <a:xfrm>
              <a:off x="5805039" y="8476802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Straight Connector 103"/>
            <p:cNvSpPr/>
            <p:nvPr/>
          </p:nvSpPr>
          <p:spPr bwMode="auto">
            <a:xfrm>
              <a:off x="5805039" y="8598474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Straight Connector 104"/>
            <p:cNvSpPr/>
            <p:nvPr/>
          </p:nvSpPr>
          <p:spPr bwMode="auto">
            <a:xfrm>
              <a:off x="5805039" y="8720143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Straight Connector 105"/>
            <p:cNvSpPr/>
            <p:nvPr/>
          </p:nvSpPr>
          <p:spPr bwMode="auto">
            <a:xfrm>
              <a:off x="5805039" y="884181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Straight Connector 106"/>
            <p:cNvSpPr/>
            <p:nvPr/>
          </p:nvSpPr>
          <p:spPr bwMode="auto">
            <a:xfrm>
              <a:off x="5805039" y="8963484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Straight Connector 107"/>
            <p:cNvSpPr/>
            <p:nvPr/>
          </p:nvSpPr>
          <p:spPr bwMode="auto">
            <a:xfrm>
              <a:off x="5805039" y="9085156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Straight Connector 108"/>
            <p:cNvSpPr/>
            <p:nvPr/>
          </p:nvSpPr>
          <p:spPr bwMode="auto">
            <a:xfrm>
              <a:off x="5805039" y="920682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Straight Connector 109"/>
            <p:cNvSpPr/>
            <p:nvPr/>
          </p:nvSpPr>
          <p:spPr bwMode="auto">
            <a:xfrm>
              <a:off x="5805039" y="933161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Straight Connector 110"/>
            <p:cNvSpPr/>
            <p:nvPr/>
          </p:nvSpPr>
          <p:spPr bwMode="auto">
            <a:xfrm>
              <a:off x="5805039" y="9453287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Straight Connector 111"/>
            <p:cNvSpPr/>
            <p:nvPr/>
          </p:nvSpPr>
          <p:spPr bwMode="auto">
            <a:xfrm>
              <a:off x="5805039" y="9574956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Straight Connector 112"/>
            <p:cNvSpPr/>
            <p:nvPr/>
          </p:nvSpPr>
          <p:spPr bwMode="auto">
            <a:xfrm>
              <a:off x="5805039" y="9696628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Straight Connector 113"/>
            <p:cNvSpPr/>
            <p:nvPr/>
          </p:nvSpPr>
          <p:spPr bwMode="auto">
            <a:xfrm>
              <a:off x="5805039" y="9818297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Straight Connector 114"/>
            <p:cNvSpPr/>
            <p:nvPr/>
          </p:nvSpPr>
          <p:spPr bwMode="auto">
            <a:xfrm>
              <a:off x="5805039" y="9939969"/>
              <a:ext cx="3121" cy="37437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Freeform: Shape 115"/>
            <p:cNvSpPr/>
            <p:nvPr/>
          </p:nvSpPr>
          <p:spPr bwMode="auto">
            <a:xfrm>
              <a:off x="5805039" y="10008606"/>
              <a:ext cx="31196" cy="31198"/>
            </a:xfrm>
            <a:custGeom>
              <a:avLst/>
              <a:gdLst>
                <a:gd name="T0" fmla="*/ 0 w 44"/>
                <a:gd name="T1" fmla="*/ 0 h 44"/>
                <a:gd name="T2" fmla="*/ 0 w 44"/>
                <a:gd name="T3" fmla="*/ 43 h 44"/>
                <a:gd name="T4" fmla="*/ 43 w 44"/>
                <a:gd name="T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0"/>
                  </a:moveTo>
                  <a:lnTo>
                    <a:pt x="0" y="43"/>
                  </a:lnTo>
                  <a:lnTo>
                    <a:pt x="43" y="43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Straight Connector 116"/>
            <p:cNvSpPr/>
            <p:nvPr/>
          </p:nvSpPr>
          <p:spPr bwMode="auto">
            <a:xfrm>
              <a:off x="5895507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Straight Connector 117"/>
            <p:cNvSpPr/>
            <p:nvPr/>
          </p:nvSpPr>
          <p:spPr bwMode="auto">
            <a:xfrm>
              <a:off x="6020287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Straight Connector 118"/>
            <p:cNvSpPr/>
            <p:nvPr/>
          </p:nvSpPr>
          <p:spPr bwMode="auto">
            <a:xfrm>
              <a:off x="6141949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Straight Connector 119"/>
            <p:cNvSpPr/>
            <p:nvPr/>
          </p:nvSpPr>
          <p:spPr bwMode="auto">
            <a:xfrm>
              <a:off x="6263612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Straight Connector 120"/>
            <p:cNvSpPr/>
            <p:nvPr/>
          </p:nvSpPr>
          <p:spPr bwMode="auto">
            <a:xfrm>
              <a:off x="6385274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Straight Connector 121"/>
            <p:cNvSpPr/>
            <p:nvPr/>
          </p:nvSpPr>
          <p:spPr bwMode="auto">
            <a:xfrm>
              <a:off x="6506938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Straight Connector 122"/>
            <p:cNvSpPr/>
            <p:nvPr/>
          </p:nvSpPr>
          <p:spPr bwMode="auto">
            <a:xfrm>
              <a:off x="6628599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Straight Connector 123"/>
            <p:cNvSpPr/>
            <p:nvPr/>
          </p:nvSpPr>
          <p:spPr bwMode="auto">
            <a:xfrm>
              <a:off x="6750263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Straight Connector 124"/>
            <p:cNvSpPr/>
            <p:nvPr/>
          </p:nvSpPr>
          <p:spPr bwMode="auto">
            <a:xfrm>
              <a:off x="6875045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Straight Connector 125"/>
            <p:cNvSpPr/>
            <p:nvPr/>
          </p:nvSpPr>
          <p:spPr bwMode="auto">
            <a:xfrm>
              <a:off x="6996707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Straight Connector 126"/>
            <p:cNvSpPr/>
            <p:nvPr/>
          </p:nvSpPr>
          <p:spPr bwMode="auto">
            <a:xfrm>
              <a:off x="7118371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Straight Connector 127"/>
            <p:cNvSpPr/>
            <p:nvPr/>
          </p:nvSpPr>
          <p:spPr bwMode="auto">
            <a:xfrm>
              <a:off x="7240032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Straight Connector 128"/>
            <p:cNvSpPr/>
            <p:nvPr/>
          </p:nvSpPr>
          <p:spPr bwMode="auto">
            <a:xfrm>
              <a:off x="7361696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Straight Connector 129"/>
            <p:cNvSpPr/>
            <p:nvPr/>
          </p:nvSpPr>
          <p:spPr bwMode="auto">
            <a:xfrm>
              <a:off x="7483357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Straight Connector 130"/>
            <p:cNvSpPr/>
            <p:nvPr/>
          </p:nvSpPr>
          <p:spPr bwMode="auto">
            <a:xfrm>
              <a:off x="7605021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Straight Connector 131"/>
            <p:cNvSpPr/>
            <p:nvPr/>
          </p:nvSpPr>
          <p:spPr bwMode="auto">
            <a:xfrm>
              <a:off x="7726683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Straight Connector 132"/>
            <p:cNvSpPr/>
            <p:nvPr/>
          </p:nvSpPr>
          <p:spPr bwMode="auto">
            <a:xfrm>
              <a:off x="7851465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Straight Connector 133"/>
            <p:cNvSpPr/>
            <p:nvPr/>
          </p:nvSpPr>
          <p:spPr bwMode="auto">
            <a:xfrm>
              <a:off x="7973129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Straight Connector 134"/>
            <p:cNvSpPr/>
            <p:nvPr/>
          </p:nvSpPr>
          <p:spPr bwMode="auto">
            <a:xfrm>
              <a:off x="8094790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Straight Connector 135"/>
            <p:cNvSpPr/>
            <p:nvPr/>
          </p:nvSpPr>
          <p:spPr bwMode="auto">
            <a:xfrm>
              <a:off x="8216454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Straight Connector 136"/>
            <p:cNvSpPr/>
            <p:nvPr/>
          </p:nvSpPr>
          <p:spPr bwMode="auto">
            <a:xfrm>
              <a:off x="8338116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Straight Connector 137"/>
            <p:cNvSpPr/>
            <p:nvPr/>
          </p:nvSpPr>
          <p:spPr bwMode="auto">
            <a:xfrm>
              <a:off x="8459779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Straight Connector 138"/>
            <p:cNvSpPr/>
            <p:nvPr/>
          </p:nvSpPr>
          <p:spPr bwMode="auto">
            <a:xfrm>
              <a:off x="8581441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Straight Connector 139"/>
            <p:cNvSpPr/>
            <p:nvPr/>
          </p:nvSpPr>
          <p:spPr bwMode="auto">
            <a:xfrm>
              <a:off x="8703103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Straight Connector 140"/>
            <p:cNvSpPr/>
            <p:nvPr/>
          </p:nvSpPr>
          <p:spPr bwMode="auto">
            <a:xfrm>
              <a:off x="8824764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Straight Connector 141"/>
            <p:cNvSpPr/>
            <p:nvPr/>
          </p:nvSpPr>
          <p:spPr bwMode="auto">
            <a:xfrm>
              <a:off x="8949547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Straight Connector 142"/>
            <p:cNvSpPr/>
            <p:nvPr/>
          </p:nvSpPr>
          <p:spPr bwMode="auto">
            <a:xfrm>
              <a:off x="9071210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Straight Connector 143"/>
            <p:cNvSpPr/>
            <p:nvPr/>
          </p:nvSpPr>
          <p:spPr bwMode="auto">
            <a:xfrm>
              <a:off x="9192872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Straight Connector 144"/>
            <p:cNvSpPr/>
            <p:nvPr/>
          </p:nvSpPr>
          <p:spPr bwMode="auto">
            <a:xfrm>
              <a:off x="9314535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Straight Connector 145"/>
            <p:cNvSpPr/>
            <p:nvPr/>
          </p:nvSpPr>
          <p:spPr bwMode="auto">
            <a:xfrm>
              <a:off x="9436197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Straight Connector 146"/>
            <p:cNvSpPr/>
            <p:nvPr/>
          </p:nvSpPr>
          <p:spPr bwMode="auto">
            <a:xfrm>
              <a:off x="9557861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Straight Connector 147"/>
            <p:cNvSpPr/>
            <p:nvPr/>
          </p:nvSpPr>
          <p:spPr bwMode="auto">
            <a:xfrm>
              <a:off x="9679522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Straight Connector 148"/>
            <p:cNvSpPr/>
            <p:nvPr/>
          </p:nvSpPr>
          <p:spPr bwMode="auto">
            <a:xfrm>
              <a:off x="9804305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Straight Connector 149"/>
            <p:cNvSpPr/>
            <p:nvPr/>
          </p:nvSpPr>
          <p:spPr bwMode="auto">
            <a:xfrm>
              <a:off x="9925968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Straight Connector 150"/>
            <p:cNvSpPr/>
            <p:nvPr/>
          </p:nvSpPr>
          <p:spPr bwMode="auto">
            <a:xfrm>
              <a:off x="10047630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Straight Connector 151"/>
            <p:cNvSpPr/>
            <p:nvPr/>
          </p:nvSpPr>
          <p:spPr bwMode="auto">
            <a:xfrm>
              <a:off x="10169294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Straight Connector 152"/>
            <p:cNvSpPr/>
            <p:nvPr/>
          </p:nvSpPr>
          <p:spPr bwMode="auto">
            <a:xfrm>
              <a:off x="10290955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Freeform: Shape 153"/>
            <p:cNvSpPr/>
            <p:nvPr/>
          </p:nvSpPr>
          <p:spPr bwMode="auto">
            <a:xfrm>
              <a:off x="10387663" y="10039803"/>
              <a:ext cx="31196" cy="31198"/>
            </a:xfrm>
            <a:custGeom>
              <a:avLst/>
              <a:gdLst>
                <a:gd name="T0" fmla="*/ 0 w 44"/>
                <a:gd name="T1" fmla="*/ 0 h 44"/>
                <a:gd name="T2" fmla="*/ 43 w 44"/>
                <a:gd name="T3" fmla="*/ 0 h 44"/>
                <a:gd name="T4" fmla="*/ 43 w 44"/>
                <a:gd name="T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0"/>
                  </a:moveTo>
                  <a:lnTo>
                    <a:pt x="43" y="0"/>
                  </a:lnTo>
                  <a:lnTo>
                    <a:pt x="43" y="43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Straight Connector 154"/>
            <p:cNvSpPr/>
            <p:nvPr/>
          </p:nvSpPr>
          <p:spPr bwMode="auto">
            <a:xfrm>
              <a:off x="10415738" y="10127154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Straight Connector 155"/>
            <p:cNvSpPr/>
            <p:nvPr/>
          </p:nvSpPr>
          <p:spPr bwMode="auto">
            <a:xfrm>
              <a:off x="10415738" y="10248824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Straight Connector 156"/>
            <p:cNvSpPr/>
            <p:nvPr/>
          </p:nvSpPr>
          <p:spPr bwMode="auto">
            <a:xfrm>
              <a:off x="10415738" y="1037049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Freeform: Shape 157"/>
            <p:cNvSpPr/>
            <p:nvPr/>
          </p:nvSpPr>
          <p:spPr bwMode="auto">
            <a:xfrm>
              <a:off x="10415738" y="10489048"/>
              <a:ext cx="31196" cy="31198"/>
            </a:xfrm>
            <a:custGeom>
              <a:avLst/>
              <a:gdLst>
                <a:gd name="T0" fmla="*/ 0 w 44"/>
                <a:gd name="T1" fmla="*/ 0 h 44"/>
                <a:gd name="T2" fmla="*/ 0 w 44"/>
                <a:gd name="T3" fmla="*/ 43 h 44"/>
                <a:gd name="T4" fmla="*/ 43 w 44"/>
                <a:gd name="T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0"/>
                  </a:moveTo>
                  <a:lnTo>
                    <a:pt x="0" y="43"/>
                  </a:lnTo>
                  <a:lnTo>
                    <a:pt x="43" y="43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Straight Connector 158"/>
            <p:cNvSpPr/>
            <p:nvPr/>
          </p:nvSpPr>
          <p:spPr bwMode="auto">
            <a:xfrm>
              <a:off x="1050932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Straight Connector 159"/>
            <p:cNvSpPr/>
            <p:nvPr/>
          </p:nvSpPr>
          <p:spPr bwMode="auto">
            <a:xfrm>
              <a:off x="1063098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Straight Connector 160"/>
            <p:cNvSpPr/>
            <p:nvPr/>
          </p:nvSpPr>
          <p:spPr bwMode="auto">
            <a:xfrm>
              <a:off x="1075265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Straight Connector 161"/>
            <p:cNvSpPr/>
            <p:nvPr/>
          </p:nvSpPr>
          <p:spPr bwMode="auto">
            <a:xfrm>
              <a:off x="10874313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Straight Connector 162"/>
            <p:cNvSpPr/>
            <p:nvPr/>
          </p:nvSpPr>
          <p:spPr bwMode="auto">
            <a:xfrm>
              <a:off x="10995973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Straight Connector 163"/>
            <p:cNvSpPr/>
            <p:nvPr/>
          </p:nvSpPr>
          <p:spPr bwMode="auto">
            <a:xfrm>
              <a:off x="11117637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Straight Connector 164"/>
            <p:cNvSpPr/>
            <p:nvPr/>
          </p:nvSpPr>
          <p:spPr bwMode="auto">
            <a:xfrm>
              <a:off x="11242419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Straight Connector 165"/>
            <p:cNvSpPr/>
            <p:nvPr/>
          </p:nvSpPr>
          <p:spPr bwMode="auto">
            <a:xfrm>
              <a:off x="11364081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Straight Connector 166"/>
            <p:cNvSpPr/>
            <p:nvPr/>
          </p:nvSpPr>
          <p:spPr bwMode="auto">
            <a:xfrm>
              <a:off x="1148574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Straight Connector 167"/>
            <p:cNvSpPr/>
            <p:nvPr/>
          </p:nvSpPr>
          <p:spPr bwMode="auto">
            <a:xfrm>
              <a:off x="1160740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Straight Connector 168"/>
            <p:cNvSpPr/>
            <p:nvPr/>
          </p:nvSpPr>
          <p:spPr bwMode="auto">
            <a:xfrm>
              <a:off x="1172907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Straight Connector 169"/>
            <p:cNvSpPr/>
            <p:nvPr/>
          </p:nvSpPr>
          <p:spPr bwMode="auto">
            <a:xfrm>
              <a:off x="11850731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Straight Connector 170"/>
            <p:cNvSpPr/>
            <p:nvPr/>
          </p:nvSpPr>
          <p:spPr bwMode="auto">
            <a:xfrm>
              <a:off x="11972395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Straight Connector 171"/>
            <p:cNvSpPr/>
            <p:nvPr/>
          </p:nvSpPr>
          <p:spPr bwMode="auto">
            <a:xfrm>
              <a:off x="1209405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Straight Connector 172"/>
            <p:cNvSpPr/>
            <p:nvPr/>
          </p:nvSpPr>
          <p:spPr bwMode="auto">
            <a:xfrm>
              <a:off x="1221572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Straight Connector 173"/>
            <p:cNvSpPr/>
            <p:nvPr/>
          </p:nvSpPr>
          <p:spPr bwMode="auto">
            <a:xfrm>
              <a:off x="1234050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Straight Connector 174"/>
            <p:cNvSpPr/>
            <p:nvPr/>
          </p:nvSpPr>
          <p:spPr bwMode="auto">
            <a:xfrm>
              <a:off x="1246216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Straight Connector 175"/>
            <p:cNvSpPr/>
            <p:nvPr/>
          </p:nvSpPr>
          <p:spPr bwMode="auto">
            <a:xfrm>
              <a:off x="1258382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Straight Connector 176"/>
            <p:cNvSpPr/>
            <p:nvPr/>
          </p:nvSpPr>
          <p:spPr bwMode="auto">
            <a:xfrm>
              <a:off x="12705489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Straight Connector 177"/>
            <p:cNvSpPr/>
            <p:nvPr/>
          </p:nvSpPr>
          <p:spPr bwMode="auto">
            <a:xfrm>
              <a:off x="12827153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Straight Connector 178"/>
            <p:cNvSpPr/>
            <p:nvPr/>
          </p:nvSpPr>
          <p:spPr bwMode="auto">
            <a:xfrm>
              <a:off x="12948815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Straight Connector 179"/>
            <p:cNvSpPr/>
            <p:nvPr/>
          </p:nvSpPr>
          <p:spPr bwMode="auto">
            <a:xfrm>
              <a:off x="1307047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Straight Connector 180"/>
            <p:cNvSpPr/>
            <p:nvPr/>
          </p:nvSpPr>
          <p:spPr bwMode="auto">
            <a:xfrm>
              <a:off x="1319214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Straight Connector 181"/>
            <p:cNvSpPr/>
            <p:nvPr/>
          </p:nvSpPr>
          <p:spPr bwMode="auto">
            <a:xfrm>
              <a:off x="1331692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Straight Connector 182"/>
            <p:cNvSpPr/>
            <p:nvPr/>
          </p:nvSpPr>
          <p:spPr bwMode="auto">
            <a:xfrm>
              <a:off x="1343858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Straight Connector 183"/>
            <p:cNvSpPr/>
            <p:nvPr/>
          </p:nvSpPr>
          <p:spPr bwMode="auto">
            <a:xfrm>
              <a:off x="1356024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Straight Connector 184"/>
            <p:cNvSpPr/>
            <p:nvPr/>
          </p:nvSpPr>
          <p:spPr bwMode="auto">
            <a:xfrm>
              <a:off x="13681909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Straight Connector 185"/>
            <p:cNvSpPr/>
            <p:nvPr/>
          </p:nvSpPr>
          <p:spPr bwMode="auto">
            <a:xfrm>
              <a:off x="13803571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Straight Connector 186"/>
            <p:cNvSpPr/>
            <p:nvPr/>
          </p:nvSpPr>
          <p:spPr bwMode="auto">
            <a:xfrm>
              <a:off x="1392523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Straight Connector 187"/>
            <p:cNvSpPr/>
            <p:nvPr/>
          </p:nvSpPr>
          <p:spPr bwMode="auto">
            <a:xfrm>
              <a:off x="1404689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Straight Connector 188"/>
            <p:cNvSpPr/>
            <p:nvPr/>
          </p:nvSpPr>
          <p:spPr bwMode="auto">
            <a:xfrm>
              <a:off x="1416856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Straight Connector 189"/>
            <p:cNvSpPr/>
            <p:nvPr/>
          </p:nvSpPr>
          <p:spPr bwMode="auto">
            <a:xfrm>
              <a:off x="1429334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Straight Connector 190"/>
            <p:cNvSpPr/>
            <p:nvPr/>
          </p:nvSpPr>
          <p:spPr bwMode="auto">
            <a:xfrm>
              <a:off x="1441500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Straight Connector 191"/>
            <p:cNvSpPr/>
            <p:nvPr/>
          </p:nvSpPr>
          <p:spPr bwMode="auto">
            <a:xfrm>
              <a:off x="14536667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Straight Connector 192"/>
            <p:cNvSpPr/>
            <p:nvPr/>
          </p:nvSpPr>
          <p:spPr bwMode="auto">
            <a:xfrm>
              <a:off x="14658329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Straight Connector 193"/>
            <p:cNvSpPr/>
            <p:nvPr/>
          </p:nvSpPr>
          <p:spPr bwMode="auto">
            <a:xfrm>
              <a:off x="14779993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Straight Connector 194"/>
            <p:cNvSpPr/>
            <p:nvPr/>
          </p:nvSpPr>
          <p:spPr bwMode="auto">
            <a:xfrm>
              <a:off x="1490165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Straight Connector 195"/>
            <p:cNvSpPr/>
            <p:nvPr/>
          </p:nvSpPr>
          <p:spPr bwMode="auto">
            <a:xfrm>
              <a:off x="1502331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Straight Connector 196"/>
            <p:cNvSpPr/>
            <p:nvPr/>
          </p:nvSpPr>
          <p:spPr bwMode="auto">
            <a:xfrm>
              <a:off x="1514498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Straight Connector 197"/>
            <p:cNvSpPr/>
            <p:nvPr/>
          </p:nvSpPr>
          <p:spPr bwMode="auto">
            <a:xfrm>
              <a:off x="1526976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Straight Connector 198"/>
            <p:cNvSpPr/>
            <p:nvPr/>
          </p:nvSpPr>
          <p:spPr bwMode="auto">
            <a:xfrm>
              <a:off x="1539142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Straight Connector 199"/>
            <p:cNvSpPr/>
            <p:nvPr/>
          </p:nvSpPr>
          <p:spPr bwMode="auto">
            <a:xfrm>
              <a:off x="15513087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Straight Connector 200"/>
            <p:cNvSpPr/>
            <p:nvPr/>
          </p:nvSpPr>
          <p:spPr bwMode="auto">
            <a:xfrm>
              <a:off x="15634751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Straight Connector 201"/>
            <p:cNvSpPr/>
            <p:nvPr/>
          </p:nvSpPr>
          <p:spPr bwMode="auto">
            <a:xfrm>
              <a:off x="1575641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Straight Connector 202"/>
            <p:cNvSpPr/>
            <p:nvPr/>
          </p:nvSpPr>
          <p:spPr bwMode="auto">
            <a:xfrm>
              <a:off x="1587807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Straight Connector 203"/>
            <p:cNvSpPr/>
            <p:nvPr/>
          </p:nvSpPr>
          <p:spPr bwMode="auto">
            <a:xfrm>
              <a:off x="1599973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Straight Connector 204"/>
            <p:cNvSpPr/>
            <p:nvPr/>
          </p:nvSpPr>
          <p:spPr bwMode="auto">
            <a:xfrm>
              <a:off x="1612451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Straight Connector 205"/>
            <p:cNvSpPr/>
            <p:nvPr/>
          </p:nvSpPr>
          <p:spPr bwMode="auto">
            <a:xfrm>
              <a:off x="1624618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Straight Connector 206"/>
            <p:cNvSpPr/>
            <p:nvPr/>
          </p:nvSpPr>
          <p:spPr bwMode="auto">
            <a:xfrm>
              <a:off x="16367843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Straight Connector 207"/>
            <p:cNvSpPr/>
            <p:nvPr/>
          </p:nvSpPr>
          <p:spPr bwMode="auto">
            <a:xfrm>
              <a:off x="16489507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Straight Connector 208"/>
            <p:cNvSpPr/>
            <p:nvPr/>
          </p:nvSpPr>
          <p:spPr bwMode="auto">
            <a:xfrm>
              <a:off x="16611169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Straight Connector 209"/>
            <p:cNvSpPr/>
            <p:nvPr/>
          </p:nvSpPr>
          <p:spPr bwMode="auto">
            <a:xfrm>
              <a:off x="1673283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Straight Connector 210"/>
            <p:cNvSpPr/>
            <p:nvPr/>
          </p:nvSpPr>
          <p:spPr bwMode="auto">
            <a:xfrm>
              <a:off x="1685449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Straight Connector 211"/>
            <p:cNvSpPr/>
            <p:nvPr/>
          </p:nvSpPr>
          <p:spPr bwMode="auto">
            <a:xfrm>
              <a:off x="1697615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Straight Connector 212"/>
            <p:cNvSpPr/>
            <p:nvPr/>
          </p:nvSpPr>
          <p:spPr bwMode="auto">
            <a:xfrm>
              <a:off x="1710094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Straight Connector 213"/>
            <p:cNvSpPr/>
            <p:nvPr/>
          </p:nvSpPr>
          <p:spPr bwMode="auto">
            <a:xfrm>
              <a:off x="1722260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Straight Connector 214"/>
            <p:cNvSpPr/>
            <p:nvPr/>
          </p:nvSpPr>
          <p:spPr bwMode="auto">
            <a:xfrm>
              <a:off x="17344265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Straight Connector 215"/>
            <p:cNvSpPr/>
            <p:nvPr/>
          </p:nvSpPr>
          <p:spPr bwMode="auto">
            <a:xfrm>
              <a:off x="17465927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Straight Connector 216"/>
            <p:cNvSpPr/>
            <p:nvPr/>
          </p:nvSpPr>
          <p:spPr bwMode="auto">
            <a:xfrm>
              <a:off x="1758759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Straight Connector 217"/>
            <p:cNvSpPr/>
            <p:nvPr/>
          </p:nvSpPr>
          <p:spPr bwMode="auto">
            <a:xfrm>
              <a:off x="17684296" y="10520246"/>
              <a:ext cx="31196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Straight Connector 218"/>
            <p:cNvSpPr/>
            <p:nvPr/>
          </p:nvSpPr>
          <p:spPr bwMode="auto">
            <a:xfrm flipV="1">
              <a:off x="17712373" y="10485925"/>
              <a:ext cx="3119" cy="37437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Straight Connector 219"/>
            <p:cNvSpPr/>
            <p:nvPr/>
          </p:nvSpPr>
          <p:spPr bwMode="auto">
            <a:xfrm flipV="1">
              <a:off x="17712373" y="10358018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Straight Connector 220"/>
            <p:cNvSpPr/>
            <p:nvPr/>
          </p:nvSpPr>
          <p:spPr bwMode="auto">
            <a:xfrm flipV="1">
              <a:off x="17712373" y="10236347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Straight Connector 221"/>
            <p:cNvSpPr/>
            <p:nvPr/>
          </p:nvSpPr>
          <p:spPr bwMode="auto">
            <a:xfrm flipV="1">
              <a:off x="17712373" y="10114677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Straight Connector 222"/>
            <p:cNvSpPr/>
            <p:nvPr/>
          </p:nvSpPr>
          <p:spPr bwMode="auto">
            <a:xfrm flipV="1">
              <a:off x="17712373" y="9993006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Straight Connector 223"/>
            <p:cNvSpPr/>
            <p:nvPr/>
          </p:nvSpPr>
          <p:spPr bwMode="auto">
            <a:xfrm flipV="1">
              <a:off x="17712373" y="9871336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Straight Connector 224"/>
            <p:cNvSpPr/>
            <p:nvPr/>
          </p:nvSpPr>
          <p:spPr bwMode="auto">
            <a:xfrm flipV="1">
              <a:off x="17712373" y="9749665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Straight Connector 225"/>
            <p:cNvSpPr/>
            <p:nvPr/>
          </p:nvSpPr>
          <p:spPr bwMode="auto">
            <a:xfrm flipV="1">
              <a:off x="17712373" y="9627995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Straight Connector 226"/>
            <p:cNvSpPr/>
            <p:nvPr/>
          </p:nvSpPr>
          <p:spPr bwMode="auto">
            <a:xfrm flipV="1">
              <a:off x="17712373" y="9506324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5" name="Straight Connector 227"/>
            <p:cNvSpPr/>
            <p:nvPr/>
          </p:nvSpPr>
          <p:spPr bwMode="auto">
            <a:xfrm flipV="1">
              <a:off x="17712373" y="9381534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6" name="Straight Connector 228"/>
            <p:cNvSpPr/>
            <p:nvPr/>
          </p:nvSpPr>
          <p:spPr bwMode="auto">
            <a:xfrm flipV="1">
              <a:off x="17712373" y="9259864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7" name="Straight Connector 229"/>
            <p:cNvSpPr/>
            <p:nvPr/>
          </p:nvSpPr>
          <p:spPr bwMode="auto">
            <a:xfrm flipV="1">
              <a:off x="17712373" y="9138193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8" name="Straight Connector 230"/>
            <p:cNvSpPr/>
            <p:nvPr/>
          </p:nvSpPr>
          <p:spPr bwMode="auto">
            <a:xfrm flipV="1">
              <a:off x="17712373" y="9016523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9" name="Straight Connector 231"/>
            <p:cNvSpPr/>
            <p:nvPr/>
          </p:nvSpPr>
          <p:spPr bwMode="auto">
            <a:xfrm flipV="1">
              <a:off x="17712373" y="8894852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0" name="Straight Connector 232"/>
            <p:cNvSpPr/>
            <p:nvPr/>
          </p:nvSpPr>
          <p:spPr bwMode="auto">
            <a:xfrm flipV="1">
              <a:off x="17712373" y="8773182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1" name="Straight Connector 233"/>
            <p:cNvSpPr/>
            <p:nvPr/>
          </p:nvSpPr>
          <p:spPr bwMode="auto">
            <a:xfrm flipV="1">
              <a:off x="17712373" y="8651511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2" name="Straight Connector 234"/>
            <p:cNvSpPr/>
            <p:nvPr/>
          </p:nvSpPr>
          <p:spPr bwMode="auto">
            <a:xfrm flipV="1">
              <a:off x="17712373" y="8526720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3" name="Straight Connector 235"/>
            <p:cNvSpPr/>
            <p:nvPr/>
          </p:nvSpPr>
          <p:spPr bwMode="auto">
            <a:xfrm flipV="1">
              <a:off x="17712373" y="8405051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4" name="Straight Connector 236"/>
            <p:cNvSpPr/>
            <p:nvPr/>
          </p:nvSpPr>
          <p:spPr bwMode="auto">
            <a:xfrm flipV="1">
              <a:off x="17712373" y="8283379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5" name="Straight Connector 237"/>
            <p:cNvSpPr/>
            <p:nvPr/>
          </p:nvSpPr>
          <p:spPr bwMode="auto">
            <a:xfrm flipV="1">
              <a:off x="17712373" y="8161710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6" name="Straight Connector 238"/>
            <p:cNvSpPr/>
            <p:nvPr/>
          </p:nvSpPr>
          <p:spPr bwMode="auto">
            <a:xfrm flipV="1">
              <a:off x="17712373" y="8040038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7" name="Straight Connector 239"/>
            <p:cNvSpPr/>
            <p:nvPr/>
          </p:nvSpPr>
          <p:spPr bwMode="auto">
            <a:xfrm flipV="1">
              <a:off x="17712373" y="7918369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8" name="Straight Connector 240"/>
            <p:cNvSpPr/>
            <p:nvPr/>
          </p:nvSpPr>
          <p:spPr bwMode="auto">
            <a:xfrm flipV="1">
              <a:off x="17712373" y="7796697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9" name="Straight Connector 241"/>
            <p:cNvSpPr/>
            <p:nvPr/>
          </p:nvSpPr>
          <p:spPr bwMode="auto">
            <a:xfrm flipV="1">
              <a:off x="17712373" y="7675028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0" name="Straight Connector 242"/>
            <p:cNvSpPr/>
            <p:nvPr/>
          </p:nvSpPr>
          <p:spPr bwMode="auto">
            <a:xfrm flipV="1">
              <a:off x="17712373" y="7550238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1" name="Straight Connector 243"/>
            <p:cNvSpPr/>
            <p:nvPr/>
          </p:nvSpPr>
          <p:spPr bwMode="auto">
            <a:xfrm flipV="1">
              <a:off x="17712373" y="7431687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2" name="Straight Connector 244"/>
            <p:cNvSpPr/>
            <p:nvPr/>
          </p:nvSpPr>
          <p:spPr bwMode="auto">
            <a:xfrm flipV="1">
              <a:off x="17712373" y="7306897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3" name="Straight Connector 245"/>
            <p:cNvSpPr/>
            <p:nvPr/>
          </p:nvSpPr>
          <p:spPr bwMode="auto">
            <a:xfrm flipV="1">
              <a:off x="17712373" y="7185225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4" name="Straight Connector 246"/>
            <p:cNvSpPr/>
            <p:nvPr/>
          </p:nvSpPr>
          <p:spPr bwMode="auto">
            <a:xfrm flipV="1">
              <a:off x="17712373" y="7097872"/>
              <a:ext cx="3119" cy="34318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5" name="Freeform: Shape 247"/>
            <p:cNvSpPr/>
            <p:nvPr/>
          </p:nvSpPr>
          <p:spPr bwMode="auto">
            <a:xfrm>
              <a:off x="17684296" y="7041716"/>
              <a:ext cx="31196" cy="31198"/>
            </a:xfrm>
            <a:custGeom>
              <a:avLst/>
              <a:gdLst>
                <a:gd name="T0" fmla="*/ 43 w 44"/>
                <a:gd name="T1" fmla="*/ 43 h 44"/>
                <a:gd name="T2" fmla="*/ 43 w 44"/>
                <a:gd name="T3" fmla="*/ 0 h 44"/>
                <a:gd name="T4" fmla="*/ 0 w 4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43" y="43"/>
                  </a:move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6" name="Straight Connector 248"/>
            <p:cNvSpPr/>
            <p:nvPr/>
          </p:nvSpPr>
          <p:spPr bwMode="auto">
            <a:xfrm flipH="1">
              <a:off x="17553276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7" name="Straight Connector 249"/>
            <p:cNvSpPr/>
            <p:nvPr/>
          </p:nvSpPr>
          <p:spPr bwMode="auto">
            <a:xfrm flipH="1">
              <a:off x="17431614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8" name="Straight Connector 250"/>
            <p:cNvSpPr/>
            <p:nvPr/>
          </p:nvSpPr>
          <p:spPr bwMode="auto">
            <a:xfrm flipH="1">
              <a:off x="17309951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9" name="Straight Connector 251"/>
            <p:cNvSpPr/>
            <p:nvPr/>
          </p:nvSpPr>
          <p:spPr bwMode="auto">
            <a:xfrm flipH="1">
              <a:off x="17188289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0" name="Straight Connector 252"/>
            <p:cNvSpPr/>
            <p:nvPr/>
          </p:nvSpPr>
          <p:spPr bwMode="auto">
            <a:xfrm flipH="1">
              <a:off x="1706350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1" name="Straight Connector 253"/>
            <p:cNvSpPr/>
            <p:nvPr/>
          </p:nvSpPr>
          <p:spPr bwMode="auto">
            <a:xfrm flipH="1">
              <a:off x="1694184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2" name="Straight Connector 254"/>
            <p:cNvSpPr/>
            <p:nvPr/>
          </p:nvSpPr>
          <p:spPr bwMode="auto">
            <a:xfrm flipH="1">
              <a:off x="1682018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3" name="Straight Connector 255"/>
            <p:cNvSpPr/>
            <p:nvPr/>
          </p:nvSpPr>
          <p:spPr bwMode="auto">
            <a:xfrm flipH="1">
              <a:off x="16698518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4" name="Straight Connector 256"/>
            <p:cNvSpPr/>
            <p:nvPr/>
          </p:nvSpPr>
          <p:spPr bwMode="auto">
            <a:xfrm flipH="1">
              <a:off x="16576856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5" name="Straight Connector 257"/>
            <p:cNvSpPr/>
            <p:nvPr/>
          </p:nvSpPr>
          <p:spPr bwMode="auto">
            <a:xfrm flipH="1">
              <a:off x="1645519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6" name="Straight Connector 258"/>
            <p:cNvSpPr/>
            <p:nvPr/>
          </p:nvSpPr>
          <p:spPr bwMode="auto">
            <a:xfrm flipH="1">
              <a:off x="16333531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7" name="Straight Connector 259"/>
            <p:cNvSpPr/>
            <p:nvPr/>
          </p:nvSpPr>
          <p:spPr bwMode="auto">
            <a:xfrm flipH="1">
              <a:off x="16208749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8" name="Straight Connector 260"/>
            <p:cNvSpPr/>
            <p:nvPr/>
          </p:nvSpPr>
          <p:spPr bwMode="auto">
            <a:xfrm flipH="1">
              <a:off x="16087085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9" name="Straight Connector 261"/>
            <p:cNvSpPr/>
            <p:nvPr/>
          </p:nvSpPr>
          <p:spPr bwMode="auto">
            <a:xfrm flipH="1">
              <a:off x="1596542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0" name="Straight Connector 262"/>
            <p:cNvSpPr/>
            <p:nvPr/>
          </p:nvSpPr>
          <p:spPr bwMode="auto">
            <a:xfrm flipH="1">
              <a:off x="15843760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1" name="Straight Connector 263"/>
            <p:cNvSpPr/>
            <p:nvPr/>
          </p:nvSpPr>
          <p:spPr bwMode="auto">
            <a:xfrm flipH="1">
              <a:off x="15722098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2" name="Straight Connector 264"/>
            <p:cNvSpPr/>
            <p:nvPr/>
          </p:nvSpPr>
          <p:spPr bwMode="auto">
            <a:xfrm flipH="1">
              <a:off x="15600435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3" name="Straight Connector 265"/>
            <p:cNvSpPr/>
            <p:nvPr/>
          </p:nvSpPr>
          <p:spPr bwMode="auto">
            <a:xfrm flipH="1">
              <a:off x="1547877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4" name="Straight Connector 266"/>
            <p:cNvSpPr/>
            <p:nvPr/>
          </p:nvSpPr>
          <p:spPr bwMode="auto">
            <a:xfrm flipH="1">
              <a:off x="15353990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5" name="Straight Connector 267"/>
            <p:cNvSpPr/>
            <p:nvPr/>
          </p:nvSpPr>
          <p:spPr bwMode="auto">
            <a:xfrm flipH="1">
              <a:off x="1523232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6" name="Straight Connector 268"/>
            <p:cNvSpPr/>
            <p:nvPr/>
          </p:nvSpPr>
          <p:spPr bwMode="auto">
            <a:xfrm flipH="1">
              <a:off x="15110665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7" name="Straight Connector 269"/>
            <p:cNvSpPr/>
            <p:nvPr/>
          </p:nvSpPr>
          <p:spPr bwMode="auto">
            <a:xfrm flipH="1">
              <a:off x="14989004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8" name="Straight Connector 270"/>
            <p:cNvSpPr/>
            <p:nvPr/>
          </p:nvSpPr>
          <p:spPr bwMode="auto">
            <a:xfrm flipH="1">
              <a:off x="1486734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9" name="Straight Connector 271"/>
            <p:cNvSpPr/>
            <p:nvPr/>
          </p:nvSpPr>
          <p:spPr bwMode="auto">
            <a:xfrm flipH="1">
              <a:off x="14745678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0" name="Straight Connector 272"/>
            <p:cNvSpPr/>
            <p:nvPr/>
          </p:nvSpPr>
          <p:spPr bwMode="auto">
            <a:xfrm flipH="1">
              <a:off x="1462401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1" name="Straight Connector 273"/>
            <p:cNvSpPr/>
            <p:nvPr/>
          </p:nvSpPr>
          <p:spPr bwMode="auto">
            <a:xfrm flipH="1">
              <a:off x="1450235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2" name="Straight Connector 274"/>
            <p:cNvSpPr/>
            <p:nvPr/>
          </p:nvSpPr>
          <p:spPr bwMode="auto">
            <a:xfrm flipH="1">
              <a:off x="14377571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3" name="Straight Connector 275"/>
            <p:cNvSpPr/>
            <p:nvPr/>
          </p:nvSpPr>
          <p:spPr bwMode="auto">
            <a:xfrm flipH="1">
              <a:off x="14255909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4" name="Straight Connector 276"/>
            <p:cNvSpPr/>
            <p:nvPr/>
          </p:nvSpPr>
          <p:spPr bwMode="auto">
            <a:xfrm flipH="1">
              <a:off x="14177918" y="7041714"/>
              <a:ext cx="24956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5" name="Freeform: Shape 277"/>
            <p:cNvSpPr/>
            <p:nvPr/>
          </p:nvSpPr>
          <p:spPr bwMode="auto">
            <a:xfrm>
              <a:off x="14121766" y="7010519"/>
              <a:ext cx="31196" cy="31198"/>
            </a:xfrm>
            <a:custGeom>
              <a:avLst/>
              <a:gdLst>
                <a:gd name="T0" fmla="*/ 43 w 44"/>
                <a:gd name="T1" fmla="*/ 43 h 44"/>
                <a:gd name="T2" fmla="*/ 0 w 44"/>
                <a:gd name="T3" fmla="*/ 43 h 44"/>
                <a:gd name="T4" fmla="*/ 0 w 4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43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6" name="Straight Connector 278"/>
            <p:cNvSpPr/>
            <p:nvPr/>
          </p:nvSpPr>
          <p:spPr bwMode="auto">
            <a:xfrm flipV="1">
              <a:off x="14121766" y="6885728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7" name="Straight Connector 279"/>
            <p:cNvSpPr/>
            <p:nvPr/>
          </p:nvSpPr>
          <p:spPr bwMode="auto">
            <a:xfrm flipV="1">
              <a:off x="14121766" y="6764059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8" name="Straight Connector 280"/>
            <p:cNvSpPr/>
            <p:nvPr/>
          </p:nvSpPr>
          <p:spPr bwMode="auto">
            <a:xfrm flipV="1">
              <a:off x="14121766" y="6639269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9" name="Straight Connector 281"/>
            <p:cNvSpPr/>
            <p:nvPr/>
          </p:nvSpPr>
          <p:spPr bwMode="auto">
            <a:xfrm flipV="1">
              <a:off x="14121766" y="6517597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0" name="Straight Connector 282"/>
            <p:cNvSpPr/>
            <p:nvPr/>
          </p:nvSpPr>
          <p:spPr bwMode="auto">
            <a:xfrm flipV="1">
              <a:off x="14121766" y="6395928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1" name="Straight Connector 283"/>
            <p:cNvSpPr/>
            <p:nvPr/>
          </p:nvSpPr>
          <p:spPr bwMode="auto">
            <a:xfrm flipV="1">
              <a:off x="14121766" y="6274256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2" name="Straight Connector 284"/>
            <p:cNvSpPr/>
            <p:nvPr/>
          </p:nvSpPr>
          <p:spPr bwMode="auto">
            <a:xfrm flipV="1">
              <a:off x="14121766" y="6152587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3" name="Straight Connector 285"/>
            <p:cNvSpPr/>
            <p:nvPr/>
          </p:nvSpPr>
          <p:spPr bwMode="auto">
            <a:xfrm flipV="1">
              <a:off x="14121766" y="6030915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4" name="Straight Connector 286"/>
            <p:cNvSpPr/>
            <p:nvPr/>
          </p:nvSpPr>
          <p:spPr bwMode="auto">
            <a:xfrm flipV="1">
              <a:off x="14121766" y="5909246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5" name="Straight Connector 287"/>
            <p:cNvSpPr/>
            <p:nvPr/>
          </p:nvSpPr>
          <p:spPr bwMode="auto">
            <a:xfrm flipV="1">
              <a:off x="14121766" y="5787574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6" name="Straight Connector 288"/>
            <p:cNvSpPr/>
            <p:nvPr/>
          </p:nvSpPr>
          <p:spPr bwMode="auto">
            <a:xfrm flipV="1">
              <a:off x="14121766" y="5662784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7" name="Straight Connector 289"/>
            <p:cNvSpPr/>
            <p:nvPr/>
          </p:nvSpPr>
          <p:spPr bwMode="auto">
            <a:xfrm flipV="1">
              <a:off x="14121766" y="5541113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8" name="Straight Connector 290"/>
            <p:cNvSpPr/>
            <p:nvPr/>
          </p:nvSpPr>
          <p:spPr bwMode="auto">
            <a:xfrm flipV="1">
              <a:off x="14121766" y="5419443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9" name="Straight Connector 291"/>
            <p:cNvSpPr/>
            <p:nvPr/>
          </p:nvSpPr>
          <p:spPr bwMode="auto">
            <a:xfrm flipV="1">
              <a:off x="14121766" y="5297774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0" name="Straight Connector 292"/>
            <p:cNvSpPr/>
            <p:nvPr/>
          </p:nvSpPr>
          <p:spPr bwMode="auto">
            <a:xfrm flipV="1">
              <a:off x="14121766" y="5176100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1" name="Straight Connector 293"/>
            <p:cNvSpPr/>
            <p:nvPr/>
          </p:nvSpPr>
          <p:spPr bwMode="auto">
            <a:xfrm flipV="1">
              <a:off x="14121766" y="5054433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2" name="Straight Connector 294"/>
            <p:cNvSpPr/>
            <p:nvPr/>
          </p:nvSpPr>
          <p:spPr bwMode="auto">
            <a:xfrm flipV="1">
              <a:off x="14121766" y="4932761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3" name="Straight Connector 295"/>
            <p:cNvSpPr/>
            <p:nvPr/>
          </p:nvSpPr>
          <p:spPr bwMode="auto">
            <a:xfrm flipV="1">
              <a:off x="14121766" y="4811092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4" name="Straight Connector 296"/>
            <p:cNvSpPr/>
            <p:nvPr/>
          </p:nvSpPr>
          <p:spPr bwMode="auto">
            <a:xfrm flipV="1">
              <a:off x="14121766" y="4689418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5" name="Straight Connector 297"/>
            <p:cNvSpPr/>
            <p:nvPr/>
          </p:nvSpPr>
          <p:spPr bwMode="auto">
            <a:xfrm flipV="1">
              <a:off x="14121766" y="4564630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6" name="Straight Connector 298"/>
            <p:cNvSpPr/>
            <p:nvPr/>
          </p:nvSpPr>
          <p:spPr bwMode="auto">
            <a:xfrm flipV="1">
              <a:off x="14121766" y="4442958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7" name="Straight Connector 299"/>
            <p:cNvSpPr/>
            <p:nvPr/>
          </p:nvSpPr>
          <p:spPr bwMode="auto">
            <a:xfrm flipV="1">
              <a:off x="14121766" y="4321289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8" name="Straight Connector 300"/>
            <p:cNvSpPr/>
            <p:nvPr/>
          </p:nvSpPr>
          <p:spPr bwMode="auto">
            <a:xfrm flipV="1">
              <a:off x="14121766" y="4199619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9" name="Straight Connector 301"/>
            <p:cNvSpPr/>
            <p:nvPr/>
          </p:nvSpPr>
          <p:spPr bwMode="auto">
            <a:xfrm flipV="1">
              <a:off x="14121766" y="4077948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0" name="Straight Connector 302"/>
            <p:cNvSpPr/>
            <p:nvPr/>
          </p:nvSpPr>
          <p:spPr bwMode="auto">
            <a:xfrm flipV="1">
              <a:off x="14121766" y="3956278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1" name="Freeform: Shape 303"/>
            <p:cNvSpPr/>
            <p:nvPr/>
          </p:nvSpPr>
          <p:spPr bwMode="auto">
            <a:xfrm>
              <a:off x="14121766" y="3868925"/>
              <a:ext cx="31196" cy="31198"/>
            </a:xfrm>
            <a:custGeom>
              <a:avLst/>
              <a:gdLst>
                <a:gd name="T0" fmla="*/ 0 w 44"/>
                <a:gd name="T1" fmla="*/ 43 h 44"/>
                <a:gd name="T2" fmla="*/ 0 w 44"/>
                <a:gd name="T3" fmla="*/ 0 h 44"/>
                <a:gd name="T4" fmla="*/ 43 w 4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2" name="Straight Connector 304"/>
            <p:cNvSpPr/>
            <p:nvPr/>
          </p:nvSpPr>
          <p:spPr bwMode="auto">
            <a:xfrm>
              <a:off x="1421223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3" name="Straight Connector 305"/>
            <p:cNvSpPr/>
            <p:nvPr/>
          </p:nvSpPr>
          <p:spPr bwMode="auto">
            <a:xfrm>
              <a:off x="14333896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4" name="Straight Connector 306"/>
            <p:cNvSpPr/>
            <p:nvPr/>
          </p:nvSpPr>
          <p:spPr bwMode="auto">
            <a:xfrm>
              <a:off x="14455560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5" name="Straight Connector 307"/>
            <p:cNvSpPr/>
            <p:nvPr/>
          </p:nvSpPr>
          <p:spPr bwMode="auto">
            <a:xfrm>
              <a:off x="14577221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6" name="Straight Connector 308"/>
            <p:cNvSpPr/>
            <p:nvPr/>
          </p:nvSpPr>
          <p:spPr bwMode="auto">
            <a:xfrm>
              <a:off x="14698885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7" name="Straight Connector 309"/>
            <p:cNvSpPr/>
            <p:nvPr/>
          </p:nvSpPr>
          <p:spPr bwMode="auto">
            <a:xfrm>
              <a:off x="1482366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8" name="Straight Connector 310"/>
            <p:cNvSpPr/>
            <p:nvPr/>
          </p:nvSpPr>
          <p:spPr bwMode="auto">
            <a:xfrm>
              <a:off x="1494532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9" name="Straight Connector 311"/>
            <p:cNvSpPr/>
            <p:nvPr/>
          </p:nvSpPr>
          <p:spPr bwMode="auto">
            <a:xfrm>
              <a:off x="15066993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0" name="Straight Connector 312"/>
            <p:cNvSpPr/>
            <p:nvPr/>
          </p:nvSpPr>
          <p:spPr bwMode="auto">
            <a:xfrm>
              <a:off x="1518865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1" name="Straight Connector 313"/>
            <p:cNvSpPr/>
            <p:nvPr/>
          </p:nvSpPr>
          <p:spPr bwMode="auto">
            <a:xfrm>
              <a:off x="15310316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2" name="Straight Connector 314"/>
            <p:cNvSpPr/>
            <p:nvPr/>
          </p:nvSpPr>
          <p:spPr bwMode="auto">
            <a:xfrm>
              <a:off x="1543197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3" name="Straight Connector 315"/>
            <p:cNvSpPr/>
            <p:nvPr/>
          </p:nvSpPr>
          <p:spPr bwMode="auto">
            <a:xfrm>
              <a:off x="15553641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4" name="Straight Connector 316"/>
            <p:cNvSpPr/>
            <p:nvPr/>
          </p:nvSpPr>
          <p:spPr bwMode="auto">
            <a:xfrm>
              <a:off x="15678423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5" name="Straight Connector 317"/>
            <p:cNvSpPr/>
            <p:nvPr/>
          </p:nvSpPr>
          <p:spPr bwMode="auto">
            <a:xfrm>
              <a:off x="15800085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6" name="Straight Connector 318"/>
            <p:cNvSpPr/>
            <p:nvPr/>
          </p:nvSpPr>
          <p:spPr bwMode="auto">
            <a:xfrm>
              <a:off x="1592174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7" name="Straight Connector 319"/>
            <p:cNvSpPr/>
            <p:nvPr/>
          </p:nvSpPr>
          <p:spPr bwMode="auto">
            <a:xfrm>
              <a:off x="16043410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8" name="Straight Connector 320"/>
            <p:cNvSpPr/>
            <p:nvPr/>
          </p:nvSpPr>
          <p:spPr bwMode="auto">
            <a:xfrm>
              <a:off x="1616507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9" name="Straight Connector 321"/>
            <p:cNvSpPr/>
            <p:nvPr/>
          </p:nvSpPr>
          <p:spPr bwMode="auto">
            <a:xfrm>
              <a:off x="16286736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0" name="Straight Connector 322"/>
            <p:cNvSpPr/>
            <p:nvPr/>
          </p:nvSpPr>
          <p:spPr bwMode="auto">
            <a:xfrm>
              <a:off x="1640839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1" name="Straight Connector 323"/>
            <p:cNvSpPr/>
            <p:nvPr/>
          </p:nvSpPr>
          <p:spPr bwMode="auto">
            <a:xfrm>
              <a:off x="16530061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2" name="Straight Connector 324"/>
            <p:cNvSpPr/>
            <p:nvPr/>
          </p:nvSpPr>
          <p:spPr bwMode="auto">
            <a:xfrm>
              <a:off x="16651725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3" name="Straight Connector 325"/>
            <p:cNvSpPr/>
            <p:nvPr/>
          </p:nvSpPr>
          <p:spPr bwMode="auto">
            <a:xfrm>
              <a:off x="1677650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4" name="Straight Connector 326"/>
            <p:cNvSpPr/>
            <p:nvPr/>
          </p:nvSpPr>
          <p:spPr bwMode="auto">
            <a:xfrm>
              <a:off x="1689816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5" name="Straight Connector 327"/>
            <p:cNvSpPr/>
            <p:nvPr/>
          </p:nvSpPr>
          <p:spPr bwMode="auto">
            <a:xfrm>
              <a:off x="17019832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6" name="Straight Connector 328"/>
            <p:cNvSpPr/>
            <p:nvPr/>
          </p:nvSpPr>
          <p:spPr bwMode="auto">
            <a:xfrm>
              <a:off x="1714149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7" name="Straight Connector 329"/>
            <p:cNvSpPr/>
            <p:nvPr/>
          </p:nvSpPr>
          <p:spPr bwMode="auto">
            <a:xfrm>
              <a:off x="1726315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8" name="Straight Connector 330"/>
            <p:cNvSpPr/>
            <p:nvPr/>
          </p:nvSpPr>
          <p:spPr bwMode="auto">
            <a:xfrm>
              <a:off x="1738481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9" name="Straight Connector 331"/>
            <p:cNvSpPr/>
            <p:nvPr/>
          </p:nvSpPr>
          <p:spPr bwMode="auto">
            <a:xfrm>
              <a:off x="17506483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0" name="Straight Connector 332"/>
            <p:cNvSpPr/>
            <p:nvPr/>
          </p:nvSpPr>
          <p:spPr bwMode="auto">
            <a:xfrm>
              <a:off x="17631265" y="3868925"/>
              <a:ext cx="21835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1" name="Straight Connector 333"/>
            <p:cNvSpPr/>
            <p:nvPr/>
          </p:nvSpPr>
          <p:spPr bwMode="auto">
            <a:xfrm>
              <a:off x="17684296" y="3868925"/>
              <a:ext cx="31196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2" name="千图PPT彼岸天：ID 8661124库_组合 401"/>
          <p:cNvGrpSpPr/>
          <p:nvPr>
            <p:custDataLst>
              <p:tags r:id="rId2"/>
            </p:custDataLst>
          </p:nvPr>
        </p:nvGrpSpPr>
        <p:grpSpPr>
          <a:xfrm>
            <a:off x="5077883" y="1180953"/>
            <a:ext cx="1873455" cy="3679824"/>
            <a:chOff x="5077883" y="1180953"/>
            <a:chExt cx="1873455" cy="3679824"/>
          </a:xfrm>
        </p:grpSpPr>
        <p:sp>
          <p:nvSpPr>
            <p:cNvPr id="5" name="Freeform: Shape 334"/>
            <p:cNvSpPr/>
            <p:nvPr/>
          </p:nvSpPr>
          <p:spPr bwMode="auto">
            <a:xfrm rot="655499">
              <a:off x="5346830" y="1180953"/>
              <a:ext cx="1371831" cy="3679824"/>
            </a:xfrm>
            <a:custGeom>
              <a:avLst/>
              <a:gdLst>
                <a:gd name="T0" fmla="*/ 3125 w 7079"/>
                <a:gd name="T1" fmla="*/ 15849 h 18984"/>
                <a:gd name="T2" fmla="*/ 3125 w 7079"/>
                <a:gd name="T3" fmla="*/ 15849 h 18984"/>
                <a:gd name="T4" fmla="*/ 612 w 7079"/>
                <a:gd name="T5" fmla="*/ 18983 h 18984"/>
                <a:gd name="T6" fmla="*/ 0 w 7079"/>
                <a:gd name="T7" fmla="*/ 15011 h 18984"/>
                <a:gd name="T8" fmla="*/ 3821 w 7079"/>
                <a:gd name="T9" fmla="*/ 743 h 18984"/>
                <a:gd name="T10" fmla="*/ 4904 w 7079"/>
                <a:gd name="T11" fmla="*/ 122 h 18984"/>
                <a:gd name="T12" fmla="*/ 6334 w 7079"/>
                <a:gd name="T13" fmla="*/ 508 h 18984"/>
                <a:gd name="T14" fmla="*/ 6955 w 7079"/>
                <a:gd name="T15" fmla="*/ 1591 h 18984"/>
                <a:gd name="T16" fmla="*/ 3125 w 7079"/>
                <a:gd name="T17" fmla="*/ 15849 h 18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79" h="18984">
                  <a:moveTo>
                    <a:pt x="3125" y="15849"/>
                  </a:moveTo>
                  <a:lnTo>
                    <a:pt x="3125" y="15849"/>
                  </a:lnTo>
                  <a:cubicBezTo>
                    <a:pt x="612" y="18983"/>
                    <a:pt x="612" y="18983"/>
                    <a:pt x="612" y="18983"/>
                  </a:cubicBezTo>
                  <a:cubicBezTo>
                    <a:pt x="0" y="15011"/>
                    <a:pt x="0" y="15011"/>
                    <a:pt x="0" y="15011"/>
                  </a:cubicBezTo>
                  <a:cubicBezTo>
                    <a:pt x="3821" y="743"/>
                    <a:pt x="3821" y="743"/>
                    <a:pt x="3821" y="743"/>
                  </a:cubicBezTo>
                  <a:cubicBezTo>
                    <a:pt x="3953" y="282"/>
                    <a:pt x="4433" y="0"/>
                    <a:pt x="4904" y="122"/>
                  </a:cubicBezTo>
                  <a:cubicBezTo>
                    <a:pt x="6334" y="508"/>
                    <a:pt x="6334" y="508"/>
                    <a:pt x="6334" y="508"/>
                  </a:cubicBezTo>
                  <a:cubicBezTo>
                    <a:pt x="6796" y="630"/>
                    <a:pt x="7078" y="1120"/>
                    <a:pt x="6955" y="1591"/>
                  </a:cubicBezTo>
                  <a:lnTo>
                    <a:pt x="3125" y="15849"/>
                  </a:lnTo>
                </a:path>
              </a:pathLst>
            </a:custGeom>
            <a:solidFill>
              <a:srgbClr val="F15B69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35"/>
            <p:cNvSpPr/>
            <p:nvPr/>
          </p:nvSpPr>
          <p:spPr bwMode="auto">
            <a:xfrm rot="655499">
              <a:off x="6331631" y="1295931"/>
              <a:ext cx="429072" cy="966756"/>
            </a:xfrm>
            <a:custGeom>
              <a:avLst/>
              <a:gdLst>
                <a:gd name="T0" fmla="*/ 0 w 2213"/>
                <a:gd name="T1" fmla="*/ 4706 h 4989"/>
                <a:gd name="T2" fmla="*/ 0 w 2213"/>
                <a:gd name="T3" fmla="*/ 4706 h 4989"/>
                <a:gd name="T4" fmla="*/ 1045 w 2213"/>
                <a:gd name="T5" fmla="*/ 819 h 4989"/>
                <a:gd name="T6" fmla="*/ 1563 w 2213"/>
                <a:gd name="T7" fmla="*/ 47 h 4989"/>
                <a:gd name="T8" fmla="*/ 2033 w 2213"/>
                <a:gd name="T9" fmla="*/ 169 h 4989"/>
                <a:gd name="T10" fmla="*/ 2090 w 2213"/>
                <a:gd name="T11" fmla="*/ 1101 h 4989"/>
                <a:gd name="T12" fmla="*/ 1045 w 2213"/>
                <a:gd name="T13" fmla="*/ 4988 h 4989"/>
                <a:gd name="T14" fmla="*/ 0 w 2213"/>
                <a:gd name="T15" fmla="*/ 4706 h 4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3" h="4989">
                  <a:moveTo>
                    <a:pt x="0" y="4706"/>
                  </a:moveTo>
                  <a:lnTo>
                    <a:pt x="0" y="4706"/>
                  </a:lnTo>
                  <a:cubicBezTo>
                    <a:pt x="1045" y="819"/>
                    <a:pt x="1045" y="819"/>
                    <a:pt x="1045" y="819"/>
                  </a:cubicBezTo>
                  <a:cubicBezTo>
                    <a:pt x="1177" y="348"/>
                    <a:pt x="1403" y="0"/>
                    <a:pt x="1563" y="47"/>
                  </a:cubicBezTo>
                  <a:cubicBezTo>
                    <a:pt x="2033" y="169"/>
                    <a:pt x="2033" y="169"/>
                    <a:pt x="2033" y="169"/>
                  </a:cubicBezTo>
                  <a:cubicBezTo>
                    <a:pt x="2193" y="216"/>
                    <a:pt x="2212" y="631"/>
                    <a:pt x="2090" y="1101"/>
                  </a:cubicBezTo>
                  <a:cubicBezTo>
                    <a:pt x="1045" y="4988"/>
                    <a:pt x="1045" y="4988"/>
                    <a:pt x="1045" y="4988"/>
                  </a:cubicBezTo>
                  <a:lnTo>
                    <a:pt x="0" y="470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336"/>
            <p:cNvSpPr/>
            <p:nvPr/>
          </p:nvSpPr>
          <p:spPr bwMode="auto">
            <a:xfrm rot="655499">
              <a:off x="6522266" y="1366869"/>
              <a:ext cx="429072" cy="987270"/>
            </a:xfrm>
            <a:custGeom>
              <a:avLst/>
              <a:gdLst>
                <a:gd name="T0" fmla="*/ 988 w 2213"/>
                <a:gd name="T1" fmla="*/ 0 h 5093"/>
                <a:gd name="T2" fmla="*/ 988 w 2213"/>
                <a:gd name="T3" fmla="*/ 0 h 5093"/>
                <a:gd name="T4" fmla="*/ 1468 w 2213"/>
                <a:gd name="T5" fmla="*/ 132 h 5093"/>
                <a:gd name="T6" fmla="*/ 2089 w 2213"/>
                <a:gd name="T7" fmla="*/ 1215 h 5093"/>
                <a:gd name="T8" fmla="*/ 1045 w 2213"/>
                <a:gd name="T9" fmla="*/ 5092 h 5093"/>
                <a:gd name="T10" fmla="*/ 0 w 2213"/>
                <a:gd name="T11" fmla="*/ 4819 h 5093"/>
                <a:gd name="T12" fmla="*/ 1045 w 2213"/>
                <a:gd name="T13" fmla="*/ 932 h 5093"/>
                <a:gd name="T14" fmla="*/ 988 w 2213"/>
                <a:gd name="T15" fmla="*/ 0 h 5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3" h="5093">
                  <a:moveTo>
                    <a:pt x="988" y="0"/>
                  </a:moveTo>
                  <a:lnTo>
                    <a:pt x="988" y="0"/>
                  </a:lnTo>
                  <a:cubicBezTo>
                    <a:pt x="1468" y="132"/>
                    <a:pt x="1468" y="132"/>
                    <a:pt x="1468" y="132"/>
                  </a:cubicBezTo>
                  <a:cubicBezTo>
                    <a:pt x="1930" y="254"/>
                    <a:pt x="2212" y="744"/>
                    <a:pt x="2089" y="1215"/>
                  </a:cubicBezTo>
                  <a:cubicBezTo>
                    <a:pt x="1045" y="5092"/>
                    <a:pt x="1045" y="5092"/>
                    <a:pt x="1045" y="5092"/>
                  </a:cubicBezTo>
                  <a:cubicBezTo>
                    <a:pt x="0" y="4819"/>
                    <a:pt x="0" y="4819"/>
                    <a:pt x="0" y="4819"/>
                  </a:cubicBezTo>
                  <a:cubicBezTo>
                    <a:pt x="1045" y="932"/>
                    <a:pt x="1045" y="932"/>
                    <a:pt x="1045" y="932"/>
                  </a:cubicBezTo>
                  <a:cubicBezTo>
                    <a:pt x="1167" y="462"/>
                    <a:pt x="1148" y="47"/>
                    <a:pt x="98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337"/>
            <p:cNvSpPr/>
            <p:nvPr/>
          </p:nvSpPr>
          <p:spPr bwMode="auto">
            <a:xfrm rot="655499">
              <a:off x="6143568" y="1225758"/>
              <a:ext cx="503432" cy="952224"/>
            </a:xfrm>
            <a:custGeom>
              <a:avLst/>
              <a:gdLst>
                <a:gd name="T0" fmla="*/ 0 w 2599"/>
                <a:gd name="T1" fmla="*/ 4630 h 4914"/>
                <a:gd name="T2" fmla="*/ 0 w 2599"/>
                <a:gd name="T3" fmla="*/ 4630 h 4914"/>
                <a:gd name="T4" fmla="*/ 1035 w 2599"/>
                <a:gd name="T5" fmla="*/ 743 h 4914"/>
                <a:gd name="T6" fmla="*/ 2118 w 2599"/>
                <a:gd name="T7" fmla="*/ 122 h 4914"/>
                <a:gd name="T8" fmla="*/ 2598 w 2599"/>
                <a:gd name="T9" fmla="*/ 254 h 4914"/>
                <a:gd name="T10" fmla="*/ 2080 w 2599"/>
                <a:gd name="T11" fmla="*/ 1026 h 4914"/>
                <a:gd name="T12" fmla="*/ 1035 w 2599"/>
                <a:gd name="T13" fmla="*/ 4913 h 4914"/>
                <a:gd name="T14" fmla="*/ 0 w 2599"/>
                <a:gd name="T15" fmla="*/ 4630 h 4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9" h="4914">
                  <a:moveTo>
                    <a:pt x="0" y="4630"/>
                  </a:moveTo>
                  <a:lnTo>
                    <a:pt x="0" y="4630"/>
                  </a:lnTo>
                  <a:cubicBezTo>
                    <a:pt x="1035" y="743"/>
                    <a:pt x="1035" y="743"/>
                    <a:pt x="1035" y="743"/>
                  </a:cubicBezTo>
                  <a:cubicBezTo>
                    <a:pt x="1167" y="282"/>
                    <a:pt x="1647" y="0"/>
                    <a:pt x="2118" y="122"/>
                  </a:cubicBezTo>
                  <a:cubicBezTo>
                    <a:pt x="2598" y="254"/>
                    <a:pt x="2598" y="254"/>
                    <a:pt x="2598" y="254"/>
                  </a:cubicBezTo>
                  <a:cubicBezTo>
                    <a:pt x="2438" y="207"/>
                    <a:pt x="2212" y="555"/>
                    <a:pt x="2080" y="1026"/>
                  </a:cubicBezTo>
                  <a:cubicBezTo>
                    <a:pt x="1035" y="4913"/>
                    <a:pt x="1035" y="4913"/>
                    <a:pt x="1035" y="4913"/>
                  </a:cubicBezTo>
                  <a:lnTo>
                    <a:pt x="0" y="463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338"/>
            <p:cNvSpPr/>
            <p:nvPr/>
          </p:nvSpPr>
          <p:spPr bwMode="auto">
            <a:xfrm rot="655499">
              <a:off x="5321599" y="1444803"/>
              <a:ext cx="1313710" cy="3408005"/>
            </a:xfrm>
            <a:custGeom>
              <a:avLst/>
              <a:gdLst>
                <a:gd name="T0" fmla="*/ 3125 w 6778"/>
                <a:gd name="T1" fmla="*/ 14447 h 17582"/>
                <a:gd name="T2" fmla="*/ 3125 w 6778"/>
                <a:gd name="T3" fmla="*/ 14447 h 17582"/>
                <a:gd name="T4" fmla="*/ 612 w 6778"/>
                <a:gd name="T5" fmla="*/ 17581 h 17582"/>
                <a:gd name="T6" fmla="*/ 0 w 6778"/>
                <a:gd name="T7" fmla="*/ 13609 h 17582"/>
                <a:gd name="T8" fmla="*/ 3652 w 6778"/>
                <a:gd name="T9" fmla="*/ 0 h 17582"/>
                <a:gd name="T10" fmla="*/ 6777 w 6778"/>
                <a:gd name="T11" fmla="*/ 838 h 17582"/>
                <a:gd name="T12" fmla="*/ 3125 w 6778"/>
                <a:gd name="T13" fmla="*/ 14447 h 17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8" h="17582">
                  <a:moveTo>
                    <a:pt x="3125" y="14447"/>
                  </a:moveTo>
                  <a:lnTo>
                    <a:pt x="3125" y="14447"/>
                  </a:lnTo>
                  <a:cubicBezTo>
                    <a:pt x="612" y="17581"/>
                    <a:pt x="612" y="17581"/>
                    <a:pt x="612" y="17581"/>
                  </a:cubicBezTo>
                  <a:cubicBezTo>
                    <a:pt x="0" y="13609"/>
                    <a:pt x="0" y="13609"/>
                    <a:pt x="0" y="13609"/>
                  </a:cubicBezTo>
                  <a:cubicBezTo>
                    <a:pt x="3652" y="0"/>
                    <a:pt x="3652" y="0"/>
                    <a:pt x="3652" y="0"/>
                  </a:cubicBezTo>
                  <a:cubicBezTo>
                    <a:pt x="4800" y="113"/>
                    <a:pt x="5835" y="396"/>
                    <a:pt x="6777" y="838"/>
                  </a:cubicBezTo>
                  <a:lnTo>
                    <a:pt x="3125" y="1444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339"/>
            <p:cNvSpPr/>
            <p:nvPr/>
          </p:nvSpPr>
          <p:spPr bwMode="auto">
            <a:xfrm rot="655499">
              <a:off x="6200042" y="1490799"/>
              <a:ext cx="316248" cy="450468"/>
            </a:xfrm>
            <a:custGeom>
              <a:avLst/>
              <a:gdLst>
                <a:gd name="T0" fmla="*/ 556 w 1630"/>
                <a:gd name="T1" fmla="*/ 0 h 2326"/>
                <a:gd name="T2" fmla="*/ 556 w 1630"/>
                <a:gd name="T3" fmla="*/ 0 h 2326"/>
                <a:gd name="T4" fmla="*/ 0 w 1630"/>
                <a:gd name="T5" fmla="*/ 2043 h 2326"/>
                <a:gd name="T6" fmla="*/ 1045 w 1630"/>
                <a:gd name="T7" fmla="*/ 2325 h 2326"/>
                <a:gd name="T8" fmla="*/ 1629 w 1630"/>
                <a:gd name="T9" fmla="*/ 160 h 2326"/>
                <a:gd name="T10" fmla="*/ 556 w 1630"/>
                <a:gd name="T11" fmla="*/ 0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0" h="2326">
                  <a:moveTo>
                    <a:pt x="556" y="0"/>
                  </a:moveTo>
                  <a:lnTo>
                    <a:pt x="556" y="0"/>
                  </a:lnTo>
                  <a:cubicBezTo>
                    <a:pt x="0" y="2043"/>
                    <a:pt x="0" y="2043"/>
                    <a:pt x="0" y="2043"/>
                  </a:cubicBezTo>
                  <a:cubicBezTo>
                    <a:pt x="1045" y="2325"/>
                    <a:pt x="1045" y="2325"/>
                    <a:pt x="1045" y="2325"/>
                  </a:cubicBezTo>
                  <a:cubicBezTo>
                    <a:pt x="1629" y="160"/>
                    <a:pt x="1629" y="160"/>
                    <a:pt x="1629" y="160"/>
                  </a:cubicBezTo>
                  <a:cubicBezTo>
                    <a:pt x="1280" y="85"/>
                    <a:pt x="923" y="38"/>
                    <a:pt x="556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340"/>
            <p:cNvSpPr/>
            <p:nvPr/>
          </p:nvSpPr>
          <p:spPr bwMode="auto">
            <a:xfrm rot="655499">
              <a:off x="6390685" y="1559946"/>
              <a:ext cx="315394" cy="474403"/>
            </a:xfrm>
            <a:custGeom>
              <a:avLst/>
              <a:gdLst>
                <a:gd name="T0" fmla="*/ 1628 w 1629"/>
                <a:gd name="T1" fmla="*/ 282 h 2448"/>
                <a:gd name="T2" fmla="*/ 1628 w 1629"/>
                <a:gd name="T3" fmla="*/ 282 h 2448"/>
                <a:gd name="T4" fmla="*/ 1045 w 1629"/>
                <a:gd name="T5" fmla="*/ 2447 h 2448"/>
                <a:gd name="T6" fmla="*/ 0 w 1629"/>
                <a:gd name="T7" fmla="*/ 2165 h 2448"/>
                <a:gd name="T8" fmla="*/ 584 w 1629"/>
                <a:gd name="T9" fmla="*/ 0 h 2448"/>
                <a:gd name="T10" fmla="*/ 1628 w 1629"/>
                <a:gd name="T11" fmla="*/ 282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9" h="2448">
                  <a:moveTo>
                    <a:pt x="1628" y="282"/>
                  </a:moveTo>
                  <a:lnTo>
                    <a:pt x="1628" y="282"/>
                  </a:lnTo>
                  <a:cubicBezTo>
                    <a:pt x="1045" y="2447"/>
                    <a:pt x="1045" y="2447"/>
                    <a:pt x="1045" y="2447"/>
                  </a:cubicBezTo>
                  <a:cubicBezTo>
                    <a:pt x="0" y="2165"/>
                    <a:pt x="0" y="2165"/>
                    <a:pt x="0" y="2165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941" y="76"/>
                    <a:pt x="1290" y="170"/>
                    <a:pt x="1628" y="28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341"/>
            <p:cNvSpPr/>
            <p:nvPr/>
          </p:nvSpPr>
          <p:spPr bwMode="auto">
            <a:xfrm rot="655499">
              <a:off x="6579439" y="1651419"/>
              <a:ext cx="308555" cy="472693"/>
            </a:xfrm>
            <a:custGeom>
              <a:avLst/>
              <a:gdLst>
                <a:gd name="T0" fmla="*/ 583 w 1592"/>
                <a:gd name="T1" fmla="*/ 0 h 2439"/>
                <a:gd name="T2" fmla="*/ 583 w 1592"/>
                <a:gd name="T3" fmla="*/ 0 h 2439"/>
                <a:gd name="T4" fmla="*/ 0 w 1592"/>
                <a:gd name="T5" fmla="*/ 2165 h 2439"/>
                <a:gd name="T6" fmla="*/ 1045 w 1592"/>
                <a:gd name="T7" fmla="*/ 2438 h 2439"/>
                <a:gd name="T8" fmla="*/ 1591 w 1592"/>
                <a:gd name="T9" fmla="*/ 396 h 2439"/>
                <a:gd name="T10" fmla="*/ 583 w 1592"/>
                <a:gd name="T11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2" h="2439">
                  <a:moveTo>
                    <a:pt x="583" y="0"/>
                  </a:moveTo>
                  <a:lnTo>
                    <a:pt x="583" y="0"/>
                  </a:lnTo>
                  <a:cubicBezTo>
                    <a:pt x="0" y="2165"/>
                    <a:pt x="0" y="2165"/>
                    <a:pt x="0" y="2165"/>
                  </a:cubicBezTo>
                  <a:cubicBezTo>
                    <a:pt x="1045" y="2438"/>
                    <a:pt x="1045" y="2438"/>
                    <a:pt x="1045" y="2438"/>
                  </a:cubicBezTo>
                  <a:cubicBezTo>
                    <a:pt x="1591" y="396"/>
                    <a:pt x="1591" y="396"/>
                    <a:pt x="1591" y="396"/>
                  </a:cubicBezTo>
                  <a:cubicBezTo>
                    <a:pt x="1271" y="245"/>
                    <a:pt x="932" y="113"/>
                    <a:pt x="583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342"/>
            <p:cNvSpPr/>
            <p:nvPr/>
          </p:nvSpPr>
          <p:spPr bwMode="auto">
            <a:xfrm rot="655499">
              <a:off x="5303596" y="1632211"/>
              <a:ext cx="1262427" cy="3214825"/>
            </a:xfrm>
            <a:custGeom>
              <a:avLst/>
              <a:gdLst>
                <a:gd name="T0" fmla="*/ 3125 w 6514"/>
                <a:gd name="T1" fmla="*/ 13449 h 16584"/>
                <a:gd name="T2" fmla="*/ 3125 w 6514"/>
                <a:gd name="T3" fmla="*/ 13449 h 16584"/>
                <a:gd name="T4" fmla="*/ 612 w 6514"/>
                <a:gd name="T5" fmla="*/ 16583 h 16584"/>
                <a:gd name="T6" fmla="*/ 0 w 6514"/>
                <a:gd name="T7" fmla="*/ 12611 h 16584"/>
                <a:gd name="T8" fmla="*/ 3379 w 6514"/>
                <a:gd name="T9" fmla="*/ 0 h 16584"/>
                <a:gd name="T10" fmla="*/ 6513 w 6514"/>
                <a:gd name="T11" fmla="*/ 837 h 16584"/>
                <a:gd name="T12" fmla="*/ 3125 w 6514"/>
                <a:gd name="T13" fmla="*/ 13449 h 16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14" h="16584">
                  <a:moveTo>
                    <a:pt x="3125" y="13449"/>
                  </a:moveTo>
                  <a:lnTo>
                    <a:pt x="3125" y="13449"/>
                  </a:lnTo>
                  <a:cubicBezTo>
                    <a:pt x="612" y="16583"/>
                    <a:pt x="612" y="16583"/>
                    <a:pt x="612" y="16583"/>
                  </a:cubicBezTo>
                  <a:cubicBezTo>
                    <a:pt x="0" y="12611"/>
                    <a:pt x="0" y="12611"/>
                    <a:pt x="0" y="12611"/>
                  </a:cubicBezTo>
                  <a:cubicBezTo>
                    <a:pt x="3379" y="0"/>
                    <a:pt x="3379" y="0"/>
                    <a:pt x="3379" y="0"/>
                  </a:cubicBezTo>
                  <a:cubicBezTo>
                    <a:pt x="4546" y="103"/>
                    <a:pt x="5572" y="386"/>
                    <a:pt x="6513" y="837"/>
                  </a:cubicBezTo>
                  <a:lnTo>
                    <a:pt x="3125" y="13449"/>
                  </a:lnTo>
                </a:path>
              </a:pathLst>
            </a:custGeom>
            <a:solidFill>
              <a:srgbClr val="FED80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343"/>
            <p:cNvSpPr/>
            <p:nvPr/>
          </p:nvSpPr>
          <p:spPr bwMode="auto">
            <a:xfrm rot="655499">
              <a:off x="5358552" y="1599459"/>
              <a:ext cx="864980" cy="2672895"/>
            </a:xfrm>
            <a:custGeom>
              <a:avLst/>
              <a:gdLst>
                <a:gd name="T0" fmla="*/ 3379 w 4462"/>
                <a:gd name="T1" fmla="*/ 0 h 13789"/>
                <a:gd name="T2" fmla="*/ 3379 w 4462"/>
                <a:gd name="T3" fmla="*/ 0 h 13789"/>
                <a:gd name="T4" fmla="*/ 0 w 4462"/>
                <a:gd name="T5" fmla="*/ 12611 h 13789"/>
                <a:gd name="T6" fmla="*/ 151 w 4462"/>
                <a:gd name="T7" fmla="*/ 13609 h 13789"/>
                <a:gd name="T8" fmla="*/ 800 w 4462"/>
                <a:gd name="T9" fmla="*/ 13788 h 13789"/>
                <a:gd name="T10" fmla="*/ 4461 w 4462"/>
                <a:gd name="T11" fmla="*/ 150 h 13789"/>
                <a:gd name="T12" fmla="*/ 3379 w 4462"/>
                <a:gd name="T13" fmla="*/ 0 h 13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2" h="13789">
                  <a:moveTo>
                    <a:pt x="3379" y="0"/>
                  </a:moveTo>
                  <a:lnTo>
                    <a:pt x="3379" y="0"/>
                  </a:lnTo>
                  <a:cubicBezTo>
                    <a:pt x="0" y="12611"/>
                    <a:pt x="0" y="12611"/>
                    <a:pt x="0" y="12611"/>
                  </a:cubicBezTo>
                  <a:cubicBezTo>
                    <a:pt x="151" y="13609"/>
                    <a:pt x="151" y="13609"/>
                    <a:pt x="151" y="13609"/>
                  </a:cubicBezTo>
                  <a:cubicBezTo>
                    <a:pt x="800" y="13788"/>
                    <a:pt x="800" y="13788"/>
                    <a:pt x="800" y="13788"/>
                  </a:cubicBezTo>
                  <a:cubicBezTo>
                    <a:pt x="4461" y="150"/>
                    <a:pt x="4461" y="150"/>
                    <a:pt x="4461" y="150"/>
                  </a:cubicBezTo>
                  <a:cubicBezTo>
                    <a:pt x="4113" y="85"/>
                    <a:pt x="3755" y="38"/>
                    <a:pt x="337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344"/>
            <p:cNvSpPr/>
            <p:nvPr/>
          </p:nvSpPr>
          <p:spPr bwMode="auto">
            <a:xfrm rot="655499">
              <a:off x="5502088" y="1661537"/>
              <a:ext cx="911991" cy="2698539"/>
            </a:xfrm>
            <a:custGeom>
              <a:avLst/>
              <a:gdLst>
                <a:gd name="T0" fmla="*/ 4706 w 4707"/>
                <a:gd name="T1" fmla="*/ 283 h 13921"/>
                <a:gd name="T2" fmla="*/ 4706 w 4707"/>
                <a:gd name="T3" fmla="*/ 283 h 13921"/>
                <a:gd name="T4" fmla="*/ 1045 w 4707"/>
                <a:gd name="T5" fmla="*/ 13920 h 13921"/>
                <a:gd name="T6" fmla="*/ 0 w 4707"/>
                <a:gd name="T7" fmla="*/ 13638 h 13921"/>
                <a:gd name="T8" fmla="*/ 3661 w 4707"/>
                <a:gd name="T9" fmla="*/ 0 h 13921"/>
                <a:gd name="T10" fmla="*/ 4706 w 4707"/>
                <a:gd name="T11" fmla="*/ 283 h 13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7" h="13921">
                  <a:moveTo>
                    <a:pt x="4706" y="283"/>
                  </a:moveTo>
                  <a:lnTo>
                    <a:pt x="4706" y="283"/>
                  </a:lnTo>
                  <a:cubicBezTo>
                    <a:pt x="1045" y="13920"/>
                    <a:pt x="1045" y="13920"/>
                    <a:pt x="1045" y="13920"/>
                  </a:cubicBezTo>
                  <a:cubicBezTo>
                    <a:pt x="0" y="13638"/>
                    <a:pt x="0" y="13638"/>
                    <a:pt x="0" y="13638"/>
                  </a:cubicBezTo>
                  <a:cubicBezTo>
                    <a:pt x="3661" y="0"/>
                    <a:pt x="3661" y="0"/>
                    <a:pt x="3661" y="0"/>
                  </a:cubicBezTo>
                  <a:cubicBezTo>
                    <a:pt x="4019" y="76"/>
                    <a:pt x="4367" y="170"/>
                    <a:pt x="4706" y="28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345"/>
            <p:cNvSpPr/>
            <p:nvPr/>
          </p:nvSpPr>
          <p:spPr bwMode="auto">
            <a:xfrm rot="655499">
              <a:off x="5692787" y="1753197"/>
              <a:ext cx="905152" cy="2676315"/>
            </a:xfrm>
            <a:custGeom>
              <a:avLst/>
              <a:gdLst>
                <a:gd name="T0" fmla="*/ 3661 w 4669"/>
                <a:gd name="T1" fmla="*/ 0 h 13807"/>
                <a:gd name="T2" fmla="*/ 3661 w 4669"/>
                <a:gd name="T3" fmla="*/ 0 h 13807"/>
                <a:gd name="T4" fmla="*/ 0 w 4669"/>
                <a:gd name="T5" fmla="*/ 13637 h 13807"/>
                <a:gd name="T6" fmla="*/ 649 w 4669"/>
                <a:gd name="T7" fmla="*/ 13806 h 13807"/>
                <a:gd name="T8" fmla="*/ 1280 w 4669"/>
                <a:gd name="T9" fmla="*/ 13016 h 13807"/>
                <a:gd name="T10" fmla="*/ 4668 w 4669"/>
                <a:gd name="T11" fmla="*/ 404 h 13807"/>
                <a:gd name="T12" fmla="*/ 3661 w 4669"/>
                <a:gd name="T13" fmla="*/ 0 h 13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9" h="13807">
                  <a:moveTo>
                    <a:pt x="3661" y="0"/>
                  </a:moveTo>
                  <a:lnTo>
                    <a:pt x="3661" y="0"/>
                  </a:lnTo>
                  <a:cubicBezTo>
                    <a:pt x="0" y="13637"/>
                    <a:pt x="0" y="13637"/>
                    <a:pt x="0" y="13637"/>
                  </a:cubicBezTo>
                  <a:cubicBezTo>
                    <a:pt x="649" y="13806"/>
                    <a:pt x="649" y="13806"/>
                    <a:pt x="649" y="13806"/>
                  </a:cubicBezTo>
                  <a:cubicBezTo>
                    <a:pt x="1280" y="13016"/>
                    <a:pt x="1280" y="13016"/>
                    <a:pt x="1280" y="13016"/>
                  </a:cubicBezTo>
                  <a:cubicBezTo>
                    <a:pt x="4668" y="404"/>
                    <a:pt x="4668" y="404"/>
                    <a:pt x="4668" y="404"/>
                  </a:cubicBezTo>
                  <a:cubicBezTo>
                    <a:pt x="4339" y="254"/>
                    <a:pt x="4009" y="113"/>
                    <a:pt x="366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346"/>
            <p:cNvSpPr/>
            <p:nvPr/>
          </p:nvSpPr>
          <p:spPr bwMode="auto">
            <a:xfrm rot="655499">
              <a:off x="5077883" y="3992521"/>
              <a:ext cx="605999" cy="770156"/>
            </a:xfrm>
            <a:custGeom>
              <a:avLst/>
              <a:gdLst>
                <a:gd name="T0" fmla="*/ 3125 w 3126"/>
                <a:gd name="T1" fmla="*/ 838 h 3973"/>
                <a:gd name="T2" fmla="*/ 3125 w 3126"/>
                <a:gd name="T3" fmla="*/ 838 h 3973"/>
                <a:gd name="T4" fmla="*/ 612 w 3126"/>
                <a:gd name="T5" fmla="*/ 3972 h 3973"/>
                <a:gd name="T6" fmla="*/ 0 w 3126"/>
                <a:gd name="T7" fmla="*/ 0 h 3973"/>
                <a:gd name="T8" fmla="*/ 1600 w 3126"/>
                <a:gd name="T9" fmla="*/ 283 h 3973"/>
                <a:gd name="T10" fmla="*/ 3125 w 3126"/>
                <a:gd name="T11" fmla="*/ 838 h 3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6" h="3973">
                  <a:moveTo>
                    <a:pt x="3125" y="838"/>
                  </a:moveTo>
                  <a:lnTo>
                    <a:pt x="3125" y="838"/>
                  </a:lnTo>
                  <a:cubicBezTo>
                    <a:pt x="612" y="3972"/>
                    <a:pt x="612" y="3972"/>
                    <a:pt x="612" y="39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8" y="38"/>
                    <a:pt x="1054" y="132"/>
                    <a:pt x="1600" y="283"/>
                  </a:cubicBezTo>
                  <a:cubicBezTo>
                    <a:pt x="2146" y="424"/>
                    <a:pt x="2654" y="612"/>
                    <a:pt x="3125" y="838"/>
                  </a:cubicBezTo>
                </a:path>
              </a:pathLst>
            </a:custGeom>
            <a:solidFill>
              <a:srgbClr val="F0B16C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347"/>
            <p:cNvSpPr/>
            <p:nvPr/>
          </p:nvSpPr>
          <p:spPr bwMode="auto">
            <a:xfrm rot="655499">
              <a:off x="5081484" y="3954859"/>
              <a:ext cx="208553" cy="770156"/>
            </a:xfrm>
            <a:custGeom>
              <a:avLst/>
              <a:gdLst>
                <a:gd name="T0" fmla="*/ 0 w 1074"/>
                <a:gd name="T1" fmla="*/ 0 h 3973"/>
                <a:gd name="T2" fmla="*/ 0 w 1074"/>
                <a:gd name="T3" fmla="*/ 0 h 3973"/>
                <a:gd name="T4" fmla="*/ 612 w 1074"/>
                <a:gd name="T5" fmla="*/ 3972 h 3973"/>
                <a:gd name="T6" fmla="*/ 1073 w 1074"/>
                <a:gd name="T7" fmla="*/ 151 h 3973"/>
                <a:gd name="T8" fmla="*/ 0 w 1074"/>
                <a:gd name="T9" fmla="*/ 0 h 3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4" h="3973">
                  <a:moveTo>
                    <a:pt x="0" y="0"/>
                  </a:moveTo>
                  <a:lnTo>
                    <a:pt x="0" y="0"/>
                  </a:lnTo>
                  <a:cubicBezTo>
                    <a:pt x="612" y="3972"/>
                    <a:pt x="612" y="3972"/>
                    <a:pt x="612" y="3972"/>
                  </a:cubicBezTo>
                  <a:cubicBezTo>
                    <a:pt x="1073" y="151"/>
                    <a:pt x="1073" y="151"/>
                    <a:pt x="1073" y="151"/>
                  </a:cubicBezTo>
                  <a:cubicBezTo>
                    <a:pt x="706" y="75"/>
                    <a:pt x="348" y="28"/>
                    <a:pt x="0" y="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348"/>
            <p:cNvSpPr/>
            <p:nvPr/>
          </p:nvSpPr>
          <p:spPr bwMode="auto">
            <a:xfrm rot="655499">
              <a:off x="5194625" y="4014112"/>
              <a:ext cx="292316" cy="741094"/>
            </a:xfrm>
            <a:custGeom>
              <a:avLst/>
              <a:gdLst>
                <a:gd name="T0" fmla="*/ 461 w 1507"/>
                <a:gd name="T1" fmla="*/ 0 h 3822"/>
                <a:gd name="T2" fmla="*/ 461 w 1507"/>
                <a:gd name="T3" fmla="*/ 0 h 3822"/>
                <a:gd name="T4" fmla="*/ 0 w 1507"/>
                <a:gd name="T5" fmla="*/ 3821 h 3822"/>
                <a:gd name="T6" fmla="*/ 1506 w 1507"/>
                <a:gd name="T7" fmla="*/ 282 h 3822"/>
                <a:gd name="T8" fmla="*/ 988 w 1507"/>
                <a:gd name="T9" fmla="*/ 132 h 3822"/>
                <a:gd name="T10" fmla="*/ 461 w 1507"/>
                <a:gd name="T11" fmla="*/ 0 h 3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7" h="3822">
                  <a:moveTo>
                    <a:pt x="461" y="0"/>
                  </a:moveTo>
                  <a:lnTo>
                    <a:pt x="461" y="0"/>
                  </a:lnTo>
                  <a:cubicBezTo>
                    <a:pt x="0" y="3821"/>
                    <a:pt x="0" y="3821"/>
                    <a:pt x="0" y="3821"/>
                  </a:cubicBezTo>
                  <a:cubicBezTo>
                    <a:pt x="1506" y="282"/>
                    <a:pt x="1506" y="282"/>
                    <a:pt x="1506" y="282"/>
                  </a:cubicBezTo>
                  <a:cubicBezTo>
                    <a:pt x="1336" y="226"/>
                    <a:pt x="1167" y="179"/>
                    <a:pt x="988" y="132"/>
                  </a:cubicBezTo>
                  <a:cubicBezTo>
                    <a:pt x="809" y="84"/>
                    <a:pt x="640" y="37"/>
                    <a:pt x="461" y="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349"/>
            <p:cNvSpPr/>
            <p:nvPr/>
          </p:nvSpPr>
          <p:spPr bwMode="auto">
            <a:xfrm rot="655499">
              <a:off x="5187675" y="4086790"/>
              <a:ext cx="487192" cy="686388"/>
            </a:xfrm>
            <a:custGeom>
              <a:avLst/>
              <a:gdLst>
                <a:gd name="T0" fmla="*/ 1506 w 2514"/>
                <a:gd name="T1" fmla="*/ 0 h 3540"/>
                <a:gd name="T2" fmla="*/ 1506 w 2514"/>
                <a:gd name="T3" fmla="*/ 0 h 3540"/>
                <a:gd name="T4" fmla="*/ 0 w 2514"/>
                <a:gd name="T5" fmla="*/ 3539 h 3540"/>
                <a:gd name="T6" fmla="*/ 2513 w 2514"/>
                <a:gd name="T7" fmla="*/ 405 h 3540"/>
                <a:gd name="T8" fmla="*/ 1506 w 2514"/>
                <a:gd name="T9" fmla="*/ 0 h 3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4" h="3540">
                  <a:moveTo>
                    <a:pt x="1506" y="0"/>
                  </a:moveTo>
                  <a:lnTo>
                    <a:pt x="1506" y="0"/>
                  </a:lnTo>
                  <a:cubicBezTo>
                    <a:pt x="0" y="3539"/>
                    <a:pt x="0" y="3539"/>
                    <a:pt x="0" y="3539"/>
                  </a:cubicBezTo>
                  <a:cubicBezTo>
                    <a:pt x="2513" y="405"/>
                    <a:pt x="2513" y="405"/>
                    <a:pt x="2513" y="405"/>
                  </a:cubicBezTo>
                  <a:cubicBezTo>
                    <a:pt x="2193" y="254"/>
                    <a:pt x="1854" y="122"/>
                    <a:pt x="1506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50"/>
            <p:cNvSpPr/>
            <p:nvPr/>
          </p:nvSpPr>
          <p:spPr bwMode="auto">
            <a:xfrm rot="655499">
              <a:off x="5109839" y="4480642"/>
              <a:ext cx="200860" cy="253870"/>
            </a:xfrm>
            <a:custGeom>
              <a:avLst/>
              <a:gdLst>
                <a:gd name="T0" fmla="*/ 1035 w 1036"/>
                <a:gd name="T1" fmla="*/ 273 h 1309"/>
                <a:gd name="T2" fmla="*/ 1035 w 1036"/>
                <a:gd name="T3" fmla="*/ 273 h 1309"/>
                <a:gd name="T4" fmla="*/ 207 w 1036"/>
                <a:gd name="T5" fmla="*/ 1308 h 1309"/>
                <a:gd name="T6" fmla="*/ 0 w 1036"/>
                <a:gd name="T7" fmla="*/ 0 h 1309"/>
                <a:gd name="T8" fmla="*/ 527 w 1036"/>
                <a:gd name="T9" fmla="*/ 84 h 1309"/>
                <a:gd name="T10" fmla="*/ 1035 w 1036"/>
                <a:gd name="T11" fmla="*/ 273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6" h="1309">
                  <a:moveTo>
                    <a:pt x="1035" y="273"/>
                  </a:moveTo>
                  <a:lnTo>
                    <a:pt x="1035" y="273"/>
                  </a:lnTo>
                  <a:cubicBezTo>
                    <a:pt x="207" y="1308"/>
                    <a:pt x="207" y="1308"/>
                    <a:pt x="207" y="13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9" y="9"/>
                    <a:pt x="348" y="37"/>
                    <a:pt x="527" y="84"/>
                  </a:cubicBezTo>
                  <a:cubicBezTo>
                    <a:pt x="715" y="141"/>
                    <a:pt x="875" y="197"/>
                    <a:pt x="1035" y="27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3" name="千图PPT彼岸天：ID 8661124库_组合 402"/>
          <p:cNvGrpSpPr/>
          <p:nvPr>
            <p:custDataLst>
              <p:tags r:id="rId3"/>
            </p:custDataLst>
          </p:nvPr>
        </p:nvGrpSpPr>
        <p:grpSpPr>
          <a:xfrm>
            <a:off x="1718043" y="1149404"/>
            <a:ext cx="8709920" cy="4826858"/>
            <a:chOff x="1718043" y="1149404"/>
            <a:chExt cx="8709920" cy="4826858"/>
          </a:xfrm>
        </p:grpSpPr>
        <p:sp>
          <p:nvSpPr>
            <p:cNvPr id="28" name="Freeform: Shape 381"/>
            <p:cNvSpPr/>
            <p:nvPr/>
          </p:nvSpPr>
          <p:spPr bwMode="auto">
            <a:xfrm>
              <a:off x="2105722" y="4917999"/>
              <a:ext cx="693416" cy="691896"/>
            </a:xfrm>
            <a:custGeom>
              <a:avLst/>
              <a:gdLst>
                <a:gd name="T0" fmla="*/ 1952 w 1953"/>
                <a:gd name="T1" fmla="*/ 970 h 1947"/>
                <a:gd name="T2" fmla="*/ 1952 w 1953"/>
                <a:gd name="T3" fmla="*/ 970 h 1947"/>
                <a:gd name="T4" fmla="*/ 976 w 1953"/>
                <a:gd name="T5" fmla="*/ 0 h 1947"/>
                <a:gd name="T6" fmla="*/ 0 w 1953"/>
                <a:gd name="T7" fmla="*/ 970 h 1947"/>
                <a:gd name="T8" fmla="*/ 976 w 1953"/>
                <a:gd name="T9" fmla="*/ 1946 h 1947"/>
                <a:gd name="T10" fmla="*/ 1952 w 1953"/>
                <a:gd name="T11" fmla="*/ 970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3" h="1947">
                  <a:moveTo>
                    <a:pt x="1952" y="970"/>
                  </a:moveTo>
                  <a:lnTo>
                    <a:pt x="1952" y="970"/>
                  </a:lnTo>
                  <a:cubicBezTo>
                    <a:pt x="1952" y="436"/>
                    <a:pt x="1515" y="0"/>
                    <a:pt x="976" y="0"/>
                  </a:cubicBezTo>
                  <a:cubicBezTo>
                    <a:pt x="437" y="0"/>
                    <a:pt x="0" y="436"/>
                    <a:pt x="0" y="970"/>
                  </a:cubicBezTo>
                  <a:cubicBezTo>
                    <a:pt x="0" y="1509"/>
                    <a:pt x="437" y="1946"/>
                    <a:pt x="976" y="1946"/>
                  </a:cubicBezTo>
                  <a:cubicBezTo>
                    <a:pt x="1515" y="1946"/>
                    <a:pt x="1952" y="1509"/>
                    <a:pt x="1952" y="97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383"/>
            <p:cNvGrpSpPr/>
            <p:nvPr/>
          </p:nvGrpSpPr>
          <p:grpSpPr>
            <a:xfrm>
              <a:off x="2852285" y="5306112"/>
              <a:ext cx="557239" cy="555708"/>
              <a:chOff x="6357199" y="10632555"/>
              <a:chExt cx="1110561" cy="1107513"/>
            </a:xfrm>
          </p:grpSpPr>
          <p:sp>
            <p:nvSpPr>
              <p:cNvPr id="48" name="Freeform: Shape 384"/>
              <p:cNvSpPr/>
              <p:nvPr/>
            </p:nvSpPr>
            <p:spPr bwMode="auto">
              <a:xfrm>
                <a:off x="6709709" y="10632555"/>
                <a:ext cx="408662" cy="1107513"/>
              </a:xfrm>
              <a:custGeom>
                <a:avLst/>
                <a:gdLst>
                  <a:gd name="T0" fmla="*/ 291 w 578"/>
                  <a:gd name="T1" fmla="*/ 0 h 1564"/>
                  <a:gd name="T2" fmla="*/ 291 w 578"/>
                  <a:gd name="T3" fmla="*/ 0 h 1564"/>
                  <a:gd name="T4" fmla="*/ 0 w 578"/>
                  <a:gd name="T5" fmla="*/ 781 h 1564"/>
                  <a:gd name="T6" fmla="*/ 291 w 578"/>
                  <a:gd name="T7" fmla="*/ 1563 h 1564"/>
                  <a:gd name="T8" fmla="*/ 577 w 578"/>
                  <a:gd name="T9" fmla="*/ 781 h 1564"/>
                  <a:gd name="T10" fmla="*/ 291 w 578"/>
                  <a:gd name="T11" fmla="*/ 0 h 1564"/>
                  <a:gd name="T12" fmla="*/ 291 w 578"/>
                  <a:gd name="T13" fmla="*/ 1434 h 1564"/>
                  <a:gd name="T14" fmla="*/ 291 w 578"/>
                  <a:gd name="T15" fmla="*/ 1434 h 1564"/>
                  <a:gd name="T16" fmla="*/ 48 w 578"/>
                  <a:gd name="T17" fmla="*/ 781 h 1564"/>
                  <a:gd name="T18" fmla="*/ 291 w 578"/>
                  <a:gd name="T19" fmla="*/ 124 h 1564"/>
                  <a:gd name="T20" fmla="*/ 528 w 578"/>
                  <a:gd name="T21" fmla="*/ 781 h 1564"/>
                  <a:gd name="T22" fmla="*/ 291 w 578"/>
                  <a:gd name="T23" fmla="*/ 1434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8" h="1564">
                    <a:moveTo>
                      <a:pt x="291" y="0"/>
                    </a:moveTo>
                    <a:lnTo>
                      <a:pt x="291" y="0"/>
                    </a:lnTo>
                    <a:cubicBezTo>
                      <a:pt x="129" y="0"/>
                      <a:pt x="0" y="350"/>
                      <a:pt x="0" y="781"/>
                    </a:cubicBezTo>
                    <a:cubicBezTo>
                      <a:pt x="0" y="1213"/>
                      <a:pt x="129" y="1563"/>
                      <a:pt x="291" y="1563"/>
                    </a:cubicBezTo>
                    <a:cubicBezTo>
                      <a:pt x="447" y="1563"/>
                      <a:pt x="577" y="1213"/>
                      <a:pt x="577" y="781"/>
                    </a:cubicBezTo>
                    <a:cubicBezTo>
                      <a:pt x="577" y="350"/>
                      <a:pt x="447" y="0"/>
                      <a:pt x="291" y="0"/>
                    </a:cubicBezTo>
                    <a:close/>
                    <a:moveTo>
                      <a:pt x="291" y="1434"/>
                    </a:moveTo>
                    <a:lnTo>
                      <a:pt x="291" y="1434"/>
                    </a:lnTo>
                    <a:cubicBezTo>
                      <a:pt x="156" y="1434"/>
                      <a:pt x="48" y="1143"/>
                      <a:pt x="48" y="781"/>
                    </a:cubicBezTo>
                    <a:cubicBezTo>
                      <a:pt x="48" y="420"/>
                      <a:pt x="156" y="124"/>
                      <a:pt x="291" y="124"/>
                    </a:cubicBezTo>
                    <a:cubicBezTo>
                      <a:pt x="420" y="124"/>
                      <a:pt x="528" y="420"/>
                      <a:pt x="528" y="781"/>
                    </a:cubicBezTo>
                    <a:cubicBezTo>
                      <a:pt x="528" y="1143"/>
                      <a:pt x="420" y="1434"/>
                      <a:pt x="291" y="1434"/>
                    </a:cubicBezTo>
                    <a:close/>
                  </a:path>
                </a:pathLst>
              </a:custGeom>
              <a:solidFill>
                <a:srgbClr val="595A5C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385"/>
              <p:cNvSpPr/>
              <p:nvPr/>
            </p:nvSpPr>
            <p:spPr bwMode="auto">
              <a:xfrm>
                <a:off x="6357199" y="10978849"/>
                <a:ext cx="1110561" cy="408689"/>
              </a:xfrm>
              <a:custGeom>
                <a:avLst/>
                <a:gdLst>
                  <a:gd name="T0" fmla="*/ 1569 w 1570"/>
                  <a:gd name="T1" fmla="*/ 291 h 578"/>
                  <a:gd name="T2" fmla="*/ 1569 w 1570"/>
                  <a:gd name="T3" fmla="*/ 291 h 578"/>
                  <a:gd name="T4" fmla="*/ 787 w 1570"/>
                  <a:gd name="T5" fmla="*/ 0 h 578"/>
                  <a:gd name="T6" fmla="*/ 0 w 1570"/>
                  <a:gd name="T7" fmla="*/ 291 h 578"/>
                  <a:gd name="T8" fmla="*/ 787 w 1570"/>
                  <a:gd name="T9" fmla="*/ 577 h 578"/>
                  <a:gd name="T10" fmla="*/ 1569 w 1570"/>
                  <a:gd name="T11" fmla="*/ 291 h 578"/>
                  <a:gd name="T12" fmla="*/ 129 w 1570"/>
                  <a:gd name="T13" fmla="*/ 291 h 578"/>
                  <a:gd name="T14" fmla="*/ 129 w 1570"/>
                  <a:gd name="T15" fmla="*/ 291 h 578"/>
                  <a:gd name="T16" fmla="*/ 787 w 1570"/>
                  <a:gd name="T17" fmla="*/ 49 h 578"/>
                  <a:gd name="T18" fmla="*/ 1439 w 1570"/>
                  <a:gd name="T19" fmla="*/ 291 h 578"/>
                  <a:gd name="T20" fmla="*/ 787 w 1570"/>
                  <a:gd name="T21" fmla="*/ 534 h 578"/>
                  <a:gd name="T22" fmla="*/ 129 w 1570"/>
                  <a:gd name="T23" fmla="*/ 291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0" h="578">
                    <a:moveTo>
                      <a:pt x="1569" y="291"/>
                    </a:moveTo>
                    <a:lnTo>
                      <a:pt x="1569" y="291"/>
                    </a:lnTo>
                    <a:cubicBezTo>
                      <a:pt x="1569" y="130"/>
                      <a:pt x="1218" y="0"/>
                      <a:pt x="787" y="0"/>
                    </a:cubicBezTo>
                    <a:cubicBezTo>
                      <a:pt x="350" y="0"/>
                      <a:pt x="0" y="130"/>
                      <a:pt x="0" y="291"/>
                    </a:cubicBezTo>
                    <a:cubicBezTo>
                      <a:pt x="0" y="448"/>
                      <a:pt x="350" y="577"/>
                      <a:pt x="787" y="577"/>
                    </a:cubicBezTo>
                    <a:cubicBezTo>
                      <a:pt x="1218" y="577"/>
                      <a:pt x="1569" y="448"/>
                      <a:pt x="1569" y="291"/>
                    </a:cubicBezTo>
                    <a:close/>
                    <a:moveTo>
                      <a:pt x="129" y="291"/>
                    </a:moveTo>
                    <a:lnTo>
                      <a:pt x="129" y="291"/>
                    </a:lnTo>
                    <a:cubicBezTo>
                      <a:pt x="129" y="157"/>
                      <a:pt x="420" y="49"/>
                      <a:pt x="787" y="49"/>
                    </a:cubicBezTo>
                    <a:cubicBezTo>
                      <a:pt x="1148" y="49"/>
                      <a:pt x="1439" y="157"/>
                      <a:pt x="1439" y="291"/>
                    </a:cubicBezTo>
                    <a:cubicBezTo>
                      <a:pt x="1439" y="421"/>
                      <a:pt x="1148" y="534"/>
                      <a:pt x="787" y="534"/>
                    </a:cubicBezTo>
                    <a:cubicBezTo>
                      <a:pt x="420" y="534"/>
                      <a:pt x="129" y="421"/>
                      <a:pt x="129" y="291"/>
                    </a:cubicBezTo>
                    <a:close/>
                  </a:path>
                </a:pathLst>
              </a:custGeom>
              <a:solidFill>
                <a:srgbClr val="595A5C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386"/>
              <p:cNvSpPr/>
              <p:nvPr/>
            </p:nvSpPr>
            <p:spPr bwMode="auto">
              <a:xfrm>
                <a:off x="6441428" y="10710550"/>
                <a:ext cx="942105" cy="942166"/>
              </a:xfrm>
              <a:custGeom>
                <a:avLst/>
                <a:gdLst>
                  <a:gd name="T0" fmla="*/ 1219 w 1333"/>
                  <a:gd name="T1" fmla="*/ 113 h 1333"/>
                  <a:gd name="T2" fmla="*/ 1219 w 1333"/>
                  <a:gd name="T3" fmla="*/ 113 h 1333"/>
                  <a:gd name="T4" fmla="*/ 464 w 1333"/>
                  <a:gd name="T5" fmla="*/ 463 h 1333"/>
                  <a:gd name="T6" fmla="*/ 113 w 1333"/>
                  <a:gd name="T7" fmla="*/ 1218 h 1333"/>
                  <a:gd name="T8" fmla="*/ 868 w 1333"/>
                  <a:gd name="T9" fmla="*/ 873 h 1333"/>
                  <a:gd name="T10" fmla="*/ 1219 w 1333"/>
                  <a:gd name="T11" fmla="*/ 113 h 1333"/>
                  <a:gd name="T12" fmla="*/ 205 w 1333"/>
                  <a:gd name="T13" fmla="*/ 1132 h 1333"/>
                  <a:gd name="T14" fmla="*/ 205 w 1333"/>
                  <a:gd name="T15" fmla="*/ 1132 h 1333"/>
                  <a:gd name="T16" fmla="*/ 496 w 1333"/>
                  <a:gd name="T17" fmla="*/ 496 h 1333"/>
                  <a:gd name="T18" fmla="*/ 1133 w 1333"/>
                  <a:gd name="T19" fmla="*/ 205 h 1333"/>
                  <a:gd name="T20" fmla="*/ 836 w 1333"/>
                  <a:gd name="T21" fmla="*/ 836 h 1333"/>
                  <a:gd name="T22" fmla="*/ 205 w 1333"/>
                  <a:gd name="T23" fmla="*/ 1132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33" h="1333">
                    <a:moveTo>
                      <a:pt x="1219" y="113"/>
                    </a:moveTo>
                    <a:lnTo>
                      <a:pt x="1219" y="113"/>
                    </a:lnTo>
                    <a:cubicBezTo>
                      <a:pt x="1106" y="0"/>
                      <a:pt x="771" y="156"/>
                      <a:pt x="464" y="463"/>
                    </a:cubicBezTo>
                    <a:cubicBezTo>
                      <a:pt x="157" y="771"/>
                      <a:pt x="0" y="1110"/>
                      <a:pt x="113" y="1218"/>
                    </a:cubicBezTo>
                    <a:cubicBezTo>
                      <a:pt x="227" y="1332"/>
                      <a:pt x="566" y="1175"/>
                      <a:pt x="868" y="873"/>
                    </a:cubicBezTo>
                    <a:cubicBezTo>
                      <a:pt x="1176" y="566"/>
                      <a:pt x="1332" y="226"/>
                      <a:pt x="1219" y="113"/>
                    </a:cubicBezTo>
                    <a:close/>
                    <a:moveTo>
                      <a:pt x="205" y="1132"/>
                    </a:moveTo>
                    <a:lnTo>
                      <a:pt x="205" y="1132"/>
                    </a:lnTo>
                    <a:cubicBezTo>
                      <a:pt x="108" y="1035"/>
                      <a:pt x="238" y="755"/>
                      <a:pt x="496" y="496"/>
                    </a:cubicBezTo>
                    <a:cubicBezTo>
                      <a:pt x="750" y="242"/>
                      <a:pt x="1036" y="108"/>
                      <a:pt x="1133" y="205"/>
                    </a:cubicBezTo>
                    <a:cubicBezTo>
                      <a:pt x="1224" y="296"/>
                      <a:pt x="1095" y="582"/>
                      <a:pt x="836" y="836"/>
                    </a:cubicBezTo>
                    <a:cubicBezTo>
                      <a:pt x="583" y="1094"/>
                      <a:pt x="297" y="1224"/>
                      <a:pt x="205" y="1132"/>
                    </a:cubicBezTo>
                    <a:close/>
                  </a:path>
                </a:pathLst>
              </a:custGeom>
              <a:solidFill>
                <a:srgbClr val="595A5C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4" name="TextBox 397"/>
            <p:cNvSpPr txBox="1"/>
            <p:nvPr/>
          </p:nvSpPr>
          <p:spPr>
            <a:xfrm>
              <a:off x="2148845" y="5038451"/>
              <a:ext cx="596884" cy="430850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03</a:t>
              </a:r>
            </a:p>
          </p:txBody>
        </p:sp>
        <p:grpSp>
          <p:nvGrpSpPr>
            <p:cNvPr id="38" name="Group 404"/>
            <p:cNvGrpSpPr/>
            <p:nvPr/>
          </p:nvGrpSpPr>
          <p:grpSpPr>
            <a:xfrm>
              <a:off x="6693857" y="4217892"/>
              <a:ext cx="2298220" cy="723274"/>
              <a:chOff x="2348422" y="2064568"/>
              <a:chExt cx="2298223" cy="723275"/>
            </a:xfrm>
          </p:grpSpPr>
          <p:sp>
            <p:nvSpPr>
              <p:cNvPr id="42" name="TextBox 405"/>
              <p:cNvSpPr txBox="1"/>
              <p:nvPr/>
            </p:nvSpPr>
            <p:spPr>
              <a:xfrm>
                <a:off x="2348422" y="2233845"/>
                <a:ext cx="2298223" cy="553998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请替换文字内容复制你的内容到此 （建议</a:t>
                </a:r>
                <a:br>
                  <a:rPr lang="zh-CN" alt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zh-CN" alt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使用主题字体）。如需更改请在（设置形</a:t>
                </a:r>
                <a:br>
                  <a:rPr lang="zh-CN" alt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zh-CN" alt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状格式）菜单下（文本选项）中调整</a:t>
                </a:r>
              </a:p>
            </p:txBody>
          </p:sp>
          <p:sp>
            <p:nvSpPr>
              <p:cNvPr id="43" name="TextBox 406"/>
              <p:cNvSpPr txBox="1"/>
              <p:nvPr/>
            </p:nvSpPr>
            <p:spPr>
              <a:xfrm>
                <a:off x="3364041" y="2064568"/>
                <a:ext cx="1282604" cy="169277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pPr algn="r"/>
                <a:r>
                  <a:rPr lang="zh-CN" altLang="en-US" sz="11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718043" y="1149404"/>
              <a:ext cx="8709920" cy="4826858"/>
              <a:chOff x="1718043" y="1149404"/>
              <a:chExt cx="8709920" cy="4826858"/>
            </a:xfrm>
          </p:grpSpPr>
          <p:sp>
            <p:nvSpPr>
              <p:cNvPr id="22" name="Freeform: Shape 354"/>
              <p:cNvSpPr/>
              <p:nvPr/>
            </p:nvSpPr>
            <p:spPr bwMode="auto">
              <a:xfrm>
                <a:off x="7721206" y="2150886"/>
                <a:ext cx="408537" cy="464916"/>
              </a:xfrm>
              <a:custGeom>
                <a:avLst/>
                <a:gdLst>
                  <a:gd name="T0" fmla="*/ 981 w 1149"/>
                  <a:gd name="T1" fmla="*/ 1229 h 1311"/>
                  <a:gd name="T2" fmla="*/ 981 w 1149"/>
                  <a:gd name="T3" fmla="*/ 1229 h 1311"/>
                  <a:gd name="T4" fmla="*/ 927 w 1149"/>
                  <a:gd name="T5" fmla="*/ 1229 h 1311"/>
                  <a:gd name="T6" fmla="*/ 1148 w 1149"/>
                  <a:gd name="T7" fmla="*/ 819 h 1311"/>
                  <a:gd name="T8" fmla="*/ 776 w 1149"/>
                  <a:gd name="T9" fmla="*/ 345 h 1311"/>
                  <a:gd name="T10" fmla="*/ 868 w 1149"/>
                  <a:gd name="T11" fmla="*/ 172 h 1311"/>
                  <a:gd name="T12" fmla="*/ 852 w 1149"/>
                  <a:gd name="T13" fmla="*/ 113 h 1311"/>
                  <a:gd name="T14" fmla="*/ 631 w 1149"/>
                  <a:gd name="T15" fmla="*/ 5 h 1311"/>
                  <a:gd name="T16" fmla="*/ 598 w 1149"/>
                  <a:gd name="T17" fmla="*/ 5 h 1311"/>
                  <a:gd name="T18" fmla="*/ 577 w 1149"/>
                  <a:gd name="T19" fmla="*/ 27 h 1311"/>
                  <a:gd name="T20" fmla="*/ 312 w 1149"/>
                  <a:gd name="T21" fmla="*/ 523 h 1311"/>
                  <a:gd name="T22" fmla="*/ 350 w 1149"/>
                  <a:gd name="T23" fmla="*/ 636 h 1311"/>
                  <a:gd name="T24" fmla="*/ 312 w 1149"/>
                  <a:gd name="T25" fmla="*/ 711 h 1311"/>
                  <a:gd name="T26" fmla="*/ 458 w 1149"/>
                  <a:gd name="T27" fmla="*/ 782 h 1311"/>
                  <a:gd name="T28" fmla="*/ 496 w 1149"/>
                  <a:gd name="T29" fmla="*/ 706 h 1311"/>
                  <a:gd name="T30" fmla="*/ 496 w 1149"/>
                  <a:gd name="T31" fmla="*/ 706 h 1311"/>
                  <a:gd name="T32" fmla="*/ 609 w 1149"/>
                  <a:gd name="T33" fmla="*/ 663 h 1311"/>
                  <a:gd name="T34" fmla="*/ 695 w 1149"/>
                  <a:gd name="T35" fmla="*/ 496 h 1311"/>
                  <a:gd name="T36" fmla="*/ 981 w 1149"/>
                  <a:gd name="T37" fmla="*/ 819 h 1311"/>
                  <a:gd name="T38" fmla="*/ 658 w 1149"/>
                  <a:gd name="T39" fmla="*/ 1148 h 1311"/>
                  <a:gd name="T40" fmla="*/ 410 w 1149"/>
                  <a:gd name="T41" fmla="*/ 1067 h 1311"/>
                  <a:gd name="T42" fmla="*/ 410 w 1149"/>
                  <a:gd name="T43" fmla="*/ 1024 h 1311"/>
                  <a:gd name="T44" fmla="*/ 453 w 1149"/>
                  <a:gd name="T45" fmla="*/ 981 h 1311"/>
                  <a:gd name="T46" fmla="*/ 658 w 1149"/>
                  <a:gd name="T47" fmla="*/ 981 h 1311"/>
                  <a:gd name="T48" fmla="*/ 658 w 1149"/>
                  <a:gd name="T49" fmla="*/ 900 h 1311"/>
                  <a:gd name="T50" fmla="*/ 339 w 1149"/>
                  <a:gd name="T51" fmla="*/ 900 h 1311"/>
                  <a:gd name="T52" fmla="*/ 172 w 1149"/>
                  <a:gd name="T53" fmla="*/ 900 h 1311"/>
                  <a:gd name="T54" fmla="*/ 0 w 1149"/>
                  <a:gd name="T55" fmla="*/ 900 h 1311"/>
                  <a:gd name="T56" fmla="*/ 0 w 1149"/>
                  <a:gd name="T57" fmla="*/ 981 h 1311"/>
                  <a:gd name="T58" fmla="*/ 194 w 1149"/>
                  <a:gd name="T59" fmla="*/ 981 h 1311"/>
                  <a:gd name="T60" fmla="*/ 205 w 1149"/>
                  <a:gd name="T61" fmla="*/ 981 h 1311"/>
                  <a:gd name="T62" fmla="*/ 248 w 1149"/>
                  <a:gd name="T63" fmla="*/ 1024 h 1311"/>
                  <a:gd name="T64" fmla="*/ 248 w 1149"/>
                  <a:gd name="T65" fmla="*/ 1067 h 1311"/>
                  <a:gd name="T66" fmla="*/ 248 w 1149"/>
                  <a:gd name="T67" fmla="*/ 1229 h 1311"/>
                  <a:gd name="T68" fmla="*/ 86 w 1149"/>
                  <a:gd name="T69" fmla="*/ 1310 h 1311"/>
                  <a:gd name="T70" fmla="*/ 1148 w 1149"/>
                  <a:gd name="T71" fmla="*/ 1310 h 1311"/>
                  <a:gd name="T72" fmla="*/ 981 w 1149"/>
                  <a:gd name="T73" fmla="*/ 1229 h 1311"/>
                  <a:gd name="T74" fmla="*/ 695 w 1149"/>
                  <a:gd name="T75" fmla="*/ 113 h 1311"/>
                  <a:gd name="T76" fmla="*/ 695 w 1149"/>
                  <a:gd name="T77" fmla="*/ 113 h 1311"/>
                  <a:gd name="T78" fmla="*/ 668 w 1149"/>
                  <a:gd name="T79" fmla="*/ 140 h 1311"/>
                  <a:gd name="T80" fmla="*/ 480 w 1149"/>
                  <a:gd name="T81" fmla="*/ 490 h 1311"/>
                  <a:gd name="T82" fmla="*/ 410 w 1149"/>
                  <a:gd name="T83" fmla="*/ 458 h 1311"/>
                  <a:gd name="T84" fmla="*/ 415 w 1149"/>
                  <a:gd name="T85" fmla="*/ 442 h 1311"/>
                  <a:gd name="T86" fmla="*/ 593 w 1149"/>
                  <a:gd name="T87" fmla="*/ 108 h 1311"/>
                  <a:gd name="T88" fmla="*/ 620 w 1149"/>
                  <a:gd name="T89" fmla="*/ 86 h 1311"/>
                  <a:gd name="T90" fmla="*/ 652 w 1149"/>
                  <a:gd name="T91" fmla="*/ 86 h 1311"/>
                  <a:gd name="T92" fmla="*/ 695 w 1149"/>
                  <a:gd name="T93" fmla="*/ 113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49" h="1311">
                    <a:moveTo>
                      <a:pt x="981" y="1229"/>
                    </a:moveTo>
                    <a:lnTo>
                      <a:pt x="981" y="1229"/>
                    </a:lnTo>
                    <a:cubicBezTo>
                      <a:pt x="927" y="1229"/>
                      <a:pt x="927" y="1229"/>
                      <a:pt x="927" y="1229"/>
                    </a:cubicBezTo>
                    <a:cubicBezTo>
                      <a:pt x="1057" y="1143"/>
                      <a:pt x="1148" y="992"/>
                      <a:pt x="1148" y="819"/>
                    </a:cubicBezTo>
                    <a:cubicBezTo>
                      <a:pt x="1148" y="593"/>
                      <a:pt x="986" y="399"/>
                      <a:pt x="776" y="345"/>
                    </a:cubicBezTo>
                    <a:cubicBezTo>
                      <a:pt x="868" y="172"/>
                      <a:pt x="868" y="172"/>
                      <a:pt x="868" y="172"/>
                    </a:cubicBezTo>
                    <a:cubicBezTo>
                      <a:pt x="879" y="151"/>
                      <a:pt x="873" y="124"/>
                      <a:pt x="852" y="113"/>
                    </a:cubicBezTo>
                    <a:cubicBezTo>
                      <a:pt x="631" y="5"/>
                      <a:pt x="631" y="5"/>
                      <a:pt x="631" y="5"/>
                    </a:cubicBezTo>
                    <a:cubicBezTo>
                      <a:pt x="620" y="0"/>
                      <a:pt x="609" y="0"/>
                      <a:pt x="598" y="5"/>
                    </a:cubicBezTo>
                    <a:cubicBezTo>
                      <a:pt x="587" y="11"/>
                      <a:pt x="577" y="16"/>
                      <a:pt x="577" y="27"/>
                    </a:cubicBezTo>
                    <a:cubicBezTo>
                      <a:pt x="312" y="523"/>
                      <a:pt x="312" y="523"/>
                      <a:pt x="312" y="523"/>
                    </a:cubicBezTo>
                    <a:cubicBezTo>
                      <a:pt x="291" y="566"/>
                      <a:pt x="307" y="614"/>
                      <a:pt x="350" y="636"/>
                    </a:cubicBezTo>
                    <a:cubicBezTo>
                      <a:pt x="312" y="711"/>
                      <a:pt x="312" y="711"/>
                      <a:pt x="312" y="711"/>
                    </a:cubicBezTo>
                    <a:cubicBezTo>
                      <a:pt x="458" y="782"/>
                      <a:pt x="458" y="782"/>
                      <a:pt x="458" y="782"/>
                    </a:cubicBezTo>
                    <a:cubicBezTo>
                      <a:pt x="496" y="706"/>
                      <a:pt x="496" y="706"/>
                      <a:pt x="496" y="706"/>
                    </a:cubicBezTo>
                    <a:lnTo>
                      <a:pt x="496" y="706"/>
                    </a:lnTo>
                    <a:cubicBezTo>
                      <a:pt x="539" y="728"/>
                      <a:pt x="587" y="706"/>
                      <a:pt x="609" y="663"/>
                    </a:cubicBezTo>
                    <a:cubicBezTo>
                      <a:pt x="695" y="496"/>
                      <a:pt x="695" y="496"/>
                      <a:pt x="695" y="496"/>
                    </a:cubicBezTo>
                    <a:cubicBezTo>
                      <a:pt x="857" y="517"/>
                      <a:pt x="981" y="652"/>
                      <a:pt x="981" y="819"/>
                    </a:cubicBezTo>
                    <a:cubicBezTo>
                      <a:pt x="981" y="997"/>
                      <a:pt x="835" y="1148"/>
                      <a:pt x="658" y="1148"/>
                    </a:cubicBezTo>
                    <a:cubicBezTo>
                      <a:pt x="571" y="1148"/>
                      <a:pt x="469" y="1116"/>
                      <a:pt x="410" y="1067"/>
                    </a:cubicBezTo>
                    <a:cubicBezTo>
                      <a:pt x="410" y="1024"/>
                      <a:pt x="410" y="1024"/>
                      <a:pt x="410" y="1024"/>
                    </a:cubicBezTo>
                    <a:cubicBezTo>
                      <a:pt x="410" y="1003"/>
                      <a:pt x="431" y="981"/>
                      <a:pt x="453" y="981"/>
                    </a:cubicBezTo>
                    <a:cubicBezTo>
                      <a:pt x="658" y="981"/>
                      <a:pt x="658" y="981"/>
                      <a:pt x="658" y="981"/>
                    </a:cubicBezTo>
                    <a:cubicBezTo>
                      <a:pt x="658" y="900"/>
                      <a:pt x="658" y="900"/>
                      <a:pt x="658" y="900"/>
                    </a:cubicBezTo>
                    <a:cubicBezTo>
                      <a:pt x="339" y="900"/>
                      <a:pt x="339" y="900"/>
                      <a:pt x="339" y="900"/>
                    </a:cubicBezTo>
                    <a:cubicBezTo>
                      <a:pt x="172" y="900"/>
                      <a:pt x="172" y="900"/>
                      <a:pt x="172" y="900"/>
                    </a:cubicBezTo>
                    <a:cubicBezTo>
                      <a:pt x="0" y="900"/>
                      <a:pt x="0" y="900"/>
                      <a:pt x="0" y="900"/>
                    </a:cubicBezTo>
                    <a:cubicBezTo>
                      <a:pt x="0" y="981"/>
                      <a:pt x="0" y="981"/>
                      <a:pt x="0" y="981"/>
                    </a:cubicBezTo>
                    <a:cubicBezTo>
                      <a:pt x="194" y="981"/>
                      <a:pt x="194" y="981"/>
                      <a:pt x="194" y="981"/>
                    </a:cubicBezTo>
                    <a:cubicBezTo>
                      <a:pt x="205" y="981"/>
                      <a:pt x="205" y="981"/>
                      <a:pt x="205" y="981"/>
                    </a:cubicBezTo>
                    <a:cubicBezTo>
                      <a:pt x="226" y="981"/>
                      <a:pt x="248" y="1003"/>
                      <a:pt x="248" y="1024"/>
                    </a:cubicBezTo>
                    <a:cubicBezTo>
                      <a:pt x="248" y="1067"/>
                      <a:pt x="248" y="1067"/>
                      <a:pt x="248" y="1067"/>
                    </a:cubicBezTo>
                    <a:cubicBezTo>
                      <a:pt x="248" y="1229"/>
                      <a:pt x="248" y="1229"/>
                      <a:pt x="248" y="1229"/>
                    </a:cubicBezTo>
                    <a:cubicBezTo>
                      <a:pt x="156" y="1229"/>
                      <a:pt x="86" y="1218"/>
                      <a:pt x="86" y="1310"/>
                    </a:cubicBezTo>
                    <a:cubicBezTo>
                      <a:pt x="1148" y="1310"/>
                      <a:pt x="1148" y="1310"/>
                      <a:pt x="1148" y="1310"/>
                    </a:cubicBezTo>
                    <a:cubicBezTo>
                      <a:pt x="1148" y="1218"/>
                      <a:pt x="1073" y="1229"/>
                      <a:pt x="981" y="1229"/>
                    </a:cubicBezTo>
                    <a:close/>
                    <a:moveTo>
                      <a:pt x="695" y="113"/>
                    </a:moveTo>
                    <a:lnTo>
                      <a:pt x="695" y="113"/>
                    </a:lnTo>
                    <a:cubicBezTo>
                      <a:pt x="684" y="118"/>
                      <a:pt x="674" y="124"/>
                      <a:pt x="668" y="140"/>
                    </a:cubicBezTo>
                    <a:cubicBezTo>
                      <a:pt x="480" y="490"/>
                      <a:pt x="480" y="490"/>
                      <a:pt x="480" y="490"/>
                    </a:cubicBezTo>
                    <a:cubicBezTo>
                      <a:pt x="410" y="458"/>
                      <a:pt x="410" y="458"/>
                      <a:pt x="410" y="458"/>
                    </a:cubicBezTo>
                    <a:cubicBezTo>
                      <a:pt x="410" y="453"/>
                      <a:pt x="415" y="447"/>
                      <a:pt x="415" y="442"/>
                    </a:cubicBezTo>
                    <a:cubicBezTo>
                      <a:pt x="593" y="108"/>
                      <a:pt x="593" y="108"/>
                      <a:pt x="593" y="108"/>
                    </a:cubicBezTo>
                    <a:cubicBezTo>
                      <a:pt x="598" y="97"/>
                      <a:pt x="609" y="92"/>
                      <a:pt x="620" y="86"/>
                    </a:cubicBezTo>
                    <a:cubicBezTo>
                      <a:pt x="631" y="81"/>
                      <a:pt x="641" y="81"/>
                      <a:pt x="652" y="86"/>
                    </a:cubicBezTo>
                    <a:cubicBezTo>
                      <a:pt x="695" y="113"/>
                      <a:pt x="695" y="113"/>
                      <a:pt x="695" y="113"/>
                    </a:cubicBezTo>
                    <a:close/>
                  </a:path>
                </a:pathLst>
              </a:custGeom>
              <a:solidFill>
                <a:srgbClr val="595A5C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3" name="Group 355"/>
              <p:cNvGrpSpPr/>
              <p:nvPr/>
            </p:nvGrpSpPr>
            <p:grpSpPr>
              <a:xfrm>
                <a:off x="1718043" y="2068149"/>
                <a:ext cx="529061" cy="532230"/>
                <a:chOff x="4788063" y="4542791"/>
                <a:chExt cx="1054410" cy="1060717"/>
              </a:xfrm>
            </p:grpSpPr>
            <p:sp>
              <p:nvSpPr>
                <p:cNvPr id="55" name="Freeform: Shape 356"/>
                <p:cNvSpPr/>
                <p:nvPr/>
              </p:nvSpPr>
              <p:spPr bwMode="auto">
                <a:xfrm>
                  <a:off x="5299672" y="4861006"/>
                  <a:ext cx="209011" cy="209023"/>
                </a:xfrm>
                <a:custGeom>
                  <a:avLst/>
                  <a:gdLst>
                    <a:gd name="T0" fmla="*/ 275 w 297"/>
                    <a:gd name="T1" fmla="*/ 296 h 297"/>
                    <a:gd name="T2" fmla="*/ 275 w 297"/>
                    <a:gd name="T3" fmla="*/ 296 h 297"/>
                    <a:gd name="T4" fmla="*/ 253 w 297"/>
                    <a:gd name="T5" fmla="*/ 280 h 297"/>
                    <a:gd name="T6" fmla="*/ 21 w 297"/>
                    <a:gd name="T7" fmla="*/ 43 h 297"/>
                    <a:gd name="T8" fmla="*/ 0 w 297"/>
                    <a:gd name="T9" fmla="*/ 21 h 297"/>
                    <a:gd name="T10" fmla="*/ 21 w 297"/>
                    <a:gd name="T11" fmla="*/ 0 h 297"/>
                    <a:gd name="T12" fmla="*/ 296 w 297"/>
                    <a:gd name="T13" fmla="*/ 280 h 297"/>
                    <a:gd name="T14" fmla="*/ 275 w 297"/>
                    <a:gd name="T15" fmla="*/ 296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7" h="297">
                      <a:moveTo>
                        <a:pt x="275" y="296"/>
                      </a:moveTo>
                      <a:lnTo>
                        <a:pt x="275" y="296"/>
                      </a:lnTo>
                      <a:cubicBezTo>
                        <a:pt x="264" y="296"/>
                        <a:pt x="253" y="291"/>
                        <a:pt x="253" y="280"/>
                      </a:cubicBezTo>
                      <a:cubicBezTo>
                        <a:pt x="253" y="151"/>
                        <a:pt x="151" y="43"/>
                        <a:pt x="21" y="43"/>
                      </a:cubicBezTo>
                      <a:cubicBezTo>
                        <a:pt x="10" y="43"/>
                        <a:pt x="0" y="32"/>
                        <a:pt x="0" y="21"/>
                      </a:cubicBezTo>
                      <a:cubicBezTo>
                        <a:pt x="0" y="11"/>
                        <a:pt x="10" y="0"/>
                        <a:pt x="21" y="0"/>
                      </a:cubicBezTo>
                      <a:cubicBezTo>
                        <a:pt x="172" y="0"/>
                        <a:pt x="296" y="124"/>
                        <a:pt x="296" y="280"/>
                      </a:cubicBezTo>
                      <a:cubicBezTo>
                        <a:pt x="296" y="291"/>
                        <a:pt x="285" y="296"/>
                        <a:pt x="275" y="296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357"/>
                <p:cNvSpPr/>
                <p:nvPr/>
              </p:nvSpPr>
              <p:spPr bwMode="auto">
                <a:xfrm>
                  <a:off x="5346465" y="5172981"/>
                  <a:ext cx="65510" cy="271418"/>
                </a:xfrm>
                <a:custGeom>
                  <a:avLst/>
                  <a:gdLst>
                    <a:gd name="T0" fmla="*/ 32 w 92"/>
                    <a:gd name="T1" fmla="*/ 383 h 384"/>
                    <a:gd name="T2" fmla="*/ 0 w 92"/>
                    <a:gd name="T3" fmla="*/ 377 h 384"/>
                    <a:gd name="T4" fmla="*/ 59 w 92"/>
                    <a:gd name="T5" fmla="*/ 0 h 384"/>
                    <a:gd name="T6" fmla="*/ 91 w 92"/>
                    <a:gd name="T7" fmla="*/ 5 h 384"/>
                    <a:gd name="T8" fmla="*/ 32 w 92"/>
                    <a:gd name="T9" fmla="*/ 383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384">
                      <a:moveTo>
                        <a:pt x="32" y="383"/>
                      </a:moveTo>
                      <a:lnTo>
                        <a:pt x="0" y="377"/>
                      </a:lnTo>
                      <a:lnTo>
                        <a:pt x="59" y="0"/>
                      </a:lnTo>
                      <a:lnTo>
                        <a:pt x="91" y="5"/>
                      </a:lnTo>
                      <a:lnTo>
                        <a:pt x="32" y="383"/>
                      </a:ln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358"/>
                <p:cNvSpPr/>
                <p:nvPr/>
              </p:nvSpPr>
              <p:spPr bwMode="auto">
                <a:xfrm>
                  <a:off x="5209206" y="5172981"/>
                  <a:ext cx="68631" cy="271418"/>
                </a:xfrm>
                <a:custGeom>
                  <a:avLst/>
                  <a:gdLst>
                    <a:gd name="T0" fmla="*/ 64 w 98"/>
                    <a:gd name="T1" fmla="*/ 383 h 384"/>
                    <a:gd name="T2" fmla="*/ 0 w 98"/>
                    <a:gd name="T3" fmla="*/ 5 h 384"/>
                    <a:gd name="T4" fmla="*/ 32 w 98"/>
                    <a:gd name="T5" fmla="*/ 0 h 384"/>
                    <a:gd name="T6" fmla="*/ 97 w 98"/>
                    <a:gd name="T7" fmla="*/ 377 h 384"/>
                    <a:gd name="T8" fmla="*/ 64 w 98"/>
                    <a:gd name="T9" fmla="*/ 383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384">
                      <a:moveTo>
                        <a:pt x="64" y="383"/>
                      </a:moveTo>
                      <a:lnTo>
                        <a:pt x="0" y="5"/>
                      </a:lnTo>
                      <a:lnTo>
                        <a:pt x="32" y="0"/>
                      </a:lnTo>
                      <a:lnTo>
                        <a:pt x="97" y="377"/>
                      </a:lnTo>
                      <a:lnTo>
                        <a:pt x="64" y="383"/>
                      </a:ln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359"/>
                <p:cNvSpPr/>
                <p:nvPr/>
              </p:nvSpPr>
              <p:spPr bwMode="auto">
                <a:xfrm>
                  <a:off x="5227922" y="5172981"/>
                  <a:ext cx="171574" cy="37437"/>
                </a:xfrm>
                <a:custGeom>
                  <a:avLst/>
                  <a:gdLst>
                    <a:gd name="T0" fmla="*/ 243 w 244"/>
                    <a:gd name="T1" fmla="*/ 54 h 55"/>
                    <a:gd name="T2" fmla="*/ 243 w 244"/>
                    <a:gd name="T3" fmla="*/ 54 h 55"/>
                    <a:gd name="T4" fmla="*/ 222 w 244"/>
                    <a:gd name="T5" fmla="*/ 32 h 55"/>
                    <a:gd name="T6" fmla="*/ 211 w 244"/>
                    <a:gd name="T7" fmla="*/ 22 h 55"/>
                    <a:gd name="T8" fmla="*/ 205 w 244"/>
                    <a:gd name="T9" fmla="*/ 32 h 55"/>
                    <a:gd name="T10" fmla="*/ 184 w 244"/>
                    <a:gd name="T11" fmla="*/ 54 h 55"/>
                    <a:gd name="T12" fmla="*/ 157 w 244"/>
                    <a:gd name="T13" fmla="*/ 32 h 55"/>
                    <a:gd name="T14" fmla="*/ 151 w 244"/>
                    <a:gd name="T15" fmla="*/ 22 h 55"/>
                    <a:gd name="T16" fmla="*/ 146 w 244"/>
                    <a:gd name="T17" fmla="*/ 32 h 55"/>
                    <a:gd name="T18" fmla="*/ 119 w 244"/>
                    <a:gd name="T19" fmla="*/ 54 h 55"/>
                    <a:gd name="T20" fmla="*/ 98 w 244"/>
                    <a:gd name="T21" fmla="*/ 32 h 55"/>
                    <a:gd name="T22" fmla="*/ 92 w 244"/>
                    <a:gd name="T23" fmla="*/ 22 h 55"/>
                    <a:gd name="T24" fmla="*/ 81 w 244"/>
                    <a:gd name="T25" fmla="*/ 32 h 55"/>
                    <a:gd name="T26" fmla="*/ 60 w 244"/>
                    <a:gd name="T27" fmla="*/ 54 h 55"/>
                    <a:gd name="T28" fmla="*/ 38 w 244"/>
                    <a:gd name="T29" fmla="*/ 32 h 55"/>
                    <a:gd name="T30" fmla="*/ 33 w 244"/>
                    <a:gd name="T31" fmla="*/ 22 h 55"/>
                    <a:gd name="T32" fmla="*/ 22 w 244"/>
                    <a:gd name="T33" fmla="*/ 32 h 55"/>
                    <a:gd name="T34" fmla="*/ 0 w 244"/>
                    <a:gd name="T35" fmla="*/ 54 h 55"/>
                    <a:gd name="T36" fmla="*/ 0 w 244"/>
                    <a:gd name="T37" fmla="*/ 38 h 55"/>
                    <a:gd name="T38" fmla="*/ 6 w 244"/>
                    <a:gd name="T39" fmla="*/ 22 h 55"/>
                    <a:gd name="T40" fmla="*/ 33 w 244"/>
                    <a:gd name="T41" fmla="*/ 0 h 55"/>
                    <a:gd name="T42" fmla="*/ 55 w 244"/>
                    <a:gd name="T43" fmla="*/ 22 h 55"/>
                    <a:gd name="T44" fmla="*/ 60 w 244"/>
                    <a:gd name="T45" fmla="*/ 38 h 55"/>
                    <a:gd name="T46" fmla="*/ 71 w 244"/>
                    <a:gd name="T47" fmla="*/ 22 h 55"/>
                    <a:gd name="T48" fmla="*/ 92 w 244"/>
                    <a:gd name="T49" fmla="*/ 0 h 55"/>
                    <a:gd name="T50" fmla="*/ 114 w 244"/>
                    <a:gd name="T51" fmla="*/ 22 h 55"/>
                    <a:gd name="T52" fmla="*/ 119 w 244"/>
                    <a:gd name="T53" fmla="*/ 38 h 55"/>
                    <a:gd name="T54" fmla="*/ 130 w 244"/>
                    <a:gd name="T55" fmla="*/ 22 h 55"/>
                    <a:gd name="T56" fmla="*/ 151 w 244"/>
                    <a:gd name="T57" fmla="*/ 0 h 55"/>
                    <a:gd name="T58" fmla="*/ 173 w 244"/>
                    <a:gd name="T59" fmla="*/ 22 h 55"/>
                    <a:gd name="T60" fmla="*/ 184 w 244"/>
                    <a:gd name="T61" fmla="*/ 38 h 55"/>
                    <a:gd name="T62" fmla="*/ 189 w 244"/>
                    <a:gd name="T63" fmla="*/ 22 h 55"/>
                    <a:gd name="T64" fmla="*/ 211 w 244"/>
                    <a:gd name="T65" fmla="*/ 0 h 55"/>
                    <a:gd name="T66" fmla="*/ 232 w 244"/>
                    <a:gd name="T67" fmla="*/ 22 h 55"/>
                    <a:gd name="T68" fmla="*/ 243 w 244"/>
                    <a:gd name="T69" fmla="*/ 38 h 55"/>
                    <a:gd name="T70" fmla="*/ 243 w 244"/>
                    <a:gd name="T71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44" h="55">
                      <a:moveTo>
                        <a:pt x="243" y="54"/>
                      </a:moveTo>
                      <a:lnTo>
                        <a:pt x="243" y="54"/>
                      </a:lnTo>
                      <a:cubicBezTo>
                        <a:pt x="227" y="54"/>
                        <a:pt x="222" y="43"/>
                        <a:pt x="222" y="32"/>
                      </a:cubicBezTo>
                      <a:cubicBezTo>
                        <a:pt x="216" y="27"/>
                        <a:pt x="216" y="22"/>
                        <a:pt x="211" y="22"/>
                      </a:cubicBezTo>
                      <a:cubicBezTo>
                        <a:pt x="211" y="22"/>
                        <a:pt x="205" y="27"/>
                        <a:pt x="205" y="32"/>
                      </a:cubicBezTo>
                      <a:cubicBezTo>
                        <a:pt x="200" y="43"/>
                        <a:pt x="195" y="54"/>
                        <a:pt x="184" y="54"/>
                      </a:cubicBezTo>
                      <a:cubicBezTo>
                        <a:pt x="168" y="54"/>
                        <a:pt x="162" y="43"/>
                        <a:pt x="157" y="32"/>
                      </a:cubicBezTo>
                      <a:cubicBezTo>
                        <a:pt x="157" y="27"/>
                        <a:pt x="151" y="22"/>
                        <a:pt x="151" y="22"/>
                      </a:cubicBezTo>
                      <a:cubicBezTo>
                        <a:pt x="151" y="22"/>
                        <a:pt x="146" y="27"/>
                        <a:pt x="146" y="32"/>
                      </a:cubicBezTo>
                      <a:cubicBezTo>
                        <a:pt x="141" y="43"/>
                        <a:pt x="135" y="54"/>
                        <a:pt x="119" y="54"/>
                      </a:cubicBezTo>
                      <a:cubicBezTo>
                        <a:pt x="108" y="54"/>
                        <a:pt x="103" y="43"/>
                        <a:pt x="98" y="32"/>
                      </a:cubicBezTo>
                      <a:cubicBezTo>
                        <a:pt x="98" y="27"/>
                        <a:pt x="92" y="22"/>
                        <a:pt x="92" y="22"/>
                      </a:cubicBezTo>
                      <a:cubicBezTo>
                        <a:pt x="87" y="22"/>
                        <a:pt x="87" y="27"/>
                        <a:pt x="81" y="32"/>
                      </a:cubicBezTo>
                      <a:cubicBezTo>
                        <a:pt x="81" y="43"/>
                        <a:pt x="76" y="54"/>
                        <a:pt x="60" y="54"/>
                      </a:cubicBezTo>
                      <a:cubicBezTo>
                        <a:pt x="49" y="54"/>
                        <a:pt x="44" y="43"/>
                        <a:pt x="38" y="32"/>
                      </a:cubicBezTo>
                      <a:cubicBezTo>
                        <a:pt x="38" y="27"/>
                        <a:pt x="33" y="22"/>
                        <a:pt x="33" y="22"/>
                      </a:cubicBezTo>
                      <a:cubicBezTo>
                        <a:pt x="27" y="22"/>
                        <a:pt x="22" y="27"/>
                        <a:pt x="22" y="32"/>
                      </a:cubicBezTo>
                      <a:cubicBezTo>
                        <a:pt x="17" y="43"/>
                        <a:pt x="11" y="54"/>
                        <a:pt x="0" y="54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6" y="27"/>
                        <a:pt x="6" y="22"/>
                      </a:cubicBezTo>
                      <a:cubicBezTo>
                        <a:pt x="11" y="16"/>
                        <a:pt x="17" y="0"/>
                        <a:pt x="33" y="0"/>
                      </a:cubicBezTo>
                      <a:cubicBezTo>
                        <a:pt x="44" y="0"/>
                        <a:pt x="49" y="16"/>
                        <a:pt x="55" y="22"/>
                      </a:cubicBezTo>
                      <a:cubicBezTo>
                        <a:pt x="55" y="27"/>
                        <a:pt x="60" y="38"/>
                        <a:pt x="60" y="38"/>
                      </a:cubicBezTo>
                      <a:cubicBezTo>
                        <a:pt x="65" y="38"/>
                        <a:pt x="65" y="27"/>
                        <a:pt x="71" y="22"/>
                      </a:cubicBezTo>
                      <a:cubicBezTo>
                        <a:pt x="71" y="16"/>
                        <a:pt x="76" y="0"/>
                        <a:pt x="92" y="0"/>
                      </a:cubicBezTo>
                      <a:cubicBezTo>
                        <a:pt x="103" y="0"/>
                        <a:pt x="108" y="16"/>
                        <a:pt x="114" y="22"/>
                      </a:cubicBezTo>
                      <a:cubicBezTo>
                        <a:pt x="114" y="27"/>
                        <a:pt x="119" y="38"/>
                        <a:pt x="119" y="38"/>
                      </a:cubicBezTo>
                      <a:cubicBezTo>
                        <a:pt x="125" y="38"/>
                        <a:pt x="125" y="27"/>
                        <a:pt x="130" y="22"/>
                      </a:cubicBezTo>
                      <a:cubicBezTo>
                        <a:pt x="135" y="16"/>
                        <a:pt x="141" y="0"/>
                        <a:pt x="151" y="0"/>
                      </a:cubicBezTo>
                      <a:cubicBezTo>
                        <a:pt x="162" y="0"/>
                        <a:pt x="168" y="16"/>
                        <a:pt x="173" y="22"/>
                      </a:cubicBezTo>
                      <a:cubicBezTo>
                        <a:pt x="178" y="27"/>
                        <a:pt x="178" y="38"/>
                        <a:pt x="184" y="38"/>
                      </a:cubicBezTo>
                      <a:cubicBezTo>
                        <a:pt x="184" y="38"/>
                        <a:pt x="189" y="27"/>
                        <a:pt x="189" y="22"/>
                      </a:cubicBezTo>
                      <a:cubicBezTo>
                        <a:pt x="195" y="16"/>
                        <a:pt x="200" y="0"/>
                        <a:pt x="211" y="0"/>
                      </a:cubicBezTo>
                      <a:cubicBezTo>
                        <a:pt x="227" y="0"/>
                        <a:pt x="232" y="16"/>
                        <a:pt x="232" y="22"/>
                      </a:cubicBezTo>
                      <a:cubicBezTo>
                        <a:pt x="238" y="27"/>
                        <a:pt x="238" y="38"/>
                        <a:pt x="243" y="38"/>
                      </a:cubicBezTo>
                      <a:cubicBezTo>
                        <a:pt x="243" y="54"/>
                        <a:pt x="243" y="54"/>
                        <a:pt x="243" y="54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Freeform: Shape 360"/>
                <p:cNvSpPr/>
                <p:nvPr/>
              </p:nvSpPr>
              <p:spPr bwMode="auto">
                <a:xfrm>
                  <a:off x="5299672" y="4542791"/>
                  <a:ext cx="31196" cy="187185"/>
                </a:xfrm>
                <a:custGeom>
                  <a:avLst/>
                  <a:gdLst>
                    <a:gd name="T0" fmla="*/ 21 w 44"/>
                    <a:gd name="T1" fmla="*/ 265 h 266"/>
                    <a:gd name="T2" fmla="*/ 21 w 44"/>
                    <a:gd name="T3" fmla="*/ 265 h 266"/>
                    <a:gd name="T4" fmla="*/ 0 w 44"/>
                    <a:gd name="T5" fmla="*/ 243 h 266"/>
                    <a:gd name="T6" fmla="*/ 0 w 44"/>
                    <a:gd name="T7" fmla="*/ 22 h 266"/>
                    <a:gd name="T8" fmla="*/ 21 w 44"/>
                    <a:gd name="T9" fmla="*/ 0 h 266"/>
                    <a:gd name="T10" fmla="*/ 43 w 44"/>
                    <a:gd name="T11" fmla="*/ 22 h 266"/>
                    <a:gd name="T12" fmla="*/ 43 w 44"/>
                    <a:gd name="T13" fmla="*/ 243 h 266"/>
                    <a:gd name="T14" fmla="*/ 21 w 44"/>
                    <a:gd name="T15" fmla="*/ 265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266">
                      <a:moveTo>
                        <a:pt x="21" y="265"/>
                      </a:moveTo>
                      <a:lnTo>
                        <a:pt x="21" y="265"/>
                      </a:lnTo>
                      <a:cubicBezTo>
                        <a:pt x="10" y="265"/>
                        <a:pt x="0" y="254"/>
                        <a:pt x="0" y="243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1"/>
                        <a:pt x="10" y="0"/>
                        <a:pt x="21" y="0"/>
                      </a:cubicBezTo>
                      <a:cubicBezTo>
                        <a:pt x="32" y="0"/>
                        <a:pt x="43" y="11"/>
                        <a:pt x="43" y="22"/>
                      </a:cubicBezTo>
                      <a:cubicBezTo>
                        <a:pt x="43" y="243"/>
                        <a:pt x="43" y="243"/>
                        <a:pt x="43" y="243"/>
                      </a:cubicBezTo>
                      <a:cubicBezTo>
                        <a:pt x="43" y="254"/>
                        <a:pt x="32" y="265"/>
                        <a:pt x="21" y="265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Freeform: Shape 361"/>
                <p:cNvSpPr/>
                <p:nvPr/>
              </p:nvSpPr>
              <p:spPr bwMode="auto">
                <a:xfrm>
                  <a:off x="5474366" y="4611427"/>
                  <a:ext cx="112303" cy="165346"/>
                </a:xfrm>
                <a:custGeom>
                  <a:avLst/>
                  <a:gdLst>
                    <a:gd name="T0" fmla="*/ 21 w 157"/>
                    <a:gd name="T1" fmla="*/ 232 h 233"/>
                    <a:gd name="T2" fmla="*/ 21 w 157"/>
                    <a:gd name="T3" fmla="*/ 232 h 233"/>
                    <a:gd name="T4" fmla="*/ 10 w 157"/>
                    <a:gd name="T5" fmla="*/ 232 h 233"/>
                    <a:gd name="T6" fmla="*/ 5 w 157"/>
                    <a:gd name="T7" fmla="*/ 200 h 233"/>
                    <a:gd name="T8" fmla="*/ 113 w 157"/>
                    <a:gd name="T9" fmla="*/ 11 h 233"/>
                    <a:gd name="T10" fmla="*/ 145 w 157"/>
                    <a:gd name="T11" fmla="*/ 6 h 233"/>
                    <a:gd name="T12" fmla="*/ 151 w 157"/>
                    <a:gd name="T13" fmla="*/ 33 h 233"/>
                    <a:gd name="T14" fmla="*/ 43 w 157"/>
                    <a:gd name="T15" fmla="*/ 221 h 233"/>
                    <a:gd name="T16" fmla="*/ 21 w 157"/>
                    <a:gd name="T17" fmla="*/ 232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7" h="233">
                      <a:moveTo>
                        <a:pt x="21" y="232"/>
                      </a:moveTo>
                      <a:lnTo>
                        <a:pt x="21" y="232"/>
                      </a:lnTo>
                      <a:cubicBezTo>
                        <a:pt x="21" y="232"/>
                        <a:pt x="16" y="232"/>
                        <a:pt x="10" y="232"/>
                      </a:cubicBezTo>
                      <a:cubicBezTo>
                        <a:pt x="5" y="227"/>
                        <a:pt x="0" y="211"/>
                        <a:pt x="5" y="200"/>
                      </a:cubicBezTo>
                      <a:cubicBezTo>
                        <a:pt x="113" y="11"/>
                        <a:pt x="113" y="11"/>
                        <a:pt x="113" y="11"/>
                      </a:cubicBezTo>
                      <a:cubicBezTo>
                        <a:pt x="118" y="0"/>
                        <a:pt x="134" y="0"/>
                        <a:pt x="145" y="6"/>
                      </a:cubicBezTo>
                      <a:cubicBezTo>
                        <a:pt x="151" y="11"/>
                        <a:pt x="156" y="22"/>
                        <a:pt x="151" y="33"/>
                      </a:cubicBezTo>
                      <a:cubicBezTo>
                        <a:pt x="43" y="221"/>
                        <a:pt x="43" y="221"/>
                        <a:pt x="43" y="221"/>
                      </a:cubicBezTo>
                      <a:cubicBezTo>
                        <a:pt x="37" y="227"/>
                        <a:pt x="32" y="232"/>
                        <a:pt x="21" y="232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362"/>
                <p:cNvSpPr/>
                <p:nvPr/>
              </p:nvSpPr>
              <p:spPr bwMode="auto">
                <a:xfrm>
                  <a:off x="5602269" y="4795490"/>
                  <a:ext cx="168455" cy="112311"/>
                </a:xfrm>
                <a:custGeom>
                  <a:avLst/>
                  <a:gdLst>
                    <a:gd name="T0" fmla="*/ 22 w 238"/>
                    <a:gd name="T1" fmla="*/ 156 h 157"/>
                    <a:gd name="T2" fmla="*/ 22 w 238"/>
                    <a:gd name="T3" fmla="*/ 156 h 157"/>
                    <a:gd name="T4" fmla="*/ 5 w 238"/>
                    <a:gd name="T5" fmla="*/ 146 h 157"/>
                    <a:gd name="T6" fmla="*/ 11 w 238"/>
                    <a:gd name="T7" fmla="*/ 119 h 157"/>
                    <a:gd name="T8" fmla="*/ 205 w 238"/>
                    <a:gd name="T9" fmla="*/ 11 h 157"/>
                    <a:gd name="T10" fmla="*/ 232 w 238"/>
                    <a:gd name="T11" fmla="*/ 16 h 157"/>
                    <a:gd name="T12" fmla="*/ 226 w 238"/>
                    <a:gd name="T13" fmla="*/ 43 h 157"/>
                    <a:gd name="T14" fmla="*/ 32 w 238"/>
                    <a:gd name="T15" fmla="*/ 156 h 157"/>
                    <a:gd name="T16" fmla="*/ 22 w 238"/>
                    <a:gd name="T17" fmla="*/ 156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8" h="157">
                      <a:moveTo>
                        <a:pt x="22" y="156"/>
                      </a:moveTo>
                      <a:lnTo>
                        <a:pt x="22" y="156"/>
                      </a:lnTo>
                      <a:cubicBezTo>
                        <a:pt x="16" y="156"/>
                        <a:pt x="11" y="151"/>
                        <a:pt x="5" y="146"/>
                      </a:cubicBezTo>
                      <a:cubicBezTo>
                        <a:pt x="0" y="135"/>
                        <a:pt x="5" y="124"/>
                        <a:pt x="11" y="119"/>
                      </a:cubicBezTo>
                      <a:cubicBezTo>
                        <a:pt x="205" y="11"/>
                        <a:pt x="205" y="11"/>
                        <a:pt x="205" y="11"/>
                      </a:cubicBezTo>
                      <a:cubicBezTo>
                        <a:pt x="216" y="0"/>
                        <a:pt x="226" y="5"/>
                        <a:pt x="232" y="16"/>
                      </a:cubicBezTo>
                      <a:cubicBezTo>
                        <a:pt x="237" y="27"/>
                        <a:pt x="232" y="38"/>
                        <a:pt x="226" y="43"/>
                      </a:cubicBezTo>
                      <a:cubicBezTo>
                        <a:pt x="32" y="156"/>
                        <a:pt x="32" y="156"/>
                        <a:pt x="32" y="156"/>
                      </a:cubicBezTo>
                      <a:cubicBezTo>
                        <a:pt x="32" y="156"/>
                        <a:pt x="27" y="156"/>
                        <a:pt x="22" y="156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Freeform: Shape 363"/>
                <p:cNvSpPr/>
                <p:nvPr/>
              </p:nvSpPr>
              <p:spPr bwMode="auto">
                <a:xfrm>
                  <a:off x="5652181" y="5054433"/>
                  <a:ext cx="190292" cy="31198"/>
                </a:xfrm>
                <a:custGeom>
                  <a:avLst/>
                  <a:gdLst>
                    <a:gd name="T0" fmla="*/ 248 w 271"/>
                    <a:gd name="T1" fmla="*/ 43 h 44"/>
                    <a:gd name="T2" fmla="*/ 248 w 271"/>
                    <a:gd name="T3" fmla="*/ 43 h 44"/>
                    <a:gd name="T4" fmla="*/ 22 w 271"/>
                    <a:gd name="T5" fmla="*/ 43 h 44"/>
                    <a:gd name="T6" fmla="*/ 0 w 271"/>
                    <a:gd name="T7" fmla="*/ 21 h 44"/>
                    <a:gd name="T8" fmla="*/ 22 w 271"/>
                    <a:gd name="T9" fmla="*/ 0 h 44"/>
                    <a:gd name="T10" fmla="*/ 248 w 271"/>
                    <a:gd name="T11" fmla="*/ 0 h 44"/>
                    <a:gd name="T12" fmla="*/ 270 w 271"/>
                    <a:gd name="T13" fmla="*/ 21 h 44"/>
                    <a:gd name="T14" fmla="*/ 248 w 271"/>
                    <a:gd name="T15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1" h="44">
                      <a:moveTo>
                        <a:pt x="248" y="43"/>
                      </a:moveTo>
                      <a:lnTo>
                        <a:pt x="248" y="43"/>
                      </a:ln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11" y="43"/>
                        <a:pt x="0" y="32"/>
                        <a:pt x="0" y="21"/>
                      </a:cubicBezTo>
                      <a:cubicBezTo>
                        <a:pt x="0" y="11"/>
                        <a:pt x="11" y="0"/>
                        <a:pt x="22" y="0"/>
                      </a:cubicBezTo>
                      <a:cubicBezTo>
                        <a:pt x="248" y="0"/>
                        <a:pt x="248" y="0"/>
                        <a:pt x="248" y="0"/>
                      </a:cubicBezTo>
                      <a:cubicBezTo>
                        <a:pt x="259" y="0"/>
                        <a:pt x="270" y="11"/>
                        <a:pt x="270" y="21"/>
                      </a:cubicBezTo>
                      <a:cubicBezTo>
                        <a:pt x="270" y="32"/>
                        <a:pt x="259" y="43"/>
                        <a:pt x="248" y="43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Freeform: Shape 364"/>
                <p:cNvSpPr/>
                <p:nvPr/>
              </p:nvSpPr>
              <p:spPr bwMode="auto">
                <a:xfrm>
                  <a:off x="5602269" y="5229137"/>
                  <a:ext cx="168455" cy="112311"/>
                </a:xfrm>
                <a:custGeom>
                  <a:avLst/>
                  <a:gdLst>
                    <a:gd name="T0" fmla="*/ 216 w 238"/>
                    <a:gd name="T1" fmla="*/ 156 h 157"/>
                    <a:gd name="T2" fmla="*/ 216 w 238"/>
                    <a:gd name="T3" fmla="*/ 156 h 157"/>
                    <a:gd name="T4" fmla="*/ 205 w 238"/>
                    <a:gd name="T5" fmla="*/ 151 h 157"/>
                    <a:gd name="T6" fmla="*/ 11 w 238"/>
                    <a:gd name="T7" fmla="*/ 43 h 157"/>
                    <a:gd name="T8" fmla="*/ 5 w 238"/>
                    <a:gd name="T9" fmla="*/ 11 h 157"/>
                    <a:gd name="T10" fmla="*/ 32 w 238"/>
                    <a:gd name="T11" fmla="*/ 5 h 157"/>
                    <a:gd name="T12" fmla="*/ 226 w 238"/>
                    <a:gd name="T13" fmla="*/ 113 h 157"/>
                    <a:gd name="T14" fmla="*/ 232 w 238"/>
                    <a:gd name="T15" fmla="*/ 145 h 157"/>
                    <a:gd name="T16" fmla="*/ 216 w 238"/>
                    <a:gd name="T17" fmla="*/ 156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8" h="157">
                      <a:moveTo>
                        <a:pt x="216" y="156"/>
                      </a:moveTo>
                      <a:lnTo>
                        <a:pt x="216" y="156"/>
                      </a:lnTo>
                      <a:cubicBezTo>
                        <a:pt x="210" y="156"/>
                        <a:pt x="205" y="151"/>
                        <a:pt x="205" y="151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5" y="37"/>
                        <a:pt x="0" y="21"/>
                        <a:pt x="5" y="11"/>
                      </a:cubicBezTo>
                      <a:cubicBezTo>
                        <a:pt x="11" y="0"/>
                        <a:pt x="22" y="0"/>
                        <a:pt x="32" y="5"/>
                      </a:cubicBezTo>
                      <a:cubicBezTo>
                        <a:pt x="226" y="113"/>
                        <a:pt x="226" y="113"/>
                        <a:pt x="226" y="113"/>
                      </a:cubicBezTo>
                      <a:cubicBezTo>
                        <a:pt x="232" y="118"/>
                        <a:pt x="237" y="135"/>
                        <a:pt x="232" y="145"/>
                      </a:cubicBezTo>
                      <a:cubicBezTo>
                        <a:pt x="226" y="151"/>
                        <a:pt x="221" y="156"/>
                        <a:pt x="216" y="156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Freeform: Shape 365"/>
                <p:cNvSpPr/>
                <p:nvPr/>
              </p:nvSpPr>
              <p:spPr bwMode="auto">
                <a:xfrm>
                  <a:off x="5040749" y="4611427"/>
                  <a:ext cx="112303" cy="165346"/>
                </a:xfrm>
                <a:custGeom>
                  <a:avLst/>
                  <a:gdLst>
                    <a:gd name="T0" fmla="*/ 130 w 158"/>
                    <a:gd name="T1" fmla="*/ 232 h 233"/>
                    <a:gd name="T2" fmla="*/ 130 w 158"/>
                    <a:gd name="T3" fmla="*/ 232 h 233"/>
                    <a:gd name="T4" fmla="*/ 114 w 158"/>
                    <a:gd name="T5" fmla="*/ 221 h 233"/>
                    <a:gd name="T6" fmla="*/ 6 w 158"/>
                    <a:gd name="T7" fmla="*/ 33 h 233"/>
                    <a:gd name="T8" fmla="*/ 11 w 158"/>
                    <a:gd name="T9" fmla="*/ 6 h 233"/>
                    <a:gd name="T10" fmla="*/ 38 w 158"/>
                    <a:gd name="T11" fmla="*/ 11 h 233"/>
                    <a:gd name="T12" fmla="*/ 151 w 158"/>
                    <a:gd name="T13" fmla="*/ 200 h 233"/>
                    <a:gd name="T14" fmla="*/ 140 w 158"/>
                    <a:gd name="T15" fmla="*/ 232 h 233"/>
                    <a:gd name="T16" fmla="*/ 130 w 158"/>
                    <a:gd name="T17" fmla="*/ 232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8" h="233">
                      <a:moveTo>
                        <a:pt x="130" y="232"/>
                      </a:moveTo>
                      <a:lnTo>
                        <a:pt x="130" y="232"/>
                      </a:lnTo>
                      <a:cubicBezTo>
                        <a:pt x="124" y="232"/>
                        <a:pt x="119" y="227"/>
                        <a:pt x="114" y="221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0" y="22"/>
                        <a:pt x="0" y="11"/>
                        <a:pt x="11" y="6"/>
                      </a:cubicBezTo>
                      <a:cubicBezTo>
                        <a:pt x="22" y="0"/>
                        <a:pt x="33" y="0"/>
                        <a:pt x="38" y="11"/>
                      </a:cubicBezTo>
                      <a:cubicBezTo>
                        <a:pt x="151" y="200"/>
                        <a:pt x="151" y="200"/>
                        <a:pt x="151" y="200"/>
                      </a:cubicBezTo>
                      <a:cubicBezTo>
                        <a:pt x="157" y="211"/>
                        <a:pt x="151" y="227"/>
                        <a:pt x="140" y="232"/>
                      </a:cubicBezTo>
                      <a:cubicBezTo>
                        <a:pt x="140" y="232"/>
                        <a:pt x="135" y="232"/>
                        <a:pt x="130" y="232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366"/>
                <p:cNvSpPr/>
                <p:nvPr/>
              </p:nvSpPr>
              <p:spPr bwMode="auto">
                <a:xfrm>
                  <a:off x="4856696" y="4798611"/>
                  <a:ext cx="168455" cy="106072"/>
                </a:xfrm>
                <a:custGeom>
                  <a:avLst/>
                  <a:gdLst>
                    <a:gd name="T0" fmla="*/ 210 w 238"/>
                    <a:gd name="T1" fmla="*/ 151 h 152"/>
                    <a:gd name="T2" fmla="*/ 210 w 238"/>
                    <a:gd name="T3" fmla="*/ 151 h 152"/>
                    <a:gd name="T4" fmla="*/ 200 w 238"/>
                    <a:gd name="T5" fmla="*/ 151 h 152"/>
                    <a:gd name="T6" fmla="*/ 11 w 238"/>
                    <a:gd name="T7" fmla="*/ 38 h 152"/>
                    <a:gd name="T8" fmla="*/ 5 w 238"/>
                    <a:gd name="T9" fmla="*/ 11 h 152"/>
                    <a:gd name="T10" fmla="*/ 32 w 238"/>
                    <a:gd name="T11" fmla="*/ 6 h 152"/>
                    <a:gd name="T12" fmla="*/ 221 w 238"/>
                    <a:gd name="T13" fmla="*/ 114 h 152"/>
                    <a:gd name="T14" fmla="*/ 232 w 238"/>
                    <a:gd name="T15" fmla="*/ 141 h 152"/>
                    <a:gd name="T16" fmla="*/ 210 w 238"/>
                    <a:gd name="T17" fmla="*/ 15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8" h="152">
                      <a:moveTo>
                        <a:pt x="210" y="151"/>
                      </a:moveTo>
                      <a:lnTo>
                        <a:pt x="210" y="151"/>
                      </a:lnTo>
                      <a:cubicBezTo>
                        <a:pt x="210" y="151"/>
                        <a:pt x="205" y="151"/>
                        <a:pt x="200" y="15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0" y="33"/>
                        <a:pt x="0" y="22"/>
                        <a:pt x="5" y="11"/>
                      </a:cubicBezTo>
                      <a:cubicBezTo>
                        <a:pt x="11" y="0"/>
                        <a:pt x="22" y="0"/>
                        <a:pt x="32" y="6"/>
                      </a:cubicBezTo>
                      <a:cubicBezTo>
                        <a:pt x="221" y="114"/>
                        <a:pt x="221" y="114"/>
                        <a:pt x="221" y="114"/>
                      </a:cubicBezTo>
                      <a:cubicBezTo>
                        <a:pt x="232" y="119"/>
                        <a:pt x="237" y="130"/>
                        <a:pt x="232" y="141"/>
                      </a:cubicBezTo>
                      <a:cubicBezTo>
                        <a:pt x="227" y="151"/>
                        <a:pt x="221" y="151"/>
                        <a:pt x="210" y="151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Freeform: Shape 367"/>
                <p:cNvSpPr/>
                <p:nvPr/>
              </p:nvSpPr>
              <p:spPr bwMode="auto">
                <a:xfrm>
                  <a:off x="4788063" y="5054433"/>
                  <a:ext cx="187174" cy="31198"/>
                </a:xfrm>
                <a:custGeom>
                  <a:avLst/>
                  <a:gdLst>
                    <a:gd name="T0" fmla="*/ 243 w 265"/>
                    <a:gd name="T1" fmla="*/ 43 h 44"/>
                    <a:gd name="T2" fmla="*/ 243 w 265"/>
                    <a:gd name="T3" fmla="*/ 43 h 44"/>
                    <a:gd name="T4" fmla="*/ 22 w 265"/>
                    <a:gd name="T5" fmla="*/ 43 h 44"/>
                    <a:gd name="T6" fmla="*/ 0 w 265"/>
                    <a:gd name="T7" fmla="*/ 21 h 44"/>
                    <a:gd name="T8" fmla="*/ 22 w 265"/>
                    <a:gd name="T9" fmla="*/ 0 h 44"/>
                    <a:gd name="T10" fmla="*/ 243 w 265"/>
                    <a:gd name="T11" fmla="*/ 0 h 44"/>
                    <a:gd name="T12" fmla="*/ 264 w 265"/>
                    <a:gd name="T13" fmla="*/ 21 h 44"/>
                    <a:gd name="T14" fmla="*/ 243 w 265"/>
                    <a:gd name="T15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5" h="44">
                      <a:moveTo>
                        <a:pt x="243" y="43"/>
                      </a:moveTo>
                      <a:lnTo>
                        <a:pt x="243" y="43"/>
                      </a:ln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11" y="43"/>
                        <a:pt x="0" y="32"/>
                        <a:pt x="0" y="21"/>
                      </a:cubicBezTo>
                      <a:cubicBezTo>
                        <a:pt x="0" y="11"/>
                        <a:pt x="11" y="0"/>
                        <a:pt x="22" y="0"/>
                      </a:cubicBez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3" y="0"/>
                        <a:pt x="264" y="11"/>
                        <a:pt x="264" y="21"/>
                      </a:cubicBezTo>
                      <a:cubicBezTo>
                        <a:pt x="264" y="32"/>
                        <a:pt x="253" y="43"/>
                        <a:pt x="243" y="43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Freeform: Shape 368"/>
                <p:cNvSpPr/>
                <p:nvPr/>
              </p:nvSpPr>
              <p:spPr bwMode="auto">
                <a:xfrm>
                  <a:off x="4856696" y="5229137"/>
                  <a:ext cx="168455" cy="112311"/>
                </a:xfrm>
                <a:custGeom>
                  <a:avLst/>
                  <a:gdLst>
                    <a:gd name="T0" fmla="*/ 22 w 238"/>
                    <a:gd name="T1" fmla="*/ 156 h 157"/>
                    <a:gd name="T2" fmla="*/ 22 w 238"/>
                    <a:gd name="T3" fmla="*/ 156 h 157"/>
                    <a:gd name="T4" fmla="*/ 5 w 238"/>
                    <a:gd name="T5" fmla="*/ 145 h 157"/>
                    <a:gd name="T6" fmla="*/ 11 w 238"/>
                    <a:gd name="T7" fmla="*/ 113 h 157"/>
                    <a:gd name="T8" fmla="*/ 200 w 238"/>
                    <a:gd name="T9" fmla="*/ 5 h 157"/>
                    <a:gd name="T10" fmla="*/ 232 w 238"/>
                    <a:gd name="T11" fmla="*/ 11 h 157"/>
                    <a:gd name="T12" fmla="*/ 221 w 238"/>
                    <a:gd name="T13" fmla="*/ 43 h 157"/>
                    <a:gd name="T14" fmla="*/ 32 w 238"/>
                    <a:gd name="T15" fmla="*/ 151 h 157"/>
                    <a:gd name="T16" fmla="*/ 22 w 238"/>
                    <a:gd name="T17" fmla="*/ 156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8" h="157">
                      <a:moveTo>
                        <a:pt x="22" y="156"/>
                      </a:moveTo>
                      <a:lnTo>
                        <a:pt x="22" y="156"/>
                      </a:lnTo>
                      <a:cubicBezTo>
                        <a:pt x="16" y="156"/>
                        <a:pt x="5" y="151"/>
                        <a:pt x="5" y="145"/>
                      </a:cubicBezTo>
                      <a:cubicBezTo>
                        <a:pt x="0" y="135"/>
                        <a:pt x="0" y="118"/>
                        <a:pt x="11" y="113"/>
                      </a:cubicBezTo>
                      <a:cubicBezTo>
                        <a:pt x="200" y="5"/>
                        <a:pt x="200" y="5"/>
                        <a:pt x="200" y="5"/>
                      </a:cubicBezTo>
                      <a:cubicBezTo>
                        <a:pt x="210" y="0"/>
                        <a:pt x="227" y="5"/>
                        <a:pt x="232" y="11"/>
                      </a:cubicBezTo>
                      <a:cubicBezTo>
                        <a:pt x="237" y="21"/>
                        <a:pt x="232" y="37"/>
                        <a:pt x="221" y="43"/>
                      </a:cubicBezTo>
                      <a:cubicBezTo>
                        <a:pt x="32" y="151"/>
                        <a:pt x="32" y="151"/>
                        <a:pt x="32" y="151"/>
                      </a:cubicBezTo>
                      <a:cubicBezTo>
                        <a:pt x="27" y="151"/>
                        <a:pt x="27" y="156"/>
                        <a:pt x="22" y="156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Freeform: Shape 369"/>
                <p:cNvSpPr/>
                <p:nvPr/>
              </p:nvSpPr>
              <p:spPr bwMode="auto">
                <a:xfrm>
                  <a:off x="5031388" y="4773654"/>
                  <a:ext cx="564640" cy="676986"/>
                </a:xfrm>
                <a:custGeom>
                  <a:avLst/>
                  <a:gdLst>
                    <a:gd name="T0" fmla="*/ 582 w 799"/>
                    <a:gd name="T1" fmla="*/ 954 h 955"/>
                    <a:gd name="T2" fmla="*/ 582 w 799"/>
                    <a:gd name="T3" fmla="*/ 954 h 955"/>
                    <a:gd name="T4" fmla="*/ 582 w 799"/>
                    <a:gd name="T5" fmla="*/ 954 h 955"/>
                    <a:gd name="T6" fmla="*/ 210 w 799"/>
                    <a:gd name="T7" fmla="*/ 954 h 955"/>
                    <a:gd name="T8" fmla="*/ 178 w 799"/>
                    <a:gd name="T9" fmla="*/ 922 h 955"/>
                    <a:gd name="T10" fmla="*/ 178 w 799"/>
                    <a:gd name="T11" fmla="*/ 916 h 955"/>
                    <a:gd name="T12" fmla="*/ 151 w 799"/>
                    <a:gd name="T13" fmla="*/ 782 h 955"/>
                    <a:gd name="T14" fmla="*/ 0 w 799"/>
                    <a:gd name="T15" fmla="*/ 404 h 955"/>
                    <a:gd name="T16" fmla="*/ 399 w 799"/>
                    <a:gd name="T17" fmla="*/ 0 h 955"/>
                    <a:gd name="T18" fmla="*/ 798 w 799"/>
                    <a:gd name="T19" fmla="*/ 404 h 955"/>
                    <a:gd name="T20" fmla="*/ 647 w 799"/>
                    <a:gd name="T21" fmla="*/ 782 h 955"/>
                    <a:gd name="T22" fmla="*/ 620 w 799"/>
                    <a:gd name="T23" fmla="*/ 916 h 955"/>
                    <a:gd name="T24" fmla="*/ 620 w 799"/>
                    <a:gd name="T25" fmla="*/ 922 h 955"/>
                    <a:gd name="T26" fmla="*/ 582 w 799"/>
                    <a:gd name="T27" fmla="*/ 954 h 955"/>
                    <a:gd name="T28" fmla="*/ 210 w 799"/>
                    <a:gd name="T29" fmla="*/ 884 h 955"/>
                    <a:gd name="T30" fmla="*/ 210 w 799"/>
                    <a:gd name="T31" fmla="*/ 884 h 955"/>
                    <a:gd name="T32" fmla="*/ 178 w 799"/>
                    <a:gd name="T33" fmla="*/ 916 h 955"/>
                    <a:gd name="T34" fmla="*/ 210 w 799"/>
                    <a:gd name="T35" fmla="*/ 884 h 955"/>
                    <a:gd name="T36" fmla="*/ 588 w 799"/>
                    <a:gd name="T37" fmla="*/ 884 h 955"/>
                    <a:gd name="T38" fmla="*/ 588 w 799"/>
                    <a:gd name="T39" fmla="*/ 884 h 955"/>
                    <a:gd name="T40" fmla="*/ 604 w 799"/>
                    <a:gd name="T41" fmla="*/ 889 h 955"/>
                    <a:gd name="T42" fmla="*/ 588 w 799"/>
                    <a:gd name="T43" fmla="*/ 884 h 955"/>
                    <a:gd name="T44" fmla="*/ 248 w 799"/>
                    <a:gd name="T45" fmla="*/ 884 h 955"/>
                    <a:gd name="T46" fmla="*/ 248 w 799"/>
                    <a:gd name="T47" fmla="*/ 884 h 955"/>
                    <a:gd name="T48" fmla="*/ 550 w 799"/>
                    <a:gd name="T49" fmla="*/ 884 h 955"/>
                    <a:gd name="T50" fmla="*/ 550 w 799"/>
                    <a:gd name="T51" fmla="*/ 857 h 955"/>
                    <a:gd name="T52" fmla="*/ 588 w 799"/>
                    <a:gd name="T53" fmla="*/ 738 h 955"/>
                    <a:gd name="T54" fmla="*/ 728 w 799"/>
                    <a:gd name="T55" fmla="*/ 404 h 955"/>
                    <a:gd name="T56" fmla="*/ 399 w 799"/>
                    <a:gd name="T57" fmla="*/ 70 h 955"/>
                    <a:gd name="T58" fmla="*/ 70 w 799"/>
                    <a:gd name="T59" fmla="*/ 404 h 955"/>
                    <a:gd name="T60" fmla="*/ 205 w 799"/>
                    <a:gd name="T61" fmla="*/ 738 h 955"/>
                    <a:gd name="T62" fmla="*/ 248 w 799"/>
                    <a:gd name="T63" fmla="*/ 857 h 955"/>
                    <a:gd name="T64" fmla="*/ 248 w 799"/>
                    <a:gd name="T65" fmla="*/ 884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99" h="955">
                      <a:moveTo>
                        <a:pt x="582" y="954"/>
                      </a:moveTo>
                      <a:lnTo>
                        <a:pt x="582" y="954"/>
                      </a:lnTo>
                      <a:lnTo>
                        <a:pt x="582" y="954"/>
                      </a:lnTo>
                      <a:cubicBezTo>
                        <a:pt x="210" y="954"/>
                        <a:pt x="210" y="954"/>
                        <a:pt x="210" y="954"/>
                      </a:cubicBezTo>
                      <a:cubicBezTo>
                        <a:pt x="194" y="954"/>
                        <a:pt x="178" y="938"/>
                        <a:pt x="178" y="922"/>
                      </a:cubicBezTo>
                      <a:cubicBezTo>
                        <a:pt x="178" y="916"/>
                        <a:pt x="178" y="916"/>
                        <a:pt x="178" y="916"/>
                      </a:cubicBezTo>
                      <a:cubicBezTo>
                        <a:pt x="178" y="889"/>
                        <a:pt x="178" y="814"/>
                        <a:pt x="151" y="782"/>
                      </a:cubicBezTo>
                      <a:cubicBezTo>
                        <a:pt x="0" y="588"/>
                        <a:pt x="0" y="404"/>
                        <a:pt x="0" y="404"/>
                      </a:cubicBezTo>
                      <a:cubicBezTo>
                        <a:pt x="0" y="183"/>
                        <a:pt x="178" y="0"/>
                        <a:pt x="399" y="0"/>
                      </a:cubicBezTo>
                      <a:cubicBezTo>
                        <a:pt x="620" y="0"/>
                        <a:pt x="798" y="183"/>
                        <a:pt x="798" y="404"/>
                      </a:cubicBezTo>
                      <a:cubicBezTo>
                        <a:pt x="798" y="404"/>
                        <a:pt x="793" y="588"/>
                        <a:pt x="647" y="782"/>
                      </a:cubicBezTo>
                      <a:cubicBezTo>
                        <a:pt x="620" y="814"/>
                        <a:pt x="615" y="889"/>
                        <a:pt x="620" y="916"/>
                      </a:cubicBezTo>
                      <a:cubicBezTo>
                        <a:pt x="620" y="916"/>
                        <a:pt x="620" y="916"/>
                        <a:pt x="620" y="922"/>
                      </a:cubicBezTo>
                      <a:cubicBezTo>
                        <a:pt x="620" y="938"/>
                        <a:pt x="604" y="954"/>
                        <a:pt x="582" y="954"/>
                      </a:cubicBezTo>
                      <a:close/>
                      <a:moveTo>
                        <a:pt x="210" y="884"/>
                      </a:moveTo>
                      <a:lnTo>
                        <a:pt x="210" y="884"/>
                      </a:lnTo>
                      <a:cubicBezTo>
                        <a:pt x="194" y="884"/>
                        <a:pt x="178" y="900"/>
                        <a:pt x="178" y="916"/>
                      </a:cubicBezTo>
                      <a:cubicBezTo>
                        <a:pt x="178" y="900"/>
                        <a:pt x="194" y="884"/>
                        <a:pt x="210" y="884"/>
                      </a:cubicBezTo>
                      <a:close/>
                      <a:moveTo>
                        <a:pt x="588" y="884"/>
                      </a:moveTo>
                      <a:lnTo>
                        <a:pt x="588" y="884"/>
                      </a:lnTo>
                      <a:cubicBezTo>
                        <a:pt x="593" y="884"/>
                        <a:pt x="599" y="889"/>
                        <a:pt x="604" y="889"/>
                      </a:cubicBezTo>
                      <a:cubicBezTo>
                        <a:pt x="599" y="889"/>
                        <a:pt x="593" y="884"/>
                        <a:pt x="588" y="884"/>
                      </a:cubicBezTo>
                      <a:close/>
                      <a:moveTo>
                        <a:pt x="248" y="884"/>
                      </a:moveTo>
                      <a:lnTo>
                        <a:pt x="248" y="884"/>
                      </a:lnTo>
                      <a:cubicBezTo>
                        <a:pt x="550" y="884"/>
                        <a:pt x="550" y="884"/>
                        <a:pt x="550" y="884"/>
                      </a:cubicBezTo>
                      <a:cubicBezTo>
                        <a:pt x="550" y="868"/>
                        <a:pt x="550" y="857"/>
                        <a:pt x="550" y="857"/>
                      </a:cubicBezTo>
                      <a:cubicBezTo>
                        <a:pt x="556" y="803"/>
                        <a:pt x="566" y="765"/>
                        <a:pt x="588" y="738"/>
                      </a:cubicBezTo>
                      <a:cubicBezTo>
                        <a:pt x="723" y="566"/>
                        <a:pt x="728" y="404"/>
                        <a:pt x="728" y="404"/>
                      </a:cubicBezTo>
                      <a:cubicBezTo>
                        <a:pt x="728" y="221"/>
                        <a:pt x="582" y="70"/>
                        <a:pt x="399" y="70"/>
                      </a:cubicBezTo>
                      <a:cubicBezTo>
                        <a:pt x="216" y="70"/>
                        <a:pt x="70" y="221"/>
                        <a:pt x="70" y="404"/>
                      </a:cubicBezTo>
                      <a:cubicBezTo>
                        <a:pt x="70" y="404"/>
                        <a:pt x="76" y="566"/>
                        <a:pt x="205" y="738"/>
                      </a:cubicBezTo>
                      <a:cubicBezTo>
                        <a:pt x="227" y="765"/>
                        <a:pt x="243" y="803"/>
                        <a:pt x="248" y="857"/>
                      </a:cubicBezTo>
                      <a:cubicBezTo>
                        <a:pt x="248" y="857"/>
                        <a:pt x="248" y="868"/>
                        <a:pt x="248" y="884"/>
                      </a:cubicBezTo>
                      <a:close/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Freeform: Shape 370"/>
                <p:cNvSpPr/>
                <p:nvPr/>
              </p:nvSpPr>
              <p:spPr bwMode="auto">
                <a:xfrm>
                  <a:off x="5165531" y="5450639"/>
                  <a:ext cx="293237" cy="49916"/>
                </a:xfrm>
                <a:custGeom>
                  <a:avLst/>
                  <a:gdLst>
                    <a:gd name="T0" fmla="*/ 383 w 416"/>
                    <a:gd name="T1" fmla="*/ 70 h 71"/>
                    <a:gd name="T2" fmla="*/ 383 w 416"/>
                    <a:gd name="T3" fmla="*/ 70 h 71"/>
                    <a:gd name="T4" fmla="*/ 38 w 416"/>
                    <a:gd name="T5" fmla="*/ 70 h 71"/>
                    <a:gd name="T6" fmla="*/ 0 w 416"/>
                    <a:gd name="T7" fmla="*/ 32 h 71"/>
                    <a:gd name="T8" fmla="*/ 38 w 416"/>
                    <a:gd name="T9" fmla="*/ 0 h 71"/>
                    <a:gd name="T10" fmla="*/ 383 w 416"/>
                    <a:gd name="T11" fmla="*/ 0 h 71"/>
                    <a:gd name="T12" fmla="*/ 415 w 416"/>
                    <a:gd name="T13" fmla="*/ 32 h 71"/>
                    <a:gd name="T14" fmla="*/ 383 w 416"/>
                    <a:gd name="T15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6" h="71">
                      <a:moveTo>
                        <a:pt x="383" y="70"/>
                      </a:moveTo>
                      <a:lnTo>
                        <a:pt x="383" y="70"/>
                      </a:lnTo>
                      <a:cubicBezTo>
                        <a:pt x="38" y="70"/>
                        <a:pt x="38" y="70"/>
                        <a:pt x="38" y="70"/>
                      </a:cubicBezTo>
                      <a:cubicBezTo>
                        <a:pt x="16" y="70"/>
                        <a:pt x="0" y="54"/>
                        <a:pt x="0" y="32"/>
                      </a:cubicBezTo>
                      <a:cubicBezTo>
                        <a:pt x="0" y="16"/>
                        <a:pt x="16" y="0"/>
                        <a:pt x="38" y="0"/>
                      </a:cubicBezTo>
                      <a:cubicBezTo>
                        <a:pt x="383" y="0"/>
                        <a:pt x="383" y="0"/>
                        <a:pt x="383" y="0"/>
                      </a:cubicBezTo>
                      <a:cubicBezTo>
                        <a:pt x="404" y="0"/>
                        <a:pt x="415" y="16"/>
                        <a:pt x="415" y="32"/>
                      </a:cubicBezTo>
                      <a:cubicBezTo>
                        <a:pt x="415" y="54"/>
                        <a:pt x="404" y="70"/>
                        <a:pt x="383" y="70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Freeform: Shape 371"/>
                <p:cNvSpPr/>
                <p:nvPr/>
              </p:nvSpPr>
              <p:spPr bwMode="auto">
                <a:xfrm>
                  <a:off x="5184247" y="5503675"/>
                  <a:ext cx="258921" cy="49916"/>
                </a:xfrm>
                <a:custGeom>
                  <a:avLst/>
                  <a:gdLst>
                    <a:gd name="T0" fmla="*/ 329 w 367"/>
                    <a:gd name="T1" fmla="*/ 70 h 71"/>
                    <a:gd name="T2" fmla="*/ 329 w 367"/>
                    <a:gd name="T3" fmla="*/ 70 h 71"/>
                    <a:gd name="T4" fmla="*/ 32 w 367"/>
                    <a:gd name="T5" fmla="*/ 70 h 71"/>
                    <a:gd name="T6" fmla="*/ 0 w 367"/>
                    <a:gd name="T7" fmla="*/ 32 h 71"/>
                    <a:gd name="T8" fmla="*/ 32 w 367"/>
                    <a:gd name="T9" fmla="*/ 0 h 71"/>
                    <a:gd name="T10" fmla="*/ 329 w 367"/>
                    <a:gd name="T11" fmla="*/ 0 h 71"/>
                    <a:gd name="T12" fmla="*/ 366 w 367"/>
                    <a:gd name="T13" fmla="*/ 32 h 71"/>
                    <a:gd name="T14" fmla="*/ 329 w 367"/>
                    <a:gd name="T15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7" h="71">
                      <a:moveTo>
                        <a:pt x="329" y="70"/>
                      </a:moveTo>
                      <a:lnTo>
                        <a:pt x="329" y="70"/>
                      </a:lnTo>
                      <a:cubicBezTo>
                        <a:pt x="32" y="70"/>
                        <a:pt x="32" y="70"/>
                        <a:pt x="32" y="70"/>
                      </a:cubicBezTo>
                      <a:cubicBezTo>
                        <a:pt x="16" y="70"/>
                        <a:pt x="0" y="54"/>
                        <a:pt x="0" y="32"/>
                      </a:cubicBezTo>
                      <a:cubicBezTo>
                        <a:pt x="0" y="16"/>
                        <a:pt x="16" y="0"/>
                        <a:pt x="32" y="0"/>
                      </a:cubicBezTo>
                      <a:cubicBezTo>
                        <a:pt x="329" y="0"/>
                        <a:pt x="329" y="0"/>
                        <a:pt x="329" y="0"/>
                      </a:cubicBezTo>
                      <a:cubicBezTo>
                        <a:pt x="350" y="0"/>
                        <a:pt x="366" y="16"/>
                        <a:pt x="366" y="32"/>
                      </a:cubicBezTo>
                      <a:cubicBezTo>
                        <a:pt x="366" y="54"/>
                        <a:pt x="350" y="70"/>
                        <a:pt x="329" y="70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Freeform: Shape 372"/>
                <p:cNvSpPr/>
                <p:nvPr/>
              </p:nvSpPr>
              <p:spPr bwMode="auto">
                <a:xfrm>
                  <a:off x="5215443" y="5553592"/>
                  <a:ext cx="199651" cy="49916"/>
                </a:xfrm>
                <a:custGeom>
                  <a:avLst/>
                  <a:gdLst>
                    <a:gd name="T0" fmla="*/ 243 w 281"/>
                    <a:gd name="T1" fmla="*/ 70 h 71"/>
                    <a:gd name="T2" fmla="*/ 243 w 281"/>
                    <a:gd name="T3" fmla="*/ 70 h 71"/>
                    <a:gd name="T4" fmla="*/ 32 w 281"/>
                    <a:gd name="T5" fmla="*/ 70 h 71"/>
                    <a:gd name="T6" fmla="*/ 0 w 281"/>
                    <a:gd name="T7" fmla="*/ 38 h 71"/>
                    <a:gd name="T8" fmla="*/ 32 w 281"/>
                    <a:gd name="T9" fmla="*/ 0 h 71"/>
                    <a:gd name="T10" fmla="*/ 243 w 281"/>
                    <a:gd name="T11" fmla="*/ 0 h 71"/>
                    <a:gd name="T12" fmla="*/ 280 w 281"/>
                    <a:gd name="T13" fmla="*/ 38 h 71"/>
                    <a:gd name="T14" fmla="*/ 243 w 281"/>
                    <a:gd name="T15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1" h="71">
                      <a:moveTo>
                        <a:pt x="243" y="70"/>
                      </a:moveTo>
                      <a:lnTo>
                        <a:pt x="243" y="70"/>
                      </a:lnTo>
                      <a:cubicBezTo>
                        <a:pt x="32" y="70"/>
                        <a:pt x="32" y="70"/>
                        <a:pt x="32" y="70"/>
                      </a:cubicBezTo>
                      <a:cubicBezTo>
                        <a:pt x="16" y="70"/>
                        <a:pt x="0" y="54"/>
                        <a:pt x="0" y="38"/>
                      </a:cubicBezTo>
                      <a:cubicBezTo>
                        <a:pt x="0" y="16"/>
                        <a:pt x="16" y="0"/>
                        <a:pt x="32" y="0"/>
                      </a:cubicBez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64" y="0"/>
                        <a:pt x="280" y="16"/>
                        <a:pt x="280" y="38"/>
                      </a:cubicBezTo>
                      <a:cubicBezTo>
                        <a:pt x="280" y="54"/>
                        <a:pt x="264" y="70"/>
                        <a:pt x="243" y="70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" name="Group 373"/>
              <p:cNvGrpSpPr/>
              <p:nvPr/>
            </p:nvGrpSpPr>
            <p:grpSpPr>
              <a:xfrm>
                <a:off x="8992078" y="4111006"/>
                <a:ext cx="375666" cy="572927"/>
                <a:chOff x="16573736" y="8058757"/>
                <a:chExt cx="748692" cy="1141831"/>
              </a:xfrm>
            </p:grpSpPr>
            <p:sp>
              <p:nvSpPr>
                <p:cNvPr id="51" name="Freeform: Shape 374"/>
                <p:cNvSpPr/>
                <p:nvPr/>
              </p:nvSpPr>
              <p:spPr bwMode="auto">
                <a:xfrm>
                  <a:off x="16904408" y="8539199"/>
                  <a:ext cx="134143" cy="134151"/>
                </a:xfrm>
                <a:custGeom>
                  <a:avLst/>
                  <a:gdLst>
                    <a:gd name="T0" fmla="*/ 189 w 190"/>
                    <a:gd name="T1" fmla="*/ 92 h 190"/>
                    <a:gd name="T2" fmla="*/ 189 w 190"/>
                    <a:gd name="T3" fmla="*/ 92 h 190"/>
                    <a:gd name="T4" fmla="*/ 97 w 190"/>
                    <a:gd name="T5" fmla="*/ 189 h 190"/>
                    <a:gd name="T6" fmla="*/ 0 w 190"/>
                    <a:gd name="T7" fmla="*/ 92 h 190"/>
                    <a:gd name="T8" fmla="*/ 97 w 190"/>
                    <a:gd name="T9" fmla="*/ 0 h 190"/>
                    <a:gd name="T10" fmla="*/ 189 w 190"/>
                    <a:gd name="T11" fmla="*/ 92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0" h="190">
                      <a:moveTo>
                        <a:pt x="189" y="92"/>
                      </a:moveTo>
                      <a:lnTo>
                        <a:pt x="189" y="92"/>
                      </a:lnTo>
                      <a:cubicBezTo>
                        <a:pt x="189" y="145"/>
                        <a:pt x="146" y="189"/>
                        <a:pt x="97" y="189"/>
                      </a:cubicBezTo>
                      <a:cubicBezTo>
                        <a:pt x="43" y="189"/>
                        <a:pt x="0" y="145"/>
                        <a:pt x="0" y="92"/>
                      </a:cubicBezTo>
                      <a:cubicBezTo>
                        <a:pt x="0" y="43"/>
                        <a:pt x="43" y="0"/>
                        <a:pt x="97" y="0"/>
                      </a:cubicBezTo>
                      <a:cubicBezTo>
                        <a:pt x="146" y="0"/>
                        <a:pt x="189" y="43"/>
                        <a:pt x="189" y="92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375"/>
                <p:cNvSpPr/>
                <p:nvPr/>
              </p:nvSpPr>
              <p:spPr bwMode="auto">
                <a:xfrm>
                  <a:off x="16882571" y="8274019"/>
                  <a:ext cx="96706" cy="96711"/>
                </a:xfrm>
                <a:custGeom>
                  <a:avLst/>
                  <a:gdLst>
                    <a:gd name="T0" fmla="*/ 134 w 135"/>
                    <a:gd name="T1" fmla="*/ 70 h 136"/>
                    <a:gd name="T2" fmla="*/ 134 w 135"/>
                    <a:gd name="T3" fmla="*/ 70 h 136"/>
                    <a:gd name="T4" fmla="*/ 64 w 135"/>
                    <a:gd name="T5" fmla="*/ 135 h 136"/>
                    <a:gd name="T6" fmla="*/ 0 w 135"/>
                    <a:gd name="T7" fmla="*/ 70 h 136"/>
                    <a:gd name="T8" fmla="*/ 64 w 135"/>
                    <a:gd name="T9" fmla="*/ 0 h 136"/>
                    <a:gd name="T10" fmla="*/ 134 w 135"/>
                    <a:gd name="T11" fmla="*/ 7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5" h="136">
                      <a:moveTo>
                        <a:pt x="134" y="70"/>
                      </a:moveTo>
                      <a:lnTo>
                        <a:pt x="134" y="70"/>
                      </a:lnTo>
                      <a:cubicBezTo>
                        <a:pt x="134" y="108"/>
                        <a:pt x="102" y="135"/>
                        <a:pt x="64" y="135"/>
                      </a:cubicBezTo>
                      <a:cubicBezTo>
                        <a:pt x="27" y="135"/>
                        <a:pt x="0" y="108"/>
                        <a:pt x="0" y="70"/>
                      </a:cubicBezTo>
                      <a:cubicBezTo>
                        <a:pt x="0" y="33"/>
                        <a:pt x="27" y="0"/>
                        <a:pt x="64" y="0"/>
                      </a:cubicBezTo>
                      <a:cubicBezTo>
                        <a:pt x="102" y="0"/>
                        <a:pt x="134" y="33"/>
                        <a:pt x="134" y="70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376"/>
                <p:cNvSpPr/>
                <p:nvPr/>
              </p:nvSpPr>
              <p:spPr bwMode="auto">
                <a:xfrm>
                  <a:off x="16926245" y="8089952"/>
                  <a:ext cx="59270" cy="53037"/>
                </a:xfrm>
                <a:custGeom>
                  <a:avLst/>
                  <a:gdLst>
                    <a:gd name="T0" fmla="*/ 81 w 82"/>
                    <a:gd name="T1" fmla="*/ 37 h 76"/>
                    <a:gd name="T2" fmla="*/ 81 w 82"/>
                    <a:gd name="T3" fmla="*/ 37 h 76"/>
                    <a:gd name="T4" fmla="*/ 44 w 82"/>
                    <a:gd name="T5" fmla="*/ 75 h 76"/>
                    <a:gd name="T6" fmla="*/ 0 w 82"/>
                    <a:gd name="T7" fmla="*/ 37 h 76"/>
                    <a:gd name="T8" fmla="*/ 44 w 82"/>
                    <a:gd name="T9" fmla="*/ 0 h 76"/>
                    <a:gd name="T10" fmla="*/ 81 w 82"/>
                    <a:gd name="T11" fmla="*/ 37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76">
                      <a:moveTo>
                        <a:pt x="81" y="37"/>
                      </a:moveTo>
                      <a:lnTo>
                        <a:pt x="81" y="37"/>
                      </a:lnTo>
                      <a:cubicBezTo>
                        <a:pt x="81" y="59"/>
                        <a:pt x="65" y="75"/>
                        <a:pt x="44" y="75"/>
                      </a:cubicBezTo>
                      <a:cubicBezTo>
                        <a:pt x="22" y="75"/>
                        <a:pt x="0" y="59"/>
                        <a:pt x="0" y="37"/>
                      </a:cubicBezTo>
                      <a:cubicBezTo>
                        <a:pt x="0" y="16"/>
                        <a:pt x="22" y="0"/>
                        <a:pt x="44" y="0"/>
                      </a:cubicBezTo>
                      <a:cubicBezTo>
                        <a:pt x="65" y="0"/>
                        <a:pt x="81" y="16"/>
                        <a:pt x="81" y="37"/>
                      </a:cubicBezTo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377"/>
                <p:cNvSpPr/>
                <p:nvPr/>
              </p:nvSpPr>
              <p:spPr bwMode="auto">
                <a:xfrm>
                  <a:off x="16573736" y="8058757"/>
                  <a:ext cx="748692" cy="1141831"/>
                </a:xfrm>
                <a:custGeom>
                  <a:avLst/>
                  <a:gdLst>
                    <a:gd name="T0" fmla="*/ 722 w 1058"/>
                    <a:gd name="T1" fmla="*/ 593 h 1613"/>
                    <a:gd name="T2" fmla="*/ 722 w 1058"/>
                    <a:gd name="T3" fmla="*/ 593 h 1613"/>
                    <a:gd name="T4" fmla="*/ 722 w 1058"/>
                    <a:gd name="T5" fmla="*/ 97 h 1613"/>
                    <a:gd name="T6" fmla="*/ 728 w 1058"/>
                    <a:gd name="T7" fmla="*/ 97 h 1613"/>
                    <a:gd name="T8" fmla="*/ 739 w 1058"/>
                    <a:gd name="T9" fmla="*/ 91 h 1613"/>
                    <a:gd name="T10" fmla="*/ 739 w 1058"/>
                    <a:gd name="T11" fmla="*/ 5 h 1613"/>
                    <a:gd name="T12" fmla="*/ 728 w 1058"/>
                    <a:gd name="T13" fmla="*/ 0 h 1613"/>
                    <a:gd name="T14" fmla="*/ 717 w 1058"/>
                    <a:gd name="T15" fmla="*/ 0 h 1613"/>
                    <a:gd name="T16" fmla="*/ 345 w 1058"/>
                    <a:gd name="T17" fmla="*/ 0 h 1613"/>
                    <a:gd name="T18" fmla="*/ 329 w 1058"/>
                    <a:gd name="T19" fmla="*/ 0 h 1613"/>
                    <a:gd name="T20" fmla="*/ 324 w 1058"/>
                    <a:gd name="T21" fmla="*/ 5 h 1613"/>
                    <a:gd name="T22" fmla="*/ 324 w 1058"/>
                    <a:gd name="T23" fmla="*/ 91 h 1613"/>
                    <a:gd name="T24" fmla="*/ 329 w 1058"/>
                    <a:gd name="T25" fmla="*/ 97 h 1613"/>
                    <a:gd name="T26" fmla="*/ 334 w 1058"/>
                    <a:gd name="T27" fmla="*/ 97 h 1613"/>
                    <a:gd name="T28" fmla="*/ 334 w 1058"/>
                    <a:gd name="T29" fmla="*/ 593 h 1613"/>
                    <a:gd name="T30" fmla="*/ 0 w 1058"/>
                    <a:gd name="T31" fmla="*/ 1083 h 1613"/>
                    <a:gd name="T32" fmla="*/ 528 w 1058"/>
                    <a:gd name="T33" fmla="*/ 1612 h 1613"/>
                    <a:gd name="T34" fmla="*/ 1057 w 1058"/>
                    <a:gd name="T35" fmla="*/ 1083 h 1613"/>
                    <a:gd name="T36" fmla="*/ 722 w 1058"/>
                    <a:gd name="T37" fmla="*/ 593 h 1613"/>
                    <a:gd name="T38" fmla="*/ 410 w 1058"/>
                    <a:gd name="T39" fmla="*/ 1331 h 1613"/>
                    <a:gd name="T40" fmla="*/ 410 w 1058"/>
                    <a:gd name="T41" fmla="*/ 1331 h 1613"/>
                    <a:gd name="T42" fmla="*/ 340 w 1058"/>
                    <a:gd name="T43" fmla="*/ 1267 h 1613"/>
                    <a:gd name="T44" fmla="*/ 410 w 1058"/>
                    <a:gd name="T45" fmla="*/ 1197 h 1613"/>
                    <a:gd name="T46" fmla="*/ 475 w 1058"/>
                    <a:gd name="T47" fmla="*/ 1267 h 1613"/>
                    <a:gd name="T48" fmla="*/ 410 w 1058"/>
                    <a:gd name="T49" fmla="*/ 1331 h 1613"/>
                    <a:gd name="T50" fmla="*/ 453 w 1058"/>
                    <a:gd name="T51" fmla="*/ 1046 h 1613"/>
                    <a:gd name="T52" fmla="*/ 453 w 1058"/>
                    <a:gd name="T53" fmla="*/ 1046 h 1613"/>
                    <a:gd name="T54" fmla="*/ 491 w 1058"/>
                    <a:gd name="T55" fmla="*/ 1008 h 1613"/>
                    <a:gd name="T56" fmla="*/ 528 w 1058"/>
                    <a:gd name="T57" fmla="*/ 1046 h 1613"/>
                    <a:gd name="T58" fmla="*/ 491 w 1058"/>
                    <a:gd name="T59" fmla="*/ 1083 h 1613"/>
                    <a:gd name="T60" fmla="*/ 453 w 1058"/>
                    <a:gd name="T61" fmla="*/ 1046 h 1613"/>
                    <a:gd name="T62" fmla="*/ 571 w 1058"/>
                    <a:gd name="T63" fmla="*/ 1493 h 1613"/>
                    <a:gd name="T64" fmla="*/ 571 w 1058"/>
                    <a:gd name="T65" fmla="*/ 1493 h 1613"/>
                    <a:gd name="T66" fmla="*/ 501 w 1058"/>
                    <a:gd name="T67" fmla="*/ 1428 h 1613"/>
                    <a:gd name="T68" fmla="*/ 571 w 1058"/>
                    <a:gd name="T69" fmla="*/ 1358 h 1613"/>
                    <a:gd name="T70" fmla="*/ 636 w 1058"/>
                    <a:gd name="T71" fmla="*/ 1428 h 1613"/>
                    <a:gd name="T72" fmla="*/ 571 w 1058"/>
                    <a:gd name="T73" fmla="*/ 1493 h 1613"/>
                    <a:gd name="T74" fmla="*/ 674 w 1058"/>
                    <a:gd name="T75" fmla="*/ 1062 h 1613"/>
                    <a:gd name="T76" fmla="*/ 674 w 1058"/>
                    <a:gd name="T77" fmla="*/ 1062 h 1613"/>
                    <a:gd name="T78" fmla="*/ 636 w 1058"/>
                    <a:gd name="T79" fmla="*/ 1024 h 1613"/>
                    <a:gd name="T80" fmla="*/ 674 w 1058"/>
                    <a:gd name="T81" fmla="*/ 986 h 1613"/>
                    <a:gd name="T82" fmla="*/ 717 w 1058"/>
                    <a:gd name="T83" fmla="*/ 1024 h 1613"/>
                    <a:gd name="T84" fmla="*/ 674 w 1058"/>
                    <a:gd name="T85" fmla="*/ 1062 h 1613"/>
                    <a:gd name="T86" fmla="*/ 86 w 1058"/>
                    <a:gd name="T87" fmla="*/ 932 h 1613"/>
                    <a:gd name="T88" fmla="*/ 86 w 1058"/>
                    <a:gd name="T89" fmla="*/ 932 h 1613"/>
                    <a:gd name="T90" fmla="*/ 399 w 1058"/>
                    <a:gd name="T91" fmla="*/ 636 h 1613"/>
                    <a:gd name="T92" fmla="*/ 399 w 1058"/>
                    <a:gd name="T93" fmla="*/ 48 h 1613"/>
                    <a:gd name="T94" fmla="*/ 404 w 1058"/>
                    <a:gd name="T95" fmla="*/ 43 h 1613"/>
                    <a:gd name="T96" fmla="*/ 658 w 1058"/>
                    <a:gd name="T97" fmla="*/ 43 h 1613"/>
                    <a:gd name="T98" fmla="*/ 663 w 1058"/>
                    <a:gd name="T99" fmla="*/ 48 h 1613"/>
                    <a:gd name="T100" fmla="*/ 663 w 1058"/>
                    <a:gd name="T101" fmla="*/ 636 h 1613"/>
                    <a:gd name="T102" fmla="*/ 971 w 1058"/>
                    <a:gd name="T103" fmla="*/ 932 h 1613"/>
                    <a:gd name="T104" fmla="*/ 86 w 1058"/>
                    <a:gd name="T105" fmla="*/ 932 h 1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58" h="1613">
                      <a:moveTo>
                        <a:pt x="722" y="593"/>
                      </a:moveTo>
                      <a:lnTo>
                        <a:pt x="722" y="593"/>
                      </a:lnTo>
                      <a:cubicBezTo>
                        <a:pt x="722" y="97"/>
                        <a:pt x="722" y="97"/>
                        <a:pt x="722" y="97"/>
                      </a:cubicBezTo>
                      <a:cubicBezTo>
                        <a:pt x="728" y="97"/>
                        <a:pt x="728" y="97"/>
                        <a:pt x="728" y="97"/>
                      </a:cubicBezTo>
                      <a:cubicBezTo>
                        <a:pt x="733" y="97"/>
                        <a:pt x="739" y="97"/>
                        <a:pt x="739" y="91"/>
                      </a:cubicBezTo>
                      <a:cubicBezTo>
                        <a:pt x="739" y="5"/>
                        <a:pt x="739" y="5"/>
                        <a:pt x="739" y="5"/>
                      </a:cubicBezTo>
                      <a:cubicBezTo>
                        <a:pt x="739" y="0"/>
                        <a:pt x="733" y="0"/>
                        <a:pt x="728" y="0"/>
                      </a:cubicBezTo>
                      <a:cubicBezTo>
                        <a:pt x="717" y="0"/>
                        <a:pt x="717" y="0"/>
                        <a:pt x="717" y="0"/>
                      </a:cubicBezTo>
                      <a:cubicBezTo>
                        <a:pt x="345" y="0"/>
                        <a:pt x="345" y="0"/>
                        <a:pt x="345" y="0"/>
                      </a:cubicBezTo>
                      <a:cubicBezTo>
                        <a:pt x="329" y="0"/>
                        <a:pt x="329" y="0"/>
                        <a:pt x="329" y="0"/>
                      </a:cubicBezTo>
                      <a:cubicBezTo>
                        <a:pt x="324" y="0"/>
                        <a:pt x="324" y="0"/>
                        <a:pt x="324" y="5"/>
                      </a:cubicBezTo>
                      <a:cubicBezTo>
                        <a:pt x="324" y="91"/>
                        <a:pt x="324" y="91"/>
                        <a:pt x="324" y="91"/>
                      </a:cubicBezTo>
                      <a:cubicBezTo>
                        <a:pt x="324" y="97"/>
                        <a:pt x="324" y="97"/>
                        <a:pt x="329" y="97"/>
                      </a:cubicBezTo>
                      <a:cubicBezTo>
                        <a:pt x="334" y="97"/>
                        <a:pt x="334" y="97"/>
                        <a:pt x="334" y="97"/>
                      </a:cubicBezTo>
                      <a:cubicBezTo>
                        <a:pt x="334" y="593"/>
                        <a:pt x="334" y="593"/>
                        <a:pt x="334" y="593"/>
                      </a:cubicBezTo>
                      <a:cubicBezTo>
                        <a:pt x="140" y="668"/>
                        <a:pt x="0" y="862"/>
                        <a:pt x="0" y="1083"/>
                      </a:cubicBezTo>
                      <a:cubicBezTo>
                        <a:pt x="0" y="1374"/>
                        <a:pt x="237" y="1612"/>
                        <a:pt x="528" y="1612"/>
                      </a:cubicBezTo>
                      <a:cubicBezTo>
                        <a:pt x="820" y="1612"/>
                        <a:pt x="1057" y="1374"/>
                        <a:pt x="1057" y="1083"/>
                      </a:cubicBezTo>
                      <a:cubicBezTo>
                        <a:pt x="1057" y="862"/>
                        <a:pt x="917" y="668"/>
                        <a:pt x="722" y="593"/>
                      </a:cubicBezTo>
                      <a:close/>
                      <a:moveTo>
                        <a:pt x="410" y="1331"/>
                      </a:moveTo>
                      <a:lnTo>
                        <a:pt x="410" y="1331"/>
                      </a:lnTo>
                      <a:cubicBezTo>
                        <a:pt x="372" y="1331"/>
                        <a:pt x="340" y="1304"/>
                        <a:pt x="340" y="1267"/>
                      </a:cubicBezTo>
                      <a:cubicBezTo>
                        <a:pt x="340" y="1229"/>
                        <a:pt x="372" y="1197"/>
                        <a:pt x="410" y="1197"/>
                      </a:cubicBezTo>
                      <a:cubicBezTo>
                        <a:pt x="447" y="1197"/>
                        <a:pt x="475" y="1229"/>
                        <a:pt x="475" y="1267"/>
                      </a:cubicBezTo>
                      <a:cubicBezTo>
                        <a:pt x="475" y="1304"/>
                        <a:pt x="447" y="1331"/>
                        <a:pt x="410" y="1331"/>
                      </a:cubicBezTo>
                      <a:close/>
                      <a:moveTo>
                        <a:pt x="453" y="1046"/>
                      </a:moveTo>
                      <a:lnTo>
                        <a:pt x="453" y="1046"/>
                      </a:lnTo>
                      <a:cubicBezTo>
                        <a:pt x="453" y="1024"/>
                        <a:pt x="469" y="1008"/>
                        <a:pt x="491" y="1008"/>
                      </a:cubicBezTo>
                      <a:cubicBezTo>
                        <a:pt x="512" y="1008"/>
                        <a:pt x="528" y="1024"/>
                        <a:pt x="528" y="1046"/>
                      </a:cubicBezTo>
                      <a:cubicBezTo>
                        <a:pt x="528" y="1067"/>
                        <a:pt x="512" y="1083"/>
                        <a:pt x="491" y="1083"/>
                      </a:cubicBezTo>
                      <a:cubicBezTo>
                        <a:pt x="469" y="1083"/>
                        <a:pt x="453" y="1067"/>
                        <a:pt x="453" y="1046"/>
                      </a:cubicBezTo>
                      <a:close/>
                      <a:moveTo>
                        <a:pt x="571" y="1493"/>
                      </a:moveTo>
                      <a:lnTo>
                        <a:pt x="571" y="1493"/>
                      </a:lnTo>
                      <a:cubicBezTo>
                        <a:pt x="534" y="1493"/>
                        <a:pt x="501" y="1466"/>
                        <a:pt x="501" y="1428"/>
                      </a:cubicBezTo>
                      <a:cubicBezTo>
                        <a:pt x="501" y="1391"/>
                        <a:pt x="534" y="1358"/>
                        <a:pt x="571" y="1358"/>
                      </a:cubicBezTo>
                      <a:cubicBezTo>
                        <a:pt x="609" y="1358"/>
                        <a:pt x="636" y="1391"/>
                        <a:pt x="636" y="1428"/>
                      </a:cubicBezTo>
                      <a:cubicBezTo>
                        <a:pt x="636" y="1466"/>
                        <a:pt x="609" y="1493"/>
                        <a:pt x="571" y="1493"/>
                      </a:cubicBezTo>
                      <a:close/>
                      <a:moveTo>
                        <a:pt x="674" y="1062"/>
                      </a:moveTo>
                      <a:lnTo>
                        <a:pt x="674" y="1062"/>
                      </a:lnTo>
                      <a:cubicBezTo>
                        <a:pt x="652" y="1062"/>
                        <a:pt x="636" y="1046"/>
                        <a:pt x="636" y="1024"/>
                      </a:cubicBezTo>
                      <a:cubicBezTo>
                        <a:pt x="636" y="1002"/>
                        <a:pt x="652" y="986"/>
                        <a:pt x="674" y="986"/>
                      </a:cubicBezTo>
                      <a:cubicBezTo>
                        <a:pt x="696" y="986"/>
                        <a:pt x="717" y="1002"/>
                        <a:pt x="717" y="1024"/>
                      </a:cubicBezTo>
                      <a:cubicBezTo>
                        <a:pt x="717" y="1046"/>
                        <a:pt x="696" y="1062"/>
                        <a:pt x="674" y="1062"/>
                      </a:cubicBezTo>
                      <a:close/>
                      <a:moveTo>
                        <a:pt x="86" y="932"/>
                      </a:moveTo>
                      <a:lnTo>
                        <a:pt x="86" y="932"/>
                      </a:lnTo>
                      <a:cubicBezTo>
                        <a:pt x="135" y="792"/>
                        <a:pt x="253" y="679"/>
                        <a:pt x="399" y="636"/>
                      </a:cubicBezTo>
                      <a:cubicBezTo>
                        <a:pt x="399" y="48"/>
                        <a:pt x="399" y="48"/>
                        <a:pt x="399" y="48"/>
                      </a:cubicBezTo>
                      <a:cubicBezTo>
                        <a:pt x="399" y="43"/>
                        <a:pt x="399" y="43"/>
                        <a:pt x="404" y="43"/>
                      </a:cubicBezTo>
                      <a:cubicBezTo>
                        <a:pt x="658" y="43"/>
                        <a:pt x="658" y="43"/>
                        <a:pt x="658" y="43"/>
                      </a:cubicBezTo>
                      <a:cubicBezTo>
                        <a:pt x="658" y="43"/>
                        <a:pt x="663" y="43"/>
                        <a:pt x="663" y="48"/>
                      </a:cubicBezTo>
                      <a:cubicBezTo>
                        <a:pt x="663" y="636"/>
                        <a:pt x="663" y="636"/>
                        <a:pt x="663" y="636"/>
                      </a:cubicBezTo>
                      <a:cubicBezTo>
                        <a:pt x="809" y="679"/>
                        <a:pt x="922" y="792"/>
                        <a:pt x="971" y="932"/>
                      </a:cubicBezTo>
                      <a:lnTo>
                        <a:pt x="86" y="932"/>
                      </a:lnTo>
                      <a:close/>
                    </a:path>
                  </a:pathLst>
                </a:custGeom>
                <a:solidFill>
                  <a:srgbClr val="595A5C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5" name="Freeform: Shape 378"/>
              <p:cNvSpPr/>
              <p:nvPr/>
            </p:nvSpPr>
            <p:spPr bwMode="auto">
              <a:xfrm>
                <a:off x="4288670" y="1172274"/>
                <a:ext cx="693416" cy="693462"/>
              </a:xfrm>
              <a:custGeom>
                <a:avLst/>
                <a:gdLst>
                  <a:gd name="T0" fmla="*/ 1952 w 1953"/>
                  <a:gd name="T1" fmla="*/ 976 h 1953"/>
                  <a:gd name="T2" fmla="*/ 1952 w 1953"/>
                  <a:gd name="T3" fmla="*/ 976 h 1953"/>
                  <a:gd name="T4" fmla="*/ 976 w 1953"/>
                  <a:gd name="T5" fmla="*/ 0 h 1953"/>
                  <a:gd name="T6" fmla="*/ 0 w 1953"/>
                  <a:gd name="T7" fmla="*/ 976 h 1953"/>
                  <a:gd name="T8" fmla="*/ 976 w 1953"/>
                  <a:gd name="T9" fmla="*/ 1952 h 1953"/>
                  <a:gd name="T10" fmla="*/ 1952 w 1953"/>
                  <a:gd name="T11" fmla="*/ 976 h 1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3" h="1953">
                    <a:moveTo>
                      <a:pt x="1952" y="976"/>
                    </a:moveTo>
                    <a:lnTo>
                      <a:pt x="1952" y="976"/>
                    </a:lnTo>
                    <a:cubicBezTo>
                      <a:pt x="1952" y="437"/>
                      <a:pt x="1515" y="0"/>
                      <a:pt x="976" y="0"/>
                    </a:cubicBezTo>
                    <a:cubicBezTo>
                      <a:pt x="437" y="0"/>
                      <a:pt x="0" y="437"/>
                      <a:pt x="0" y="976"/>
                    </a:cubicBezTo>
                    <a:cubicBezTo>
                      <a:pt x="0" y="1515"/>
                      <a:pt x="437" y="1952"/>
                      <a:pt x="976" y="1952"/>
                    </a:cubicBezTo>
                    <a:cubicBezTo>
                      <a:pt x="1515" y="1952"/>
                      <a:pt x="1952" y="1515"/>
                      <a:pt x="1952" y="9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379"/>
              <p:cNvSpPr/>
              <p:nvPr/>
            </p:nvSpPr>
            <p:spPr bwMode="auto">
              <a:xfrm>
                <a:off x="7198900" y="1149404"/>
                <a:ext cx="693416" cy="693462"/>
              </a:xfrm>
              <a:custGeom>
                <a:avLst/>
                <a:gdLst>
                  <a:gd name="T0" fmla="*/ 1952 w 1953"/>
                  <a:gd name="T1" fmla="*/ 976 h 1953"/>
                  <a:gd name="T2" fmla="*/ 1952 w 1953"/>
                  <a:gd name="T3" fmla="*/ 976 h 1953"/>
                  <a:gd name="T4" fmla="*/ 976 w 1953"/>
                  <a:gd name="T5" fmla="*/ 0 h 1953"/>
                  <a:gd name="T6" fmla="*/ 0 w 1953"/>
                  <a:gd name="T7" fmla="*/ 976 h 1953"/>
                  <a:gd name="T8" fmla="*/ 976 w 1953"/>
                  <a:gd name="T9" fmla="*/ 1952 h 1953"/>
                  <a:gd name="T10" fmla="*/ 1952 w 1953"/>
                  <a:gd name="T11" fmla="*/ 976 h 1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3" h="1953">
                    <a:moveTo>
                      <a:pt x="1952" y="976"/>
                    </a:moveTo>
                    <a:lnTo>
                      <a:pt x="1952" y="976"/>
                    </a:lnTo>
                    <a:cubicBezTo>
                      <a:pt x="1952" y="437"/>
                      <a:pt x="1515" y="0"/>
                      <a:pt x="976" y="0"/>
                    </a:cubicBezTo>
                    <a:cubicBezTo>
                      <a:pt x="437" y="0"/>
                      <a:pt x="0" y="437"/>
                      <a:pt x="0" y="976"/>
                    </a:cubicBezTo>
                    <a:cubicBezTo>
                      <a:pt x="0" y="1515"/>
                      <a:pt x="437" y="1952"/>
                      <a:pt x="976" y="1952"/>
                    </a:cubicBezTo>
                    <a:cubicBezTo>
                      <a:pt x="1515" y="1952"/>
                      <a:pt x="1952" y="1515"/>
                      <a:pt x="1952" y="976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80"/>
              <p:cNvSpPr/>
              <p:nvPr/>
            </p:nvSpPr>
            <p:spPr bwMode="auto">
              <a:xfrm>
                <a:off x="2116258" y="3086708"/>
                <a:ext cx="693416" cy="693461"/>
              </a:xfrm>
              <a:custGeom>
                <a:avLst/>
                <a:gdLst>
                  <a:gd name="T0" fmla="*/ 1952 w 1953"/>
                  <a:gd name="T1" fmla="*/ 976 h 1952"/>
                  <a:gd name="T2" fmla="*/ 1952 w 1953"/>
                  <a:gd name="T3" fmla="*/ 976 h 1952"/>
                  <a:gd name="T4" fmla="*/ 976 w 1953"/>
                  <a:gd name="T5" fmla="*/ 0 h 1952"/>
                  <a:gd name="T6" fmla="*/ 0 w 1953"/>
                  <a:gd name="T7" fmla="*/ 976 h 1952"/>
                  <a:gd name="T8" fmla="*/ 976 w 1953"/>
                  <a:gd name="T9" fmla="*/ 1951 h 1952"/>
                  <a:gd name="T10" fmla="*/ 1952 w 1953"/>
                  <a:gd name="T11" fmla="*/ 976 h 1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3" h="1952">
                    <a:moveTo>
                      <a:pt x="1952" y="976"/>
                    </a:moveTo>
                    <a:lnTo>
                      <a:pt x="1952" y="976"/>
                    </a:lnTo>
                    <a:cubicBezTo>
                      <a:pt x="1952" y="437"/>
                      <a:pt x="1515" y="0"/>
                      <a:pt x="976" y="0"/>
                    </a:cubicBezTo>
                    <a:cubicBezTo>
                      <a:pt x="437" y="0"/>
                      <a:pt x="0" y="437"/>
                      <a:pt x="0" y="976"/>
                    </a:cubicBezTo>
                    <a:cubicBezTo>
                      <a:pt x="0" y="1515"/>
                      <a:pt x="437" y="1951"/>
                      <a:pt x="976" y="1951"/>
                    </a:cubicBezTo>
                    <a:cubicBezTo>
                      <a:pt x="1515" y="1951"/>
                      <a:pt x="1952" y="1515"/>
                      <a:pt x="1952" y="97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382"/>
              <p:cNvSpPr/>
              <p:nvPr/>
            </p:nvSpPr>
            <p:spPr bwMode="auto">
              <a:xfrm>
                <a:off x="9355567" y="3080055"/>
                <a:ext cx="691851" cy="690331"/>
              </a:xfrm>
              <a:custGeom>
                <a:avLst/>
                <a:gdLst>
                  <a:gd name="T0" fmla="*/ 1947 w 1948"/>
                  <a:gd name="T1" fmla="*/ 976 h 1946"/>
                  <a:gd name="T2" fmla="*/ 1947 w 1948"/>
                  <a:gd name="T3" fmla="*/ 976 h 1946"/>
                  <a:gd name="T4" fmla="*/ 976 w 1948"/>
                  <a:gd name="T5" fmla="*/ 0 h 1946"/>
                  <a:gd name="T6" fmla="*/ 0 w 1948"/>
                  <a:gd name="T7" fmla="*/ 976 h 1946"/>
                  <a:gd name="T8" fmla="*/ 976 w 1948"/>
                  <a:gd name="T9" fmla="*/ 1945 h 1946"/>
                  <a:gd name="T10" fmla="*/ 1947 w 1948"/>
                  <a:gd name="T11" fmla="*/ 976 h 1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8" h="1946">
                    <a:moveTo>
                      <a:pt x="1947" y="976"/>
                    </a:moveTo>
                    <a:lnTo>
                      <a:pt x="1947" y="976"/>
                    </a:lnTo>
                    <a:cubicBezTo>
                      <a:pt x="1947" y="437"/>
                      <a:pt x="1510" y="0"/>
                      <a:pt x="976" y="0"/>
                    </a:cubicBezTo>
                    <a:cubicBezTo>
                      <a:pt x="437" y="0"/>
                      <a:pt x="0" y="437"/>
                      <a:pt x="0" y="976"/>
                    </a:cubicBezTo>
                    <a:cubicBezTo>
                      <a:pt x="0" y="1510"/>
                      <a:pt x="437" y="1945"/>
                      <a:pt x="976" y="1945"/>
                    </a:cubicBezTo>
                    <a:cubicBezTo>
                      <a:pt x="1510" y="1945"/>
                      <a:pt x="1947" y="1510"/>
                      <a:pt x="1947" y="97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1" name="Group 1"/>
              <p:cNvGrpSpPr/>
              <p:nvPr/>
            </p:nvGrpSpPr>
            <p:grpSpPr>
              <a:xfrm>
                <a:off x="2247116" y="2064570"/>
                <a:ext cx="2298220" cy="723274"/>
                <a:chOff x="2348422" y="2064568"/>
                <a:chExt cx="2298223" cy="723275"/>
              </a:xfrm>
            </p:grpSpPr>
            <p:sp>
              <p:nvSpPr>
                <p:cNvPr id="46" name="TextBox 389"/>
                <p:cNvSpPr txBox="1"/>
                <p:nvPr/>
              </p:nvSpPr>
              <p:spPr>
                <a:xfrm>
                  <a:off x="2348422" y="2233845"/>
                  <a:ext cx="2298223" cy="553998"/>
                </a:xfrm>
                <a:prstGeom prst="rect">
                  <a:avLst/>
                </a:prstGeom>
                <a:noFill/>
              </p:spPr>
              <p:txBody>
                <a:bodyPr wrap="square" lIns="216000" tIns="0" rIns="216000" bIns="0" anchor="ctr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请替换文字内容复制你的内容到此 （建议</a:t>
                  </a:r>
                  <a:br>
                    <a:rPr lang="zh-CN" altLang="en-US" sz="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</a:br>
                  <a:r>
                    <a:rPr lang="zh-CN" altLang="en-US" sz="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使用主题字体）。如需更改请在（设置形</a:t>
                  </a:r>
                  <a:br>
                    <a:rPr lang="zh-CN" altLang="en-US" sz="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</a:br>
                  <a:r>
                    <a:rPr lang="zh-CN" altLang="en-US" sz="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状格式）菜单下（文本选项）中调整</a:t>
                  </a:r>
                </a:p>
              </p:txBody>
            </p:sp>
            <p:sp>
              <p:nvSpPr>
                <p:cNvPr id="47" name="TextBox 390"/>
                <p:cNvSpPr txBox="1"/>
                <p:nvPr/>
              </p:nvSpPr>
              <p:spPr>
                <a:xfrm>
                  <a:off x="2348422" y="2064568"/>
                  <a:ext cx="1282604" cy="169277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ctr" anchorCtr="0">
                  <a:normAutofit/>
                </a:bodyPr>
                <a:lstStyle/>
                <a:p>
                  <a:r>
                    <a:rPr lang="zh-CN" altLang="en-US" sz="1100" b="1" dirty="0">
                      <a:solidFill>
                        <a:schemeClr val="accent1"/>
                      </a:solidFill>
                    </a:rPr>
                    <a:t>输入标题文本</a:t>
                  </a:r>
                </a:p>
              </p:txBody>
            </p:sp>
          </p:grpSp>
          <p:sp>
            <p:nvSpPr>
              <p:cNvPr id="32" name="TextBox 395"/>
              <p:cNvSpPr txBox="1"/>
              <p:nvPr/>
            </p:nvSpPr>
            <p:spPr>
              <a:xfrm>
                <a:off x="4335913" y="1313991"/>
                <a:ext cx="596884" cy="430850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>
                <a:norm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33" name="TextBox 396"/>
              <p:cNvSpPr txBox="1"/>
              <p:nvPr/>
            </p:nvSpPr>
            <p:spPr>
              <a:xfrm>
                <a:off x="2155855" y="3204132"/>
                <a:ext cx="596884" cy="430850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>
                <a:norm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35" name="TextBox 398"/>
              <p:cNvSpPr txBox="1"/>
              <p:nvPr/>
            </p:nvSpPr>
            <p:spPr>
              <a:xfrm>
                <a:off x="7233897" y="1258236"/>
                <a:ext cx="596884" cy="430850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>
                <a:norm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04</a:t>
                </a:r>
              </a:p>
            </p:txBody>
          </p:sp>
          <p:sp>
            <p:nvSpPr>
              <p:cNvPr id="36" name="TextBox 399"/>
              <p:cNvSpPr txBox="1"/>
              <p:nvPr/>
            </p:nvSpPr>
            <p:spPr>
              <a:xfrm>
                <a:off x="9401688" y="3192831"/>
                <a:ext cx="596884" cy="430850"/>
              </a:xfrm>
              <a:prstGeom prst="rect">
                <a:avLst/>
              </a:prstGeom>
              <a:noFill/>
            </p:spPr>
            <p:txBody>
              <a:bodyPr wrap="none" lIns="182843" tIns="91422" rIns="182843" bIns="91422">
                <a:norm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05</a:t>
                </a:r>
              </a:p>
            </p:txBody>
          </p:sp>
          <p:grpSp>
            <p:nvGrpSpPr>
              <p:cNvPr id="37" name="Group 401"/>
              <p:cNvGrpSpPr/>
              <p:nvPr/>
            </p:nvGrpSpPr>
            <p:grpSpPr>
              <a:xfrm>
                <a:off x="8129743" y="2064570"/>
                <a:ext cx="2298220" cy="723274"/>
                <a:chOff x="2348422" y="2064568"/>
                <a:chExt cx="2298223" cy="723275"/>
              </a:xfrm>
            </p:grpSpPr>
            <p:sp>
              <p:nvSpPr>
                <p:cNvPr id="44" name="TextBox 402"/>
                <p:cNvSpPr txBox="1"/>
                <p:nvPr/>
              </p:nvSpPr>
              <p:spPr>
                <a:xfrm>
                  <a:off x="2348422" y="2233845"/>
                  <a:ext cx="2298223" cy="553998"/>
                </a:xfrm>
                <a:prstGeom prst="rect">
                  <a:avLst/>
                </a:prstGeom>
                <a:noFill/>
              </p:spPr>
              <p:txBody>
                <a:bodyPr wrap="square" lIns="216000" tIns="0" rIns="216000" bIns="0" anchor="ctr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请替换文字内容复制你的内容到此 （建议</a:t>
                  </a:r>
                  <a:br>
                    <a:rPr lang="zh-CN" altLang="en-US" sz="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</a:br>
                  <a:r>
                    <a:rPr lang="zh-CN" altLang="en-US" sz="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使用主题字体）。如需更改请在（设置形</a:t>
                  </a:r>
                  <a:br>
                    <a:rPr lang="zh-CN" altLang="en-US" sz="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</a:br>
                  <a:r>
                    <a:rPr lang="zh-CN" altLang="en-US" sz="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状格式）菜单下（文本选项）中调整</a:t>
                  </a:r>
                </a:p>
              </p:txBody>
            </p:sp>
            <p:sp>
              <p:nvSpPr>
                <p:cNvPr id="45" name="TextBox 403"/>
                <p:cNvSpPr txBox="1"/>
                <p:nvPr/>
              </p:nvSpPr>
              <p:spPr>
                <a:xfrm>
                  <a:off x="2348422" y="2064568"/>
                  <a:ext cx="1282604" cy="169277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ctr" anchorCtr="0">
                  <a:normAutofit/>
                </a:bodyPr>
                <a:lstStyle/>
                <a:p>
                  <a:r>
                    <a:rPr lang="zh-CN" altLang="en-US" sz="1100" b="1" dirty="0">
                      <a:solidFill>
                        <a:schemeClr val="accent1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39" name="Group 407"/>
              <p:cNvGrpSpPr/>
              <p:nvPr/>
            </p:nvGrpSpPr>
            <p:grpSpPr>
              <a:xfrm>
                <a:off x="3214454" y="5345321"/>
                <a:ext cx="3722469" cy="630941"/>
                <a:chOff x="2348422" y="2064568"/>
                <a:chExt cx="2298223" cy="630942"/>
              </a:xfrm>
            </p:grpSpPr>
            <p:sp>
              <p:nvSpPr>
                <p:cNvPr id="40" name="TextBox 408"/>
                <p:cNvSpPr txBox="1"/>
                <p:nvPr/>
              </p:nvSpPr>
              <p:spPr>
                <a:xfrm>
                  <a:off x="2348422" y="2326178"/>
                  <a:ext cx="2298223" cy="369332"/>
                </a:xfrm>
                <a:prstGeom prst="rect">
                  <a:avLst/>
                </a:prstGeom>
                <a:noFill/>
              </p:spPr>
              <p:txBody>
                <a:bodyPr wrap="square" lIns="216000" tIns="0" rIns="216000" bIns="0" anchor="ctr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请替换文字内容复制你的内容到此 </a:t>
                  </a:r>
                  <a:br>
                    <a:rPr lang="zh-CN" altLang="en-US" sz="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</a:br>
                  <a:r>
                    <a:rPr lang="zh-CN" altLang="en-US" sz="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如需更改请在（设置形状格式）菜单下（文本选项）中调整</a:t>
                  </a:r>
                </a:p>
              </p:txBody>
            </p:sp>
            <p:sp>
              <p:nvSpPr>
                <p:cNvPr id="41" name="TextBox 409"/>
                <p:cNvSpPr txBox="1"/>
                <p:nvPr/>
              </p:nvSpPr>
              <p:spPr>
                <a:xfrm>
                  <a:off x="2348422" y="2064568"/>
                  <a:ext cx="791869" cy="169277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ctr" anchorCtr="0">
                  <a:normAutofit/>
                </a:bodyPr>
                <a:lstStyle/>
                <a:p>
                  <a:r>
                    <a:rPr lang="zh-CN" altLang="en-US" sz="1100" b="1" dirty="0">
                      <a:solidFill>
                        <a:schemeClr val="accent1"/>
                      </a:solidFill>
                    </a:rPr>
                    <a:t>输入标题文本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451484" y="1639322"/>
            <a:ext cx="4048536" cy="3874448"/>
            <a:chOff x="983432" y="1156712"/>
            <a:chExt cx="5186001" cy="4963002"/>
          </a:xfrm>
        </p:grpSpPr>
        <p:sp>
          <p:nvSpPr>
            <p:cNvPr id="35" name="Oval 3"/>
            <p:cNvSpPr/>
            <p:nvPr/>
          </p:nvSpPr>
          <p:spPr bwMode="auto">
            <a:xfrm rot="900000">
              <a:off x="1489772" y="1720932"/>
              <a:ext cx="4144434" cy="4144434"/>
            </a:xfrm>
            <a:prstGeom prst="ellipse">
              <a:avLst/>
            </a:prstGeom>
            <a:noFill/>
            <a:ln w="6350" cap="flat">
              <a:solidFill>
                <a:schemeClr val="tx2"/>
              </a:solidFill>
              <a:prstDash val="dash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6" name="Group 57"/>
            <p:cNvGrpSpPr/>
            <p:nvPr/>
          </p:nvGrpSpPr>
          <p:grpSpPr>
            <a:xfrm>
              <a:off x="983432" y="1156712"/>
              <a:ext cx="5186001" cy="4963002"/>
              <a:chOff x="983432" y="1156712"/>
              <a:chExt cx="5186001" cy="4963002"/>
            </a:xfrm>
          </p:grpSpPr>
          <p:sp>
            <p:nvSpPr>
              <p:cNvPr id="37" name="Freeform: Shape 4"/>
              <p:cNvSpPr/>
              <p:nvPr/>
            </p:nvSpPr>
            <p:spPr bwMode="auto">
              <a:xfrm rot="900000">
                <a:off x="3816927" y="1800639"/>
                <a:ext cx="1092164" cy="2225915"/>
              </a:xfrm>
              <a:custGeom>
                <a:avLst/>
                <a:gdLst>
                  <a:gd name="T0" fmla="*/ 239 w 316"/>
                  <a:gd name="T1" fmla="*/ 120 h 644"/>
                  <a:gd name="T2" fmla="*/ 56 w 316"/>
                  <a:gd name="T3" fmla="*/ 16 h 644"/>
                  <a:gd name="T4" fmla="*/ 58 w 316"/>
                  <a:gd name="T5" fmla="*/ 0 h 644"/>
                  <a:gd name="T6" fmla="*/ 0 w 316"/>
                  <a:gd name="T7" fmla="*/ 27 h 644"/>
                  <a:gd name="T8" fmla="*/ 52 w 316"/>
                  <a:gd name="T9" fmla="*/ 64 h 644"/>
                  <a:gd name="T10" fmla="*/ 53 w 316"/>
                  <a:gd name="T11" fmla="*/ 48 h 644"/>
                  <a:gd name="T12" fmla="*/ 284 w 316"/>
                  <a:gd name="T13" fmla="*/ 328 h 644"/>
                  <a:gd name="T14" fmla="*/ 0 w 316"/>
                  <a:gd name="T15" fmla="*/ 612 h 644"/>
                  <a:gd name="T16" fmla="*/ 0 w 316"/>
                  <a:gd name="T17" fmla="*/ 644 h 644"/>
                  <a:gd name="T18" fmla="*/ 316 w 316"/>
                  <a:gd name="T19" fmla="*/ 328 h 644"/>
                  <a:gd name="T20" fmla="*/ 239 w 316"/>
                  <a:gd name="T21" fmla="*/ 12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644">
                    <a:moveTo>
                      <a:pt x="239" y="120"/>
                    </a:moveTo>
                    <a:cubicBezTo>
                      <a:pt x="192" y="66"/>
                      <a:pt x="127" y="29"/>
                      <a:pt x="56" y="1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186" y="73"/>
                      <a:pt x="284" y="192"/>
                      <a:pt x="284" y="328"/>
                    </a:cubicBezTo>
                    <a:cubicBezTo>
                      <a:pt x="284" y="485"/>
                      <a:pt x="157" y="612"/>
                      <a:pt x="0" y="612"/>
                    </a:cubicBezTo>
                    <a:cubicBezTo>
                      <a:pt x="0" y="644"/>
                      <a:pt x="0" y="644"/>
                      <a:pt x="0" y="644"/>
                    </a:cubicBezTo>
                    <a:cubicBezTo>
                      <a:pt x="174" y="644"/>
                      <a:pt x="316" y="502"/>
                      <a:pt x="316" y="328"/>
                    </a:cubicBezTo>
                    <a:cubicBezTo>
                      <a:pt x="316" y="251"/>
                      <a:pt x="289" y="178"/>
                      <a:pt x="239" y="12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5"/>
              <p:cNvSpPr/>
              <p:nvPr/>
            </p:nvSpPr>
            <p:spPr bwMode="auto">
              <a:xfrm rot="900000">
                <a:off x="1776122" y="2135694"/>
                <a:ext cx="2144545" cy="1459232"/>
              </a:xfrm>
              <a:custGeom>
                <a:avLst/>
                <a:gdLst>
                  <a:gd name="T0" fmla="*/ 576 w 621"/>
                  <a:gd name="T1" fmla="*/ 181 h 422"/>
                  <a:gd name="T2" fmla="*/ 392 w 621"/>
                  <a:gd name="T3" fmla="*/ 23 h 422"/>
                  <a:gd name="T4" fmla="*/ 171 w 621"/>
                  <a:gd name="T5" fmla="*/ 33 h 422"/>
                  <a:gd name="T6" fmla="*/ 15 w 621"/>
                  <a:gd name="T7" fmla="*/ 174 h 422"/>
                  <a:gd name="T8" fmla="*/ 0 w 621"/>
                  <a:gd name="T9" fmla="*/ 168 h 422"/>
                  <a:gd name="T10" fmla="*/ 8 w 621"/>
                  <a:gd name="T11" fmla="*/ 231 h 422"/>
                  <a:gd name="T12" fmla="*/ 59 w 621"/>
                  <a:gd name="T13" fmla="*/ 193 h 422"/>
                  <a:gd name="T14" fmla="*/ 44 w 621"/>
                  <a:gd name="T15" fmla="*/ 187 h 422"/>
                  <a:gd name="T16" fmla="*/ 382 w 621"/>
                  <a:gd name="T17" fmla="*/ 54 h 422"/>
                  <a:gd name="T18" fmla="*/ 547 w 621"/>
                  <a:gd name="T19" fmla="*/ 195 h 422"/>
                  <a:gd name="T20" fmla="*/ 565 w 621"/>
                  <a:gd name="T21" fmla="*/ 412 h 422"/>
                  <a:gd name="T22" fmla="*/ 595 w 621"/>
                  <a:gd name="T23" fmla="*/ 422 h 422"/>
                  <a:gd name="T24" fmla="*/ 576 w 621"/>
                  <a:gd name="T25" fmla="*/ 18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1" h="422">
                    <a:moveTo>
                      <a:pt x="576" y="181"/>
                    </a:moveTo>
                    <a:cubicBezTo>
                      <a:pt x="538" y="105"/>
                      <a:pt x="472" y="49"/>
                      <a:pt x="392" y="23"/>
                    </a:cubicBezTo>
                    <a:cubicBezTo>
                      <a:pt x="319" y="0"/>
                      <a:pt x="241" y="3"/>
                      <a:pt x="171" y="33"/>
                    </a:cubicBezTo>
                    <a:cubicBezTo>
                      <a:pt x="104" y="61"/>
                      <a:pt x="49" y="111"/>
                      <a:pt x="15" y="17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" y="231"/>
                      <a:pt x="8" y="231"/>
                      <a:pt x="8" y="231"/>
                    </a:cubicBezTo>
                    <a:cubicBezTo>
                      <a:pt x="59" y="193"/>
                      <a:pt x="59" y="193"/>
                      <a:pt x="59" y="193"/>
                    </a:cubicBezTo>
                    <a:cubicBezTo>
                      <a:pt x="44" y="187"/>
                      <a:pt x="44" y="187"/>
                      <a:pt x="44" y="187"/>
                    </a:cubicBezTo>
                    <a:cubicBezTo>
                      <a:pt x="109" y="69"/>
                      <a:pt x="252" y="12"/>
                      <a:pt x="382" y="54"/>
                    </a:cubicBezTo>
                    <a:cubicBezTo>
                      <a:pt x="454" y="77"/>
                      <a:pt x="513" y="127"/>
                      <a:pt x="547" y="195"/>
                    </a:cubicBezTo>
                    <a:cubicBezTo>
                      <a:pt x="582" y="263"/>
                      <a:pt x="588" y="340"/>
                      <a:pt x="565" y="412"/>
                    </a:cubicBezTo>
                    <a:cubicBezTo>
                      <a:pt x="595" y="422"/>
                      <a:pt x="595" y="422"/>
                      <a:pt x="595" y="422"/>
                    </a:cubicBezTo>
                    <a:cubicBezTo>
                      <a:pt x="621" y="342"/>
                      <a:pt x="614" y="256"/>
                      <a:pt x="576" y="18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6"/>
              <p:cNvSpPr/>
              <p:nvPr/>
            </p:nvSpPr>
            <p:spPr bwMode="auto">
              <a:xfrm rot="900000">
                <a:off x="1701220" y="3154414"/>
                <a:ext cx="1753971" cy="2081258"/>
              </a:xfrm>
              <a:custGeom>
                <a:avLst/>
                <a:gdLst>
                  <a:gd name="T0" fmla="*/ 66 w 508"/>
                  <a:gd name="T1" fmla="*/ 172 h 602"/>
                  <a:gd name="T2" fmla="*/ 6 w 508"/>
                  <a:gd name="T3" fmla="*/ 385 h 602"/>
                  <a:gd name="T4" fmla="*/ 93 w 508"/>
                  <a:gd name="T5" fmla="*/ 577 h 602"/>
                  <a:gd name="T6" fmla="*/ 83 w 508"/>
                  <a:gd name="T7" fmla="*/ 589 h 602"/>
                  <a:gd name="T8" fmla="*/ 145 w 508"/>
                  <a:gd name="T9" fmla="*/ 602 h 602"/>
                  <a:gd name="T10" fmla="*/ 125 w 508"/>
                  <a:gd name="T11" fmla="*/ 541 h 602"/>
                  <a:gd name="T12" fmla="*/ 114 w 508"/>
                  <a:gd name="T13" fmla="*/ 553 h 602"/>
                  <a:gd name="T14" fmla="*/ 92 w 508"/>
                  <a:gd name="T15" fmla="*/ 191 h 602"/>
                  <a:gd name="T16" fmla="*/ 277 w 508"/>
                  <a:gd name="T17" fmla="*/ 77 h 602"/>
                  <a:gd name="T18" fmla="*/ 489 w 508"/>
                  <a:gd name="T19" fmla="*/ 128 h 602"/>
                  <a:gd name="T20" fmla="*/ 508 w 508"/>
                  <a:gd name="T21" fmla="*/ 102 h 602"/>
                  <a:gd name="T22" fmla="*/ 66 w 508"/>
                  <a:gd name="T23" fmla="*/ 17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8" h="602">
                    <a:moveTo>
                      <a:pt x="66" y="172"/>
                    </a:moveTo>
                    <a:cubicBezTo>
                      <a:pt x="21" y="234"/>
                      <a:pt x="0" y="310"/>
                      <a:pt x="6" y="385"/>
                    </a:cubicBezTo>
                    <a:cubicBezTo>
                      <a:pt x="13" y="458"/>
                      <a:pt x="43" y="525"/>
                      <a:pt x="93" y="577"/>
                    </a:cubicBezTo>
                    <a:cubicBezTo>
                      <a:pt x="83" y="589"/>
                      <a:pt x="83" y="589"/>
                      <a:pt x="83" y="589"/>
                    </a:cubicBezTo>
                    <a:cubicBezTo>
                      <a:pt x="145" y="602"/>
                      <a:pt x="145" y="602"/>
                      <a:pt x="145" y="602"/>
                    </a:cubicBezTo>
                    <a:cubicBezTo>
                      <a:pt x="125" y="541"/>
                      <a:pt x="125" y="541"/>
                      <a:pt x="125" y="541"/>
                    </a:cubicBezTo>
                    <a:cubicBezTo>
                      <a:pt x="114" y="553"/>
                      <a:pt x="114" y="553"/>
                      <a:pt x="114" y="553"/>
                    </a:cubicBezTo>
                    <a:cubicBezTo>
                      <a:pt x="22" y="455"/>
                      <a:pt x="12" y="301"/>
                      <a:pt x="92" y="191"/>
                    </a:cubicBezTo>
                    <a:cubicBezTo>
                      <a:pt x="136" y="130"/>
                      <a:pt x="202" y="89"/>
                      <a:pt x="277" y="77"/>
                    </a:cubicBezTo>
                    <a:cubicBezTo>
                      <a:pt x="353" y="65"/>
                      <a:pt x="428" y="83"/>
                      <a:pt x="489" y="128"/>
                    </a:cubicBezTo>
                    <a:cubicBezTo>
                      <a:pt x="508" y="102"/>
                      <a:pt x="508" y="102"/>
                      <a:pt x="508" y="102"/>
                    </a:cubicBezTo>
                    <a:cubicBezTo>
                      <a:pt x="367" y="0"/>
                      <a:pt x="168" y="31"/>
                      <a:pt x="66" y="17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7"/>
              <p:cNvSpPr/>
              <p:nvPr/>
            </p:nvSpPr>
            <p:spPr bwMode="auto">
              <a:xfrm rot="900000">
                <a:off x="2679904" y="3792505"/>
                <a:ext cx="1847997" cy="1979998"/>
              </a:xfrm>
              <a:custGeom>
                <a:avLst/>
                <a:gdLst>
                  <a:gd name="T0" fmla="*/ 535 w 535"/>
                  <a:gd name="T1" fmla="*/ 500 h 573"/>
                  <a:gd name="T2" fmla="*/ 471 w 535"/>
                  <a:gd name="T3" fmla="*/ 501 h 573"/>
                  <a:gd name="T4" fmla="*/ 479 w 535"/>
                  <a:gd name="T5" fmla="*/ 514 h 573"/>
                  <a:gd name="T6" fmla="*/ 128 w 535"/>
                  <a:gd name="T7" fmla="*/ 424 h 573"/>
                  <a:gd name="T8" fmla="*/ 77 w 535"/>
                  <a:gd name="T9" fmla="*/ 212 h 573"/>
                  <a:gd name="T10" fmla="*/ 191 w 535"/>
                  <a:gd name="T11" fmla="*/ 26 h 573"/>
                  <a:gd name="T12" fmla="*/ 172 w 535"/>
                  <a:gd name="T13" fmla="*/ 0 h 573"/>
                  <a:gd name="T14" fmla="*/ 102 w 535"/>
                  <a:gd name="T15" fmla="*/ 443 h 573"/>
                  <a:gd name="T16" fmla="*/ 287 w 535"/>
                  <a:gd name="T17" fmla="*/ 565 h 573"/>
                  <a:gd name="T18" fmla="*/ 359 w 535"/>
                  <a:gd name="T19" fmla="*/ 573 h 573"/>
                  <a:gd name="T20" fmla="*/ 496 w 535"/>
                  <a:gd name="T21" fmla="*/ 542 h 573"/>
                  <a:gd name="T22" fmla="*/ 504 w 535"/>
                  <a:gd name="T23" fmla="*/ 555 h 573"/>
                  <a:gd name="T24" fmla="*/ 535 w 535"/>
                  <a:gd name="T25" fmla="*/ 500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5" h="573">
                    <a:moveTo>
                      <a:pt x="535" y="500"/>
                    </a:moveTo>
                    <a:cubicBezTo>
                      <a:pt x="471" y="501"/>
                      <a:pt x="471" y="501"/>
                      <a:pt x="471" y="501"/>
                    </a:cubicBezTo>
                    <a:cubicBezTo>
                      <a:pt x="479" y="514"/>
                      <a:pt x="479" y="514"/>
                      <a:pt x="479" y="514"/>
                    </a:cubicBezTo>
                    <a:cubicBezTo>
                      <a:pt x="357" y="572"/>
                      <a:pt x="208" y="534"/>
                      <a:pt x="128" y="424"/>
                    </a:cubicBezTo>
                    <a:cubicBezTo>
                      <a:pt x="83" y="362"/>
                      <a:pt x="65" y="287"/>
                      <a:pt x="77" y="212"/>
                    </a:cubicBezTo>
                    <a:cubicBezTo>
                      <a:pt x="89" y="137"/>
                      <a:pt x="130" y="71"/>
                      <a:pt x="191" y="26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31" y="103"/>
                      <a:pt x="0" y="301"/>
                      <a:pt x="102" y="443"/>
                    </a:cubicBezTo>
                    <a:cubicBezTo>
                      <a:pt x="147" y="504"/>
                      <a:pt x="212" y="548"/>
                      <a:pt x="287" y="565"/>
                    </a:cubicBezTo>
                    <a:cubicBezTo>
                      <a:pt x="310" y="570"/>
                      <a:pt x="335" y="573"/>
                      <a:pt x="359" y="573"/>
                    </a:cubicBezTo>
                    <a:cubicBezTo>
                      <a:pt x="406" y="573"/>
                      <a:pt x="453" y="563"/>
                      <a:pt x="496" y="542"/>
                    </a:cubicBezTo>
                    <a:cubicBezTo>
                      <a:pt x="504" y="555"/>
                      <a:pt x="504" y="555"/>
                      <a:pt x="504" y="555"/>
                    </a:cubicBezTo>
                    <a:lnTo>
                      <a:pt x="535" y="50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8"/>
              <p:cNvSpPr/>
              <p:nvPr/>
            </p:nvSpPr>
            <p:spPr bwMode="auto">
              <a:xfrm rot="900000">
                <a:off x="3458941" y="3417383"/>
                <a:ext cx="2175286" cy="1415835"/>
              </a:xfrm>
              <a:custGeom>
                <a:avLst/>
                <a:gdLst>
                  <a:gd name="T0" fmla="*/ 630 w 630"/>
                  <a:gd name="T1" fmla="*/ 47 h 410"/>
                  <a:gd name="T2" fmla="*/ 587 w 630"/>
                  <a:gd name="T3" fmla="*/ 0 h 410"/>
                  <a:gd name="T4" fmla="*/ 568 w 630"/>
                  <a:gd name="T5" fmla="*/ 61 h 410"/>
                  <a:gd name="T6" fmla="*/ 583 w 630"/>
                  <a:gd name="T7" fmla="*/ 58 h 410"/>
                  <a:gd name="T8" fmla="*/ 389 w 630"/>
                  <a:gd name="T9" fmla="*/ 364 h 410"/>
                  <a:gd name="T10" fmla="*/ 171 w 630"/>
                  <a:gd name="T11" fmla="*/ 347 h 410"/>
                  <a:gd name="T12" fmla="*/ 30 w 630"/>
                  <a:gd name="T13" fmla="*/ 181 h 410"/>
                  <a:gd name="T14" fmla="*/ 0 w 630"/>
                  <a:gd name="T15" fmla="*/ 191 h 410"/>
                  <a:gd name="T16" fmla="*/ 157 w 630"/>
                  <a:gd name="T17" fmla="*/ 375 h 410"/>
                  <a:gd name="T18" fmla="*/ 300 w 630"/>
                  <a:gd name="T19" fmla="*/ 410 h 410"/>
                  <a:gd name="T20" fmla="*/ 399 w 630"/>
                  <a:gd name="T21" fmla="*/ 394 h 410"/>
                  <a:gd name="T22" fmla="*/ 572 w 630"/>
                  <a:gd name="T23" fmla="*/ 257 h 410"/>
                  <a:gd name="T24" fmla="*/ 614 w 630"/>
                  <a:gd name="T25" fmla="*/ 51 h 410"/>
                  <a:gd name="T26" fmla="*/ 630 w 630"/>
                  <a:gd name="T27" fmla="*/ 47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0" h="410">
                    <a:moveTo>
                      <a:pt x="630" y="47"/>
                    </a:moveTo>
                    <a:cubicBezTo>
                      <a:pt x="587" y="0"/>
                      <a:pt x="587" y="0"/>
                      <a:pt x="587" y="0"/>
                    </a:cubicBezTo>
                    <a:cubicBezTo>
                      <a:pt x="568" y="61"/>
                      <a:pt x="568" y="61"/>
                      <a:pt x="568" y="61"/>
                    </a:cubicBezTo>
                    <a:cubicBezTo>
                      <a:pt x="583" y="58"/>
                      <a:pt x="583" y="58"/>
                      <a:pt x="583" y="58"/>
                    </a:cubicBezTo>
                    <a:cubicBezTo>
                      <a:pt x="600" y="192"/>
                      <a:pt x="518" y="322"/>
                      <a:pt x="389" y="364"/>
                    </a:cubicBezTo>
                    <a:cubicBezTo>
                      <a:pt x="316" y="388"/>
                      <a:pt x="239" y="381"/>
                      <a:pt x="171" y="347"/>
                    </a:cubicBezTo>
                    <a:cubicBezTo>
                      <a:pt x="104" y="312"/>
                      <a:pt x="53" y="254"/>
                      <a:pt x="30" y="181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26" y="272"/>
                      <a:pt x="82" y="337"/>
                      <a:pt x="157" y="375"/>
                    </a:cubicBezTo>
                    <a:cubicBezTo>
                      <a:pt x="202" y="398"/>
                      <a:pt x="251" y="410"/>
                      <a:pt x="300" y="410"/>
                    </a:cubicBezTo>
                    <a:cubicBezTo>
                      <a:pt x="333" y="410"/>
                      <a:pt x="366" y="405"/>
                      <a:pt x="399" y="394"/>
                    </a:cubicBezTo>
                    <a:cubicBezTo>
                      <a:pt x="471" y="371"/>
                      <a:pt x="532" y="322"/>
                      <a:pt x="572" y="257"/>
                    </a:cubicBezTo>
                    <a:cubicBezTo>
                      <a:pt x="609" y="195"/>
                      <a:pt x="624" y="122"/>
                      <a:pt x="614" y="51"/>
                    </a:cubicBezTo>
                    <a:lnTo>
                      <a:pt x="630" y="47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10"/>
              <p:cNvSpPr/>
              <p:nvPr/>
            </p:nvSpPr>
            <p:spPr bwMode="auto">
              <a:xfrm rot="900000">
                <a:off x="2688355" y="2919986"/>
                <a:ext cx="1748546" cy="1748548"/>
              </a:xfrm>
              <a:prstGeom prst="ellipse">
                <a:avLst/>
              </a:prstGeom>
              <a:solidFill>
                <a:schemeClr val="bg1"/>
              </a:solidFill>
              <a:ln w="76200" cap="flat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3297952" y="3302522"/>
                <a:ext cx="516680" cy="494799"/>
                <a:chOff x="5699125" y="234951"/>
                <a:chExt cx="487363" cy="466725"/>
              </a:xfrm>
              <a:solidFill>
                <a:schemeClr val="accent6"/>
              </a:solidFill>
              <a:effectLst/>
            </p:grpSpPr>
            <p:sp>
              <p:nvSpPr>
                <p:cNvPr id="50" name="Freeform: Shape 14"/>
                <p:cNvSpPr/>
                <p:nvPr/>
              </p:nvSpPr>
              <p:spPr bwMode="auto">
                <a:xfrm>
                  <a:off x="5700713" y="234951"/>
                  <a:ext cx="485775" cy="239713"/>
                </a:xfrm>
                <a:custGeom>
                  <a:avLst/>
                  <a:gdLst>
                    <a:gd name="T0" fmla="*/ 16 w 727"/>
                    <a:gd name="T1" fmla="*/ 357 h 357"/>
                    <a:gd name="T2" fmla="*/ 22 w 727"/>
                    <a:gd name="T3" fmla="*/ 356 h 357"/>
                    <a:gd name="T4" fmla="*/ 251 w 727"/>
                    <a:gd name="T5" fmla="*/ 260 h 357"/>
                    <a:gd name="T6" fmla="*/ 493 w 727"/>
                    <a:gd name="T7" fmla="*/ 210 h 357"/>
                    <a:gd name="T8" fmla="*/ 661 w 727"/>
                    <a:gd name="T9" fmla="*/ 72 h 357"/>
                    <a:gd name="T10" fmla="*/ 688 w 727"/>
                    <a:gd name="T11" fmla="*/ 104 h 357"/>
                    <a:gd name="T12" fmla="*/ 727 w 727"/>
                    <a:gd name="T13" fmla="*/ 0 h 357"/>
                    <a:gd name="T14" fmla="*/ 617 w 727"/>
                    <a:gd name="T15" fmla="*/ 18 h 357"/>
                    <a:gd name="T16" fmla="*/ 644 w 727"/>
                    <a:gd name="T17" fmla="*/ 51 h 357"/>
                    <a:gd name="T18" fmla="*/ 481 w 727"/>
                    <a:gd name="T19" fmla="*/ 184 h 357"/>
                    <a:gd name="T20" fmla="*/ 244 w 727"/>
                    <a:gd name="T21" fmla="*/ 233 h 357"/>
                    <a:gd name="T22" fmla="*/ 11 w 727"/>
                    <a:gd name="T23" fmla="*/ 331 h 357"/>
                    <a:gd name="T24" fmla="*/ 3 w 727"/>
                    <a:gd name="T25" fmla="*/ 349 h 357"/>
                    <a:gd name="T26" fmla="*/ 16 w 727"/>
                    <a:gd name="T27" fmla="*/ 357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7" h="357">
                      <a:moveTo>
                        <a:pt x="16" y="357"/>
                      </a:moveTo>
                      <a:cubicBezTo>
                        <a:pt x="18" y="357"/>
                        <a:pt x="20" y="357"/>
                        <a:pt x="22" y="356"/>
                      </a:cubicBezTo>
                      <a:cubicBezTo>
                        <a:pt x="251" y="260"/>
                        <a:pt x="251" y="260"/>
                        <a:pt x="251" y="260"/>
                      </a:cubicBezTo>
                      <a:cubicBezTo>
                        <a:pt x="493" y="210"/>
                        <a:pt x="493" y="210"/>
                        <a:pt x="493" y="210"/>
                      </a:cubicBezTo>
                      <a:cubicBezTo>
                        <a:pt x="661" y="72"/>
                        <a:pt x="661" y="72"/>
                        <a:pt x="661" y="72"/>
                      </a:cubicBezTo>
                      <a:cubicBezTo>
                        <a:pt x="688" y="104"/>
                        <a:pt x="688" y="104"/>
                        <a:pt x="688" y="104"/>
                      </a:cubicBezTo>
                      <a:cubicBezTo>
                        <a:pt x="727" y="0"/>
                        <a:pt x="727" y="0"/>
                        <a:pt x="727" y="0"/>
                      </a:cubicBezTo>
                      <a:cubicBezTo>
                        <a:pt x="617" y="18"/>
                        <a:pt x="617" y="18"/>
                        <a:pt x="617" y="18"/>
                      </a:cubicBezTo>
                      <a:cubicBezTo>
                        <a:pt x="644" y="51"/>
                        <a:pt x="644" y="51"/>
                        <a:pt x="644" y="51"/>
                      </a:cubicBezTo>
                      <a:cubicBezTo>
                        <a:pt x="481" y="184"/>
                        <a:pt x="481" y="184"/>
                        <a:pt x="481" y="184"/>
                      </a:cubicBezTo>
                      <a:cubicBezTo>
                        <a:pt x="244" y="233"/>
                        <a:pt x="244" y="233"/>
                        <a:pt x="244" y="233"/>
                      </a:cubicBezTo>
                      <a:cubicBezTo>
                        <a:pt x="11" y="331"/>
                        <a:pt x="11" y="331"/>
                        <a:pt x="11" y="331"/>
                      </a:cubicBezTo>
                      <a:cubicBezTo>
                        <a:pt x="4" y="334"/>
                        <a:pt x="0" y="342"/>
                        <a:pt x="3" y="349"/>
                      </a:cubicBezTo>
                      <a:cubicBezTo>
                        <a:pt x="6" y="354"/>
                        <a:pt x="11" y="357"/>
                        <a:pt x="16" y="3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Rectangle 15"/>
                <p:cNvSpPr/>
                <p:nvPr/>
              </p:nvSpPr>
              <p:spPr bwMode="auto">
                <a:xfrm>
                  <a:off x="5699125" y="549276"/>
                  <a:ext cx="92075" cy="152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Rectangle 16"/>
                <p:cNvSpPr/>
                <p:nvPr/>
              </p:nvSpPr>
              <p:spPr bwMode="auto">
                <a:xfrm>
                  <a:off x="5826125" y="496888"/>
                  <a:ext cx="93663" cy="2047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Rectangle 17"/>
                <p:cNvSpPr/>
                <p:nvPr/>
              </p:nvSpPr>
              <p:spPr bwMode="auto">
                <a:xfrm>
                  <a:off x="5959475" y="469901"/>
                  <a:ext cx="93663" cy="2317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Rectangle 18"/>
                <p:cNvSpPr/>
                <p:nvPr/>
              </p:nvSpPr>
              <p:spPr bwMode="auto">
                <a:xfrm>
                  <a:off x="6092825" y="363538"/>
                  <a:ext cx="93663" cy="3381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4" name="TextBox 12"/>
              <p:cNvSpPr txBox="1"/>
              <p:nvPr/>
            </p:nvSpPr>
            <p:spPr>
              <a:xfrm>
                <a:off x="3056553" y="3885337"/>
                <a:ext cx="1025046" cy="433673"/>
              </a:xfrm>
              <a:prstGeom prst="rect">
                <a:avLst/>
              </a:prstGeom>
              <a:noFill/>
              <a:effectLst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6"/>
                    </a:solidFill>
                  </a:rPr>
                  <a:t>关键词</a:t>
                </a:r>
              </a:p>
            </p:txBody>
          </p:sp>
          <p:sp>
            <p:nvSpPr>
              <p:cNvPr id="45" name="Oval 20"/>
              <p:cNvSpPr/>
              <p:nvPr/>
            </p:nvSpPr>
            <p:spPr bwMode="auto">
              <a:xfrm>
                <a:off x="3108300" y="1156712"/>
                <a:ext cx="1007178" cy="100898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vert="horz" wrap="none" lIns="0" tIns="0" rIns="0" bIns="0" anchor="ctr" anchorCtr="0" compatLnSpc="1">
                <a:normAutofit/>
              </a:bodyPr>
              <a:lstStyle/>
              <a:p>
                <a:pPr algn="ctr"/>
                <a:r>
                  <a:rPr lang="en-US" sz="32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sp>
            <p:nvSpPr>
              <p:cNvPr id="46" name="Freeform: Shape 23"/>
              <p:cNvSpPr/>
              <p:nvPr/>
            </p:nvSpPr>
            <p:spPr bwMode="auto">
              <a:xfrm>
                <a:off x="983432" y="2523136"/>
                <a:ext cx="1131943" cy="1130136"/>
              </a:xfrm>
              <a:custGeom>
                <a:avLst/>
                <a:gdLst>
                  <a:gd name="T0" fmla="*/ 209 w 328"/>
                  <a:gd name="T1" fmla="*/ 25 h 327"/>
                  <a:gd name="T2" fmla="*/ 25 w 328"/>
                  <a:gd name="T3" fmla="*/ 118 h 327"/>
                  <a:gd name="T4" fmla="*/ 119 w 328"/>
                  <a:gd name="T5" fmla="*/ 302 h 327"/>
                  <a:gd name="T6" fmla="*/ 303 w 328"/>
                  <a:gd name="T7" fmla="*/ 209 h 327"/>
                  <a:gd name="T8" fmla="*/ 209 w 328"/>
                  <a:gd name="T9" fmla="*/ 2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327">
                    <a:moveTo>
                      <a:pt x="209" y="25"/>
                    </a:moveTo>
                    <a:cubicBezTo>
                      <a:pt x="132" y="0"/>
                      <a:pt x="50" y="42"/>
                      <a:pt x="25" y="118"/>
                    </a:cubicBezTo>
                    <a:cubicBezTo>
                      <a:pt x="0" y="195"/>
                      <a:pt x="42" y="277"/>
                      <a:pt x="119" y="302"/>
                    </a:cubicBezTo>
                    <a:cubicBezTo>
                      <a:pt x="196" y="327"/>
                      <a:pt x="278" y="285"/>
                      <a:pt x="303" y="209"/>
                    </a:cubicBezTo>
                    <a:cubicBezTo>
                      <a:pt x="328" y="132"/>
                      <a:pt x="286" y="50"/>
                      <a:pt x="209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vert="horz" wrap="none" lIns="0" tIns="0" rIns="0" bIns="0" anchor="ctr" anchorCtr="0" compatLnSpc="1">
                <a:normAutofit/>
              </a:bodyPr>
              <a:lstStyle/>
              <a:p>
                <a:pPr algn="ctr"/>
                <a:r>
                  <a:rPr lang="en-US" sz="32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sp>
            <p:nvSpPr>
              <p:cNvPr id="47" name="Freeform: Shape 26"/>
              <p:cNvSpPr/>
              <p:nvPr/>
            </p:nvSpPr>
            <p:spPr bwMode="auto">
              <a:xfrm>
                <a:off x="1697089" y="4919147"/>
                <a:ext cx="1140985" cy="1142794"/>
              </a:xfrm>
              <a:custGeom>
                <a:avLst/>
                <a:gdLst>
                  <a:gd name="T0" fmla="*/ 47 w 330"/>
                  <a:gd name="T1" fmla="*/ 80 h 331"/>
                  <a:gd name="T2" fmla="*/ 79 w 330"/>
                  <a:gd name="T3" fmla="*/ 283 h 331"/>
                  <a:gd name="T4" fmla="*/ 283 w 330"/>
                  <a:gd name="T5" fmla="*/ 251 h 331"/>
                  <a:gd name="T6" fmla="*/ 251 w 330"/>
                  <a:gd name="T7" fmla="*/ 47 h 331"/>
                  <a:gd name="T8" fmla="*/ 47 w 330"/>
                  <a:gd name="T9" fmla="*/ 8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0" h="331">
                    <a:moveTo>
                      <a:pt x="47" y="80"/>
                    </a:moveTo>
                    <a:cubicBezTo>
                      <a:pt x="0" y="145"/>
                      <a:pt x="14" y="236"/>
                      <a:pt x="79" y="283"/>
                    </a:cubicBezTo>
                    <a:cubicBezTo>
                      <a:pt x="145" y="331"/>
                      <a:pt x="236" y="316"/>
                      <a:pt x="283" y="251"/>
                    </a:cubicBezTo>
                    <a:cubicBezTo>
                      <a:pt x="330" y="186"/>
                      <a:pt x="316" y="95"/>
                      <a:pt x="251" y="47"/>
                    </a:cubicBezTo>
                    <a:cubicBezTo>
                      <a:pt x="186" y="0"/>
                      <a:pt x="94" y="14"/>
                      <a:pt x="47" y="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none" lIns="0" tIns="0" rIns="0" bIns="0" anchor="ctr" anchorCtr="0" compatLnSpc="1">
                <a:normAutofit/>
              </a:bodyPr>
              <a:lstStyle/>
              <a:p>
                <a:pPr algn="ctr"/>
                <a:r>
                  <a:rPr lang="en-US" sz="32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sp>
            <p:nvSpPr>
              <p:cNvPr id="48" name="Freeform: Shape 29"/>
              <p:cNvSpPr/>
              <p:nvPr/>
            </p:nvSpPr>
            <p:spPr bwMode="auto">
              <a:xfrm>
                <a:off x="4203470" y="4975112"/>
                <a:ext cx="1142793" cy="1144602"/>
              </a:xfrm>
              <a:custGeom>
                <a:avLst/>
                <a:gdLst>
                  <a:gd name="T0" fmla="*/ 47 w 331"/>
                  <a:gd name="T1" fmla="*/ 252 h 331"/>
                  <a:gd name="T2" fmla="*/ 251 w 331"/>
                  <a:gd name="T3" fmla="*/ 284 h 331"/>
                  <a:gd name="T4" fmla="*/ 283 w 331"/>
                  <a:gd name="T5" fmla="*/ 80 h 331"/>
                  <a:gd name="T6" fmla="*/ 80 w 331"/>
                  <a:gd name="T7" fmla="*/ 48 h 331"/>
                  <a:gd name="T8" fmla="*/ 47 w 331"/>
                  <a:gd name="T9" fmla="*/ 252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331">
                    <a:moveTo>
                      <a:pt x="47" y="252"/>
                    </a:moveTo>
                    <a:cubicBezTo>
                      <a:pt x="95" y="317"/>
                      <a:pt x="186" y="331"/>
                      <a:pt x="251" y="284"/>
                    </a:cubicBezTo>
                    <a:cubicBezTo>
                      <a:pt x="316" y="237"/>
                      <a:pt x="331" y="145"/>
                      <a:pt x="283" y="80"/>
                    </a:cubicBezTo>
                    <a:cubicBezTo>
                      <a:pt x="236" y="15"/>
                      <a:pt x="145" y="0"/>
                      <a:pt x="80" y="48"/>
                    </a:cubicBezTo>
                    <a:cubicBezTo>
                      <a:pt x="15" y="95"/>
                      <a:pt x="0" y="186"/>
                      <a:pt x="47" y="2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vert="horz" wrap="none" lIns="0" tIns="0" rIns="0" bIns="0" anchor="ctr" anchorCtr="0" compatLnSpc="1">
                <a:normAutofit/>
              </a:bodyPr>
              <a:lstStyle/>
              <a:p>
                <a:pPr algn="ctr"/>
                <a:r>
                  <a:rPr lang="en-US" sz="32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sp>
            <p:nvSpPr>
              <p:cNvPr id="49" name="Freeform: Shape 32"/>
              <p:cNvSpPr/>
              <p:nvPr/>
            </p:nvSpPr>
            <p:spPr bwMode="auto">
              <a:xfrm>
                <a:off x="5041106" y="2615903"/>
                <a:ext cx="1128327" cy="1131944"/>
              </a:xfrm>
              <a:custGeom>
                <a:avLst/>
                <a:gdLst>
                  <a:gd name="T0" fmla="*/ 208 w 327"/>
                  <a:gd name="T1" fmla="*/ 303 h 328"/>
                  <a:gd name="T2" fmla="*/ 302 w 327"/>
                  <a:gd name="T3" fmla="*/ 119 h 328"/>
                  <a:gd name="T4" fmla="*/ 118 w 327"/>
                  <a:gd name="T5" fmla="*/ 25 h 328"/>
                  <a:gd name="T6" fmla="*/ 25 w 327"/>
                  <a:gd name="T7" fmla="*/ 209 h 328"/>
                  <a:gd name="T8" fmla="*/ 208 w 327"/>
                  <a:gd name="T9" fmla="*/ 303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8">
                    <a:moveTo>
                      <a:pt x="208" y="303"/>
                    </a:moveTo>
                    <a:cubicBezTo>
                      <a:pt x="285" y="278"/>
                      <a:pt x="327" y="196"/>
                      <a:pt x="302" y="119"/>
                    </a:cubicBezTo>
                    <a:cubicBezTo>
                      <a:pt x="277" y="42"/>
                      <a:pt x="195" y="0"/>
                      <a:pt x="118" y="25"/>
                    </a:cubicBezTo>
                    <a:cubicBezTo>
                      <a:pt x="42" y="50"/>
                      <a:pt x="0" y="133"/>
                      <a:pt x="25" y="209"/>
                    </a:cubicBezTo>
                    <a:cubicBezTo>
                      <a:pt x="49" y="286"/>
                      <a:pt x="132" y="328"/>
                      <a:pt x="208" y="30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none" lIns="0" tIns="0" rIns="0" bIns="0" anchor="ctr" anchorCtr="0" compatLnSpc="1">
                <a:normAutofit/>
              </a:bodyPr>
              <a:lstStyle/>
              <a:p>
                <a:pPr algn="ctr"/>
                <a:r>
                  <a:rPr lang="en-US" sz="32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05</a:t>
                </a:r>
              </a:p>
            </p:txBody>
          </p:sp>
        </p:grpSp>
      </p:grpSp>
      <p:grpSp>
        <p:nvGrpSpPr>
          <p:cNvPr id="58" name="千图PPT彼岸天：ID 8661124库_组合 57"/>
          <p:cNvGrpSpPr/>
          <p:nvPr>
            <p:custDataLst>
              <p:tags r:id="rId2"/>
            </p:custDataLst>
          </p:nvPr>
        </p:nvGrpSpPr>
        <p:grpSpPr>
          <a:xfrm>
            <a:off x="6341287" y="4976066"/>
            <a:ext cx="4816728" cy="624349"/>
            <a:chOff x="6341287" y="4976066"/>
            <a:chExt cx="4816728" cy="624349"/>
          </a:xfrm>
        </p:grpSpPr>
        <p:grpSp>
          <p:nvGrpSpPr>
            <p:cNvPr id="5" name="Group 47"/>
            <p:cNvGrpSpPr/>
            <p:nvPr/>
          </p:nvGrpSpPr>
          <p:grpSpPr>
            <a:xfrm>
              <a:off x="6341287" y="4976066"/>
              <a:ext cx="624349" cy="624349"/>
              <a:chOff x="2876776" y="4765908"/>
              <a:chExt cx="687003" cy="687003"/>
            </a:xfrm>
          </p:grpSpPr>
          <p:sp>
            <p:nvSpPr>
              <p:cNvPr id="33" name="Diamond 48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TextBox 49"/>
              <p:cNvSpPr txBox="1"/>
              <p:nvPr/>
            </p:nvSpPr>
            <p:spPr>
              <a:xfrm>
                <a:off x="2966985" y="4878576"/>
                <a:ext cx="506582" cy="44026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05</a:t>
                </a:r>
              </a:p>
            </p:txBody>
          </p:sp>
        </p:grpSp>
        <p:grpSp>
          <p:nvGrpSpPr>
            <p:cNvPr id="6" name="Group 55"/>
            <p:cNvGrpSpPr/>
            <p:nvPr/>
          </p:nvGrpSpPr>
          <p:grpSpPr>
            <a:xfrm>
              <a:off x="6925906" y="5006624"/>
              <a:ext cx="4232109" cy="563232"/>
              <a:chOff x="6444107" y="1469392"/>
              <a:chExt cx="4232109" cy="563232"/>
            </a:xfrm>
          </p:grpSpPr>
          <p:sp>
            <p:nvSpPr>
              <p:cNvPr id="31" name="TextBox 5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2" name="TextBox 58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3"/>
            </p:custDataLst>
          </p:nvPr>
        </p:nvGrpSpPr>
        <p:grpSpPr>
          <a:xfrm>
            <a:off x="6346726" y="4125081"/>
            <a:ext cx="4811289" cy="624349"/>
            <a:chOff x="6346726" y="4125081"/>
            <a:chExt cx="4811289" cy="624349"/>
          </a:xfrm>
        </p:grpSpPr>
        <p:grpSp>
          <p:nvGrpSpPr>
            <p:cNvPr id="7" name="Group 44"/>
            <p:cNvGrpSpPr/>
            <p:nvPr/>
          </p:nvGrpSpPr>
          <p:grpSpPr>
            <a:xfrm>
              <a:off x="6346726" y="4125081"/>
              <a:ext cx="624349" cy="624349"/>
              <a:chOff x="2876776" y="4765908"/>
              <a:chExt cx="687003" cy="687003"/>
            </a:xfrm>
          </p:grpSpPr>
          <p:sp>
            <p:nvSpPr>
              <p:cNvPr id="29" name="Diamond 45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TextBox 46"/>
              <p:cNvSpPr txBox="1"/>
              <p:nvPr/>
            </p:nvSpPr>
            <p:spPr>
              <a:xfrm>
                <a:off x="2972277" y="4878576"/>
                <a:ext cx="495999" cy="44026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</p:grpSp>
        <p:grpSp>
          <p:nvGrpSpPr>
            <p:cNvPr id="8" name="Group 59"/>
            <p:cNvGrpSpPr/>
            <p:nvPr/>
          </p:nvGrpSpPr>
          <p:grpSpPr>
            <a:xfrm>
              <a:off x="6925906" y="4155639"/>
              <a:ext cx="4232109" cy="563232"/>
              <a:chOff x="6444107" y="1469392"/>
              <a:chExt cx="4232109" cy="563232"/>
            </a:xfrm>
          </p:grpSpPr>
          <p:sp>
            <p:nvSpPr>
              <p:cNvPr id="27" name="TextBox 6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8" name="TextBox 6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6" name="千图PPT彼岸天：ID 8661124库_组合 55"/>
          <p:cNvGrpSpPr/>
          <p:nvPr>
            <p:custDataLst>
              <p:tags r:id="rId4"/>
            </p:custDataLst>
          </p:nvPr>
        </p:nvGrpSpPr>
        <p:grpSpPr>
          <a:xfrm>
            <a:off x="6346726" y="3274097"/>
            <a:ext cx="4811289" cy="624349"/>
            <a:chOff x="6346726" y="3274097"/>
            <a:chExt cx="4811289" cy="624349"/>
          </a:xfrm>
        </p:grpSpPr>
        <p:grpSp>
          <p:nvGrpSpPr>
            <p:cNvPr id="9" name="Group 41"/>
            <p:cNvGrpSpPr/>
            <p:nvPr/>
          </p:nvGrpSpPr>
          <p:grpSpPr>
            <a:xfrm>
              <a:off x="6346726" y="3274097"/>
              <a:ext cx="624349" cy="624349"/>
              <a:chOff x="2876776" y="4765908"/>
              <a:chExt cx="687003" cy="687003"/>
            </a:xfrm>
          </p:grpSpPr>
          <p:sp>
            <p:nvSpPr>
              <p:cNvPr id="25" name="Diamond 42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TextBox 43"/>
              <p:cNvSpPr txBox="1"/>
              <p:nvPr/>
            </p:nvSpPr>
            <p:spPr>
              <a:xfrm>
                <a:off x="2967866" y="4878576"/>
                <a:ext cx="504819" cy="44026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</p:grpSp>
        <p:grpSp>
          <p:nvGrpSpPr>
            <p:cNvPr id="10" name="Group 62"/>
            <p:cNvGrpSpPr/>
            <p:nvPr/>
          </p:nvGrpSpPr>
          <p:grpSpPr>
            <a:xfrm>
              <a:off x="6925906" y="3304655"/>
              <a:ext cx="4232109" cy="563232"/>
              <a:chOff x="6444107" y="1469392"/>
              <a:chExt cx="4232109" cy="563232"/>
            </a:xfrm>
          </p:grpSpPr>
          <p:sp>
            <p:nvSpPr>
              <p:cNvPr id="23" name="TextBox 63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4" name="TextBox 64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5"/>
            </p:custDataLst>
          </p:nvPr>
        </p:nvGrpSpPr>
        <p:grpSpPr>
          <a:xfrm>
            <a:off x="6346726" y="2423113"/>
            <a:ext cx="4811289" cy="624349"/>
            <a:chOff x="6346726" y="2423113"/>
            <a:chExt cx="4811289" cy="624349"/>
          </a:xfrm>
        </p:grpSpPr>
        <p:grpSp>
          <p:nvGrpSpPr>
            <p:cNvPr id="11" name="Group 38"/>
            <p:cNvGrpSpPr/>
            <p:nvPr/>
          </p:nvGrpSpPr>
          <p:grpSpPr>
            <a:xfrm>
              <a:off x="6346726" y="2423113"/>
              <a:ext cx="624349" cy="624349"/>
              <a:chOff x="2876776" y="4765908"/>
              <a:chExt cx="687003" cy="687003"/>
            </a:xfrm>
          </p:grpSpPr>
          <p:sp>
            <p:nvSpPr>
              <p:cNvPr id="21" name="Diamond 39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TextBox 40"/>
              <p:cNvSpPr txBox="1"/>
              <p:nvPr/>
            </p:nvSpPr>
            <p:spPr>
              <a:xfrm>
                <a:off x="2972277" y="4878576"/>
                <a:ext cx="495999" cy="44026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</p:grpSp>
        <p:grpSp>
          <p:nvGrpSpPr>
            <p:cNvPr id="12" name="Group 65"/>
            <p:cNvGrpSpPr/>
            <p:nvPr/>
          </p:nvGrpSpPr>
          <p:grpSpPr>
            <a:xfrm>
              <a:off x="6925906" y="2453671"/>
              <a:ext cx="4232109" cy="563232"/>
              <a:chOff x="6444107" y="1469392"/>
              <a:chExt cx="4232109" cy="563232"/>
            </a:xfrm>
          </p:grpSpPr>
          <p:sp>
            <p:nvSpPr>
              <p:cNvPr id="19" name="TextBox 6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0" name="TextBox 6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6346728" y="1572129"/>
            <a:ext cx="4811287" cy="624349"/>
            <a:chOff x="6346728" y="1572129"/>
            <a:chExt cx="4811287" cy="624349"/>
          </a:xfrm>
        </p:grpSpPr>
        <p:grpSp>
          <p:nvGrpSpPr>
            <p:cNvPr id="13" name="Group 35"/>
            <p:cNvGrpSpPr/>
            <p:nvPr/>
          </p:nvGrpSpPr>
          <p:grpSpPr>
            <a:xfrm>
              <a:off x="6346728" y="1572129"/>
              <a:ext cx="624349" cy="624349"/>
              <a:chOff x="2876776" y="4765908"/>
              <a:chExt cx="687003" cy="687003"/>
            </a:xfrm>
          </p:grpSpPr>
          <p:sp>
            <p:nvSpPr>
              <p:cNvPr id="17" name="Diamond 36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TextBox 37"/>
              <p:cNvSpPr txBox="1"/>
              <p:nvPr/>
            </p:nvSpPr>
            <p:spPr>
              <a:xfrm>
                <a:off x="2989034" y="4878576"/>
                <a:ext cx="462485" cy="44026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</p:grpSp>
        <p:grpSp>
          <p:nvGrpSpPr>
            <p:cNvPr id="14" name="Group 68"/>
            <p:cNvGrpSpPr/>
            <p:nvPr/>
          </p:nvGrpSpPr>
          <p:grpSpPr>
            <a:xfrm>
              <a:off x="6925906" y="1602687"/>
              <a:ext cx="4232109" cy="563232"/>
              <a:chOff x="6444107" y="1469392"/>
              <a:chExt cx="4232109" cy="563232"/>
            </a:xfrm>
          </p:grpSpPr>
          <p:sp>
            <p:nvSpPr>
              <p:cNvPr id="15" name="TextBox 69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6" name="TextBox 7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7894" y="1749510"/>
            <a:ext cx="1349663" cy="99041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/>
            <a:r>
              <a:rPr lang="en-US" altLang="zh-CN" sz="5865" b="1" dirty="0">
                <a:solidFill>
                  <a:srgbClr val="FEFF64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5865" b="1" dirty="0">
              <a:solidFill>
                <a:srgbClr val="FEFF64"/>
              </a:solidFill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13079" y="3078477"/>
            <a:ext cx="3019291" cy="533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1374147" y="3821709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466615" y="3821709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374147" y="4135458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3466615" y="4135458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80105" y="1665434"/>
            <a:ext cx="4517261" cy="1056492"/>
            <a:chOff x="3974544" y="1008636"/>
            <a:chExt cx="3387946" cy="792369"/>
          </a:xfrm>
        </p:grpSpPr>
        <p:grpSp>
          <p:nvGrpSpPr>
            <p:cNvPr id="4" name="组合 3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EFF64"/>
                      </a:gs>
                      <a:gs pos="99000">
                        <a:srgbClr val="EA8D02"/>
                      </a:gs>
                    </a:gsLst>
                    <a:lin ang="0" scaled="0"/>
                  </a:gradFill>
                  <a:effectLst/>
                  <a:uLnTx/>
                  <a:uFillTx/>
                  <a:latin typeface="文悦古典明朝体 (非商业使用) W5" pitchFamily="50" charset="-122"/>
                  <a:ea typeface="文悦古典明朝体 (非商业使用) W5" pitchFamily="50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EFF64"/>
                      </a:gs>
                      <a:gs pos="99000">
                        <a:srgbClr val="EA8D02"/>
                      </a:gs>
                    </a:gsLst>
                    <a:lin ang="0" scaled="0"/>
                  </a:gradFill>
                  <a:effectLst/>
                  <a:uLnTx/>
                  <a:uFillTx/>
                  <a:latin typeface="文悦古典明朝体 (非商业使用) W5" pitchFamily="50" charset="-122"/>
                  <a:ea typeface="文悦古典明朝体 (非商业使用) W5" pitchFamily="5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4039521" y="1170991"/>
              <a:ext cx="3322969" cy="630014"/>
              <a:chOff x="1598315" y="1418185"/>
              <a:chExt cx="4430626" cy="840018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1598315" y="1418185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EFF64"/>
                        </a:gs>
                        <a:gs pos="99000">
                          <a:srgbClr val="EA8D02"/>
                        </a:gs>
                      </a:gsLst>
                      <a:lin ang="0" scaled="0"/>
                    </a:gradFill>
                    <a:effectLst/>
                    <a:uLnTx/>
                    <a:uFillTx/>
                    <a:latin typeface="文悦古典明朝体 (非商业使用) W5" pitchFamily="50" charset="-122"/>
                    <a:ea typeface="文悦古典明朝体 (非商业使用) W5" pitchFamily="50" charset="-122"/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7" name="Group 7"/>
              <p:cNvGrpSpPr/>
              <p:nvPr/>
            </p:nvGrpSpPr>
            <p:grpSpPr>
              <a:xfrm>
                <a:off x="2066367" y="1529264"/>
                <a:ext cx="3962574" cy="728939"/>
                <a:chOff x="3943834" y="704409"/>
                <a:chExt cx="3962574" cy="728939"/>
              </a:xfrm>
            </p:grpSpPr>
            <p:sp>
              <p:nvSpPr>
                <p:cNvPr id="8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92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srgbClr val="FEFF64"/>
                          </a:gs>
                          <a:gs pos="99000">
                            <a:srgbClr val="EA8D02"/>
                          </a:gs>
                        </a:gsLst>
                        <a:lin ang="0" scaled="0"/>
                      </a:gradFill>
                      <a:effectLst/>
                      <a:uLnTx/>
                      <a:uFillTx/>
                      <a:latin typeface="文悦古典明朝体 (非商业使用) W5" pitchFamily="50" charset="-122"/>
                      <a:ea typeface="文悦古典明朝体 (非商业使用) W5" pitchFamily="50" charset="-122"/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3943834" y="1112980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srgbClr val="FEFF64"/>
                          </a:gs>
                          <a:gs pos="99000">
                            <a:srgbClr val="EA8D02"/>
                          </a:gs>
                        </a:gsLst>
                        <a:lin ang="0" scaled="0"/>
                      </a:gradFill>
                      <a:effectLst/>
                      <a:uLnTx/>
                      <a:uFillTx/>
                      <a:latin typeface="文悦古典明朝体 (非商业使用) W5" pitchFamily="50" charset="-122"/>
                      <a:ea typeface="文悦古典明朝体 (非商业使用) W5" pitchFamily="50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5780105" y="2782601"/>
            <a:ext cx="4517261" cy="993002"/>
            <a:chOff x="3974544" y="1846512"/>
            <a:chExt cx="3387946" cy="744752"/>
          </a:xfrm>
        </p:grpSpPr>
        <p:grpSp>
          <p:nvGrpSpPr>
            <p:cNvPr id="13" name="组合 12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EFF64"/>
                      </a:gs>
                      <a:gs pos="99000">
                        <a:srgbClr val="EA8D02"/>
                      </a:gs>
                    </a:gsLst>
                    <a:lin ang="0" scaled="0"/>
                  </a:gradFill>
                  <a:effectLst/>
                  <a:uLnTx/>
                  <a:uFillTx/>
                  <a:latin typeface="文悦古典明朝体 (非商业使用) W5" pitchFamily="50" charset="-122"/>
                  <a:ea typeface="文悦古典明朝体 (非商业使用) W5" pitchFamily="50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EFF64"/>
                      </a:gs>
                      <a:gs pos="99000">
                        <a:srgbClr val="EA8D02"/>
                      </a:gs>
                    </a:gsLst>
                    <a:lin ang="0" scaled="0"/>
                  </a:gradFill>
                  <a:effectLst/>
                  <a:uLnTx/>
                  <a:uFillTx/>
                  <a:latin typeface="文悦古典明朝体 (非商业使用) W5" pitchFamily="50" charset="-122"/>
                  <a:ea typeface="文悦古典明朝体 (非商业使用) W5" pitchFamily="5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0"/>
            <p:cNvGrpSpPr/>
            <p:nvPr/>
          </p:nvGrpSpPr>
          <p:grpSpPr>
            <a:xfrm>
              <a:off x="4039521" y="2008867"/>
              <a:ext cx="3322969" cy="582397"/>
              <a:chOff x="1598315" y="2786337"/>
              <a:chExt cx="4430626" cy="776529"/>
            </a:xfrm>
          </p:grpSpPr>
          <p:sp>
            <p:nvSpPr>
              <p:cNvPr id="15" name="TextBox 11"/>
              <p:cNvSpPr txBox="1"/>
              <p:nvPr/>
            </p:nvSpPr>
            <p:spPr>
              <a:xfrm>
                <a:off x="1598315" y="2786337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EFF64"/>
                        </a:gs>
                        <a:gs pos="99000">
                          <a:srgbClr val="EA8D02"/>
                        </a:gs>
                      </a:gsLst>
                      <a:lin ang="0" scaled="0"/>
                    </a:gradFill>
                    <a:effectLst/>
                    <a:uLnTx/>
                    <a:uFillTx/>
                    <a:latin typeface="文悦古典明朝体 (非商业使用) W5" pitchFamily="50" charset="-122"/>
                    <a:ea typeface="文悦古典明朝体 (非商业使用) W5" pitchFamily="50" charset="-122"/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16" name="Group 12"/>
              <p:cNvGrpSpPr/>
              <p:nvPr/>
            </p:nvGrpSpPr>
            <p:grpSpPr>
              <a:xfrm>
                <a:off x="2066367" y="2897416"/>
                <a:ext cx="3962574" cy="665450"/>
                <a:chOff x="3943834" y="704409"/>
                <a:chExt cx="3962574" cy="665450"/>
              </a:xfrm>
            </p:grpSpPr>
            <p:sp>
              <p:nvSpPr>
                <p:cNvPr id="17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92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srgbClr val="FEFF64"/>
                          </a:gs>
                          <a:gs pos="99000">
                            <a:srgbClr val="EA8D02"/>
                          </a:gs>
                        </a:gsLst>
                        <a:lin ang="0" scaled="0"/>
                      </a:gradFill>
                      <a:effectLst/>
                      <a:uLnTx/>
                      <a:uFillTx/>
                      <a:latin typeface="文悦古典明朝体 (非商业使用) W5" pitchFamily="50" charset="-122"/>
                      <a:ea typeface="文悦古典明朝体 (非商业使用) W5" pitchFamily="50" charset="-122"/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  <p:sp>
              <p:nvSpPr>
                <p:cNvPr id="18" name="TextBox 14"/>
                <p:cNvSpPr txBox="1"/>
                <p:nvPr/>
              </p:nvSpPr>
              <p:spPr>
                <a:xfrm>
                  <a:off x="3943834" y="1049491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srgbClr val="FEFF64"/>
                          </a:gs>
                          <a:gs pos="99000">
                            <a:srgbClr val="EA8D02"/>
                          </a:gs>
                        </a:gsLst>
                        <a:lin ang="0" scaled="0"/>
                      </a:gradFill>
                      <a:effectLst/>
                      <a:uLnTx/>
                      <a:uFillTx/>
                      <a:latin typeface="文悦古典明朝体 (非商业使用) W5" pitchFamily="50" charset="-122"/>
                      <a:ea typeface="文悦古典明朝体 (非商业使用) W5" pitchFamily="50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21" name="组合 20"/>
          <p:cNvGrpSpPr/>
          <p:nvPr/>
        </p:nvGrpSpPr>
        <p:grpSpPr>
          <a:xfrm>
            <a:off x="5780105" y="3899769"/>
            <a:ext cx="4517261" cy="1016250"/>
            <a:chOff x="3974544" y="2684388"/>
            <a:chExt cx="3387946" cy="762188"/>
          </a:xfrm>
        </p:grpSpPr>
        <p:grpSp>
          <p:nvGrpSpPr>
            <p:cNvPr id="22" name="组合 21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EFF64"/>
                      </a:gs>
                      <a:gs pos="99000">
                        <a:srgbClr val="EA8D02"/>
                      </a:gs>
                    </a:gsLst>
                    <a:lin ang="0" scaled="0"/>
                  </a:gradFill>
                  <a:effectLst/>
                  <a:uLnTx/>
                  <a:uFillTx/>
                  <a:latin typeface="文悦古典明朝体 (非商业使用) W5" pitchFamily="50" charset="-122"/>
                  <a:ea typeface="文悦古典明朝体 (非商业使用) W5" pitchFamily="50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EFF64"/>
                      </a:gs>
                      <a:gs pos="99000">
                        <a:srgbClr val="EA8D02"/>
                      </a:gs>
                    </a:gsLst>
                    <a:lin ang="0" scaled="0"/>
                  </a:gradFill>
                  <a:effectLst/>
                  <a:uLnTx/>
                  <a:uFillTx/>
                  <a:latin typeface="文悦古典明朝体 (非商业使用) W5" pitchFamily="50" charset="-122"/>
                  <a:ea typeface="文悦古典明朝体 (非商业使用) W5" pitchFamily="5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15"/>
            <p:cNvGrpSpPr/>
            <p:nvPr/>
          </p:nvGrpSpPr>
          <p:grpSpPr>
            <a:xfrm>
              <a:off x="4039521" y="2846746"/>
              <a:ext cx="3322969" cy="599830"/>
              <a:chOff x="1598315" y="4154489"/>
              <a:chExt cx="4430626" cy="799772"/>
            </a:xfrm>
          </p:grpSpPr>
          <p:sp>
            <p:nvSpPr>
              <p:cNvPr id="24" name="TextBox 16"/>
              <p:cNvSpPr txBox="1"/>
              <p:nvPr/>
            </p:nvSpPr>
            <p:spPr>
              <a:xfrm>
                <a:off x="1598315" y="4154489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EFF64"/>
                        </a:gs>
                        <a:gs pos="99000">
                          <a:srgbClr val="EA8D02"/>
                        </a:gs>
                      </a:gsLst>
                      <a:lin ang="0" scaled="0"/>
                    </a:gradFill>
                    <a:effectLst/>
                    <a:uLnTx/>
                    <a:uFillTx/>
                    <a:latin typeface="文悦古典明朝体 (非商业使用) W5" pitchFamily="50" charset="-122"/>
                    <a:ea typeface="文悦古典明朝体 (非商业使用) W5" pitchFamily="50" charset="-122"/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25" name="Group 17"/>
              <p:cNvGrpSpPr/>
              <p:nvPr/>
            </p:nvGrpSpPr>
            <p:grpSpPr>
              <a:xfrm>
                <a:off x="2066367" y="4265568"/>
                <a:ext cx="3962574" cy="688693"/>
                <a:chOff x="3943834" y="704409"/>
                <a:chExt cx="3962574" cy="688693"/>
              </a:xfrm>
            </p:grpSpPr>
            <p:sp>
              <p:nvSpPr>
                <p:cNvPr id="26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92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srgbClr val="FEFF64"/>
                          </a:gs>
                          <a:gs pos="99000">
                            <a:srgbClr val="EA8D02"/>
                          </a:gs>
                        </a:gsLst>
                        <a:lin ang="0" scaled="0"/>
                      </a:gradFill>
                      <a:effectLst/>
                      <a:uLnTx/>
                      <a:uFillTx/>
                      <a:latin typeface="文悦古典明朝体 (非商业使用) W5" pitchFamily="50" charset="-122"/>
                      <a:ea typeface="文悦古典明朝体 (非商业使用) W5" pitchFamily="50" charset="-122"/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  <p:sp>
              <p:nvSpPr>
                <p:cNvPr id="27" name="TextBox 19"/>
                <p:cNvSpPr txBox="1"/>
                <p:nvPr/>
              </p:nvSpPr>
              <p:spPr>
                <a:xfrm>
                  <a:off x="3943834" y="1072734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srgbClr val="FEFF64"/>
                          </a:gs>
                          <a:gs pos="99000">
                            <a:srgbClr val="EA8D02"/>
                          </a:gs>
                        </a:gsLst>
                        <a:lin ang="0" scaled="0"/>
                      </a:gradFill>
                      <a:effectLst/>
                      <a:uLnTx/>
                      <a:uFillTx/>
                      <a:latin typeface="文悦古典明朝体 (非商业使用) W5" pitchFamily="50" charset="-122"/>
                      <a:ea typeface="文悦古典明朝体 (非商业使用) W5" pitchFamily="50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5780105" y="5016937"/>
            <a:ext cx="4517261" cy="1047502"/>
            <a:chOff x="3974544" y="3522264"/>
            <a:chExt cx="3387946" cy="785627"/>
          </a:xfrm>
        </p:grpSpPr>
        <p:grpSp>
          <p:nvGrpSpPr>
            <p:cNvPr id="31" name="组合 30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EFF64"/>
                      </a:gs>
                      <a:gs pos="99000">
                        <a:srgbClr val="EA8D02"/>
                      </a:gs>
                    </a:gsLst>
                    <a:lin ang="0" scaled="0"/>
                  </a:gradFill>
                  <a:effectLst/>
                  <a:uLnTx/>
                  <a:uFillTx/>
                  <a:latin typeface="文悦古典明朝体 (非商业使用) W5" pitchFamily="50" charset="-122"/>
                  <a:ea typeface="文悦古典明朝体 (非商业使用) W5" pitchFamily="50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EFF64"/>
                      </a:gs>
                      <a:gs pos="99000">
                        <a:srgbClr val="EA8D02"/>
                      </a:gs>
                    </a:gsLst>
                    <a:lin ang="0" scaled="0"/>
                  </a:gradFill>
                  <a:effectLst/>
                  <a:uLnTx/>
                  <a:uFillTx/>
                  <a:latin typeface="文悦古典明朝体 (非商业使用) W5" pitchFamily="50" charset="-122"/>
                  <a:ea typeface="文悦古典明朝体 (非商业使用) W5" pitchFamily="50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20"/>
            <p:cNvGrpSpPr/>
            <p:nvPr/>
          </p:nvGrpSpPr>
          <p:grpSpPr>
            <a:xfrm>
              <a:off x="4039521" y="3684623"/>
              <a:ext cx="3322969" cy="623268"/>
              <a:chOff x="1598315" y="5522641"/>
              <a:chExt cx="4430626" cy="831023"/>
            </a:xfrm>
          </p:grpSpPr>
          <p:sp>
            <p:nvSpPr>
              <p:cNvPr id="33" name="TextBox 21"/>
              <p:cNvSpPr txBox="1"/>
              <p:nvPr/>
            </p:nvSpPr>
            <p:spPr>
              <a:xfrm>
                <a:off x="1598315" y="5522641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EFF64"/>
                        </a:gs>
                        <a:gs pos="99000">
                          <a:srgbClr val="EA8D02"/>
                        </a:gs>
                      </a:gsLst>
                      <a:lin ang="0" scaled="0"/>
                    </a:gradFill>
                    <a:effectLst/>
                    <a:uLnTx/>
                    <a:uFillTx/>
                    <a:latin typeface="文悦古典明朝体 (非商业使用) W5" pitchFamily="50" charset="-122"/>
                    <a:ea typeface="文悦古典明朝体 (非商业使用) W5" pitchFamily="50" charset="-122"/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34" name="Group 22"/>
              <p:cNvGrpSpPr/>
              <p:nvPr/>
            </p:nvGrpSpPr>
            <p:grpSpPr>
              <a:xfrm>
                <a:off x="2066367" y="5633720"/>
                <a:ext cx="3962574" cy="719944"/>
                <a:chOff x="3943834" y="704409"/>
                <a:chExt cx="3962574" cy="719944"/>
              </a:xfrm>
            </p:grpSpPr>
            <p:sp>
              <p:nvSpPr>
                <p:cNvPr id="35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92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srgbClr val="FEFF64"/>
                          </a:gs>
                          <a:gs pos="99000">
                            <a:srgbClr val="EA8D02"/>
                          </a:gs>
                        </a:gsLst>
                        <a:lin ang="0" scaled="0"/>
                      </a:gradFill>
                      <a:effectLst/>
                      <a:uLnTx/>
                      <a:uFillTx/>
                      <a:latin typeface="文悦古典明朝体 (非商业使用) W5" pitchFamily="50" charset="-122"/>
                      <a:ea typeface="文悦古典明朝体 (非商业使用) W5" pitchFamily="50" charset="-122"/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  <p:sp>
              <p:nvSpPr>
                <p:cNvPr id="36" name="TextBox 24"/>
                <p:cNvSpPr txBox="1"/>
                <p:nvPr/>
              </p:nvSpPr>
              <p:spPr>
                <a:xfrm>
                  <a:off x="3943834" y="1103985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srgbClr val="FEFF64"/>
                          </a:gs>
                          <a:gs pos="99000">
                            <a:srgbClr val="EA8D02"/>
                          </a:gs>
                        </a:gsLst>
                        <a:lin ang="0" scaled="0"/>
                      </a:gradFill>
                      <a:effectLst/>
                      <a:uLnTx/>
                      <a:uFillTx/>
                      <a:latin typeface="文悦古典明朝体 (非商业使用) W5" pitchFamily="50" charset="-122"/>
                      <a:ea typeface="文悦古典明朝体 (非商业使用) W5" pitchFamily="50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sp>
        <p:nvSpPr>
          <p:cNvPr id="39" name="矩形 38"/>
          <p:cNvSpPr/>
          <p:nvPr/>
        </p:nvSpPr>
        <p:spPr>
          <a:xfrm>
            <a:off x="2441375" y="2496130"/>
            <a:ext cx="22029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6600" b="1" kern="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+mn-lt"/>
              </a:rPr>
              <a:t>目 录</a:t>
            </a:r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 bwMode="auto">
          <a:xfrm>
            <a:off x="2290021" y="3517230"/>
            <a:ext cx="233662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sz="2800" b="0" kern="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+mn-lt"/>
              </a:rPr>
              <a:t>CATALOG</a:t>
            </a:r>
            <a:endParaRPr lang="zh-CN" altLang="en-US" sz="2800" b="0" kern="0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千图PPT彼岸天：ID 8661124库_组合 27"/>
          <p:cNvGrpSpPr/>
          <p:nvPr>
            <p:custDataLst>
              <p:tags r:id="rId1"/>
            </p:custDataLst>
          </p:nvPr>
        </p:nvGrpSpPr>
        <p:grpSpPr>
          <a:xfrm>
            <a:off x="5028300" y="1843424"/>
            <a:ext cx="2136440" cy="1837276"/>
            <a:chOff x="5027780" y="1843424"/>
            <a:chExt cx="2136440" cy="1837276"/>
          </a:xfrm>
        </p:grpSpPr>
        <p:sp>
          <p:nvSpPr>
            <p:cNvPr id="50" name="Oval 53"/>
            <p:cNvSpPr/>
            <p:nvPr/>
          </p:nvSpPr>
          <p:spPr>
            <a:xfrm>
              <a:off x="5867400" y="1843424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1" name="Group 54"/>
            <p:cNvGrpSpPr/>
            <p:nvPr/>
          </p:nvGrpSpPr>
          <p:grpSpPr>
            <a:xfrm>
              <a:off x="5992369" y="2004283"/>
              <a:ext cx="207262" cy="128677"/>
              <a:chOff x="7507288" y="3873501"/>
              <a:chExt cx="338138" cy="211137"/>
            </a:xfrm>
            <a:solidFill>
              <a:schemeClr val="bg1"/>
            </a:solidFill>
          </p:grpSpPr>
          <p:sp>
            <p:nvSpPr>
              <p:cNvPr id="55" name="Freeform: Shape 55"/>
              <p:cNvSpPr/>
              <p:nvPr/>
            </p:nvSpPr>
            <p:spPr bwMode="auto">
              <a:xfrm>
                <a:off x="7507288" y="3873501"/>
                <a:ext cx="338138" cy="79375"/>
              </a:xfrm>
              <a:custGeom>
                <a:avLst/>
                <a:gdLst>
                  <a:gd name="T0" fmla="*/ 154 w 213"/>
                  <a:gd name="T1" fmla="*/ 50 h 50"/>
                  <a:gd name="T2" fmla="*/ 213 w 213"/>
                  <a:gd name="T3" fmla="*/ 50 h 50"/>
                  <a:gd name="T4" fmla="*/ 170 w 213"/>
                  <a:gd name="T5" fmla="*/ 0 h 50"/>
                  <a:gd name="T6" fmla="*/ 106 w 213"/>
                  <a:gd name="T7" fmla="*/ 0 h 50"/>
                  <a:gd name="T8" fmla="*/ 42 w 213"/>
                  <a:gd name="T9" fmla="*/ 0 h 50"/>
                  <a:gd name="T10" fmla="*/ 0 w 213"/>
                  <a:gd name="T11" fmla="*/ 50 h 50"/>
                  <a:gd name="T12" fmla="*/ 59 w 213"/>
                  <a:gd name="T13" fmla="*/ 50 h 50"/>
                  <a:gd name="T14" fmla="*/ 154 w 213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3" h="50">
                    <a:moveTo>
                      <a:pt x="154" y="50"/>
                    </a:moveTo>
                    <a:lnTo>
                      <a:pt x="213" y="50"/>
                    </a:lnTo>
                    <a:lnTo>
                      <a:pt x="170" y="0"/>
                    </a:lnTo>
                    <a:lnTo>
                      <a:pt x="106" y="0"/>
                    </a:lnTo>
                    <a:lnTo>
                      <a:pt x="42" y="0"/>
                    </a:lnTo>
                    <a:lnTo>
                      <a:pt x="0" y="50"/>
                    </a:lnTo>
                    <a:lnTo>
                      <a:pt x="59" y="50"/>
                    </a:lnTo>
                    <a:lnTo>
                      <a:pt x="15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56"/>
              <p:cNvSpPr/>
              <p:nvPr/>
            </p:nvSpPr>
            <p:spPr bwMode="auto">
              <a:xfrm>
                <a:off x="7507288" y="3978276"/>
                <a:ext cx="338138" cy="38100"/>
              </a:xfrm>
              <a:custGeom>
                <a:avLst/>
                <a:gdLst>
                  <a:gd name="T0" fmla="*/ 21 w 213"/>
                  <a:gd name="T1" fmla="*/ 0 h 24"/>
                  <a:gd name="T2" fmla="*/ 0 w 213"/>
                  <a:gd name="T3" fmla="*/ 24 h 24"/>
                  <a:gd name="T4" fmla="*/ 59 w 213"/>
                  <a:gd name="T5" fmla="*/ 24 h 24"/>
                  <a:gd name="T6" fmla="*/ 154 w 213"/>
                  <a:gd name="T7" fmla="*/ 24 h 24"/>
                  <a:gd name="T8" fmla="*/ 213 w 213"/>
                  <a:gd name="T9" fmla="*/ 24 h 24"/>
                  <a:gd name="T10" fmla="*/ 191 w 213"/>
                  <a:gd name="T11" fmla="*/ 0 h 24"/>
                  <a:gd name="T12" fmla="*/ 21 w 21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24">
                    <a:moveTo>
                      <a:pt x="21" y="0"/>
                    </a:moveTo>
                    <a:lnTo>
                      <a:pt x="0" y="24"/>
                    </a:lnTo>
                    <a:lnTo>
                      <a:pt x="59" y="24"/>
                    </a:lnTo>
                    <a:lnTo>
                      <a:pt x="154" y="24"/>
                    </a:lnTo>
                    <a:lnTo>
                      <a:pt x="213" y="24"/>
                    </a:lnTo>
                    <a:lnTo>
                      <a:pt x="19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57"/>
              <p:cNvSpPr/>
              <p:nvPr/>
            </p:nvSpPr>
            <p:spPr bwMode="auto">
              <a:xfrm>
                <a:off x="7507288" y="4043363"/>
                <a:ext cx="338138" cy="41275"/>
              </a:xfrm>
              <a:custGeom>
                <a:avLst/>
                <a:gdLst>
                  <a:gd name="T0" fmla="*/ 21 w 213"/>
                  <a:gd name="T1" fmla="*/ 0 h 26"/>
                  <a:gd name="T2" fmla="*/ 0 w 213"/>
                  <a:gd name="T3" fmla="*/ 26 h 26"/>
                  <a:gd name="T4" fmla="*/ 59 w 213"/>
                  <a:gd name="T5" fmla="*/ 26 h 26"/>
                  <a:gd name="T6" fmla="*/ 154 w 213"/>
                  <a:gd name="T7" fmla="*/ 26 h 26"/>
                  <a:gd name="T8" fmla="*/ 213 w 213"/>
                  <a:gd name="T9" fmla="*/ 26 h 26"/>
                  <a:gd name="T10" fmla="*/ 191 w 213"/>
                  <a:gd name="T11" fmla="*/ 0 h 26"/>
                  <a:gd name="T12" fmla="*/ 21 w 21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26">
                    <a:moveTo>
                      <a:pt x="21" y="0"/>
                    </a:moveTo>
                    <a:lnTo>
                      <a:pt x="0" y="26"/>
                    </a:lnTo>
                    <a:lnTo>
                      <a:pt x="59" y="26"/>
                    </a:lnTo>
                    <a:lnTo>
                      <a:pt x="154" y="26"/>
                    </a:lnTo>
                    <a:lnTo>
                      <a:pt x="213" y="26"/>
                    </a:lnTo>
                    <a:lnTo>
                      <a:pt x="19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2" name="Group 68"/>
            <p:cNvGrpSpPr/>
            <p:nvPr/>
          </p:nvGrpSpPr>
          <p:grpSpPr>
            <a:xfrm>
              <a:off x="5027780" y="2300624"/>
              <a:ext cx="2136440" cy="1380076"/>
              <a:chOff x="4948086" y="213072"/>
              <a:chExt cx="2549181" cy="1380076"/>
            </a:xfrm>
          </p:grpSpPr>
          <p:sp>
            <p:nvSpPr>
              <p:cNvPr id="53" name="TextBox 69"/>
              <p:cNvSpPr txBox="1"/>
              <p:nvPr/>
            </p:nvSpPr>
            <p:spPr>
              <a:xfrm>
                <a:off x="4948086" y="213072"/>
                <a:ext cx="2549181" cy="51451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54" name="TextBox 70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2" name="千图PPT彼岸天：ID 8661124库_组合 37"/>
          <p:cNvGrpSpPr/>
          <p:nvPr>
            <p:custDataLst>
              <p:tags r:id="rId2"/>
            </p:custDataLst>
          </p:nvPr>
        </p:nvGrpSpPr>
        <p:grpSpPr>
          <a:xfrm>
            <a:off x="2827413" y="1843424"/>
            <a:ext cx="2136440" cy="1837276"/>
            <a:chOff x="2879918" y="1843424"/>
            <a:chExt cx="2136440" cy="1837276"/>
          </a:xfrm>
        </p:grpSpPr>
        <p:sp>
          <p:nvSpPr>
            <p:cNvPr id="43" name="Oval 38"/>
            <p:cNvSpPr/>
            <p:nvPr/>
          </p:nvSpPr>
          <p:spPr>
            <a:xfrm>
              <a:off x="3719922" y="1843424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4" name="Group 39"/>
            <p:cNvGrpSpPr/>
            <p:nvPr/>
          </p:nvGrpSpPr>
          <p:grpSpPr>
            <a:xfrm>
              <a:off x="3854065" y="1981415"/>
              <a:ext cx="188914" cy="157294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48" name="Freeform: Shape 40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41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71"/>
            <p:cNvGrpSpPr/>
            <p:nvPr/>
          </p:nvGrpSpPr>
          <p:grpSpPr>
            <a:xfrm>
              <a:off x="2879918" y="2300624"/>
              <a:ext cx="2136440" cy="1380076"/>
              <a:chOff x="4948086" y="213072"/>
              <a:chExt cx="2549181" cy="1380076"/>
            </a:xfrm>
          </p:grpSpPr>
          <p:sp>
            <p:nvSpPr>
              <p:cNvPr id="46" name="TextBox 72"/>
              <p:cNvSpPr txBox="1"/>
              <p:nvPr/>
            </p:nvSpPr>
            <p:spPr>
              <a:xfrm>
                <a:off x="4948086" y="213072"/>
                <a:ext cx="2549181" cy="51451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47" name="TextBox 73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68" name="千图PPT彼岸天：ID 8661124库_组合 67"/>
          <p:cNvGrpSpPr/>
          <p:nvPr>
            <p:custDataLst>
              <p:tags r:id="rId3"/>
            </p:custDataLst>
          </p:nvPr>
        </p:nvGrpSpPr>
        <p:grpSpPr>
          <a:xfrm>
            <a:off x="1042720" y="3461110"/>
            <a:ext cx="10106560" cy="2050950"/>
            <a:chOff x="1042720" y="3461110"/>
            <a:chExt cx="10106560" cy="2050950"/>
          </a:xfrm>
        </p:grpSpPr>
        <p:grpSp>
          <p:nvGrpSpPr>
            <p:cNvPr id="4" name="Group 64"/>
            <p:cNvGrpSpPr/>
            <p:nvPr/>
          </p:nvGrpSpPr>
          <p:grpSpPr>
            <a:xfrm>
              <a:off x="4073770" y="3669835"/>
              <a:ext cx="3657225" cy="1842225"/>
              <a:chOff x="4073770" y="3669835"/>
              <a:chExt cx="3657225" cy="1842225"/>
            </a:xfrm>
          </p:grpSpPr>
          <p:sp>
            <p:nvSpPr>
              <p:cNvPr id="58" name="Freeform: Shape 9"/>
              <p:cNvSpPr/>
              <p:nvPr/>
            </p:nvSpPr>
            <p:spPr bwMode="auto">
              <a:xfrm>
                <a:off x="4073770" y="3669835"/>
                <a:ext cx="3657225" cy="1651650"/>
              </a:xfrm>
              <a:custGeom>
                <a:avLst/>
                <a:gdLst>
                  <a:gd name="T0" fmla="*/ 555 w 561"/>
                  <a:gd name="T1" fmla="*/ 204 h 252"/>
                  <a:gd name="T2" fmla="*/ 553 w 561"/>
                  <a:gd name="T3" fmla="*/ 173 h 252"/>
                  <a:gd name="T4" fmla="*/ 507 w 561"/>
                  <a:gd name="T5" fmla="*/ 124 h 252"/>
                  <a:gd name="T6" fmla="*/ 446 w 561"/>
                  <a:gd name="T7" fmla="*/ 43 h 252"/>
                  <a:gd name="T8" fmla="*/ 395 w 561"/>
                  <a:gd name="T9" fmla="*/ 5 h 252"/>
                  <a:gd name="T10" fmla="*/ 31 w 561"/>
                  <a:gd name="T11" fmla="*/ 3 h 252"/>
                  <a:gd name="T12" fmla="*/ 16 w 561"/>
                  <a:gd name="T13" fmla="*/ 24 h 252"/>
                  <a:gd name="T14" fmla="*/ 9 w 561"/>
                  <a:gd name="T15" fmla="*/ 230 h 252"/>
                  <a:gd name="T16" fmla="*/ 12 w 561"/>
                  <a:gd name="T17" fmla="*/ 248 h 252"/>
                  <a:gd name="T18" fmla="*/ 31 w 561"/>
                  <a:gd name="T19" fmla="*/ 252 h 252"/>
                  <a:gd name="T20" fmla="*/ 312 w 561"/>
                  <a:gd name="T21" fmla="*/ 252 h 252"/>
                  <a:gd name="T22" fmla="*/ 466 w 561"/>
                  <a:gd name="T23" fmla="*/ 249 h 252"/>
                  <a:gd name="T24" fmla="*/ 552 w 561"/>
                  <a:gd name="T25" fmla="*/ 232 h 252"/>
                  <a:gd name="T26" fmla="*/ 555 w 561"/>
                  <a:gd name="T27" fmla="*/ 20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1" h="252">
                    <a:moveTo>
                      <a:pt x="555" y="204"/>
                    </a:moveTo>
                    <a:cubicBezTo>
                      <a:pt x="555" y="204"/>
                      <a:pt x="556" y="185"/>
                      <a:pt x="553" y="173"/>
                    </a:cubicBezTo>
                    <a:cubicBezTo>
                      <a:pt x="553" y="173"/>
                      <a:pt x="515" y="134"/>
                      <a:pt x="507" y="124"/>
                    </a:cubicBezTo>
                    <a:cubicBezTo>
                      <a:pt x="507" y="124"/>
                      <a:pt x="456" y="52"/>
                      <a:pt x="446" y="43"/>
                    </a:cubicBezTo>
                    <a:cubicBezTo>
                      <a:pt x="446" y="43"/>
                      <a:pt x="419" y="10"/>
                      <a:pt x="395" y="5"/>
                    </a:cubicBezTo>
                    <a:cubicBezTo>
                      <a:pt x="395" y="5"/>
                      <a:pt x="57" y="0"/>
                      <a:pt x="31" y="3"/>
                    </a:cubicBezTo>
                    <a:cubicBezTo>
                      <a:pt x="31" y="3"/>
                      <a:pt x="17" y="2"/>
                      <a:pt x="16" y="24"/>
                    </a:cubicBezTo>
                    <a:cubicBezTo>
                      <a:pt x="16" y="24"/>
                      <a:pt x="0" y="116"/>
                      <a:pt x="9" y="230"/>
                    </a:cubicBezTo>
                    <a:cubicBezTo>
                      <a:pt x="9" y="230"/>
                      <a:pt x="0" y="232"/>
                      <a:pt x="12" y="248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12" y="252"/>
                      <a:pt x="312" y="252"/>
                      <a:pt x="312" y="252"/>
                    </a:cubicBezTo>
                    <a:cubicBezTo>
                      <a:pt x="466" y="249"/>
                      <a:pt x="466" y="249"/>
                      <a:pt x="466" y="249"/>
                    </a:cubicBezTo>
                    <a:cubicBezTo>
                      <a:pt x="466" y="249"/>
                      <a:pt x="543" y="237"/>
                      <a:pt x="552" y="232"/>
                    </a:cubicBezTo>
                    <a:cubicBezTo>
                      <a:pt x="552" y="232"/>
                      <a:pt x="561" y="218"/>
                      <a:pt x="555" y="204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10"/>
              <p:cNvSpPr/>
              <p:nvPr/>
            </p:nvSpPr>
            <p:spPr bwMode="auto">
              <a:xfrm>
                <a:off x="6382120" y="3957759"/>
                <a:ext cx="801900" cy="622875"/>
              </a:xfrm>
              <a:custGeom>
                <a:avLst/>
                <a:gdLst>
                  <a:gd name="T0" fmla="*/ 108 w 123"/>
                  <a:gd name="T1" fmla="*/ 93 h 95"/>
                  <a:gd name="T2" fmla="*/ 105 w 123"/>
                  <a:gd name="T3" fmla="*/ 67 h 95"/>
                  <a:gd name="T4" fmla="*/ 65 w 123"/>
                  <a:gd name="T5" fmla="*/ 15 h 95"/>
                  <a:gd name="T6" fmla="*/ 7 w 123"/>
                  <a:gd name="T7" fmla="*/ 9 h 95"/>
                  <a:gd name="T8" fmla="*/ 8 w 123"/>
                  <a:gd name="T9" fmla="*/ 49 h 95"/>
                  <a:gd name="T10" fmla="*/ 12 w 123"/>
                  <a:gd name="T11" fmla="*/ 76 h 95"/>
                  <a:gd name="T12" fmla="*/ 31 w 123"/>
                  <a:gd name="T13" fmla="*/ 89 h 95"/>
                  <a:gd name="T14" fmla="*/ 108 w 123"/>
                  <a:gd name="T15" fmla="*/ 9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95">
                    <a:moveTo>
                      <a:pt x="108" y="93"/>
                    </a:moveTo>
                    <a:cubicBezTo>
                      <a:pt x="108" y="93"/>
                      <a:pt x="123" y="92"/>
                      <a:pt x="105" y="6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8" y="6"/>
                      <a:pt x="7" y="9"/>
                    </a:cubicBezTo>
                    <a:cubicBezTo>
                      <a:pt x="7" y="9"/>
                      <a:pt x="0" y="0"/>
                      <a:pt x="8" y="49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76"/>
                      <a:pt x="9" y="87"/>
                      <a:pt x="31" y="89"/>
                    </a:cubicBezTo>
                    <a:cubicBezTo>
                      <a:pt x="31" y="89"/>
                      <a:pt x="103" y="95"/>
                      <a:pt x="108" y="9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1"/>
              <p:cNvSpPr/>
              <p:nvPr/>
            </p:nvSpPr>
            <p:spPr bwMode="auto">
              <a:xfrm>
                <a:off x="6394495" y="4003959"/>
                <a:ext cx="769725" cy="563475"/>
              </a:xfrm>
              <a:custGeom>
                <a:avLst/>
                <a:gdLst>
                  <a:gd name="T0" fmla="*/ 111 w 118"/>
                  <a:gd name="T1" fmla="*/ 84 h 86"/>
                  <a:gd name="T2" fmla="*/ 2 w 118"/>
                  <a:gd name="T3" fmla="*/ 4 h 86"/>
                  <a:gd name="T4" fmla="*/ 51 w 118"/>
                  <a:gd name="T5" fmla="*/ 1 h 86"/>
                  <a:gd name="T6" fmla="*/ 71 w 118"/>
                  <a:gd name="T7" fmla="*/ 19 h 86"/>
                  <a:gd name="T8" fmla="*/ 108 w 118"/>
                  <a:gd name="T9" fmla="*/ 66 h 86"/>
                  <a:gd name="T10" fmla="*/ 111 w 118"/>
                  <a:gd name="T11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86">
                    <a:moveTo>
                      <a:pt x="111" y="8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0"/>
                      <a:pt x="51" y="1"/>
                    </a:cubicBezTo>
                    <a:cubicBezTo>
                      <a:pt x="51" y="1"/>
                      <a:pt x="66" y="8"/>
                      <a:pt x="71" y="19"/>
                    </a:cubicBezTo>
                    <a:cubicBezTo>
                      <a:pt x="71" y="19"/>
                      <a:pt x="103" y="59"/>
                      <a:pt x="108" y="66"/>
                    </a:cubicBezTo>
                    <a:cubicBezTo>
                      <a:pt x="108" y="66"/>
                      <a:pt x="118" y="86"/>
                      <a:pt x="111" y="84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Oval 12"/>
              <p:cNvSpPr/>
              <p:nvPr/>
            </p:nvSpPr>
            <p:spPr bwMode="auto">
              <a:xfrm>
                <a:off x="4797295" y="5065735"/>
                <a:ext cx="443851" cy="44632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13"/>
              <p:cNvSpPr/>
              <p:nvPr/>
            </p:nvSpPr>
            <p:spPr bwMode="auto">
              <a:xfrm>
                <a:off x="4628170" y="4895784"/>
                <a:ext cx="782100" cy="419100"/>
              </a:xfrm>
              <a:custGeom>
                <a:avLst/>
                <a:gdLst>
                  <a:gd name="T0" fmla="*/ 120 w 120"/>
                  <a:gd name="T1" fmla="*/ 64 h 64"/>
                  <a:gd name="T2" fmla="*/ 110 w 120"/>
                  <a:gd name="T3" fmla="*/ 64 h 64"/>
                  <a:gd name="T4" fmla="*/ 60 w 120"/>
                  <a:gd name="T5" fmla="*/ 10 h 64"/>
                  <a:gd name="T6" fmla="*/ 9 w 120"/>
                  <a:gd name="T7" fmla="*/ 64 h 64"/>
                  <a:gd name="T8" fmla="*/ 0 w 120"/>
                  <a:gd name="T9" fmla="*/ 64 h 64"/>
                  <a:gd name="T10" fmla="*/ 60 w 120"/>
                  <a:gd name="T11" fmla="*/ 0 h 64"/>
                  <a:gd name="T12" fmla="*/ 120 w 12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4">
                    <a:moveTo>
                      <a:pt x="120" y="64"/>
                    </a:move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33"/>
                      <a:pt x="88" y="10"/>
                      <a:pt x="60" y="10"/>
                    </a:cubicBezTo>
                    <a:cubicBezTo>
                      <a:pt x="31" y="10"/>
                      <a:pt x="9" y="33"/>
                      <a:pt x="9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28"/>
                      <a:pt x="25" y="0"/>
                      <a:pt x="60" y="0"/>
                    </a:cubicBezTo>
                    <a:cubicBezTo>
                      <a:pt x="94" y="0"/>
                      <a:pt x="120" y="28"/>
                      <a:pt x="120" y="6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4"/>
              <p:cNvSpPr/>
              <p:nvPr/>
            </p:nvSpPr>
            <p:spPr bwMode="auto">
              <a:xfrm>
                <a:off x="6883720" y="4895784"/>
                <a:ext cx="788700" cy="406725"/>
              </a:xfrm>
              <a:custGeom>
                <a:avLst/>
                <a:gdLst>
                  <a:gd name="T0" fmla="*/ 9 w 121"/>
                  <a:gd name="T1" fmla="*/ 62 h 62"/>
                  <a:gd name="T2" fmla="*/ 0 w 121"/>
                  <a:gd name="T3" fmla="*/ 62 h 62"/>
                  <a:gd name="T4" fmla="*/ 61 w 121"/>
                  <a:gd name="T5" fmla="*/ 0 h 62"/>
                  <a:gd name="T6" fmla="*/ 121 w 121"/>
                  <a:gd name="T7" fmla="*/ 42 h 62"/>
                  <a:gd name="T8" fmla="*/ 112 w 121"/>
                  <a:gd name="T9" fmla="*/ 46 h 62"/>
                  <a:gd name="T10" fmla="*/ 61 w 121"/>
                  <a:gd name="T11" fmla="*/ 9 h 62"/>
                  <a:gd name="T12" fmla="*/ 9 w 121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62">
                    <a:moveTo>
                      <a:pt x="9" y="62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0" y="26"/>
                      <a:pt x="25" y="0"/>
                      <a:pt x="61" y="0"/>
                    </a:cubicBezTo>
                    <a:cubicBezTo>
                      <a:pt x="98" y="0"/>
                      <a:pt x="110" y="19"/>
                      <a:pt x="121" y="42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00" y="21"/>
                      <a:pt x="90" y="9"/>
                      <a:pt x="61" y="9"/>
                    </a:cubicBezTo>
                    <a:cubicBezTo>
                      <a:pt x="30" y="9"/>
                      <a:pt x="9" y="31"/>
                      <a:pt x="9" y="6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Oval 15"/>
              <p:cNvSpPr/>
              <p:nvPr/>
            </p:nvSpPr>
            <p:spPr bwMode="auto">
              <a:xfrm>
                <a:off x="7072645" y="5065735"/>
                <a:ext cx="443851" cy="44632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Rectangle 16"/>
              <p:cNvSpPr/>
              <p:nvPr/>
            </p:nvSpPr>
            <p:spPr bwMode="auto">
              <a:xfrm>
                <a:off x="4112545" y="4771210"/>
                <a:ext cx="3547500" cy="132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Rectangle 17"/>
              <p:cNvSpPr/>
              <p:nvPr/>
            </p:nvSpPr>
            <p:spPr bwMode="auto">
              <a:xfrm>
                <a:off x="4112545" y="4679635"/>
                <a:ext cx="3449325" cy="1897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8"/>
              <p:cNvSpPr/>
              <p:nvPr/>
            </p:nvSpPr>
            <p:spPr bwMode="auto">
              <a:xfrm>
                <a:off x="6792145" y="3938785"/>
                <a:ext cx="639375" cy="635250"/>
              </a:xfrm>
              <a:custGeom>
                <a:avLst/>
                <a:gdLst>
                  <a:gd name="T0" fmla="*/ 29 w 98"/>
                  <a:gd name="T1" fmla="*/ 2 h 97"/>
                  <a:gd name="T2" fmla="*/ 14 w 98"/>
                  <a:gd name="T3" fmla="*/ 2 h 97"/>
                  <a:gd name="T4" fmla="*/ 44 w 98"/>
                  <a:gd name="T5" fmla="*/ 52 h 97"/>
                  <a:gd name="T6" fmla="*/ 74 w 98"/>
                  <a:gd name="T7" fmla="*/ 94 h 97"/>
                  <a:gd name="T8" fmla="*/ 98 w 98"/>
                  <a:gd name="T9" fmla="*/ 93 h 97"/>
                  <a:gd name="T10" fmla="*/ 70 w 98"/>
                  <a:gd name="T11" fmla="*/ 54 h 97"/>
                  <a:gd name="T12" fmla="*/ 29 w 98"/>
                  <a:gd name="T13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97">
                    <a:moveTo>
                      <a:pt x="29" y="2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0" y="0"/>
                      <a:pt x="44" y="52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91" y="97"/>
                      <a:pt x="98" y="93"/>
                    </a:cubicBezTo>
                    <a:cubicBezTo>
                      <a:pt x="70" y="54"/>
                      <a:pt x="70" y="54"/>
                      <a:pt x="70" y="54"/>
                    </a:cubicBezTo>
                    <a:lnTo>
                      <a:pt x="29" y="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Oval 20"/>
            <p:cNvSpPr/>
            <p:nvPr/>
          </p:nvSpPr>
          <p:spPr>
            <a:xfrm>
              <a:off x="1526169" y="3840609"/>
              <a:ext cx="326700" cy="32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21"/>
            <p:cNvSpPr/>
            <p:nvPr/>
          </p:nvSpPr>
          <p:spPr>
            <a:xfrm>
              <a:off x="1782332" y="4293124"/>
              <a:ext cx="245025" cy="2450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22"/>
            <p:cNvSpPr/>
            <p:nvPr/>
          </p:nvSpPr>
          <p:spPr>
            <a:xfrm>
              <a:off x="1986520" y="4642511"/>
              <a:ext cx="326700" cy="32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23"/>
            <p:cNvSpPr/>
            <p:nvPr/>
          </p:nvSpPr>
          <p:spPr>
            <a:xfrm>
              <a:off x="2789658" y="4652049"/>
              <a:ext cx="251522" cy="2515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24"/>
            <p:cNvSpPr/>
            <p:nvPr/>
          </p:nvSpPr>
          <p:spPr>
            <a:xfrm>
              <a:off x="2414281" y="4896611"/>
              <a:ext cx="280089" cy="28008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25"/>
            <p:cNvSpPr/>
            <p:nvPr/>
          </p:nvSpPr>
          <p:spPr>
            <a:xfrm>
              <a:off x="3201952" y="4448326"/>
              <a:ext cx="251419" cy="251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26"/>
            <p:cNvSpPr/>
            <p:nvPr/>
          </p:nvSpPr>
          <p:spPr>
            <a:xfrm>
              <a:off x="3636314" y="4495660"/>
              <a:ext cx="254512" cy="254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28"/>
            <p:cNvSpPr/>
            <p:nvPr/>
          </p:nvSpPr>
          <p:spPr>
            <a:xfrm>
              <a:off x="7913939" y="4888410"/>
              <a:ext cx="229969" cy="2299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29"/>
            <p:cNvSpPr/>
            <p:nvPr/>
          </p:nvSpPr>
          <p:spPr>
            <a:xfrm>
              <a:off x="8296369" y="5036655"/>
              <a:ext cx="229969" cy="22996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30"/>
            <p:cNvSpPr/>
            <p:nvPr/>
          </p:nvSpPr>
          <p:spPr>
            <a:xfrm>
              <a:off x="8709282" y="5051956"/>
              <a:ext cx="229969" cy="2299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31"/>
            <p:cNvSpPr/>
            <p:nvPr/>
          </p:nvSpPr>
          <p:spPr>
            <a:xfrm>
              <a:off x="9110395" y="4883472"/>
              <a:ext cx="229969" cy="2299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32"/>
            <p:cNvSpPr/>
            <p:nvPr/>
          </p:nvSpPr>
          <p:spPr>
            <a:xfrm>
              <a:off x="9511509" y="4714988"/>
              <a:ext cx="229969" cy="229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33"/>
            <p:cNvSpPr/>
            <p:nvPr/>
          </p:nvSpPr>
          <p:spPr>
            <a:xfrm>
              <a:off x="9912623" y="4740965"/>
              <a:ext cx="229969" cy="2299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34"/>
            <p:cNvSpPr/>
            <p:nvPr/>
          </p:nvSpPr>
          <p:spPr>
            <a:xfrm>
              <a:off x="10244048" y="4969211"/>
              <a:ext cx="229969" cy="2299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35"/>
            <p:cNvSpPr/>
            <p:nvPr/>
          </p:nvSpPr>
          <p:spPr>
            <a:xfrm>
              <a:off x="10604780" y="4788587"/>
              <a:ext cx="229969" cy="22996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Oval 36"/>
            <p:cNvSpPr/>
            <p:nvPr/>
          </p:nvSpPr>
          <p:spPr>
            <a:xfrm>
              <a:off x="10919311" y="4536326"/>
              <a:ext cx="229969" cy="2299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19"/>
            <p:cNvSpPr/>
            <p:nvPr/>
          </p:nvSpPr>
          <p:spPr>
            <a:xfrm>
              <a:off x="1042720" y="3461110"/>
              <a:ext cx="444675" cy="444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626526" y="1843424"/>
            <a:ext cx="2136440" cy="1837276"/>
            <a:chOff x="626526" y="1843424"/>
            <a:chExt cx="2136440" cy="1837276"/>
          </a:xfrm>
        </p:grpSpPr>
        <p:sp>
          <p:nvSpPr>
            <p:cNvPr id="24" name="Oval 43"/>
            <p:cNvSpPr/>
            <p:nvPr/>
          </p:nvSpPr>
          <p:spPr>
            <a:xfrm>
              <a:off x="1466914" y="1843424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44"/>
            <p:cNvSpPr/>
            <p:nvPr/>
          </p:nvSpPr>
          <p:spPr bwMode="auto">
            <a:xfrm>
              <a:off x="1575967" y="1952477"/>
              <a:ext cx="239094" cy="239094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74"/>
            <p:cNvGrpSpPr/>
            <p:nvPr/>
          </p:nvGrpSpPr>
          <p:grpSpPr>
            <a:xfrm>
              <a:off x="626526" y="2300624"/>
              <a:ext cx="2136440" cy="1380076"/>
              <a:chOff x="4948086" y="213072"/>
              <a:chExt cx="2549181" cy="1380076"/>
            </a:xfrm>
          </p:grpSpPr>
          <p:sp>
            <p:nvSpPr>
              <p:cNvPr id="41" name="TextBox 75"/>
              <p:cNvSpPr txBox="1"/>
              <p:nvPr/>
            </p:nvSpPr>
            <p:spPr>
              <a:xfrm>
                <a:off x="4948086" y="213072"/>
                <a:ext cx="2549181" cy="51451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42" name="TextBox 76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7" name="千图PPT彼岸天：ID 8661124库_组合 8"/>
          <p:cNvGrpSpPr/>
          <p:nvPr>
            <p:custDataLst>
              <p:tags r:id="rId5"/>
            </p:custDataLst>
          </p:nvPr>
        </p:nvGrpSpPr>
        <p:grpSpPr>
          <a:xfrm>
            <a:off x="7229187" y="1843424"/>
            <a:ext cx="2136440" cy="1837276"/>
            <a:chOff x="7174234" y="1843424"/>
            <a:chExt cx="2136440" cy="1837276"/>
          </a:xfrm>
        </p:grpSpPr>
        <p:sp>
          <p:nvSpPr>
            <p:cNvPr id="36" name="Oval 50"/>
            <p:cNvSpPr/>
            <p:nvPr/>
          </p:nvSpPr>
          <p:spPr>
            <a:xfrm>
              <a:off x="8014878" y="1843424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51"/>
            <p:cNvSpPr/>
            <p:nvPr/>
          </p:nvSpPr>
          <p:spPr bwMode="auto">
            <a:xfrm>
              <a:off x="8134278" y="1966745"/>
              <a:ext cx="218401" cy="218109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Group 77"/>
            <p:cNvGrpSpPr/>
            <p:nvPr/>
          </p:nvGrpSpPr>
          <p:grpSpPr>
            <a:xfrm>
              <a:off x="7174234" y="2300624"/>
              <a:ext cx="2136440" cy="1380076"/>
              <a:chOff x="4948086" y="213072"/>
              <a:chExt cx="2549181" cy="1380076"/>
            </a:xfrm>
          </p:grpSpPr>
          <p:sp>
            <p:nvSpPr>
              <p:cNvPr id="39" name="TextBox 78"/>
              <p:cNvSpPr txBox="1"/>
              <p:nvPr/>
            </p:nvSpPr>
            <p:spPr>
              <a:xfrm>
                <a:off x="4948086" y="213072"/>
                <a:ext cx="2549181" cy="51451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40" name="TextBox 79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8" name="千图PPT彼岸天：ID 8661124库_组合 3"/>
          <p:cNvGrpSpPr/>
          <p:nvPr>
            <p:custDataLst>
              <p:tags r:id="rId6"/>
            </p:custDataLst>
          </p:nvPr>
        </p:nvGrpSpPr>
        <p:grpSpPr>
          <a:xfrm>
            <a:off x="9430074" y="1843424"/>
            <a:ext cx="2136440" cy="1837276"/>
            <a:chOff x="9290812" y="1843424"/>
            <a:chExt cx="2136440" cy="1837276"/>
          </a:xfrm>
        </p:grpSpPr>
        <p:sp>
          <p:nvSpPr>
            <p:cNvPr id="29" name="Oval 4"/>
            <p:cNvSpPr/>
            <p:nvPr/>
          </p:nvSpPr>
          <p:spPr>
            <a:xfrm>
              <a:off x="10162357" y="1843424"/>
              <a:ext cx="457200" cy="457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5"/>
            <p:cNvGrpSpPr/>
            <p:nvPr/>
          </p:nvGrpSpPr>
          <p:grpSpPr>
            <a:xfrm>
              <a:off x="10296500" y="1981415"/>
              <a:ext cx="188914" cy="157294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34" name="Freeform: Shape 6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7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Group 80"/>
            <p:cNvGrpSpPr/>
            <p:nvPr/>
          </p:nvGrpSpPr>
          <p:grpSpPr>
            <a:xfrm>
              <a:off x="9290812" y="2300624"/>
              <a:ext cx="2136440" cy="1380076"/>
              <a:chOff x="4948086" y="213072"/>
              <a:chExt cx="2549181" cy="1380076"/>
            </a:xfrm>
          </p:grpSpPr>
          <p:sp>
            <p:nvSpPr>
              <p:cNvPr id="32" name="TextBox 81"/>
              <p:cNvSpPr txBox="1"/>
              <p:nvPr/>
            </p:nvSpPr>
            <p:spPr>
              <a:xfrm>
                <a:off x="4948086" y="213072"/>
                <a:ext cx="2549181" cy="51451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3" name="TextBox 82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千图PPT彼岸天：ID 8661124库_组合 45"/>
          <p:cNvGrpSpPr/>
          <p:nvPr>
            <p:custDataLst>
              <p:tags r:id="rId1"/>
            </p:custDataLst>
          </p:nvPr>
        </p:nvGrpSpPr>
        <p:grpSpPr>
          <a:xfrm>
            <a:off x="1627244" y="1910104"/>
            <a:ext cx="5933375" cy="3412099"/>
            <a:chOff x="1627244" y="1910104"/>
            <a:chExt cx="5933375" cy="3412099"/>
          </a:xfrm>
        </p:grpSpPr>
        <p:grpSp>
          <p:nvGrpSpPr>
            <p:cNvPr id="4" name="Group 36"/>
            <p:cNvGrpSpPr/>
            <p:nvPr/>
          </p:nvGrpSpPr>
          <p:grpSpPr>
            <a:xfrm>
              <a:off x="1627244" y="2960950"/>
              <a:ext cx="1052048" cy="1318121"/>
              <a:chOff x="1627244" y="2960949"/>
              <a:chExt cx="1052048" cy="1318121"/>
            </a:xfrm>
          </p:grpSpPr>
          <p:sp>
            <p:nvSpPr>
              <p:cNvPr id="40" name="Freeform: Shape 35"/>
              <p:cNvSpPr/>
              <p:nvPr/>
            </p:nvSpPr>
            <p:spPr bwMode="auto">
              <a:xfrm>
                <a:off x="1627244" y="3514232"/>
                <a:ext cx="193320" cy="211557"/>
              </a:xfrm>
              <a:custGeom>
                <a:avLst/>
                <a:gdLst>
                  <a:gd name="connsiteX0" fmla="*/ 168852 w 193320"/>
                  <a:gd name="connsiteY0" fmla="*/ 0 h 211557"/>
                  <a:gd name="connsiteX1" fmla="*/ 183166 w 193320"/>
                  <a:gd name="connsiteY1" fmla="*/ 33217 h 211557"/>
                  <a:gd name="connsiteX2" fmla="*/ 193320 w 193320"/>
                  <a:gd name="connsiteY2" fmla="*/ 105778 h 211557"/>
                  <a:gd name="connsiteX3" fmla="*/ 183166 w 193320"/>
                  <a:gd name="connsiteY3" fmla="*/ 178339 h 211557"/>
                  <a:gd name="connsiteX4" fmla="*/ 168852 w 193320"/>
                  <a:gd name="connsiteY4" fmla="*/ 211557 h 211557"/>
                  <a:gd name="connsiteX5" fmla="*/ 0 w 193320"/>
                  <a:gd name="connsiteY5" fmla="*/ 105778 h 211557"/>
                  <a:gd name="connsiteX6" fmla="*/ 168852 w 193320"/>
                  <a:gd name="connsiteY6" fmla="*/ 0 h 21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320" h="211557">
                    <a:moveTo>
                      <a:pt x="168852" y="0"/>
                    </a:moveTo>
                    <a:lnTo>
                      <a:pt x="183166" y="33217"/>
                    </a:lnTo>
                    <a:cubicBezTo>
                      <a:pt x="189824" y="56655"/>
                      <a:pt x="193320" y="80923"/>
                      <a:pt x="193320" y="105778"/>
                    </a:cubicBezTo>
                    <a:cubicBezTo>
                      <a:pt x="193320" y="130634"/>
                      <a:pt x="189824" y="154901"/>
                      <a:pt x="183166" y="178339"/>
                    </a:cubicBezTo>
                    <a:lnTo>
                      <a:pt x="168852" y="211557"/>
                    </a:lnTo>
                    <a:lnTo>
                      <a:pt x="0" y="105778"/>
                    </a:lnTo>
                    <a:lnTo>
                      <a:pt x="168852" y="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34"/>
              <p:cNvSpPr/>
              <p:nvPr/>
            </p:nvSpPr>
            <p:spPr bwMode="auto">
              <a:xfrm>
                <a:off x="1796096" y="2960949"/>
                <a:ext cx="883196" cy="1318121"/>
              </a:xfrm>
              <a:custGeom>
                <a:avLst/>
                <a:gdLst>
                  <a:gd name="connsiteX0" fmla="*/ 883196 w 883196"/>
                  <a:gd name="connsiteY0" fmla="*/ 0 h 1318121"/>
                  <a:gd name="connsiteX1" fmla="*/ 883196 w 883196"/>
                  <a:gd name="connsiteY1" fmla="*/ 1318121 h 1318121"/>
                  <a:gd name="connsiteX2" fmla="*/ 0 w 883196"/>
                  <a:gd name="connsiteY2" fmla="*/ 764839 h 1318121"/>
                  <a:gd name="connsiteX3" fmla="*/ 14314 w 883196"/>
                  <a:gd name="connsiteY3" fmla="*/ 731621 h 1318121"/>
                  <a:gd name="connsiteX4" fmla="*/ 24468 w 883196"/>
                  <a:gd name="connsiteY4" fmla="*/ 659060 h 1318121"/>
                  <a:gd name="connsiteX5" fmla="*/ 14314 w 883196"/>
                  <a:gd name="connsiteY5" fmla="*/ 586499 h 1318121"/>
                  <a:gd name="connsiteX6" fmla="*/ 0 w 883196"/>
                  <a:gd name="connsiteY6" fmla="*/ 553282 h 1318121"/>
                  <a:gd name="connsiteX7" fmla="*/ 883196 w 883196"/>
                  <a:gd name="connsiteY7" fmla="*/ 0 h 13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196" h="1318121">
                    <a:moveTo>
                      <a:pt x="883196" y="0"/>
                    </a:moveTo>
                    <a:lnTo>
                      <a:pt x="883196" y="1318121"/>
                    </a:lnTo>
                    <a:lnTo>
                      <a:pt x="0" y="764839"/>
                    </a:lnTo>
                    <a:lnTo>
                      <a:pt x="14314" y="731621"/>
                    </a:lnTo>
                    <a:cubicBezTo>
                      <a:pt x="20972" y="708183"/>
                      <a:pt x="24468" y="683916"/>
                      <a:pt x="24468" y="659060"/>
                    </a:cubicBezTo>
                    <a:cubicBezTo>
                      <a:pt x="24468" y="634205"/>
                      <a:pt x="20972" y="609937"/>
                      <a:pt x="14314" y="586499"/>
                    </a:cubicBezTo>
                    <a:lnTo>
                      <a:pt x="0" y="553282"/>
                    </a:lnTo>
                    <a:lnTo>
                      <a:pt x="88319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Freeform: Shape 6"/>
            <p:cNvSpPr/>
            <p:nvPr/>
          </p:nvSpPr>
          <p:spPr bwMode="auto">
            <a:xfrm rot="5400000">
              <a:off x="4739341" y="1100145"/>
              <a:ext cx="605931" cy="5036624"/>
            </a:xfrm>
            <a:custGeom>
              <a:avLst/>
              <a:gdLst>
                <a:gd name="T0" fmla="*/ 159 w 222"/>
                <a:gd name="T1" fmla="*/ 1834 h 1882"/>
                <a:gd name="T2" fmla="*/ 110 w 222"/>
                <a:gd name="T3" fmla="*/ 1882 h 1882"/>
                <a:gd name="T4" fmla="*/ 62 w 222"/>
                <a:gd name="T5" fmla="*/ 1834 h 1882"/>
                <a:gd name="T6" fmla="*/ 62 w 222"/>
                <a:gd name="T7" fmla="*/ 1213 h 1882"/>
                <a:gd name="T8" fmla="*/ 62 w 222"/>
                <a:gd name="T9" fmla="*/ 111 h 1882"/>
                <a:gd name="T10" fmla="*/ 0 w 222"/>
                <a:gd name="T11" fmla="*/ 111 h 1882"/>
                <a:gd name="T12" fmla="*/ 111 w 222"/>
                <a:gd name="T13" fmla="*/ 0 h 1882"/>
                <a:gd name="T14" fmla="*/ 222 w 222"/>
                <a:gd name="T15" fmla="*/ 111 h 1882"/>
                <a:gd name="T16" fmla="*/ 158 w 222"/>
                <a:gd name="T17" fmla="*/ 111 h 1882"/>
                <a:gd name="T18" fmla="*/ 158 w 222"/>
                <a:gd name="T19" fmla="*/ 1221 h 1882"/>
                <a:gd name="T20" fmla="*/ 158 w 222"/>
                <a:gd name="T21" fmla="*/ 1244 h 1882"/>
                <a:gd name="T22" fmla="*/ 159 w 222"/>
                <a:gd name="T23" fmla="*/ 1834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" h="1882">
                  <a:moveTo>
                    <a:pt x="159" y="1834"/>
                  </a:moveTo>
                  <a:cubicBezTo>
                    <a:pt x="158" y="1861"/>
                    <a:pt x="137" y="1882"/>
                    <a:pt x="110" y="1882"/>
                  </a:cubicBezTo>
                  <a:cubicBezTo>
                    <a:pt x="84" y="1882"/>
                    <a:pt x="62" y="1861"/>
                    <a:pt x="62" y="1834"/>
                  </a:cubicBezTo>
                  <a:cubicBezTo>
                    <a:pt x="62" y="1834"/>
                    <a:pt x="62" y="1490"/>
                    <a:pt x="62" y="1213"/>
                  </a:cubicBezTo>
                  <a:cubicBezTo>
                    <a:pt x="62" y="1212"/>
                    <a:pt x="62" y="112"/>
                    <a:pt x="62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222" y="111"/>
                    <a:pt x="222" y="111"/>
                    <a:pt x="222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4"/>
                    <a:pt x="158" y="1218"/>
                    <a:pt x="158" y="1221"/>
                  </a:cubicBezTo>
                  <a:cubicBezTo>
                    <a:pt x="158" y="1229"/>
                    <a:pt x="158" y="1236"/>
                    <a:pt x="158" y="1244"/>
                  </a:cubicBezTo>
                  <a:cubicBezTo>
                    <a:pt x="158" y="1496"/>
                    <a:pt x="159" y="1834"/>
                    <a:pt x="159" y="1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7"/>
            <p:cNvSpPr/>
            <p:nvPr/>
          </p:nvSpPr>
          <p:spPr bwMode="auto">
            <a:xfrm rot="5400000">
              <a:off x="3689926" y="754354"/>
              <a:ext cx="1580487" cy="3891988"/>
            </a:xfrm>
            <a:custGeom>
              <a:avLst/>
              <a:gdLst>
                <a:gd name="T0" fmla="*/ 0 w 579"/>
                <a:gd name="T1" fmla="*/ 110 h 1454"/>
                <a:gd name="T2" fmla="*/ 111 w 579"/>
                <a:gd name="T3" fmla="*/ 0 h 1454"/>
                <a:gd name="T4" fmla="*/ 111 w 579"/>
                <a:gd name="T5" fmla="*/ 61 h 1454"/>
                <a:gd name="T6" fmla="*/ 294 w 579"/>
                <a:gd name="T7" fmla="*/ 62 h 1454"/>
                <a:gd name="T8" fmla="*/ 579 w 579"/>
                <a:gd name="T9" fmla="*/ 404 h 1454"/>
                <a:gd name="T10" fmla="*/ 579 w 579"/>
                <a:gd name="T11" fmla="*/ 1406 h 1454"/>
                <a:gd name="T12" fmla="*/ 530 w 579"/>
                <a:gd name="T13" fmla="*/ 1454 h 1454"/>
                <a:gd name="T14" fmla="*/ 482 w 579"/>
                <a:gd name="T15" fmla="*/ 1406 h 1454"/>
                <a:gd name="T16" fmla="*/ 483 w 579"/>
                <a:gd name="T17" fmla="*/ 388 h 1454"/>
                <a:gd name="T18" fmla="*/ 303 w 579"/>
                <a:gd name="T19" fmla="*/ 158 h 1454"/>
                <a:gd name="T20" fmla="*/ 111 w 579"/>
                <a:gd name="T21" fmla="*/ 158 h 1454"/>
                <a:gd name="T22" fmla="*/ 111 w 579"/>
                <a:gd name="T23" fmla="*/ 221 h 1454"/>
                <a:gd name="T24" fmla="*/ 0 w 579"/>
                <a:gd name="T25" fmla="*/ 11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" h="1454">
                  <a:moveTo>
                    <a:pt x="0" y="11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0" y="61"/>
                    <a:pt x="251" y="61"/>
                    <a:pt x="294" y="62"/>
                  </a:cubicBezTo>
                  <a:cubicBezTo>
                    <a:pt x="403" y="64"/>
                    <a:pt x="579" y="135"/>
                    <a:pt x="579" y="404"/>
                  </a:cubicBezTo>
                  <a:cubicBezTo>
                    <a:pt x="579" y="681"/>
                    <a:pt x="579" y="1406"/>
                    <a:pt x="579" y="1406"/>
                  </a:cubicBezTo>
                  <a:cubicBezTo>
                    <a:pt x="578" y="1433"/>
                    <a:pt x="557" y="1454"/>
                    <a:pt x="530" y="1454"/>
                  </a:cubicBezTo>
                  <a:cubicBezTo>
                    <a:pt x="504" y="1454"/>
                    <a:pt x="483" y="1433"/>
                    <a:pt x="482" y="1406"/>
                  </a:cubicBezTo>
                  <a:cubicBezTo>
                    <a:pt x="482" y="1406"/>
                    <a:pt x="483" y="643"/>
                    <a:pt x="483" y="388"/>
                  </a:cubicBezTo>
                  <a:cubicBezTo>
                    <a:pt x="482" y="253"/>
                    <a:pt x="378" y="158"/>
                    <a:pt x="303" y="158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1" y="221"/>
                    <a:pt x="111" y="221"/>
                    <a:pt x="111" y="221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8"/>
            <p:cNvSpPr/>
            <p:nvPr/>
          </p:nvSpPr>
          <p:spPr bwMode="auto">
            <a:xfrm rot="5400000">
              <a:off x="3334483" y="1140650"/>
              <a:ext cx="1300560" cy="2874031"/>
            </a:xfrm>
            <a:custGeom>
              <a:avLst/>
              <a:gdLst>
                <a:gd name="T0" fmla="*/ 0 w 477"/>
                <a:gd name="T1" fmla="*/ 111 h 1074"/>
                <a:gd name="T2" fmla="*/ 111 w 477"/>
                <a:gd name="T3" fmla="*/ 0 h 1074"/>
                <a:gd name="T4" fmla="*/ 111 w 477"/>
                <a:gd name="T5" fmla="*/ 62 h 1074"/>
                <a:gd name="T6" fmla="*/ 192 w 477"/>
                <a:gd name="T7" fmla="*/ 62 h 1074"/>
                <a:gd name="T8" fmla="*/ 477 w 477"/>
                <a:gd name="T9" fmla="*/ 404 h 1074"/>
                <a:gd name="T10" fmla="*/ 477 w 477"/>
                <a:gd name="T11" fmla="*/ 1026 h 1074"/>
                <a:gd name="T12" fmla="*/ 428 w 477"/>
                <a:gd name="T13" fmla="*/ 1074 h 1074"/>
                <a:gd name="T14" fmla="*/ 380 w 477"/>
                <a:gd name="T15" fmla="*/ 1026 h 1074"/>
                <a:gd name="T16" fmla="*/ 380 w 477"/>
                <a:gd name="T17" fmla="*/ 389 h 1074"/>
                <a:gd name="T18" fmla="*/ 201 w 477"/>
                <a:gd name="T19" fmla="*/ 158 h 1074"/>
                <a:gd name="T20" fmla="*/ 111 w 477"/>
                <a:gd name="T21" fmla="*/ 158 h 1074"/>
                <a:gd name="T22" fmla="*/ 111 w 477"/>
                <a:gd name="T23" fmla="*/ 222 h 1074"/>
                <a:gd name="T24" fmla="*/ 0 w 477"/>
                <a:gd name="T25" fmla="*/ 111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1074">
                  <a:moveTo>
                    <a:pt x="0" y="111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20" y="62"/>
                    <a:pt x="149" y="62"/>
                    <a:pt x="192" y="62"/>
                  </a:cubicBezTo>
                  <a:cubicBezTo>
                    <a:pt x="301" y="64"/>
                    <a:pt x="477" y="135"/>
                    <a:pt x="477" y="404"/>
                  </a:cubicBezTo>
                  <a:cubicBezTo>
                    <a:pt x="477" y="681"/>
                    <a:pt x="477" y="1026"/>
                    <a:pt x="477" y="1026"/>
                  </a:cubicBezTo>
                  <a:cubicBezTo>
                    <a:pt x="476" y="1052"/>
                    <a:pt x="455" y="1074"/>
                    <a:pt x="428" y="1074"/>
                  </a:cubicBezTo>
                  <a:cubicBezTo>
                    <a:pt x="402" y="1074"/>
                    <a:pt x="380" y="1052"/>
                    <a:pt x="380" y="1026"/>
                  </a:cubicBezTo>
                  <a:cubicBezTo>
                    <a:pt x="380" y="1026"/>
                    <a:pt x="381" y="643"/>
                    <a:pt x="380" y="389"/>
                  </a:cubicBezTo>
                  <a:cubicBezTo>
                    <a:pt x="380" y="254"/>
                    <a:pt x="276" y="158"/>
                    <a:pt x="201" y="158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9"/>
            <p:cNvSpPr/>
            <p:nvPr/>
          </p:nvSpPr>
          <p:spPr bwMode="auto">
            <a:xfrm rot="5400000">
              <a:off x="3335037" y="3219336"/>
              <a:ext cx="1301712" cy="2871769"/>
            </a:xfrm>
            <a:custGeom>
              <a:avLst/>
              <a:gdLst>
                <a:gd name="T0" fmla="*/ 477 w 477"/>
                <a:gd name="T1" fmla="*/ 111 h 1073"/>
                <a:gd name="T2" fmla="*/ 366 w 477"/>
                <a:gd name="T3" fmla="*/ 0 h 1073"/>
                <a:gd name="T4" fmla="*/ 366 w 477"/>
                <a:gd name="T5" fmla="*/ 61 h 1073"/>
                <a:gd name="T6" fmla="*/ 285 w 477"/>
                <a:gd name="T7" fmla="*/ 62 h 1073"/>
                <a:gd name="T8" fmla="*/ 0 w 477"/>
                <a:gd name="T9" fmla="*/ 404 h 1073"/>
                <a:gd name="T10" fmla="*/ 1 w 477"/>
                <a:gd name="T11" fmla="*/ 1026 h 1073"/>
                <a:gd name="T12" fmla="*/ 49 w 477"/>
                <a:gd name="T13" fmla="*/ 1073 h 1073"/>
                <a:gd name="T14" fmla="*/ 97 w 477"/>
                <a:gd name="T15" fmla="*/ 1026 h 1073"/>
                <a:gd name="T16" fmla="*/ 97 w 477"/>
                <a:gd name="T17" fmla="*/ 388 h 1073"/>
                <a:gd name="T18" fmla="*/ 276 w 477"/>
                <a:gd name="T19" fmla="*/ 158 h 1073"/>
                <a:gd name="T20" fmla="*/ 366 w 477"/>
                <a:gd name="T21" fmla="*/ 158 h 1073"/>
                <a:gd name="T22" fmla="*/ 366 w 477"/>
                <a:gd name="T23" fmla="*/ 221 h 1073"/>
                <a:gd name="T24" fmla="*/ 477 w 477"/>
                <a:gd name="T25" fmla="*/ 111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1073">
                  <a:moveTo>
                    <a:pt x="477" y="111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61"/>
                    <a:pt x="366" y="61"/>
                    <a:pt x="366" y="61"/>
                  </a:cubicBezTo>
                  <a:cubicBezTo>
                    <a:pt x="357" y="61"/>
                    <a:pt x="328" y="61"/>
                    <a:pt x="285" y="62"/>
                  </a:cubicBezTo>
                  <a:cubicBezTo>
                    <a:pt x="176" y="64"/>
                    <a:pt x="0" y="135"/>
                    <a:pt x="0" y="404"/>
                  </a:cubicBezTo>
                  <a:cubicBezTo>
                    <a:pt x="0" y="681"/>
                    <a:pt x="1" y="1026"/>
                    <a:pt x="1" y="1026"/>
                  </a:cubicBezTo>
                  <a:cubicBezTo>
                    <a:pt x="1" y="1052"/>
                    <a:pt x="22" y="1073"/>
                    <a:pt x="49" y="1073"/>
                  </a:cubicBezTo>
                  <a:cubicBezTo>
                    <a:pt x="75" y="1073"/>
                    <a:pt x="97" y="1052"/>
                    <a:pt x="97" y="1026"/>
                  </a:cubicBezTo>
                  <a:cubicBezTo>
                    <a:pt x="97" y="1026"/>
                    <a:pt x="96" y="643"/>
                    <a:pt x="97" y="388"/>
                  </a:cubicBezTo>
                  <a:cubicBezTo>
                    <a:pt x="97" y="254"/>
                    <a:pt x="201" y="158"/>
                    <a:pt x="276" y="158"/>
                  </a:cubicBezTo>
                  <a:cubicBezTo>
                    <a:pt x="366" y="158"/>
                    <a:pt x="366" y="158"/>
                    <a:pt x="366" y="158"/>
                  </a:cubicBezTo>
                  <a:cubicBezTo>
                    <a:pt x="366" y="221"/>
                    <a:pt x="366" y="221"/>
                    <a:pt x="366" y="221"/>
                  </a:cubicBezTo>
                  <a:lnTo>
                    <a:pt x="477" y="1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0"/>
            <p:cNvSpPr/>
            <p:nvPr/>
          </p:nvSpPr>
          <p:spPr bwMode="auto">
            <a:xfrm rot="5400000">
              <a:off x="3690502" y="2586542"/>
              <a:ext cx="1579335" cy="3891988"/>
            </a:xfrm>
            <a:custGeom>
              <a:avLst/>
              <a:gdLst>
                <a:gd name="T0" fmla="*/ 579 w 579"/>
                <a:gd name="T1" fmla="*/ 110 h 1454"/>
                <a:gd name="T2" fmla="*/ 468 w 579"/>
                <a:gd name="T3" fmla="*/ 0 h 1454"/>
                <a:gd name="T4" fmla="*/ 468 w 579"/>
                <a:gd name="T5" fmla="*/ 61 h 1454"/>
                <a:gd name="T6" fmla="*/ 285 w 579"/>
                <a:gd name="T7" fmla="*/ 62 h 1454"/>
                <a:gd name="T8" fmla="*/ 0 w 579"/>
                <a:gd name="T9" fmla="*/ 404 h 1454"/>
                <a:gd name="T10" fmla="*/ 0 w 579"/>
                <a:gd name="T11" fmla="*/ 1406 h 1454"/>
                <a:gd name="T12" fmla="*/ 49 w 579"/>
                <a:gd name="T13" fmla="*/ 1454 h 1454"/>
                <a:gd name="T14" fmla="*/ 97 w 579"/>
                <a:gd name="T15" fmla="*/ 1406 h 1454"/>
                <a:gd name="T16" fmla="*/ 97 w 579"/>
                <a:gd name="T17" fmla="*/ 388 h 1454"/>
                <a:gd name="T18" fmla="*/ 276 w 579"/>
                <a:gd name="T19" fmla="*/ 158 h 1454"/>
                <a:gd name="T20" fmla="*/ 468 w 579"/>
                <a:gd name="T21" fmla="*/ 158 h 1454"/>
                <a:gd name="T22" fmla="*/ 468 w 579"/>
                <a:gd name="T23" fmla="*/ 221 h 1454"/>
                <a:gd name="T24" fmla="*/ 579 w 579"/>
                <a:gd name="T25" fmla="*/ 11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" h="1454">
                  <a:moveTo>
                    <a:pt x="579" y="110"/>
                  </a:moveTo>
                  <a:cubicBezTo>
                    <a:pt x="468" y="0"/>
                    <a:pt x="468" y="0"/>
                    <a:pt x="468" y="0"/>
                  </a:cubicBezTo>
                  <a:cubicBezTo>
                    <a:pt x="468" y="61"/>
                    <a:pt x="468" y="61"/>
                    <a:pt x="468" y="61"/>
                  </a:cubicBezTo>
                  <a:cubicBezTo>
                    <a:pt x="459" y="61"/>
                    <a:pt x="328" y="61"/>
                    <a:pt x="285" y="62"/>
                  </a:cubicBezTo>
                  <a:cubicBezTo>
                    <a:pt x="176" y="64"/>
                    <a:pt x="0" y="135"/>
                    <a:pt x="0" y="404"/>
                  </a:cubicBezTo>
                  <a:cubicBezTo>
                    <a:pt x="0" y="681"/>
                    <a:pt x="0" y="1406"/>
                    <a:pt x="0" y="1406"/>
                  </a:cubicBezTo>
                  <a:cubicBezTo>
                    <a:pt x="1" y="1433"/>
                    <a:pt x="22" y="1454"/>
                    <a:pt x="49" y="1454"/>
                  </a:cubicBezTo>
                  <a:cubicBezTo>
                    <a:pt x="75" y="1454"/>
                    <a:pt x="97" y="1433"/>
                    <a:pt x="97" y="1406"/>
                  </a:cubicBezTo>
                  <a:cubicBezTo>
                    <a:pt x="97" y="1406"/>
                    <a:pt x="96" y="643"/>
                    <a:pt x="97" y="388"/>
                  </a:cubicBezTo>
                  <a:cubicBezTo>
                    <a:pt x="97" y="254"/>
                    <a:pt x="201" y="158"/>
                    <a:pt x="276" y="158"/>
                  </a:cubicBezTo>
                  <a:cubicBezTo>
                    <a:pt x="468" y="158"/>
                    <a:pt x="468" y="158"/>
                    <a:pt x="468" y="158"/>
                  </a:cubicBezTo>
                  <a:cubicBezTo>
                    <a:pt x="468" y="221"/>
                    <a:pt x="468" y="221"/>
                    <a:pt x="468" y="221"/>
                  </a:cubicBezTo>
                  <a:lnTo>
                    <a:pt x="579" y="1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955540" y="4260763"/>
            <a:ext cx="3466239" cy="1756382"/>
            <a:chOff x="1955540" y="4260763"/>
            <a:chExt cx="3466239" cy="1756382"/>
          </a:xfrm>
        </p:grpSpPr>
        <p:sp>
          <p:nvSpPr>
            <p:cNvPr id="13" name="Oval 24"/>
            <p:cNvSpPr>
              <a:spLocks noChangeAspect="1"/>
            </p:cNvSpPr>
            <p:nvPr/>
          </p:nvSpPr>
          <p:spPr bwMode="auto">
            <a:xfrm>
              <a:off x="4809779" y="5405144"/>
              <a:ext cx="612000" cy="61200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54"/>
            <p:cNvGrpSpPr/>
            <p:nvPr/>
          </p:nvGrpSpPr>
          <p:grpSpPr>
            <a:xfrm>
              <a:off x="1955540" y="4260763"/>
              <a:ext cx="2639795" cy="1028724"/>
              <a:chOff x="1955540" y="4313319"/>
              <a:chExt cx="2639794" cy="1028722"/>
            </a:xfrm>
          </p:grpSpPr>
          <p:sp>
            <p:nvSpPr>
              <p:cNvPr id="36" name="Rectangle 51"/>
              <p:cNvSpPr/>
              <p:nvPr/>
            </p:nvSpPr>
            <p:spPr>
              <a:xfrm>
                <a:off x="1955540" y="4827090"/>
                <a:ext cx="2639794" cy="51495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r>
                  <a:rPr lang="zh-CN" altLang="en-US" sz="1000" dirty="0"/>
                  <a:t> </a:t>
                </a:r>
              </a:p>
            </p:txBody>
          </p:sp>
          <p:sp>
            <p:nvSpPr>
              <p:cNvPr id="37" name="TextBox 52"/>
              <p:cNvSpPr txBox="1"/>
              <p:nvPr/>
            </p:nvSpPr>
            <p:spPr>
              <a:xfrm>
                <a:off x="1955540" y="4313319"/>
                <a:ext cx="2639794" cy="51377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sp>
          <p:nvSpPr>
            <p:cNvPr id="22" name="Freeform: Shape 4"/>
            <p:cNvSpPr/>
            <p:nvPr/>
          </p:nvSpPr>
          <p:spPr bwMode="auto">
            <a:xfrm>
              <a:off x="4872038" y="5591176"/>
              <a:ext cx="487362" cy="306388"/>
            </a:xfrm>
            <a:custGeom>
              <a:avLst/>
              <a:gdLst>
                <a:gd name="T0" fmla="*/ 117 w 127"/>
                <a:gd name="T1" fmla="*/ 45 h 78"/>
                <a:gd name="T2" fmla="*/ 114 w 127"/>
                <a:gd name="T3" fmla="*/ 45 h 78"/>
                <a:gd name="T4" fmla="*/ 108 w 127"/>
                <a:gd name="T5" fmla="*/ 62 h 78"/>
                <a:gd name="T6" fmla="*/ 123 w 127"/>
                <a:gd name="T7" fmla="*/ 62 h 78"/>
                <a:gd name="T8" fmla="*/ 117 w 127"/>
                <a:gd name="T9" fmla="*/ 45 h 78"/>
                <a:gd name="T10" fmla="*/ 99 w 127"/>
                <a:gd name="T11" fmla="*/ 39 h 78"/>
                <a:gd name="T12" fmla="*/ 99 w 127"/>
                <a:gd name="T13" fmla="*/ 59 h 78"/>
                <a:gd name="T14" fmla="*/ 76 w 127"/>
                <a:gd name="T15" fmla="*/ 68 h 78"/>
                <a:gd name="T16" fmla="*/ 64 w 127"/>
                <a:gd name="T17" fmla="*/ 78 h 78"/>
                <a:gd name="T18" fmla="*/ 51 w 127"/>
                <a:gd name="T19" fmla="*/ 68 h 78"/>
                <a:gd name="T20" fmla="*/ 28 w 127"/>
                <a:gd name="T21" fmla="*/ 59 h 78"/>
                <a:gd name="T22" fmla="*/ 28 w 127"/>
                <a:gd name="T23" fmla="*/ 39 h 78"/>
                <a:gd name="T24" fmla="*/ 64 w 127"/>
                <a:gd name="T25" fmla="*/ 51 h 78"/>
                <a:gd name="T26" fmla="*/ 99 w 127"/>
                <a:gd name="T27" fmla="*/ 39 h 78"/>
                <a:gd name="T28" fmla="*/ 127 w 127"/>
                <a:gd name="T29" fmla="*/ 21 h 78"/>
                <a:gd name="T30" fmla="*/ 64 w 127"/>
                <a:gd name="T31" fmla="*/ 0 h 78"/>
                <a:gd name="T32" fmla="*/ 0 w 127"/>
                <a:gd name="T33" fmla="*/ 21 h 78"/>
                <a:gd name="T34" fmla="*/ 64 w 127"/>
                <a:gd name="T35" fmla="*/ 43 h 78"/>
                <a:gd name="T36" fmla="*/ 114 w 127"/>
                <a:gd name="T37" fmla="*/ 26 h 78"/>
                <a:gd name="T38" fmla="*/ 114 w 127"/>
                <a:gd name="T39" fmla="*/ 41 h 78"/>
                <a:gd name="T40" fmla="*/ 117 w 127"/>
                <a:gd name="T41" fmla="*/ 41 h 78"/>
                <a:gd name="T42" fmla="*/ 117 w 127"/>
                <a:gd name="T43" fmla="*/ 25 h 78"/>
                <a:gd name="T44" fmla="*/ 127 w 127"/>
                <a:gd name="T45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78">
                  <a:moveTo>
                    <a:pt x="117" y="45"/>
                  </a:moveTo>
                  <a:cubicBezTo>
                    <a:pt x="114" y="45"/>
                    <a:pt x="114" y="45"/>
                    <a:pt x="114" y="45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23" y="62"/>
                    <a:pt x="123" y="62"/>
                    <a:pt x="123" y="62"/>
                  </a:cubicBezTo>
                  <a:lnTo>
                    <a:pt x="117" y="45"/>
                  </a:lnTo>
                  <a:close/>
                  <a:moveTo>
                    <a:pt x="99" y="39"/>
                  </a:moveTo>
                  <a:cubicBezTo>
                    <a:pt x="99" y="59"/>
                    <a:pt x="99" y="59"/>
                    <a:pt x="99" y="59"/>
                  </a:cubicBezTo>
                  <a:cubicBezTo>
                    <a:pt x="92" y="61"/>
                    <a:pt x="84" y="64"/>
                    <a:pt x="76" y="68"/>
                  </a:cubicBezTo>
                  <a:cubicBezTo>
                    <a:pt x="72" y="71"/>
                    <a:pt x="67" y="75"/>
                    <a:pt x="64" y="78"/>
                  </a:cubicBezTo>
                  <a:cubicBezTo>
                    <a:pt x="60" y="75"/>
                    <a:pt x="55" y="71"/>
                    <a:pt x="51" y="68"/>
                  </a:cubicBezTo>
                  <a:cubicBezTo>
                    <a:pt x="43" y="64"/>
                    <a:pt x="35" y="61"/>
                    <a:pt x="28" y="5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64" y="51"/>
                    <a:pt x="64" y="51"/>
                    <a:pt x="64" y="51"/>
                  </a:cubicBezTo>
                  <a:lnTo>
                    <a:pt x="99" y="39"/>
                  </a:lnTo>
                  <a:close/>
                  <a:moveTo>
                    <a:pt x="127" y="21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25"/>
                    <a:pt x="117" y="25"/>
                    <a:pt x="117" y="25"/>
                  </a:cubicBezTo>
                  <a:lnTo>
                    <a:pt x="1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3"/>
            </p:custDataLst>
          </p:nvPr>
        </p:nvGrpSpPr>
        <p:grpSpPr>
          <a:xfrm>
            <a:off x="5832199" y="4260763"/>
            <a:ext cx="3658238" cy="1784979"/>
            <a:chOff x="5832199" y="4260763"/>
            <a:chExt cx="3658238" cy="1784979"/>
          </a:xfrm>
        </p:grpSpPr>
        <p:sp>
          <p:nvSpPr>
            <p:cNvPr id="12" name="Oval 23"/>
            <p:cNvSpPr>
              <a:spLocks noChangeAspect="1"/>
            </p:cNvSpPr>
            <p:nvPr/>
          </p:nvSpPr>
          <p:spPr bwMode="auto">
            <a:xfrm>
              <a:off x="5832199" y="5433741"/>
              <a:ext cx="612000" cy="612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55"/>
            <p:cNvGrpSpPr/>
            <p:nvPr/>
          </p:nvGrpSpPr>
          <p:grpSpPr>
            <a:xfrm>
              <a:off x="6708893" y="4260763"/>
              <a:ext cx="2781544" cy="1028724"/>
              <a:chOff x="6708893" y="4313319"/>
              <a:chExt cx="2781544" cy="1028722"/>
            </a:xfrm>
          </p:grpSpPr>
          <p:sp>
            <p:nvSpPr>
              <p:cNvPr id="38" name="Rectangle 49"/>
              <p:cNvSpPr/>
              <p:nvPr/>
            </p:nvSpPr>
            <p:spPr>
              <a:xfrm>
                <a:off x="6714564" y="4827090"/>
                <a:ext cx="2775873" cy="51495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39" name="TextBox 50"/>
              <p:cNvSpPr txBox="1"/>
              <p:nvPr/>
            </p:nvSpPr>
            <p:spPr>
              <a:xfrm>
                <a:off x="6708893" y="4313319"/>
                <a:ext cx="2775873" cy="51377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sp>
          <p:nvSpPr>
            <p:cNvPr id="23" name="Freeform: Shape 12"/>
            <p:cNvSpPr/>
            <p:nvPr/>
          </p:nvSpPr>
          <p:spPr bwMode="auto">
            <a:xfrm>
              <a:off x="5965825" y="5597525"/>
              <a:ext cx="331788" cy="292101"/>
            </a:xfrm>
            <a:custGeom>
              <a:avLst/>
              <a:gdLst>
                <a:gd name="T0" fmla="*/ 66 w 131"/>
                <a:gd name="T1" fmla="*/ 0 h 114"/>
                <a:gd name="T2" fmla="*/ 0 w 131"/>
                <a:gd name="T3" fmla="*/ 43 h 114"/>
                <a:gd name="T4" fmla="*/ 16 w 131"/>
                <a:gd name="T5" fmla="*/ 71 h 114"/>
                <a:gd name="T6" fmla="*/ 12 w 131"/>
                <a:gd name="T7" fmla="*/ 110 h 114"/>
                <a:gd name="T8" fmla="*/ 45 w 131"/>
                <a:gd name="T9" fmla="*/ 84 h 114"/>
                <a:gd name="T10" fmla="*/ 66 w 131"/>
                <a:gd name="T11" fmla="*/ 86 h 114"/>
                <a:gd name="T12" fmla="*/ 131 w 131"/>
                <a:gd name="T13" fmla="*/ 43 h 114"/>
                <a:gd name="T14" fmla="*/ 66 w 131"/>
                <a:gd name="T15" fmla="*/ 0 h 114"/>
                <a:gd name="T16" fmla="*/ 41 w 131"/>
                <a:gd name="T17" fmla="*/ 61 h 114"/>
                <a:gd name="T18" fmla="*/ 34 w 131"/>
                <a:gd name="T19" fmla="*/ 54 h 114"/>
                <a:gd name="T20" fmla="*/ 41 w 131"/>
                <a:gd name="T21" fmla="*/ 47 h 114"/>
                <a:gd name="T22" fmla="*/ 48 w 131"/>
                <a:gd name="T23" fmla="*/ 54 h 114"/>
                <a:gd name="T24" fmla="*/ 41 w 131"/>
                <a:gd name="T25" fmla="*/ 61 h 114"/>
                <a:gd name="T26" fmla="*/ 65 w 131"/>
                <a:gd name="T27" fmla="*/ 61 h 114"/>
                <a:gd name="T28" fmla="*/ 58 w 131"/>
                <a:gd name="T29" fmla="*/ 54 h 114"/>
                <a:gd name="T30" fmla="*/ 65 w 131"/>
                <a:gd name="T31" fmla="*/ 47 h 114"/>
                <a:gd name="T32" fmla="*/ 73 w 131"/>
                <a:gd name="T33" fmla="*/ 54 h 114"/>
                <a:gd name="T34" fmla="*/ 65 w 131"/>
                <a:gd name="T35" fmla="*/ 61 h 114"/>
                <a:gd name="T36" fmla="*/ 90 w 131"/>
                <a:gd name="T37" fmla="*/ 61 h 114"/>
                <a:gd name="T38" fmla="*/ 83 w 131"/>
                <a:gd name="T39" fmla="*/ 54 h 114"/>
                <a:gd name="T40" fmla="*/ 90 w 131"/>
                <a:gd name="T41" fmla="*/ 47 h 114"/>
                <a:gd name="T42" fmla="*/ 97 w 131"/>
                <a:gd name="T43" fmla="*/ 54 h 114"/>
                <a:gd name="T44" fmla="*/ 90 w 131"/>
                <a:gd name="T45" fmla="*/ 6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" h="114">
                  <a:moveTo>
                    <a:pt x="66" y="0"/>
                  </a:moveTo>
                  <a:cubicBezTo>
                    <a:pt x="30" y="0"/>
                    <a:pt x="0" y="20"/>
                    <a:pt x="0" y="43"/>
                  </a:cubicBezTo>
                  <a:cubicBezTo>
                    <a:pt x="0" y="54"/>
                    <a:pt x="6" y="63"/>
                    <a:pt x="16" y="71"/>
                  </a:cubicBezTo>
                  <a:cubicBezTo>
                    <a:pt x="18" y="72"/>
                    <a:pt x="10" y="109"/>
                    <a:pt x="12" y="110"/>
                  </a:cubicBezTo>
                  <a:cubicBezTo>
                    <a:pt x="18" y="114"/>
                    <a:pt x="42" y="83"/>
                    <a:pt x="45" y="84"/>
                  </a:cubicBezTo>
                  <a:cubicBezTo>
                    <a:pt x="52" y="85"/>
                    <a:pt x="58" y="86"/>
                    <a:pt x="66" y="86"/>
                  </a:cubicBezTo>
                  <a:cubicBezTo>
                    <a:pt x="102" y="86"/>
                    <a:pt x="131" y="67"/>
                    <a:pt x="131" y="43"/>
                  </a:cubicBezTo>
                  <a:cubicBezTo>
                    <a:pt x="131" y="20"/>
                    <a:pt x="102" y="0"/>
                    <a:pt x="66" y="0"/>
                  </a:cubicBezTo>
                  <a:close/>
                  <a:moveTo>
                    <a:pt x="41" y="61"/>
                  </a:moveTo>
                  <a:cubicBezTo>
                    <a:pt x="37" y="61"/>
                    <a:pt x="34" y="58"/>
                    <a:pt x="34" y="54"/>
                  </a:cubicBezTo>
                  <a:cubicBezTo>
                    <a:pt x="34" y="50"/>
                    <a:pt x="37" y="47"/>
                    <a:pt x="41" y="47"/>
                  </a:cubicBezTo>
                  <a:cubicBezTo>
                    <a:pt x="45" y="47"/>
                    <a:pt x="48" y="50"/>
                    <a:pt x="48" y="54"/>
                  </a:cubicBezTo>
                  <a:cubicBezTo>
                    <a:pt x="48" y="58"/>
                    <a:pt x="45" y="61"/>
                    <a:pt x="41" y="61"/>
                  </a:cubicBezTo>
                  <a:close/>
                  <a:moveTo>
                    <a:pt x="65" y="61"/>
                  </a:moveTo>
                  <a:cubicBezTo>
                    <a:pt x="61" y="61"/>
                    <a:pt x="58" y="58"/>
                    <a:pt x="58" y="54"/>
                  </a:cubicBezTo>
                  <a:cubicBezTo>
                    <a:pt x="58" y="50"/>
                    <a:pt x="61" y="47"/>
                    <a:pt x="65" y="47"/>
                  </a:cubicBezTo>
                  <a:cubicBezTo>
                    <a:pt x="69" y="47"/>
                    <a:pt x="73" y="50"/>
                    <a:pt x="73" y="54"/>
                  </a:cubicBezTo>
                  <a:cubicBezTo>
                    <a:pt x="73" y="58"/>
                    <a:pt x="69" y="61"/>
                    <a:pt x="65" y="61"/>
                  </a:cubicBezTo>
                  <a:close/>
                  <a:moveTo>
                    <a:pt x="90" y="61"/>
                  </a:moveTo>
                  <a:cubicBezTo>
                    <a:pt x="86" y="61"/>
                    <a:pt x="83" y="58"/>
                    <a:pt x="83" y="54"/>
                  </a:cubicBezTo>
                  <a:cubicBezTo>
                    <a:pt x="83" y="50"/>
                    <a:pt x="86" y="47"/>
                    <a:pt x="90" y="47"/>
                  </a:cubicBezTo>
                  <a:cubicBezTo>
                    <a:pt x="94" y="47"/>
                    <a:pt x="97" y="50"/>
                    <a:pt x="97" y="54"/>
                  </a:cubicBezTo>
                  <a:cubicBezTo>
                    <a:pt x="97" y="58"/>
                    <a:pt x="94" y="61"/>
                    <a:pt x="90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4"/>
            </p:custDataLst>
          </p:nvPr>
        </p:nvGrpSpPr>
        <p:grpSpPr>
          <a:xfrm>
            <a:off x="5817737" y="1219200"/>
            <a:ext cx="3672701" cy="1738644"/>
            <a:chOff x="5817737" y="1219200"/>
            <a:chExt cx="3672701" cy="1738644"/>
          </a:xfrm>
        </p:grpSpPr>
        <p:sp>
          <p:nvSpPr>
            <p:cNvPr id="14" name="Oval 25"/>
            <p:cNvSpPr>
              <a:spLocks noChangeAspect="1"/>
            </p:cNvSpPr>
            <p:nvPr/>
          </p:nvSpPr>
          <p:spPr bwMode="auto">
            <a:xfrm>
              <a:off x="5817737" y="1219938"/>
              <a:ext cx="612000" cy="6120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 38"/>
            <p:cNvSpPr/>
            <p:nvPr/>
          </p:nvSpPr>
          <p:spPr>
            <a:xfrm>
              <a:off x="6714565" y="2291524"/>
              <a:ext cx="2775873" cy="66632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6" name="TextBox 39"/>
            <p:cNvSpPr txBox="1"/>
            <p:nvPr/>
          </p:nvSpPr>
          <p:spPr>
            <a:xfrm>
              <a:off x="6708893" y="1983748"/>
              <a:ext cx="1261884" cy="307777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grpSp>
          <p:nvGrpSpPr>
            <p:cNvPr id="24" name="Group 13"/>
            <p:cNvGrpSpPr>
              <a:grpSpLocks noChangeAspect="1"/>
            </p:cNvGrpSpPr>
            <p:nvPr/>
          </p:nvGrpSpPr>
          <p:grpSpPr bwMode="auto">
            <a:xfrm>
              <a:off x="5942013" y="1219200"/>
              <a:ext cx="404812" cy="509588"/>
              <a:chOff x="3743" y="768"/>
              <a:chExt cx="255" cy="321"/>
            </a:xfrm>
          </p:grpSpPr>
          <p:sp>
            <p:nvSpPr>
              <p:cNvPr id="29" name="Freeform: Shape 15"/>
              <p:cNvSpPr/>
              <p:nvPr/>
            </p:nvSpPr>
            <p:spPr bwMode="auto">
              <a:xfrm>
                <a:off x="3743" y="985"/>
                <a:ext cx="255" cy="104"/>
              </a:xfrm>
              <a:custGeom>
                <a:avLst/>
                <a:gdLst>
                  <a:gd name="T0" fmla="*/ 87 w 105"/>
                  <a:gd name="T1" fmla="*/ 0 h 43"/>
                  <a:gd name="T2" fmla="*/ 53 w 105"/>
                  <a:gd name="T3" fmla="*/ 26 h 43"/>
                  <a:gd name="T4" fmla="*/ 18 w 105"/>
                  <a:gd name="T5" fmla="*/ 0 h 43"/>
                  <a:gd name="T6" fmla="*/ 0 w 105"/>
                  <a:gd name="T7" fmla="*/ 18 h 43"/>
                  <a:gd name="T8" fmla="*/ 53 w 105"/>
                  <a:gd name="T9" fmla="*/ 43 h 43"/>
                  <a:gd name="T10" fmla="*/ 105 w 105"/>
                  <a:gd name="T11" fmla="*/ 18 h 43"/>
                  <a:gd name="T12" fmla="*/ 87 w 105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43">
                    <a:moveTo>
                      <a:pt x="87" y="0"/>
                    </a:moveTo>
                    <a:cubicBezTo>
                      <a:pt x="80" y="16"/>
                      <a:pt x="67" y="26"/>
                      <a:pt x="53" y="26"/>
                    </a:cubicBezTo>
                    <a:cubicBezTo>
                      <a:pt x="38" y="26"/>
                      <a:pt x="25" y="16"/>
                      <a:pt x="18" y="0"/>
                    </a:cubicBezTo>
                    <a:cubicBezTo>
                      <a:pt x="7" y="4"/>
                      <a:pt x="0" y="11"/>
                      <a:pt x="0" y="18"/>
                    </a:cubicBezTo>
                    <a:cubicBezTo>
                      <a:pt x="0" y="32"/>
                      <a:pt x="23" y="43"/>
                      <a:pt x="53" y="43"/>
                    </a:cubicBezTo>
                    <a:cubicBezTo>
                      <a:pt x="82" y="43"/>
                      <a:pt x="105" y="32"/>
                      <a:pt x="105" y="18"/>
                    </a:cubicBezTo>
                    <a:cubicBezTo>
                      <a:pt x="105" y="11"/>
                      <a:pt x="98" y="4"/>
                      <a:pt x="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6"/>
              <p:cNvSpPr/>
              <p:nvPr/>
            </p:nvSpPr>
            <p:spPr bwMode="auto">
              <a:xfrm>
                <a:off x="3784" y="877"/>
                <a:ext cx="214" cy="157"/>
              </a:xfrm>
              <a:custGeom>
                <a:avLst/>
                <a:gdLst>
                  <a:gd name="T0" fmla="*/ 71 w 88"/>
                  <a:gd name="T1" fmla="*/ 15 h 65"/>
                  <a:gd name="T2" fmla="*/ 71 w 88"/>
                  <a:gd name="T3" fmla="*/ 15 h 65"/>
                  <a:gd name="T4" fmla="*/ 70 w 88"/>
                  <a:gd name="T5" fmla="*/ 7 h 65"/>
                  <a:gd name="T6" fmla="*/ 70 w 88"/>
                  <a:gd name="T7" fmla="*/ 8 h 65"/>
                  <a:gd name="T8" fmla="*/ 35 w 88"/>
                  <a:gd name="T9" fmla="*/ 0 h 65"/>
                  <a:gd name="T10" fmla="*/ 1 w 88"/>
                  <a:gd name="T11" fmla="*/ 8 h 65"/>
                  <a:gd name="T12" fmla="*/ 1 w 88"/>
                  <a:gd name="T13" fmla="*/ 7 h 65"/>
                  <a:gd name="T14" fmla="*/ 1 w 88"/>
                  <a:gd name="T15" fmla="*/ 8 h 65"/>
                  <a:gd name="T16" fmla="*/ 1 w 88"/>
                  <a:gd name="T17" fmla="*/ 8 h 65"/>
                  <a:gd name="T18" fmla="*/ 1 w 88"/>
                  <a:gd name="T19" fmla="*/ 8 h 65"/>
                  <a:gd name="T20" fmla="*/ 0 w 88"/>
                  <a:gd name="T21" fmla="*/ 15 h 65"/>
                  <a:gd name="T22" fmla="*/ 36 w 88"/>
                  <a:gd name="T23" fmla="*/ 65 h 65"/>
                  <a:gd name="T24" fmla="*/ 64 w 88"/>
                  <a:gd name="T25" fmla="*/ 44 h 65"/>
                  <a:gd name="T26" fmla="*/ 70 w 88"/>
                  <a:gd name="T27" fmla="*/ 44 h 65"/>
                  <a:gd name="T28" fmla="*/ 88 w 88"/>
                  <a:gd name="T29" fmla="*/ 30 h 65"/>
                  <a:gd name="T30" fmla="*/ 71 w 88"/>
                  <a:gd name="T31" fmla="*/ 15 h 65"/>
                  <a:gd name="T32" fmla="*/ 7 w 88"/>
                  <a:gd name="T33" fmla="*/ 10 h 65"/>
                  <a:gd name="T34" fmla="*/ 35 w 88"/>
                  <a:gd name="T35" fmla="*/ 5 h 65"/>
                  <a:gd name="T36" fmla="*/ 64 w 88"/>
                  <a:gd name="T37" fmla="*/ 10 h 65"/>
                  <a:gd name="T38" fmla="*/ 36 w 88"/>
                  <a:gd name="T39" fmla="*/ 15 h 65"/>
                  <a:gd name="T40" fmla="*/ 7 w 88"/>
                  <a:gd name="T41" fmla="*/ 10 h 65"/>
                  <a:gd name="T42" fmla="*/ 70 w 88"/>
                  <a:gd name="T43" fmla="*/ 36 h 65"/>
                  <a:gd name="T44" fmla="*/ 67 w 88"/>
                  <a:gd name="T45" fmla="*/ 36 h 65"/>
                  <a:gd name="T46" fmla="*/ 70 w 88"/>
                  <a:gd name="T47" fmla="*/ 23 h 65"/>
                  <a:gd name="T48" fmla="*/ 80 w 88"/>
                  <a:gd name="T49" fmla="*/ 30 h 65"/>
                  <a:gd name="T50" fmla="*/ 70 w 88"/>
                  <a:gd name="T51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8" h="65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2"/>
                      <a:pt x="70" y="10"/>
                      <a:pt x="70" y="7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2" y="3"/>
                      <a:pt x="49" y="0"/>
                      <a:pt x="35" y="0"/>
                    </a:cubicBezTo>
                    <a:cubicBezTo>
                      <a:pt x="22" y="0"/>
                      <a:pt x="9" y="3"/>
                      <a:pt x="1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2"/>
                      <a:pt x="0" y="15"/>
                    </a:cubicBezTo>
                    <a:cubicBezTo>
                      <a:pt x="0" y="44"/>
                      <a:pt x="16" y="65"/>
                      <a:pt x="36" y="65"/>
                    </a:cubicBezTo>
                    <a:cubicBezTo>
                      <a:pt x="48" y="65"/>
                      <a:pt x="58" y="57"/>
                      <a:pt x="64" y="44"/>
                    </a:cubicBezTo>
                    <a:cubicBezTo>
                      <a:pt x="66" y="44"/>
                      <a:pt x="68" y="44"/>
                      <a:pt x="70" y="44"/>
                    </a:cubicBezTo>
                    <a:cubicBezTo>
                      <a:pt x="83" y="44"/>
                      <a:pt x="88" y="38"/>
                      <a:pt x="88" y="30"/>
                    </a:cubicBezTo>
                    <a:cubicBezTo>
                      <a:pt x="88" y="22"/>
                      <a:pt x="84" y="15"/>
                      <a:pt x="71" y="15"/>
                    </a:cubicBezTo>
                    <a:close/>
                    <a:moveTo>
                      <a:pt x="7" y="10"/>
                    </a:moveTo>
                    <a:cubicBezTo>
                      <a:pt x="14" y="7"/>
                      <a:pt x="24" y="5"/>
                      <a:pt x="35" y="5"/>
                    </a:cubicBezTo>
                    <a:cubicBezTo>
                      <a:pt x="47" y="5"/>
                      <a:pt x="57" y="7"/>
                      <a:pt x="64" y="10"/>
                    </a:cubicBezTo>
                    <a:cubicBezTo>
                      <a:pt x="57" y="13"/>
                      <a:pt x="47" y="15"/>
                      <a:pt x="36" y="15"/>
                    </a:cubicBezTo>
                    <a:cubicBezTo>
                      <a:pt x="24" y="15"/>
                      <a:pt x="14" y="13"/>
                      <a:pt x="7" y="10"/>
                    </a:cubicBezTo>
                    <a:close/>
                    <a:moveTo>
                      <a:pt x="70" y="36"/>
                    </a:moveTo>
                    <a:cubicBezTo>
                      <a:pt x="69" y="36"/>
                      <a:pt x="68" y="36"/>
                      <a:pt x="67" y="36"/>
                    </a:cubicBezTo>
                    <a:cubicBezTo>
                      <a:pt x="69" y="32"/>
                      <a:pt x="70" y="28"/>
                      <a:pt x="70" y="23"/>
                    </a:cubicBezTo>
                    <a:cubicBezTo>
                      <a:pt x="80" y="23"/>
                      <a:pt x="80" y="28"/>
                      <a:pt x="80" y="30"/>
                    </a:cubicBezTo>
                    <a:cubicBezTo>
                      <a:pt x="80" y="32"/>
                      <a:pt x="80" y="36"/>
                      <a:pt x="70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7"/>
              <p:cNvSpPr/>
              <p:nvPr/>
            </p:nvSpPr>
            <p:spPr bwMode="auto">
              <a:xfrm>
                <a:off x="3818" y="768"/>
                <a:ext cx="44" cy="101"/>
              </a:xfrm>
              <a:custGeom>
                <a:avLst/>
                <a:gdLst>
                  <a:gd name="T0" fmla="*/ 9 w 18"/>
                  <a:gd name="T1" fmla="*/ 42 h 42"/>
                  <a:gd name="T2" fmla="*/ 9 w 18"/>
                  <a:gd name="T3" fmla="*/ 42 h 42"/>
                  <a:gd name="T4" fmla="*/ 1 w 18"/>
                  <a:gd name="T5" fmla="*/ 33 h 42"/>
                  <a:gd name="T6" fmla="*/ 7 w 18"/>
                  <a:gd name="T7" fmla="*/ 18 h 42"/>
                  <a:gd name="T8" fmla="*/ 8 w 18"/>
                  <a:gd name="T9" fmla="*/ 3 h 42"/>
                  <a:gd name="T10" fmla="*/ 8 w 18"/>
                  <a:gd name="T11" fmla="*/ 1 h 42"/>
                  <a:gd name="T12" fmla="*/ 10 w 18"/>
                  <a:gd name="T13" fmla="*/ 1 h 42"/>
                  <a:gd name="T14" fmla="*/ 9 w 18"/>
                  <a:gd name="T15" fmla="*/ 20 h 42"/>
                  <a:gd name="T16" fmla="*/ 4 w 18"/>
                  <a:gd name="T17" fmla="*/ 32 h 42"/>
                  <a:gd name="T18" fmla="*/ 10 w 18"/>
                  <a:gd name="T19" fmla="*/ 39 h 42"/>
                  <a:gd name="T20" fmla="*/ 11 w 18"/>
                  <a:gd name="T21" fmla="*/ 41 h 42"/>
                  <a:gd name="T22" fmla="*/ 9 w 18"/>
                  <a:gd name="T2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42">
                    <a:moveTo>
                      <a:pt x="9" y="42"/>
                    </a:moveTo>
                    <a:cubicBezTo>
                      <a:pt x="9" y="42"/>
                      <a:pt x="9" y="42"/>
                      <a:pt x="9" y="42"/>
                    </a:cubicBezTo>
                    <a:cubicBezTo>
                      <a:pt x="4" y="39"/>
                      <a:pt x="2" y="36"/>
                      <a:pt x="1" y="33"/>
                    </a:cubicBezTo>
                    <a:cubicBezTo>
                      <a:pt x="0" y="28"/>
                      <a:pt x="3" y="23"/>
                      <a:pt x="7" y="18"/>
                    </a:cubicBezTo>
                    <a:cubicBezTo>
                      <a:pt x="11" y="12"/>
                      <a:pt x="14" y="8"/>
                      <a:pt x="8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8" y="7"/>
                      <a:pt x="13" y="14"/>
                      <a:pt x="9" y="20"/>
                    </a:cubicBezTo>
                    <a:cubicBezTo>
                      <a:pt x="6" y="24"/>
                      <a:pt x="3" y="28"/>
                      <a:pt x="4" y="32"/>
                    </a:cubicBezTo>
                    <a:cubicBezTo>
                      <a:pt x="5" y="35"/>
                      <a:pt x="7" y="37"/>
                      <a:pt x="10" y="39"/>
                    </a:cubicBezTo>
                    <a:cubicBezTo>
                      <a:pt x="11" y="39"/>
                      <a:pt x="11" y="40"/>
                      <a:pt x="11" y="41"/>
                    </a:cubicBezTo>
                    <a:cubicBezTo>
                      <a:pt x="11" y="42"/>
                      <a:pt x="10" y="42"/>
                      <a:pt x="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8"/>
              <p:cNvSpPr/>
              <p:nvPr/>
            </p:nvSpPr>
            <p:spPr bwMode="auto">
              <a:xfrm>
                <a:off x="3852" y="768"/>
                <a:ext cx="44" cy="101"/>
              </a:xfrm>
              <a:custGeom>
                <a:avLst/>
                <a:gdLst>
                  <a:gd name="T0" fmla="*/ 9 w 18"/>
                  <a:gd name="T1" fmla="*/ 42 h 42"/>
                  <a:gd name="T2" fmla="*/ 8 w 18"/>
                  <a:gd name="T3" fmla="*/ 42 h 42"/>
                  <a:gd name="T4" fmla="*/ 1 w 18"/>
                  <a:gd name="T5" fmla="*/ 33 h 42"/>
                  <a:gd name="T6" fmla="*/ 6 w 18"/>
                  <a:gd name="T7" fmla="*/ 18 h 42"/>
                  <a:gd name="T8" fmla="*/ 8 w 18"/>
                  <a:gd name="T9" fmla="*/ 3 h 42"/>
                  <a:gd name="T10" fmla="*/ 8 w 18"/>
                  <a:gd name="T11" fmla="*/ 1 h 42"/>
                  <a:gd name="T12" fmla="*/ 10 w 18"/>
                  <a:gd name="T13" fmla="*/ 1 h 42"/>
                  <a:gd name="T14" fmla="*/ 9 w 18"/>
                  <a:gd name="T15" fmla="*/ 20 h 42"/>
                  <a:gd name="T16" fmla="*/ 4 w 18"/>
                  <a:gd name="T17" fmla="*/ 32 h 42"/>
                  <a:gd name="T18" fmla="*/ 10 w 18"/>
                  <a:gd name="T19" fmla="*/ 39 h 42"/>
                  <a:gd name="T20" fmla="*/ 11 w 18"/>
                  <a:gd name="T21" fmla="*/ 41 h 42"/>
                  <a:gd name="T22" fmla="*/ 9 w 18"/>
                  <a:gd name="T2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42">
                    <a:moveTo>
                      <a:pt x="9" y="42"/>
                    </a:moveTo>
                    <a:cubicBezTo>
                      <a:pt x="9" y="42"/>
                      <a:pt x="9" y="42"/>
                      <a:pt x="8" y="42"/>
                    </a:cubicBezTo>
                    <a:cubicBezTo>
                      <a:pt x="4" y="39"/>
                      <a:pt x="2" y="36"/>
                      <a:pt x="1" y="33"/>
                    </a:cubicBezTo>
                    <a:cubicBezTo>
                      <a:pt x="0" y="28"/>
                      <a:pt x="3" y="23"/>
                      <a:pt x="6" y="18"/>
                    </a:cubicBezTo>
                    <a:cubicBezTo>
                      <a:pt x="11" y="12"/>
                      <a:pt x="14" y="8"/>
                      <a:pt x="8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8" y="7"/>
                      <a:pt x="13" y="14"/>
                      <a:pt x="9" y="20"/>
                    </a:cubicBezTo>
                    <a:cubicBezTo>
                      <a:pt x="6" y="24"/>
                      <a:pt x="3" y="28"/>
                      <a:pt x="4" y="32"/>
                    </a:cubicBezTo>
                    <a:cubicBezTo>
                      <a:pt x="4" y="35"/>
                      <a:pt x="6" y="37"/>
                      <a:pt x="10" y="39"/>
                    </a:cubicBezTo>
                    <a:cubicBezTo>
                      <a:pt x="11" y="39"/>
                      <a:pt x="11" y="40"/>
                      <a:pt x="11" y="41"/>
                    </a:cubicBezTo>
                    <a:cubicBezTo>
                      <a:pt x="10" y="42"/>
                      <a:pt x="10" y="42"/>
                      <a:pt x="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9"/>
              <p:cNvSpPr/>
              <p:nvPr/>
            </p:nvSpPr>
            <p:spPr bwMode="auto">
              <a:xfrm>
                <a:off x="3886" y="768"/>
                <a:ext cx="44" cy="101"/>
              </a:xfrm>
              <a:custGeom>
                <a:avLst/>
                <a:gdLst>
                  <a:gd name="T0" fmla="*/ 9 w 18"/>
                  <a:gd name="T1" fmla="*/ 42 h 42"/>
                  <a:gd name="T2" fmla="*/ 8 w 18"/>
                  <a:gd name="T3" fmla="*/ 42 h 42"/>
                  <a:gd name="T4" fmla="*/ 1 w 18"/>
                  <a:gd name="T5" fmla="*/ 33 h 42"/>
                  <a:gd name="T6" fmla="*/ 6 w 18"/>
                  <a:gd name="T7" fmla="*/ 18 h 42"/>
                  <a:gd name="T8" fmla="*/ 8 w 18"/>
                  <a:gd name="T9" fmla="*/ 3 h 42"/>
                  <a:gd name="T10" fmla="*/ 7 w 18"/>
                  <a:gd name="T11" fmla="*/ 1 h 42"/>
                  <a:gd name="T12" fmla="*/ 10 w 18"/>
                  <a:gd name="T13" fmla="*/ 1 h 42"/>
                  <a:gd name="T14" fmla="*/ 9 w 18"/>
                  <a:gd name="T15" fmla="*/ 20 h 42"/>
                  <a:gd name="T16" fmla="*/ 4 w 18"/>
                  <a:gd name="T17" fmla="*/ 32 h 42"/>
                  <a:gd name="T18" fmla="*/ 10 w 18"/>
                  <a:gd name="T19" fmla="*/ 39 h 42"/>
                  <a:gd name="T20" fmla="*/ 10 w 18"/>
                  <a:gd name="T21" fmla="*/ 41 h 42"/>
                  <a:gd name="T22" fmla="*/ 9 w 18"/>
                  <a:gd name="T2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42">
                    <a:moveTo>
                      <a:pt x="9" y="42"/>
                    </a:moveTo>
                    <a:cubicBezTo>
                      <a:pt x="9" y="42"/>
                      <a:pt x="9" y="42"/>
                      <a:pt x="8" y="42"/>
                    </a:cubicBezTo>
                    <a:cubicBezTo>
                      <a:pt x="4" y="39"/>
                      <a:pt x="1" y="36"/>
                      <a:pt x="1" y="33"/>
                    </a:cubicBezTo>
                    <a:cubicBezTo>
                      <a:pt x="0" y="28"/>
                      <a:pt x="3" y="23"/>
                      <a:pt x="6" y="18"/>
                    </a:cubicBezTo>
                    <a:cubicBezTo>
                      <a:pt x="11" y="12"/>
                      <a:pt x="13" y="8"/>
                      <a:pt x="8" y="3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8" y="7"/>
                      <a:pt x="13" y="14"/>
                      <a:pt x="9" y="20"/>
                    </a:cubicBezTo>
                    <a:cubicBezTo>
                      <a:pt x="6" y="24"/>
                      <a:pt x="3" y="28"/>
                      <a:pt x="4" y="32"/>
                    </a:cubicBezTo>
                    <a:cubicBezTo>
                      <a:pt x="4" y="35"/>
                      <a:pt x="6" y="37"/>
                      <a:pt x="10" y="39"/>
                    </a:cubicBezTo>
                    <a:cubicBezTo>
                      <a:pt x="11" y="39"/>
                      <a:pt x="11" y="40"/>
                      <a:pt x="10" y="41"/>
                    </a:cubicBezTo>
                    <a:cubicBezTo>
                      <a:pt x="10" y="42"/>
                      <a:pt x="10" y="42"/>
                      <a:pt x="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5"/>
            </p:custDataLst>
          </p:nvPr>
        </p:nvGrpSpPr>
        <p:grpSpPr>
          <a:xfrm>
            <a:off x="1955540" y="1184153"/>
            <a:ext cx="3483731" cy="1773691"/>
            <a:chOff x="1955540" y="1184153"/>
            <a:chExt cx="3483731" cy="1773691"/>
          </a:xfrm>
        </p:grpSpPr>
        <p:sp>
          <p:nvSpPr>
            <p:cNvPr id="10" name="Oval 21"/>
            <p:cNvSpPr>
              <a:spLocks noChangeAspect="1"/>
            </p:cNvSpPr>
            <p:nvPr/>
          </p:nvSpPr>
          <p:spPr bwMode="auto">
            <a:xfrm>
              <a:off x="4827271" y="1184153"/>
              <a:ext cx="612000" cy="612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Rectangle 40"/>
            <p:cNvSpPr/>
            <p:nvPr/>
          </p:nvSpPr>
          <p:spPr>
            <a:xfrm>
              <a:off x="1955540" y="2291524"/>
              <a:ext cx="2639795" cy="66632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 </a:t>
              </a:r>
            </a:p>
          </p:txBody>
        </p:sp>
        <p:sp>
          <p:nvSpPr>
            <p:cNvPr id="18" name="TextBox 41"/>
            <p:cNvSpPr txBox="1"/>
            <p:nvPr/>
          </p:nvSpPr>
          <p:spPr>
            <a:xfrm>
              <a:off x="3333451" y="1983748"/>
              <a:ext cx="1261884" cy="307777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5" name="Freeform: Shape 32"/>
            <p:cNvSpPr/>
            <p:nvPr/>
          </p:nvSpPr>
          <p:spPr bwMode="auto">
            <a:xfrm>
              <a:off x="4919663" y="1279525"/>
              <a:ext cx="427037" cy="430213"/>
            </a:xfrm>
            <a:custGeom>
              <a:avLst/>
              <a:gdLst>
                <a:gd name="T0" fmla="*/ 104 w 111"/>
                <a:gd name="T1" fmla="*/ 28 h 112"/>
                <a:gd name="T2" fmla="*/ 94 w 111"/>
                <a:gd name="T3" fmla="*/ 16 h 112"/>
                <a:gd name="T4" fmla="*/ 86 w 111"/>
                <a:gd name="T5" fmla="*/ 9 h 112"/>
                <a:gd name="T6" fmla="*/ 81 w 111"/>
                <a:gd name="T7" fmla="*/ 7 h 112"/>
                <a:gd name="T8" fmla="*/ 70 w 111"/>
                <a:gd name="T9" fmla="*/ 2 h 112"/>
                <a:gd name="T10" fmla="*/ 66 w 111"/>
                <a:gd name="T11" fmla="*/ 1 h 112"/>
                <a:gd name="T12" fmla="*/ 42 w 111"/>
                <a:gd name="T13" fmla="*/ 2 h 112"/>
                <a:gd name="T14" fmla="*/ 36 w 111"/>
                <a:gd name="T15" fmla="*/ 4 h 112"/>
                <a:gd name="T16" fmla="*/ 23 w 111"/>
                <a:gd name="T17" fmla="*/ 11 h 112"/>
                <a:gd name="T18" fmla="*/ 17 w 111"/>
                <a:gd name="T19" fmla="*/ 16 h 112"/>
                <a:gd name="T20" fmla="*/ 8 w 111"/>
                <a:gd name="T21" fmla="*/ 27 h 112"/>
                <a:gd name="T22" fmla="*/ 5 w 111"/>
                <a:gd name="T23" fmla="*/ 32 h 112"/>
                <a:gd name="T24" fmla="*/ 0 w 111"/>
                <a:gd name="T25" fmla="*/ 53 h 112"/>
                <a:gd name="T26" fmla="*/ 0 w 111"/>
                <a:gd name="T27" fmla="*/ 59 h 112"/>
                <a:gd name="T28" fmla="*/ 4 w 111"/>
                <a:gd name="T29" fmla="*/ 76 h 112"/>
                <a:gd name="T30" fmla="*/ 7 w 111"/>
                <a:gd name="T31" fmla="*/ 84 h 112"/>
                <a:gd name="T32" fmla="*/ 12 w 111"/>
                <a:gd name="T33" fmla="*/ 91 h 112"/>
                <a:gd name="T34" fmla="*/ 22 w 111"/>
                <a:gd name="T35" fmla="*/ 101 h 112"/>
                <a:gd name="T36" fmla="*/ 27 w 111"/>
                <a:gd name="T37" fmla="*/ 104 h 112"/>
                <a:gd name="T38" fmla="*/ 41 w 111"/>
                <a:gd name="T39" fmla="*/ 110 h 112"/>
                <a:gd name="T40" fmla="*/ 45 w 111"/>
                <a:gd name="T41" fmla="*/ 111 h 112"/>
                <a:gd name="T42" fmla="*/ 69 w 111"/>
                <a:gd name="T43" fmla="*/ 110 h 112"/>
                <a:gd name="T44" fmla="*/ 75 w 111"/>
                <a:gd name="T45" fmla="*/ 108 h 112"/>
                <a:gd name="T46" fmla="*/ 88 w 111"/>
                <a:gd name="T47" fmla="*/ 102 h 112"/>
                <a:gd name="T48" fmla="*/ 99 w 111"/>
                <a:gd name="T49" fmla="*/ 91 h 112"/>
                <a:gd name="T50" fmla="*/ 104 w 111"/>
                <a:gd name="T51" fmla="*/ 84 h 112"/>
                <a:gd name="T52" fmla="*/ 108 w 111"/>
                <a:gd name="T53" fmla="*/ 76 h 112"/>
                <a:gd name="T54" fmla="*/ 111 w 111"/>
                <a:gd name="T55" fmla="*/ 59 h 112"/>
                <a:gd name="T56" fmla="*/ 111 w 111"/>
                <a:gd name="T57" fmla="*/ 53 h 112"/>
                <a:gd name="T58" fmla="*/ 106 w 111"/>
                <a:gd name="T59" fmla="*/ 32 h 112"/>
                <a:gd name="T60" fmla="*/ 22 w 111"/>
                <a:gd name="T61" fmla="*/ 20 h 112"/>
                <a:gd name="T62" fmla="*/ 25 w 111"/>
                <a:gd name="T63" fmla="*/ 29 h 112"/>
                <a:gd name="T64" fmla="*/ 17 w 111"/>
                <a:gd name="T65" fmla="*/ 25 h 112"/>
                <a:gd name="T66" fmla="*/ 25 w 111"/>
                <a:gd name="T67" fmla="*/ 83 h 112"/>
                <a:gd name="T68" fmla="*/ 22 w 111"/>
                <a:gd name="T69" fmla="*/ 93 h 112"/>
                <a:gd name="T70" fmla="*/ 22 w 111"/>
                <a:gd name="T71" fmla="*/ 93 h 112"/>
                <a:gd name="T72" fmla="*/ 34 w 111"/>
                <a:gd name="T73" fmla="*/ 87 h 112"/>
                <a:gd name="T74" fmla="*/ 52 w 111"/>
                <a:gd name="T75" fmla="*/ 77 h 112"/>
                <a:gd name="T76" fmla="*/ 52 w 111"/>
                <a:gd name="T77" fmla="*/ 59 h 112"/>
                <a:gd name="T78" fmla="*/ 27 w 111"/>
                <a:gd name="T79" fmla="*/ 53 h 112"/>
                <a:gd name="T80" fmla="*/ 52 w 111"/>
                <a:gd name="T81" fmla="*/ 53 h 112"/>
                <a:gd name="T82" fmla="*/ 49 w 111"/>
                <a:gd name="T83" fmla="*/ 7 h 112"/>
                <a:gd name="T84" fmla="*/ 89 w 111"/>
                <a:gd name="T85" fmla="*/ 20 h 112"/>
                <a:gd name="T86" fmla="*/ 89 w 111"/>
                <a:gd name="T87" fmla="*/ 20 h 112"/>
                <a:gd name="T88" fmla="*/ 77 w 111"/>
                <a:gd name="T89" fmla="*/ 25 h 112"/>
                <a:gd name="T90" fmla="*/ 59 w 111"/>
                <a:gd name="T91" fmla="*/ 35 h 112"/>
                <a:gd name="T92" fmla="*/ 59 w 111"/>
                <a:gd name="T93" fmla="*/ 53 h 112"/>
                <a:gd name="T94" fmla="*/ 84 w 111"/>
                <a:gd name="T95" fmla="*/ 59 h 112"/>
                <a:gd name="T96" fmla="*/ 59 w 111"/>
                <a:gd name="T97" fmla="*/ 59 h 112"/>
                <a:gd name="T98" fmla="*/ 59 w 111"/>
                <a:gd name="T99" fmla="*/ 83 h 112"/>
                <a:gd name="T100" fmla="*/ 74 w 111"/>
                <a:gd name="T101" fmla="*/ 102 h 112"/>
                <a:gd name="T102" fmla="*/ 74 w 111"/>
                <a:gd name="T103" fmla="*/ 102 h 112"/>
                <a:gd name="T104" fmla="*/ 91 w 111"/>
                <a:gd name="T105" fmla="*/ 59 h 112"/>
                <a:gd name="T106" fmla="*/ 91 w 111"/>
                <a:gd name="T107" fmla="*/ 53 h 112"/>
                <a:gd name="T108" fmla="*/ 105 w 111"/>
                <a:gd name="T109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112">
                  <a:moveTo>
                    <a:pt x="106" y="32"/>
                  </a:moveTo>
                  <a:cubicBezTo>
                    <a:pt x="106" y="32"/>
                    <a:pt x="106" y="32"/>
                    <a:pt x="106" y="31"/>
                  </a:cubicBezTo>
                  <a:cubicBezTo>
                    <a:pt x="105" y="30"/>
                    <a:pt x="105" y="29"/>
                    <a:pt x="104" y="28"/>
                  </a:cubicBezTo>
                  <a:cubicBezTo>
                    <a:pt x="104" y="28"/>
                    <a:pt x="103" y="28"/>
                    <a:pt x="103" y="27"/>
                  </a:cubicBezTo>
                  <a:cubicBezTo>
                    <a:pt x="102" y="25"/>
                    <a:pt x="101" y="23"/>
                    <a:pt x="99" y="22"/>
                  </a:cubicBezTo>
                  <a:cubicBezTo>
                    <a:pt x="98" y="20"/>
                    <a:pt x="96" y="18"/>
                    <a:pt x="94" y="16"/>
                  </a:cubicBezTo>
                  <a:cubicBezTo>
                    <a:pt x="93" y="14"/>
                    <a:pt x="91" y="13"/>
                    <a:pt x="89" y="12"/>
                  </a:cubicBezTo>
                  <a:cubicBezTo>
                    <a:pt x="89" y="11"/>
                    <a:pt x="88" y="11"/>
                    <a:pt x="88" y="11"/>
                  </a:cubicBezTo>
                  <a:cubicBezTo>
                    <a:pt x="87" y="10"/>
                    <a:pt x="86" y="9"/>
                    <a:pt x="86" y="9"/>
                  </a:cubicBezTo>
                  <a:cubicBezTo>
                    <a:pt x="85" y="9"/>
                    <a:pt x="84" y="8"/>
                    <a:pt x="84" y="8"/>
                  </a:cubicBezTo>
                  <a:cubicBezTo>
                    <a:pt x="83" y="8"/>
                    <a:pt x="82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5"/>
                    <a:pt x="77" y="5"/>
                    <a:pt x="75" y="4"/>
                  </a:cubicBezTo>
                  <a:cubicBezTo>
                    <a:pt x="74" y="4"/>
                    <a:pt x="74" y="3"/>
                    <a:pt x="73" y="3"/>
                  </a:cubicBezTo>
                  <a:cubicBezTo>
                    <a:pt x="73" y="3"/>
                    <a:pt x="71" y="3"/>
                    <a:pt x="70" y="2"/>
                  </a:cubicBezTo>
                  <a:cubicBezTo>
                    <a:pt x="70" y="2"/>
                    <a:pt x="70" y="2"/>
                    <a:pt x="69" y="2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2" y="0"/>
                    <a:pt x="49" y="1"/>
                    <a:pt x="45" y="1"/>
                  </a:cubicBezTo>
                  <a:cubicBezTo>
                    <a:pt x="44" y="1"/>
                    <a:pt x="43" y="2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0" y="3"/>
                    <a:pt x="39" y="3"/>
                    <a:pt x="38" y="3"/>
                  </a:cubicBezTo>
                  <a:cubicBezTo>
                    <a:pt x="37" y="3"/>
                    <a:pt x="37" y="4"/>
                    <a:pt x="36" y="4"/>
                  </a:cubicBezTo>
                  <a:cubicBezTo>
                    <a:pt x="33" y="5"/>
                    <a:pt x="30" y="6"/>
                    <a:pt x="27" y="8"/>
                  </a:cubicBezTo>
                  <a:cubicBezTo>
                    <a:pt x="27" y="8"/>
                    <a:pt x="26" y="9"/>
                    <a:pt x="26" y="9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0" y="13"/>
                    <a:pt x="18" y="15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5" y="18"/>
                    <a:pt x="13" y="19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3"/>
                    <a:pt x="9" y="25"/>
                    <a:pt x="8" y="27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6" y="29"/>
                    <a:pt x="6" y="30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41"/>
                    <a:pt x="0" y="47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1" y="71"/>
                    <a:pt x="3" y="76"/>
                  </a:cubicBezTo>
                  <a:cubicBezTo>
                    <a:pt x="3" y="76"/>
                    <a:pt x="3" y="76"/>
                    <a:pt x="4" y="76"/>
                  </a:cubicBezTo>
                  <a:cubicBezTo>
                    <a:pt x="4" y="78"/>
                    <a:pt x="4" y="79"/>
                    <a:pt x="5" y="80"/>
                  </a:cubicBezTo>
                  <a:cubicBezTo>
                    <a:pt x="5" y="80"/>
                    <a:pt x="5" y="81"/>
                    <a:pt x="5" y="81"/>
                  </a:cubicBezTo>
                  <a:cubicBezTo>
                    <a:pt x="6" y="82"/>
                    <a:pt x="6" y="83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9" y="87"/>
                    <a:pt x="10" y="89"/>
                    <a:pt x="12" y="91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3" y="93"/>
                    <a:pt x="15" y="95"/>
                    <a:pt x="1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8" y="98"/>
                    <a:pt x="20" y="99"/>
                    <a:pt x="22" y="101"/>
                  </a:cubicBezTo>
                  <a:cubicBezTo>
                    <a:pt x="22" y="101"/>
                    <a:pt x="23" y="101"/>
                    <a:pt x="23" y="102"/>
                  </a:cubicBezTo>
                  <a:cubicBezTo>
                    <a:pt x="24" y="102"/>
                    <a:pt x="25" y="103"/>
                    <a:pt x="26" y="103"/>
                  </a:cubicBezTo>
                  <a:cubicBezTo>
                    <a:pt x="26" y="104"/>
                    <a:pt x="27" y="104"/>
                    <a:pt x="27" y="104"/>
                  </a:cubicBezTo>
                  <a:cubicBezTo>
                    <a:pt x="30" y="106"/>
                    <a:pt x="33" y="107"/>
                    <a:pt x="36" y="108"/>
                  </a:cubicBezTo>
                  <a:cubicBezTo>
                    <a:pt x="37" y="109"/>
                    <a:pt x="37" y="109"/>
                    <a:pt x="38" y="109"/>
                  </a:cubicBezTo>
                  <a:cubicBezTo>
                    <a:pt x="39" y="109"/>
                    <a:pt x="40" y="110"/>
                    <a:pt x="41" y="110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3" y="111"/>
                    <a:pt x="44" y="11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9" y="112"/>
                    <a:pt x="52" y="112"/>
                    <a:pt x="56" y="112"/>
                  </a:cubicBezTo>
                  <a:cubicBezTo>
                    <a:pt x="59" y="112"/>
                    <a:pt x="62" y="112"/>
                    <a:pt x="66" y="111"/>
                  </a:cubicBezTo>
                  <a:cubicBezTo>
                    <a:pt x="67" y="111"/>
                    <a:pt x="68" y="111"/>
                    <a:pt x="69" y="110"/>
                  </a:cubicBezTo>
                  <a:cubicBezTo>
                    <a:pt x="69" y="110"/>
                    <a:pt x="70" y="110"/>
                    <a:pt x="70" y="110"/>
                  </a:cubicBezTo>
                  <a:cubicBezTo>
                    <a:pt x="71" y="110"/>
                    <a:pt x="73" y="109"/>
                    <a:pt x="73" y="109"/>
                  </a:cubicBezTo>
                  <a:cubicBezTo>
                    <a:pt x="74" y="109"/>
                    <a:pt x="74" y="109"/>
                    <a:pt x="75" y="108"/>
                  </a:cubicBezTo>
                  <a:cubicBezTo>
                    <a:pt x="78" y="107"/>
                    <a:pt x="81" y="106"/>
                    <a:pt x="84" y="104"/>
                  </a:cubicBezTo>
                  <a:cubicBezTo>
                    <a:pt x="84" y="104"/>
                    <a:pt x="85" y="104"/>
                    <a:pt x="85" y="103"/>
                  </a:cubicBezTo>
                  <a:cubicBezTo>
                    <a:pt x="86" y="103"/>
                    <a:pt x="87" y="102"/>
                    <a:pt x="88" y="102"/>
                  </a:cubicBezTo>
                  <a:cubicBezTo>
                    <a:pt x="88" y="101"/>
                    <a:pt x="89" y="101"/>
                    <a:pt x="89" y="101"/>
                  </a:cubicBezTo>
                  <a:cubicBezTo>
                    <a:pt x="91" y="99"/>
                    <a:pt x="93" y="98"/>
                    <a:pt x="94" y="96"/>
                  </a:cubicBezTo>
                  <a:cubicBezTo>
                    <a:pt x="96" y="95"/>
                    <a:pt x="98" y="93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1" y="89"/>
                    <a:pt x="102" y="87"/>
                    <a:pt x="103" y="85"/>
                  </a:cubicBezTo>
                  <a:cubicBezTo>
                    <a:pt x="104" y="85"/>
                    <a:pt x="104" y="84"/>
                    <a:pt x="104" y="84"/>
                  </a:cubicBezTo>
                  <a:cubicBezTo>
                    <a:pt x="105" y="83"/>
                    <a:pt x="105" y="82"/>
                    <a:pt x="106" y="81"/>
                  </a:cubicBezTo>
                  <a:cubicBezTo>
                    <a:pt x="106" y="81"/>
                    <a:pt x="106" y="80"/>
                    <a:pt x="106" y="80"/>
                  </a:cubicBezTo>
                  <a:cubicBezTo>
                    <a:pt x="107" y="79"/>
                    <a:pt x="107" y="78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0" y="71"/>
                    <a:pt x="111" y="65"/>
                    <a:pt x="111" y="5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11" y="58"/>
                    <a:pt x="111" y="57"/>
                    <a:pt x="111" y="56"/>
                  </a:cubicBezTo>
                  <a:cubicBezTo>
                    <a:pt x="111" y="55"/>
                    <a:pt x="111" y="54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47"/>
                    <a:pt x="110" y="41"/>
                    <a:pt x="108" y="36"/>
                  </a:cubicBezTo>
                  <a:cubicBezTo>
                    <a:pt x="108" y="36"/>
                    <a:pt x="108" y="36"/>
                    <a:pt x="107" y="36"/>
                  </a:cubicBezTo>
                  <a:cubicBezTo>
                    <a:pt x="107" y="35"/>
                    <a:pt x="107" y="33"/>
                    <a:pt x="106" y="32"/>
                  </a:cubicBezTo>
                  <a:close/>
                  <a:moveTo>
                    <a:pt x="37" y="10"/>
                  </a:moveTo>
                  <a:cubicBezTo>
                    <a:pt x="33" y="14"/>
                    <a:pt x="31" y="18"/>
                    <a:pt x="28" y="23"/>
                  </a:cubicBezTo>
                  <a:cubicBezTo>
                    <a:pt x="26" y="22"/>
                    <a:pt x="24" y="21"/>
                    <a:pt x="22" y="20"/>
                  </a:cubicBezTo>
                  <a:cubicBezTo>
                    <a:pt x="26" y="16"/>
                    <a:pt x="31" y="12"/>
                    <a:pt x="37" y="10"/>
                  </a:cubicBezTo>
                  <a:close/>
                  <a:moveTo>
                    <a:pt x="17" y="25"/>
                  </a:moveTo>
                  <a:cubicBezTo>
                    <a:pt x="20" y="26"/>
                    <a:pt x="23" y="28"/>
                    <a:pt x="25" y="29"/>
                  </a:cubicBezTo>
                  <a:cubicBezTo>
                    <a:pt x="23" y="36"/>
                    <a:pt x="21" y="44"/>
                    <a:pt x="20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7" y="42"/>
                    <a:pt x="11" y="32"/>
                    <a:pt x="17" y="25"/>
                  </a:cubicBezTo>
                  <a:close/>
                  <a:moveTo>
                    <a:pt x="6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1" y="68"/>
                    <a:pt x="23" y="76"/>
                    <a:pt x="25" y="83"/>
                  </a:cubicBezTo>
                  <a:cubicBezTo>
                    <a:pt x="23" y="84"/>
                    <a:pt x="20" y="86"/>
                    <a:pt x="17" y="88"/>
                  </a:cubicBezTo>
                  <a:cubicBezTo>
                    <a:pt x="11" y="80"/>
                    <a:pt x="7" y="70"/>
                    <a:pt x="6" y="59"/>
                  </a:cubicBezTo>
                  <a:close/>
                  <a:moveTo>
                    <a:pt x="22" y="93"/>
                  </a:moveTo>
                  <a:cubicBezTo>
                    <a:pt x="24" y="91"/>
                    <a:pt x="26" y="90"/>
                    <a:pt x="28" y="89"/>
                  </a:cubicBezTo>
                  <a:cubicBezTo>
                    <a:pt x="31" y="94"/>
                    <a:pt x="33" y="98"/>
                    <a:pt x="37" y="102"/>
                  </a:cubicBezTo>
                  <a:cubicBezTo>
                    <a:pt x="31" y="100"/>
                    <a:pt x="26" y="97"/>
                    <a:pt x="22" y="93"/>
                  </a:cubicBezTo>
                  <a:close/>
                  <a:moveTo>
                    <a:pt x="52" y="106"/>
                  </a:moveTo>
                  <a:cubicBezTo>
                    <a:pt x="51" y="106"/>
                    <a:pt x="50" y="106"/>
                    <a:pt x="49" y="105"/>
                  </a:cubicBezTo>
                  <a:cubicBezTo>
                    <a:pt x="43" y="100"/>
                    <a:pt x="38" y="94"/>
                    <a:pt x="34" y="87"/>
                  </a:cubicBezTo>
                  <a:cubicBezTo>
                    <a:pt x="40" y="85"/>
                    <a:pt x="46" y="84"/>
                    <a:pt x="52" y="83"/>
                  </a:cubicBezTo>
                  <a:lnTo>
                    <a:pt x="52" y="106"/>
                  </a:lnTo>
                  <a:close/>
                  <a:moveTo>
                    <a:pt x="52" y="77"/>
                  </a:moveTo>
                  <a:cubicBezTo>
                    <a:pt x="45" y="77"/>
                    <a:pt x="38" y="78"/>
                    <a:pt x="32" y="81"/>
                  </a:cubicBezTo>
                  <a:cubicBezTo>
                    <a:pt x="29" y="74"/>
                    <a:pt x="27" y="67"/>
                    <a:pt x="27" y="59"/>
                  </a:cubicBezTo>
                  <a:cubicBezTo>
                    <a:pt x="52" y="59"/>
                    <a:pt x="52" y="59"/>
                    <a:pt x="52" y="59"/>
                  </a:cubicBezTo>
                  <a:lnTo>
                    <a:pt x="52" y="77"/>
                  </a:lnTo>
                  <a:close/>
                  <a:moveTo>
                    <a:pt x="52" y="53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7" y="45"/>
                    <a:pt x="29" y="38"/>
                    <a:pt x="32" y="32"/>
                  </a:cubicBezTo>
                  <a:cubicBezTo>
                    <a:pt x="38" y="34"/>
                    <a:pt x="45" y="35"/>
                    <a:pt x="52" y="35"/>
                  </a:cubicBezTo>
                  <a:lnTo>
                    <a:pt x="52" y="53"/>
                  </a:lnTo>
                  <a:close/>
                  <a:moveTo>
                    <a:pt x="52" y="29"/>
                  </a:moveTo>
                  <a:cubicBezTo>
                    <a:pt x="46" y="28"/>
                    <a:pt x="40" y="27"/>
                    <a:pt x="34" y="25"/>
                  </a:cubicBezTo>
                  <a:cubicBezTo>
                    <a:pt x="38" y="18"/>
                    <a:pt x="43" y="12"/>
                    <a:pt x="49" y="7"/>
                  </a:cubicBezTo>
                  <a:cubicBezTo>
                    <a:pt x="50" y="7"/>
                    <a:pt x="51" y="6"/>
                    <a:pt x="52" y="6"/>
                  </a:cubicBezTo>
                  <a:lnTo>
                    <a:pt x="52" y="29"/>
                  </a:lnTo>
                  <a:close/>
                  <a:moveTo>
                    <a:pt x="89" y="20"/>
                  </a:moveTo>
                  <a:cubicBezTo>
                    <a:pt x="87" y="21"/>
                    <a:pt x="85" y="22"/>
                    <a:pt x="83" y="23"/>
                  </a:cubicBezTo>
                  <a:cubicBezTo>
                    <a:pt x="80" y="18"/>
                    <a:pt x="78" y="14"/>
                    <a:pt x="74" y="10"/>
                  </a:cubicBezTo>
                  <a:cubicBezTo>
                    <a:pt x="80" y="12"/>
                    <a:pt x="85" y="16"/>
                    <a:pt x="89" y="20"/>
                  </a:cubicBezTo>
                  <a:close/>
                  <a:moveTo>
                    <a:pt x="59" y="6"/>
                  </a:moveTo>
                  <a:cubicBezTo>
                    <a:pt x="60" y="6"/>
                    <a:pt x="61" y="7"/>
                    <a:pt x="62" y="7"/>
                  </a:cubicBezTo>
                  <a:cubicBezTo>
                    <a:pt x="68" y="12"/>
                    <a:pt x="73" y="18"/>
                    <a:pt x="77" y="25"/>
                  </a:cubicBezTo>
                  <a:cubicBezTo>
                    <a:pt x="71" y="27"/>
                    <a:pt x="65" y="28"/>
                    <a:pt x="59" y="29"/>
                  </a:cubicBezTo>
                  <a:lnTo>
                    <a:pt x="59" y="6"/>
                  </a:lnTo>
                  <a:close/>
                  <a:moveTo>
                    <a:pt x="59" y="35"/>
                  </a:moveTo>
                  <a:cubicBezTo>
                    <a:pt x="66" y="35"/>
                    <a:pt x="73" y="34"/>
                    <a:pt x="79" y="32"/>
                  </a:cubicBezTo>
                  <a:cubicBezTo>
                    <a:pt x="82" y="38"/>
                    <a:pt x="84" y="45"/>
                    <a:pt x="84" y="53"/>
                  </a:cubicBezTo>
                  <a:cubicBezTo>
                    <a:pt x="59" y="53"/>
                    <a:pt x="59" y="53"/>
                    <a:pt x="59" y="53"/>
                  </a:cubicBezTo>
                  <a:lnTo>
                    <a:pt x="59" y="35"/>
                  </a:lnTo>
                  <a:close/>
                  <a:moveTo>
                    <a:pt x="59" y="59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84" y="67"/>
                    <a:pt x="82" y="74"/>
                    <a:pt x="79" y="81"/>
                  </a:cubicBezTo>
                  <a:cubicBezTo>
                    <a:pt x="73" y="78"/>
                    <a:pt x="66" y="77"/>
                    <a:pt x="59" y="77"/>
                  </a:cubicBezTo>
                  <a:lnTo>
                    <a:pt x="59" y="59"/>
                  </a:lnTo>
                  <a:close/>
                  <a:moveTo>
                    <a:pt x="62" y="105"/>
                  </a:moveTo>
                  <a:cubicBezTo>
                    <a:pt x="61" y="106"/>
                    <a:pt x="60" y="106"/>
                    <a:pt x="59" y="106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5" y="84"/>
                    <a:pt x="71" y="85"/>
                    <a:pt x="77" y="87"/>
                  </a:cubicBezTo>
                  <a:cubicBezTo>
                    <a:pt x="73" y="94"/>
                    <a:pt x="68" y="100"/>
                    <a:pt x="62" y="105"/>
                  </a:cubicBezTo>
                  <a:close/>
                  <a:moveTo>
                    <a:pt x="74" y="102"/>
                  </a:moveTo>
                  <a:cubicBezTo>
                    <a:pt x="78" y="98"/>
                    <a:pt x="80" y="94"/>
                    <a:pt x="83" y="89"/>
                  </a:cubicBezTo>
                  <a:cubicBezTo>
                    <a:pt x="85" y="90"/>
                    <a:pt x="87" y="91"/>
                    <a:pt x="89" y="93"/>
                  </a:cubicBezTo>
                  <a:cubicBezTo>
                    <a:pt x="85" y="97"/>
                    <a:pt x="80" y="100"/>
                    <a:pt x="74" y="102"/>
                  </a:cubicBezTo>
                  <a:close/>
                  <a:moveTo>
                    <a:pt x="94" y="88"/>
                  </a:moveTo>
                  <a:cubicBezTo>
                    <a:pt x="91" y="86"/>
                    <a:pt x="88" y="84"/>
                    <a:pt x="86" y="83"/>
                  </a:cubicBezTo>
                  <a:cubicBezTo>
                    <a:pt x="89" y="76"/>
                    <a:pt x="90" y="68"/>
                    <a:pt x="91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70"/>
                    <a:pt x="100" y="80"/>
                    <a:pt x="94" y="88"/>
                  </a:cubicBezTo>
                  <a:close/>
                  <a:moveTo>
                    <a:pt x="91" y="53"/>
                  </a:moveTo>
                  <a:cubicBezTo>
                    <a:pt x="90" y="44"/>
                    <a:pt x="89" y="36"/>
                    <a:pt x="86" y="29"/>
                  </a:cubicBezTo>
                  <a:cubicBezTo>
                    <a:pt x="88" y="28"/>
                    <a:pt x="91" y="26"/>
                    <a:pt x="94" y="25"/>
                  </a:cubicBezTo>
                  <a:cubicBezTo>
                    <a:pt x="100" y="32"/>
                    <a:pt x="104" y="42"/>
                    <a:pt x="105" y="53"/>
                  </a:cubicBezTo>
                  <a:lnTo>
                    <a:pt x="9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千图PPT彼岸天：ID 8661124库_组合 42"/>
          <p:cNvGrpSpPr/>
          <p:nvPr>
            <p:custDataLst>
              <p:tags r:id="rId6"/>
            </p:custDataLst>
          </p:nvPr>
        </p:nvGrpSpPr>
        <p:grpSpPr>
          <a:xfrm>
            <a:off x="7639567" y="3176050"/>
            <a:ext cx="3774012" cy="776420"/>
            <a:chOff x="7639567" y="3176050"/>
            <a:chExt cx="3774012" cy="776420"/>
          </a:xfrm>
        </p:grpSpPr>
        <p:sp>
          <p:nvSpPr>
            <p:cNvPr id="11" name="Oval 22"/>
            <p:cNvSpPr>
              <a:spLocks noChangeAspect="1"/>
            </p:cNvSpPr>
            <p:nvPr/>
          </p:nvSpPr>
          <p:spPr bwMode="auto">
            <a:xfrm>
              <a:off x="7639567" y="3271708"/>
              <a:ext cx="612000" cy="6120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56"/>
            <p:cNvGrpSpPr/>
            <p:nvPr/>
          </p:nvGrpSpPr>
          <p:grpSpPr>
            <a:xfrm>
              <a:off x="8632035" y="3176050"/>
              <a:ext cx="2781544" cy="776420"/>
              <a:chOff x="6708893" y="4501277"/>
              <a:chExt cx="2781544" cy="776420"/>
            </a:xfrm>
          </p:grpSpPr>
          <p:sp>
            <p:nvSpPr>
              <p:cNvPr id="34" name="Rectangle 57"/>
              <p:cNvSpPr/>
              <p:nvPr/>
            </p:nvSpPr>
            <p:spPr>
              <a:xfrm>
                <a:off x="6714564" y="4827091"/>
                <a:ext cx="2775873" cy="45060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35" name="TextBox 58"/>
              <p:cNvSpPr txBox="1"/>
              <p:nvPr/>
            </p:nvSpPr>
            <p:spPr>
              <a:xfrm>
                <a:off x="6708893" y="4501277"/>
                <a:ext cx="2775873" cy="32581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26" name="Group 33"/>
            <p:cNvGrpSpPr>
              <a:grpSpLocks noChangeAspect="1"/>
            </p:cNvGrpSpPr>
            <p:nvPr/>
          </p:nvGrpSpPr>
          <p:grpSpPr bwMode="auto">
            <a:xfrm>
              <a:off x="7716845" y="3381375"/>
              <a:ext cx="487363" cy="368300"/>
              <a:chOff x="4861" y="2130"/>
              <a:chExt cx="307" cy="232"/>
            </a:xfrm>
          </p:grpSpPr>
          <p:sp>
            <p:nvSpPr>
              <p:cNvPr id="27" name="Freeform: Shape 42"/>
              <p:cNvSpPr/>
              <p:nvPr/>
            </p:nvSpPr>
            <p:spPr bwMode="auto">
              <a:xfrm>
                <a:off x="4861" y="2206"/>
                <a:ext cx="239" cy="156"/>
              </a:xfrm>
              <a:custGeom>
                <a:avLst/>
                <a:gdLst>
                  <a:gd name="T0" fmla="*/ 96 w 99"/>
                  <a:gd name="T1" fmla="*/ 50 h 64"/>
                  <a:gd name="T2" fmla="*/ 63 w 99"/>
                  <a:gd name="T3" fmla="*/ 64 h 64"/>
                  <a:gd name="T4" fmla="*/ 17 w 99"/>
                  <a:gd name="T5" fmla="*/ 24 h 64"/>
                  <a:gd name="T6" fmla="*/ 16 w 99"/>
                  <a:gd name="T7" fmla="*/ 24 h 64"/>
                  <a:gd name="T8" fmla="*/ 5 w 99"/>
                  <a:gd name="T9" fmla="*/ 24 h 64"/>
                  <a:gd name="T10" fmla="*/ 3 w 99"/>
                  <a:gd name="T11" fmla="*/ 18 h 64"/>
                  <a:gd name="T12" fmla="*/ 14 w 99"/>
                  <a:gd name="T13" fmla="*/ 8 h 64"/>
                  <a:gd name="T14" fmla="*/ 17 w 99"/>
                  <a:gd name="T15" fmla="*/ 5 h 64"/>
                  <a:gd name="T16" fmla="*/ 20 w 99"/>
                  <a:gd name="T17" fmla="*/ 2 h 64"/>
                  <a:gd name="T18" fmla="*/ 25 w 99"/>
                  <a:gd name="T19" fmla="*/ 2 h 64"/>
                  <a:gd name="T20" fmla="*/ 31 w 99"/>
                  <a:gd name="T21" fmla="*/ 8 h 64"/>
                  <a:gd name="T22" fmla="*/ 36 w 99"/>
                  <a:gd name="T23" fmla="*/ 13 h 64"/>
                  <a:gd name="T24" fmla="*/ 36 w 99"/>
                  <a:gd name="T25" fmla="*/ 13 h 64"/>
                  <a:gd name="T26" fmla="*/ 41 w 99"/>
                  <a:gd name="T27" fmla="*/ 18 h 64"/>
                  <a:gd name="T28" fmla="*/ 39 w 99"/>
                  <a:gd name="T29" fmla="*/ 24 h 64"/>
                  <a:gd name="T30" fmla="*/ 30 w 99"/>
                  <a:gd name="T31" fmla="*/ 24 h 64"/>
                  <a:gd name="T32" fmla="*/ 63 w 99"/>
                  <a:gd name="T33" fmla="*/ 51 h 64"/>
                  <a:gd name="T34" fmla="*/ 87 w 99"/>
                  <a:gd name="T35" fmla="*/ 41 h 64"/>
                  <a:gd name="T36" fmla="*/ 96 w 99"/>
                  <a:gd name="T37" fmla="*/ 42 h 64"/>
                  <a:gd name="T38" fmla="*/ 96 w 99"/>
                  <a:gd name="T39" fmla="*/ 5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" h="64">
                    <a:moveTo>
                      <a:pt x="96" y="50"/>
                    </a:moveTo>
                    <a:cubicBezTo>
                      <a:pt x="87" y="59"/>
                      <a:pt x="76" y="64"/>
                      <a:pt x="63" y="64"/>
                    </a:cubicBezTo>
                    <a:cubicBezTo>
                      <a:pt x="40" y="64"/>
                      <a:pt x="21" y="46"/>
                      <a:pt x="17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4"/>
                      <a:pt x="0" y="21"/>
                      <a:pt x="3" y="1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19" y="3"/>
                      <a:pt x="20" y="2"/>
                    </a:cubicBezTo>
                    <a:cubicBezTo>
                      <a:pt x="21" y="1"/>
                      <a:pt x="23" y="0"/>
                      <a:pt x="25" y="2"/>
                    </a:cubicBezTo>
                    <a:cubicBezTo>
                      <a:pt x="26" y="3"/>
                      <a:pt x="29" y="6"/>
                      <a:pt x="31" y="8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4" y="21"/>
                      <a:pt x="43" y="24"/>
                      <a:pt x="39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3" y="39"/>
                      <a:pt x="47" y="51"/>
                      <a:pt x="63" y="51"/>
                    </a:cubicBezTo>
                    <a:cubicBezTo>
                      <a:pt x="72" y="51"/>
                      <a:pt x="81" y="47"/>
                      <a:pt x="87" y="41"/>
                    </a:cubicBezTo>
                    <a:cubicBezTo>
                      <a:pt x="90" y="39"/>
                      <a:pt x="94" y="39"/>
                      <a:pt x="96" y="42"/>
                    </a:cubicBezTo>
                    <a:cubicBezTo>
                      <a:pt x="99" y="44"/>
                      <a:pt x="99" y="48"/>
                      <a:pt x="96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43"/>
              <p:cNvSpPr/>
              <p:nvPr/>
            </p:nvSpPr>
            <p:spPr bwMode="auto">
              <a:xfrm>
                <a:off x="4929" y="2130"/>
                <a:ext cx="239" cy="154"/>
              </a:xfrm>
              <a:custGeom>
                <a:avLst/>
                <a:gdLst>
                  <a:gd name="T0" fmla="*/ 85 w 99"/>
                  <a:gd name="T1" fmla="*/ 56 h 63"/>
                  <a:gd name="T2" fmla="*/ 82 w 99"/>
                  <a:gd name="T3" fmla="*/ 59 h 63"/>
                  <a:gd name="T4" fmla="*/ 79 w 99"/>
                  <a:gd name="T5" fmla="*/ 62 h 63"/>
                  <a:gd name="T6" fmla="*/ 74 w 99"/>
                  <a:gd name="T7" fmla="*/ 62 h 63"/>
                  <a:gd name="T8" fmla="*/ 68 w 99"/>
                  <a:gd name="T9" fmla="*/ 56 h 63"/>
                  <a:gd name="T10" fmla="*/ 63 w 99"/>
                  <a:gd name="T11" fmla="*/ 51 h 63"/>
                  <a:gd name="T12" fmla="*/ 63 w 99"/>
                  <a:gd name="T13" fmla="*/ 51 h 63"/>
                  <a:gd name="T14" fmla="*/ 58 w 99"/>
                  <a:gd name="T15" fmla="*/ 46 h 63"/>
                  <a:gd name="T16" fmla="*/ 60 w 99"/>
                  <a:gd name="T17" fmla="*/ 40 h 63"/>
                  <a:gd name="T18" fmla="*/ 69 w 99"/>
                  <a:gd name="T19" fmla="*/ 40 h 63"/>
                  <a:gd name="T20" fmla="*/ 35 w 99"/>
                  <a:gd name="T21" fmla="*/ 13 h 63"/>
                  <a:gd name="T22" fmla="*/ 11 w 99"/>
                  <a:gd name="T23" fmla="*/ 23 h 63"/>
                  <a:gd name="T24" fmla="*/ 2 w 99"/>
                  <a:gd name="T25" fmla="*/ 23 h 63"/>
                  <a:gd name="T26" fmla="*/ 2 w 99"/>
                  <a:gd name="T27" fmla="*/ 14 h 63"/>
                  <a:gd name="T28" fmla="*/ 35 w 99"/>
                  <a:gd name="T29" fmla="*/ 0 h 63"/>
                  <a:gd name="T30" fmla="*/ 82 w 99"/>
                  <a:gd name="T31" fmla="*/ 40 h 63"/>
                  <a:gd name="T32" fmla="*/ 83 w 99"/>
                  <a:gd name="T33" fmla="*/ 40 h 63"/>
                  <a:gd name="T34" fmla="*/ 94 w 99"/>
                  <a:gd name="T35" fmla="*/ 40 h 63"/>
                  <a:gd name="T36" fmla="*/ 96 w 99"/>
                  <a:gd name="T37" fmla="*/ 46 h 63"/>
                  <a:gd name="T38" fmla="*/ 85 w 99"/>
                  <a:gd name="T39" fmla="*/ 5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" h="63">
                    <a:moveTo>
                      <a:pt x="85" y="56"/>
                    </a:moveTo>
                    <a:cubicBezTo>
                      <a:pt x="82" y="59"/>
                      <a:pt x="82" y="59"/>
                      <a:pt x="82" y="59"/>
                    </a:cubicBezTo>
                    <a:cubicBezTo>
                      <a:pt x="81" y="60"/>
                      <a:pt x="80" y="61"/>
                      <a:pt x="79" y="62"/>
                    </a:cubicBezTo>
                    <a:cubicBezTo>
                      <a:pt x="78" y="63"/>
                      <a:pt x="76" y="63"/>
                      <a:pt x="74" y="62"/>
                    </a:cubicBezTo>
                    <a:cubicBezTo>
                      <a:pt x="73" y="61"/>
                      <a:pt x="70" y="58"/>
                      <a:pt x="68" y="56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5" y="43"/>
                      <a:pt x="56" y="40"/>
                      <a:pt x="6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6" y="25"/>
                      <a:pt x="52" y="13"/>
                      <a:pt x="35" y="13"/>
                    </a:cubicBezTo>
                    <a:cubicBezTo>
                      <a:pt x="26" y="13"/>
                      <a:pt x="18" y="17"/>
                      <a:pt x="11" y="23"/>
                    </a:cubicBezTo>
                    <a:cubicBezTo>
                      <a:pt x="9" y="25"/>
                      <a:pt x="5" y="25"/>
                      <a:pt x="2" y="23"/>
                    </a:cubicBezTo>
                    <a:cubicBezTo>
                      <a:pt x="0" y="20"/>
                      <a:pt x="0" y="16"/>
                      <a:pt x="2" y="14"/>
                    </a:cubicBezTo>
                    <a:cubicBezTo>
                      <a:pt x="11" y="5"/>
                      <a:pt x="23" y="0"/>
                      <a:pt x="35" y="0"/>
                    </a:cubicBezTo>
                    <a:cubicBezTo>
                      <a:pt x="59" y="0"/>
                      <a:pt x="78" y="18"/>
                      <a:pt x="82" y="40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8" y="40"/>
                      <a:pt x="99" y="43"/>
                      <a:pt x="96" y="46"/>
                    </a:cubicBezTo>
                    <a:lnTo>
                      <a:pt x="85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千图PPT彼岸天：ID 8661124库_组合 31"/>
          <p:cNvGrpSpPr/>
          <p:nvPr>
            <p:custDataLst>
              <p:tags r:id="rId1"/>
            </p:custDataLst>
          </p:nvPr>
        </p:nvGrpSpPr>
        <p:grpSpPr>
          <a:xfrm>
            <a:off x="2090324" y="-1523439"/>
            <a:ext cx="8076129" cy="6793860"/>
            <a:chOff x="2090324" y="-1523439"/>
            <a:chExt cx="8076129" cy="6793860"/>
          </a:xfrm>
        </p:grpSpPr>
        <p:sp>
          <p:nvSpPr>
            <p:cNvPr id="4" name="Arc 54"/>
            <p:cNvSpPr/>
            <p:nvPr/>
          </p:nvSpPr>
          <p:spPr>
            <a:xfrm rot="10800000">
              <a:off x="2094679" y="-1523438"/>
              <a:ext cx="8063065" cy="6789506"/>
            </a:xfrm>
            <a:prstGeom prst="arc">
              <a:avLst>
                <a:gd name="adj1" fmla="val 19445014"/>
                <a:gd name="adj2" fmla="val 0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rc 56"/>
            <p:cNvSpPr/>
            <p:nvPr/>
          </p:nvSpPr>
          <p:spPr>
            <a:xfrm rot="10800000">
              <a:off x="2094679" y="-1523439"/>
              <a:ext cx="8063065" cy="6789506"/>
            </a:xfrm>
            <a:prstGeom prst="arc">
              <a:avLst>
                <a:gd name="adj1" fmla="val 13108932"/>
                <a:gd name="adj2" fmla="val 16162792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Arc 53"/>
            <p:cNvSpPr/>
            <p:nvPr/>
          </p:nvSpPr>
          <p:spPr>
            <a:xfrm rot="10800000">
              <a:off x="2090324" y="-1519085"/>
              <a:ext cx="8063065" cy="6789506"/>
            </a:xfrm>
            <a:prstGeom prst="arc">
              <a:avLst>
                <a:gd name="adj1" fmla="val 10784482"/>
                <a:gd name="adj2" fmla="val 13050527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千图PPT彼岸天：ID 8661124库_弧形 55"/>
            <p:cNvSpPr/>
            <p:nvPr>
              <p:custDataLst>
                <p:tags r:id="rId7"/>
              </p:custDataLst>
            </p:nvPr>
          </p:nvSpPr>
          <p:spPr>
            <a:xfrm rot="10800000">
              <a:off x="2103388" y="-1523437"/>
              <a:ext cx="8063065" cy="6789506"/>
            </a:xfrm>
            <a:prstGeom prst="arc">
              <a:avLst>
                <a:gd name="adj1" fmla="val 16227456"/>
                <a:gd name="adj2" fmla="val 19322291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2"/>
            </p:custDataLst>
          </p:nvPr>
        </p:nvGrpSpPr>
        <p:grpSpPr>
          <a:xfrm>
            <a:off x="4883475" y="3797077"/>
            <a:ext cx="2549181" cy="1864172"/>
            <a:chOff x="4883475" y="3797077"/>
            <a:chExt cx="2549181" cy="1864172"/>
          </a:xfrm>
        </p:grpSpPr>
        <p:sp>
          <p:nvSpPr>
            <p:cNvPr id="9" name="Oval 63"/>
            <p:cNvSpPr/>
            <p:nvPr/>
          </p:nvSpPr>
          <p:spPr>
            <a:xfrm>
              <a:off x="5707759" y="4879595"/>
              <a:ext cx="781654" cy="78165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4883475" y="3797077"/>
              <a:ext cx="2549181" cy="1082518"/>
              <a:chOff x="1762632" y="1197195"/>
              <a:chExt cx="2549181" cy="1082518"/>
            </a:xfrm>
          </p:grpSpPr>
          <p:sp>
            <p:nvSpPr>
              <p:cNvPr id="26" name="TextBox 23"/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7" name="TextBox 24"/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3"/>
            </p:custDataLst>
          </p:nvPr>
        </p:nvGrpSpPr>
        <p:grpSpPr>
          <a:xfrm>
            <a:off x="8736748" y="3760499"/>
            <a:ext cx="3044609" cy="864470"/>
            <a:chOff x="8736748" y="3760499"/>
            <a:chExt cx="3044609" cy="864470"/>
          </a:xfrm>
        </p:grpSpPr>
        <p:sp>
          <p:nvSpPr>
            <p:cNvPr id="11" name="Oval 73"/>
            <p:cNvSpPr/>
            <p:nvPr/>
          </p:nvSpPr>
          <p:spPr>
            <a:xfrm>
              <a:off x="8736748" y="3760499"/>
              <a:ext cx="781654" cy="781654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25"/>
            <p:cNvGrpSpPr/>
            <p:nvPr/>
          </p:nvGrpSpPr>
          <p:grpSpPr>
            <a:xfrm>
              <a:off x="9518402" y="3777267"/>
              <a:ext cx="2262955" cy="847702"/>
              <a:chOff x="9305653" y="3302983"/>
              <a:chExt cx="2262955" cy="847702"/>
            </a:xfrm>
          </p:grpSpPr>
          <p:sp>
            <p:nvSpPr>
              <p:cNvPr id="24" name="TextBox 26"/>
              <p:cNvSpPr txBox="1"/>
              <p:nvPr/>
            </p:nvSpPr>
            <p:spPr>
              <a:xfrm>
                <a:off x="9305653" y="3302983"/>
                <a:ext cx="2262955" cy="291403"/>
              </a:xfrm>
              <a:prstGeom prst="rect">
                <a:avLst/>
              </a:prstGeom>
              <a:noFill/>
            </p:spPr>
            <p:txBody>
              <a:bodyPr wrap="none" lIns="288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TextBox 27"/>
              <p:cNvSpPr txBox="1"/>
              <p:nvPr/>
            </p:nvSpPr>
            <p:spPr>
              <a:xfrm>
                <a:off x="9305653" y="3594387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72000" rIns="0" bIns="0" anchor="t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4"/>
            </p:custDataLst>
          </p:nvPr>
        </p:nvGrpSpPr>
        <p:grpSpPr>
          <a:xfrm>
            <a:off x="510976" y="3770871"/>
            <a:ext cx="3044609" cy="854098"/>
            <a:chOff x="510976" y="3770871"/>
            <a:chExt cx="3044609" cy="854098"/>
          </a:xfrm>
        </p:grpSpPr>
        <p:sp>
          <p:nvSpPr>
            <p:cNvPr id="12" name="Oval 78"/>
            <p:cNvSpPr/>
            <p:nvPr/>
          </p:nvSpPr>
          <p:spPr>
            <a:xfrm>
              <a:off x="2773931" y="3770871"/>
              <a:ext cx="781654" cy="78165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28"/>
            <p:cNvGrpSpPr/>
            <p:nvPr/>
          </p:nvGrpSpPr>
          <p:grpSpPr>
            <a:xfrm>
              <a:off x="510976" y="3777267"/>
              <a:ext cx="2262955" cy="847702"/>
              <a:chOff x="9305653" y="3302983"/>
              <a:chExt cx="2262955" cy="847702"/>
            </a:xfrm>
          </p:grpSpPr>
          <p:sp>
            <p:nvSpPr>
              <p:cNvPr id="22" name="TextBox 29"/>
              <p:cNvSpPr txBox="1"/>
              <p:nvPr/>
            </p:nvSpPr>
            <p:spPr>
              <a:xfrm>
                <a:off x="9305653" y="3302983"/>
                <a:ext cx="2262955" cy="291403"/>
              </a:xfrm>
              <a:prstGeom prst="rect">
                <a:avLst/>
              </a:prstGeom>
              <a:noFill/>
            </p:spPr>
            <p:txBody>
              <a:bodyPr wrap="none" lIns="0" tIns="0" rIns="288000" bIns="0" anchor="ctr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3" name="TextBox 30"/>
              <p:cNvSpPr txBox="1"/>
              <p:nvPr/>
            </p:nvSpPr>
            <p:spPr>
              <a:xfrm>
                <a:off x="9305653" y="3594387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288000" bIns="0" anchor="ctr" anchorCtr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1699496" y="1484841"/>
            <a:ext cx="3044609" cy="847702"/>
            <a:chOff x="1699496" y="1484841"/>
            <a:chExt cx="3044609" cy="847702"/>
          </a:xfrm>
        </p:grpSpPr>
        <p:sp>
          <p:nvSpPr>
            <p:cNvPr id="8" name="Oval 58"/>
            <p:cNvSpPr/>
            <p:nvPr/>
          </p:nvSpPr>
          <p:spPr>
            <a:xfrm>
              <a:off x="1699496" y="1484841"/>
              <a:ext cx="781654" cy="78165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35"/>
            <p:cNvGrpSpPr/>
            <p:nvPr/>
          </p:nvGrpSpPr>
          <p:grpSpPr>
            <a:xfrm>
              <a:off x="2481150" y="1484841"/>
              <a:ext cx="2262955" cy="847702"/>
              <a:chOff x="9305653" y="3302983"/>
              <a:chExt cx="2262955" cy="847702"/>
            </a:xfrm>
          </p:grpSpPr>
          <p:sp>
            <p:nvSpPr>
              <p:cNvPr id="20" name="TextBox 36"/>
              <p:cNvSpPr txBox="1"/>
              <p:nvPr/>
            </p:nvSpPr>
            <p:spPr>
              <a:xfrm>
                <a:off x="9305653" y="3302983"/>
                <a:ext cx="2262955" cy="291403"/>
              </a:xfrm>
              <a:prstGeom prst="rect">
                <a:avLst/>
              </a:prstGeom>
              <a:noFill/>
            </p:spPr>
            <p:txBody>
              <a:bodyPr wrap="none" lIns="288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1" name="TextBox 37"/>
              <p:cNvSpPr txBox="1"/>
              <p:nvPr/>
            </p:nvSpPr>
            <p:spPr>
              <a:xfrm>
                <a:off x="9305653" y="3594387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72000" rIns="0" bIns="0" anchor="t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1" name="千图PPT彼岸天：ID 8661124库_组合 30"/>
          <p:cNvGrpSpPr/>
          <p:nvPr>
            <p:custDataLst>
              <p:tags r:id="rId6"/>
            </p:custDataLst>
          </p:nvPr>
        </p:nvGrpSpPr>
        <p:grpSpPr>
          <a:xfrm>
            <a:off x="7499607" y="1474471"/>
            <a:ext cx="3044609" cy="858072"/>
            <a:chOff x="7499607" y="1474471"/>
            <a:chExt cx="3044609" cy="858072"/>
          </a:xfrm>
        </p:grpSpPr>
        <p:sp>
          <p:nvSpPr>
            <p:cNvPr id="10" name="Oval 68"/>
            <p:cNvSpPr/>
            <p:nvPr/>
          </p:nvSpPr>
          <p:spPr>
            <a:xfrm>
              <a:off x="9762562" y="1474471"/>
              <a:ext cx="781654" cy="78165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38"/>
            <p:cNvGrpSpPr/>
            <p:nvPr/>
          </p:nvGrpSpPr>
          <p:grpSpPr>
            <a:xfrm>
              <a:off x="7499607" y="1484841"/>
              <a:ext cx="2262955" cy="847702"/>
              <a:chOff x="9305653" y="3302983"/>
              <a:chExt cx="2262955" cy="847702"/>
            </a:xfrm>
          </p:grpSpPr>
          <p:sp>
            <p:nvSpPr>
              <p:cNvPr id="18" name="TextBox 39"/>
              <p:cNvSpPr txBox="1"/>
              <p:nvPr/>
            </p:nvSpPr>
            <p:spPr>
              <a:xfrm>
                <a:off x="9305653" y="3302983"/>
                <a:ext cx="2262955" cy="291403"/>
              </a:xfrm>
              <a:prstGeom prst="rect">
                <a:avLst/>
              </a:prstGeom>
              <a:noFill/>
            </p:spPr>
            <p:txBody>
              <a:bodyPr wrap="none" lIns="0" tIns="0" rIns="288000" bIns="0" anchor="ctr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6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9" name="TextBox 40"/>
              <p:cNvSpPr txBox="1"/>
              <p:nvPr/>
            </p:nvSpPr>
            <p:spPr>
              <a:xfrm>
                <a:off x="9305653" y="3594387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288000" bIns="0" anchor="ctr" anchorCtr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千图PPT彼岸天：ID 8661124库_任意多边形 4"/>
          <p:cNvSpPr/>
          <p:nvPr>
            <p:custDataLst>
              <p:tags r:id="rId1"/>
            </p:custDataLst>
          </p:nvPr>
        </p:nvSpPr>
        <p:spPr>
          <a:xfrm>
            <a:off x="6335791" y="2352766"/>
            <a:ext cx="2247773" cy="1735791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千图PPT彼岸天：ID 8661124库_任意多边形 5"/>
          <p:cNvSpPr/>
          <p:nvPr>
            <p:custDataLst>
              <p:tags r:id="rId2"/>
            </p:custDataLst>
          </p:nvPr>
        </p:nvSpPr>
        <p:spPr>
          <a:xfrm flipH="1">
            <a:off x="3713736" y="2352766"/>
            <a:ext cx="2247773" cy="1735791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千图PPT彼岸天：ID 8661124库_任意多边形 6"/>
          <p:cNvSpPr/>
          <p:nvPr>
            <p:custDataLst>
              <p:tags r:id="rId3"/>
            </p:custDataLst>
          </p:nvPr>
        </p:nvSpPr>
        <p:spPr>
          <a:xfrm flipV="1">
            <a:off x="6335791" y="4261308"/>
            <a:ext cx="1474595" cy="113872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千图PPT彼岸天：ID 8661124库_任意多边形 7"/>
          <p:cNvSpPr/>
          <p:nvPr>
            <p:custDataLst>
              <p:tags r:id="rId4"/>
            </p:custDataLst>
          </p:nvPr>
        </p:nvSpPr>
        <p:spPr>
          <a:xfrm flipH="1" flipV="1">
            <a:off x="4486914" y="4261308"/>
            <a:ext cx="1474595" cy="113872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9" name="千图PPT彼岸天：ID 8661124库_组合 8"/>
          <p:cNvGrpSpPr/>
          <p:nvPr>
            <p:custDataLst>
              <p:tags r:id="rId5"/>
            </p:custDataLst>
          </p:nvPr>
        </p:nvGrpSpPr>
        <p:grpSpPr>
          <a:xfrm>
            <a:off x="8166734" y="4453071"/>
            <a:ext cx="2299050" cy="781944"/>
            <a:chOff x="9029821" y="3139323"/>
            <a:chExt cx="2457329" cy="835777"/>
          </a:xfrm>
        </p:grpSpPr>
        <p:sp>
          <p:nvSpPr>
            <p:cNvPr id="27" name="文本框 10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</a:rPr>
                <a:t>输入标题文本</a:t>
              </a:r>
            </a:p>
          </p:txBody>
        </p:sp>
      </p:grpSp>
      <p:grpSp>
        <p:nvGrpSpPr>
          <p:cNvPr id="10" name="千图PPT彼岸天：ID 8661124库_组合 9"/>
          <p:cNvGrpSpPr/>
          <p:nvPr>
            <p:custDataLst>
              <p:tags r:id="rId6"/>
            </p:custDataLst>
          </p:nvPr>
        </p:nvGrpSpPr>
        <p:grpSpPr>
          <a:xfrm>
            <a:off x="1797469" y="4453071"/>
            <a:ext cx="2252538" cy="781944"/>
            <a:chOff x="609599" y="3139323"/>
            <a:chExt cx="2407615" cy="835777"/>
          </a:xfrm>
        </p:grpSpPr>
        <p:sp>
          <p:nvSpPr>
            <p:cNvPr id="25" name="文本框 13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accent5"/>
                  </a:solidFill>
                </a:rPr>
                <a:t>输入标题文本</a:t>
              </a:r>
            </a:p>
          </p:txBody>
        </p:sp>
      </p:grpSp>
      <p:grpSp>
        <p:nvGrpSpPr>
          <p:cNvPr id="11" name="千图PPT彼岸天：ID 8661124库_组合 10"/>
          <p:cNvGrpSpPr/>
          <p:nvPr>
            <p:custDataLst>
              <p:tags r:id="rId7"/>
            </p:custDataLst>
          </p:nvPr>
        </p:nvGrpSpPr>
        <p:grpSpPr>
          <a:xfrm>
            <a:off x="8957846" y="2778425"/>
            <a:ext cx="2299050" cy="781944"/>
            <a:chOff x="9029821" y="3139323"/>
            <a:chExt cx="2457329" cy="835777"/>
          </a:xfrm>
        </p:grpSpPr>
        <p:sp>
          <p:nvSpPr>
            <p:cNvPr id="23" name="文本框 16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  <p:grpSp>
        <p:nvGrpSpPr>
          <p:cNvPr id="12" name="千图PPT彼岸天：ID 8661124库_组合 11"/>
          <p:cNvGrpSpPr/>
          <p:nvPr>
            <p:custDataLst>
              <p:tags r:id="rId8"/>
            </p:custDataLst>
          </p:nvPr>
        </p:nvGrpSpPr>
        <p:grpSpPr>
          <a:xfrm>
            <a:off x="1086916" y="2778425"/>
            <a:ext cx="2252538" cy="781944"/>
            <a:chOff x="609599" y="3139323"/>
            <a:chExt cx="2407615" cy="835777"/>
          </a:xfrm>
        </p:grpSpPr>
        <p:sp>
          <p:nvSpPr>
            <p:cNvPr id="21" name="文本框 1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</p:grpSp>
      <p:grpSp>
        <p:nvGrpSpPr>
          <p:cNvPr id="13" name="千图PPT彼岸天：ID 8661124库_组合 12"/>
          <p:cNvGrpSpPr/>
          <p:nvPr>
            <p:custDataLst>
              <p:tags r:id="rId9"/>
            </p:custDataLst>
          </p:nvPr>
        </p:nvGrpSpPr>
        <p:grpSpPr>
          <a:xfrm>
            <a:off x="5194841" y="1484783"/>
            <a:ext cx="1890803" cy="867983"/>
            <a:chOff x="5122025" y="525814"/>
            <a:chExt cx="2020976" cy="927740"/>
          </a:xfrm>
        </p:grpSpPr>
        <p:sp>
          <p:nvSpPr>
            <p:cNvPr id="19" name="文本框 22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/>
                <a:t>请替换文字内容复制你的内容到此 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sp>
        <p:nvSpPr>
          <p:cNvPr id="14" name="千图PPT彼岸天：ID 8661124库_任意多边形 13"/>
          <p:cNvSpPr/>
          <p:nvPr>
            <p:custDataLst>
              <p:tags r:id="rId10"/>
            </p:custDataLst>
          </p:nvPr>
        </p:nvSpPr>
        <p:spPr bwMode="auto">
          <a:xfrm>
            <a:off x="4338828" y="3102170"/>
            <a:ext cx="482929" cy="40810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千图PPT彼岸天：ID 8661124库_任意多边形 14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6964361" y="4592482"/>
            <a:ext cx="507705" cy="429047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千图PPT彼岸天：ID 8661124库_任意多边形 15"/>
          <p:cNvSpPr/>
          <p:nvPr>
            <p:custDataLst>
              <p:tags r:id="rId12"/>
            </p:custDataLst>
          </p:nvPr>
        </p:nvSpPr>
        <p:spPr bwMode="auto">
          <a:xfrm>
            <a:off x="4880501" y="4611776"/>
            <a:ext cx="462041" cy="39045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千图PPT彼岸天：ID 8661124库_任意多边形 16"/>
          <p:cNvSpPr/>
          <p:nvPr>
            <p:custDataLst>
              <p:tags r:id="rId13"/>
            </p:custDataLst>
          </p:nvPr>
        </p:nvSpPr>
        <p:spPr bwMode="auto">
          <a:xfrm>
            <a:off x="7461690" y="3122713"/>
            <a:ext cx="434310" cy="367023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千图PPT彼岸天：ID 8661124库_组合 1"/>
          <p:cNvGrpSpPr/>
          <p:nvPr>
            <p:custDataLst>
              <p:tags r:id="rId14"/>
            </p:custDataLst>
          </p:nvPr>
        </p:nvGrpSpPr>
        <p:grpSpPr>
          <a:xfrm>
            <a:off x="5640695" y="2459241"/>
            <a:ext cx="1015909" cy="3225957"/>
            <a:chOff x="5640695" y="2459241"/>
            <a:chExt cx="1015909" cy="3225957"/>
          </a:xfrm>
        </p:grpSpPr>
        <p:grpSp>
          <p:nvGrpSpPr>
            <p:cNvPr id="4" name="组合 3"/>
            <p:cNvGrpSpPr/>
            <p:nvPr/>
          </p:nvGrpSpPr>
          <p:grpSpPr>
            <a:xfrm>
              <a:off x="5640695" y="2459241"/>
              <a:ext cx="1015909" cy="3225957"/>
              <a:chOff x="5438775" y="1724025"/>
              <a:chExt cx="1085850" cy="344805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5981700" y="2200275"/>
                <a:ext cx="0" cy="2771775"/>
              </a:xfrm>
              <a:prstGeom prst="lin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5438775" y="1724025"/>
                <a:ext cx="1085850" cy="10858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781675" y="4772025"/>
                <a:ext cx="400050" cy="40005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任意多边形: 形状 17"/>
            <p:cNvSpPr/>
            <p:nvPr/>
          </p:nvSpPr>
          <p:spPr bwMode="auto">
            <a:xfrm>
              <a:off x="5909286" y="2745330"/>
              <a:ext cx="478726" cy="40455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r="1092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4" name="TextBox 26"/>
          <p:cNvSpPr txBox="1"/>
          <p:nvPr/>
        </p:nvSpPr>
        <p:spPr>
          <a:xfrm>
            <a:off x="324632" y="2425976"/>
            <a:ext cx="62664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</a:rPr>
              <a:t>感谢您的观看！</a:t>
            </a:r>
          </a:p>
        </p:txBody>
      </p:sp>
      <p:sp>
        <p:nvSpPr>
          <p:cNvPr id="35" name="TextBox 32"/>
          <p:cNvSpPr txBox="1"/>
          <p:nvPr/>
        </p:nvSpPr>
        <p:spPr>
          <a:xfrm>
            <a:off x="324634" y="3472417"/>
            <a:ext cx="5064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适用于工作报告</a:t>
            </a:r>
            <a:r>
              <a:rPr lang="en-US" altLang="zh-CN" sz="240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40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工作总结</a:t>
            </a:r>
            <a:r>
              <a:rPr lang="en-US" altLang="zh-CN" sz="240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40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工作计划</a:t>
            </a:r>
          </a:p>
        </p:txBody>
      </p:sp>
      <p:sp>
        <p:nvSpPr>
          <p:cNvPr id="36" name="TextBox 33"/>
          <p:cNvSpPr txBox="1"/>
          <p:nvPr/>
        </p:nvSpPr>
        <p:spPr>
          <a:xfrm>
            <a:off x="375432" y="3921503"/>
            <a:ext cx="8423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</a:rPr>
              <a:t>EDUCATION MULTIMEDIA TEACHING DESIGN PPT</a:t>
            </a:r>
          </a:p>
        </p:txBody>
      </p:sp>
      <p:sp>
        <p:nvSpPr>
          <p:cNvPr id="38" name="矩形 37"/>
          <p:cNvSpPr/>
          <p:nvPr/>
        </p:nvSpPr>
        <p:spPr>
          <a:xfrm>
            <a:off x="1820512" y="1225647"/>
            <a:ext cx="29017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叶根友毛笔行书简体2012版" panose="02010601030101010101" pitchFamily="2" charset="-122"/>
                <a:ea typeface="叶根友毛笔行书简体2012版" panose="02010601030101010101" pitchFamily="2" charset="-122"/>
              </a:rPr>
              <a:t>中秋节</a:t>
            </a:r>
            <a:endParaRPr lang="en-US" altLang="zh-CN" sz="7200" b="1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叶根友毛笔行书简体2012版" panose="02010601030101010101" pitchFamily="2" charset="-122"/>
              <a:ea typeface="叶根友毛笔行书简体2012版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47894" y="1749510"/>
            <a:ext cx="1349663" cy="99041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/>
            <a:r>
              <a:rPr lang="en-US" altLang="zh-CN" sz="5865" b="1" dirty="0">
                <a:solidFill>
                  <a:srgbClr val="FEFF64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5865" b="1" dirty="0">
              <a:solidFill>
                <a:srgbClr val="FEFF64"/>
              </a:solidFill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13079" y="3078477"/>
            <a:ext cx="3019291" cy="533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374147" y="3821709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3466615" y="3821709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1374147" y="4135458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466615" y="4135458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269760" y="1016732"/>
            <a:ext cx="4146657" cy="5467848"/>
            <a:chOff x="4022126" y="836871"/>
            <a:chExt cx="4146657" cy="5467848"/>
          </a:xfrm>
        </p:grpSpPr>
        <p:grpSp>
          <p:nvGrpSpPr>
            <p:cNvPr id="26" name="组合 25"/>
            <p:cNvGrpSpPr/>
            <p:nvPr/>
          </p:nvGrpSpPr>
          <p:grpSpPr>
            <a:xfrm>
              <a:off x="4042693" y="1596203"/>
              <a:ext cx="4106614" cy="4708516"/>
              <a:chOff x="4041602" y="1074747"/>
              <a:chExt cx="4106614" cy="4708516"/>
            </a:xfrm>
          </p:grpSpPr>
          <p:sp>
            <p:nvSpPr>
              <p:cNvPr id="32" name="任意多边形: 形状 31"/>
              <p:cNvSpPr/>
              <p:nvPr/>
            </p:nvSpPr>
            <p:spPr bwMode="auto">
              <a:xfrm>
                <a:off x="4041602" y="1381584"/>
                <a:ext cx="492275" cy="678992"/>
              </a:xfrm>
              <a:custGeom>
                <a:avLst/>
                <a:gdLst>
                  <a:gd name="connsiteX0" fmla="*/ 133524 w 492275"/>
                  <a:gd name="connsiteY0" fmla="*/ 645654 h 678992"/>
                  <a:gd name="connsiteX1" fmla="*/ 358949 w 492275"/>
                  <a:gd name="connsiteY1" fmla="*/ 645654 h 678992"/>
                  <a:gd name="connsiteX2" fmla="*/ 358949 w 492275"/>
                  <a:gd name="connsiteY2" fmla="*/ 678992 h 678992"/>
                  <a:gd name="connsiteX3" fmla="*/ 133524 w 492275"/>
                  <a:gd name="connsiteY3" fmla="*/ 678992 h 678992"/>
                  <a:gd name="connsiteX4" fmla="*/ 236702 w 492275"/>
                  <a:gd name="connsiteY4" fmla="*/ 287 h 678992"/>
                  <a:gd name="connsiteX5" fmla="*/ 384984 w 492275"/>
                  <a:gd name="connsiteY5" fmla="*/ 47769 h 678992"/>
                  <a:gd name="connsiteX6" fmla="*/ 481128 w 492275"/>
                  <a:gd name="connsiteY6" fmla="*/ 334175 h 678992"/>
                  <a:gd name="connsiteX7" fmla="*/ 424495 w 492275"/>
                  <a:gd name="connsiteY7" fmla="*/ 452417 h 678992"/>
                  <a:gd name="connsiteX8" fmla="*/ 386301 w 492275"/>
                  <a:gd name="connsiteY8" fmla="*/ 549638 h 678992"/>
                  <a:gd name="connsiteX9" fmla="*/ 363912 w 492275"/>
                  <a:gd name="connsiteY9" fmla="*/ 629779 h 678992"/>
                  <a:gd name="connsiteX10" fmla="*/ 134747 w 492275"/>
                  <a:gd name="connsiteY10" fmla="*/ 629779 h 678992"/>
                  <a:gd name="connsiteX11" fmla="*/ 126845 w 492275"/>
                  <a:gd name="connsiteY11" fmla="*/ 620582 h 678992"/>
                  <a:gd name="connsiteX12" fmla="*/ 105772 w 492275"/>
                  <a:gd name="connsiteY12" fmla="*/ 537813 h 678992"/>
                  <a:gd name="connsiteX13" fmla="*/ 89968 w 492275"/>
                  <a:gd name="connsiteY13" fmla="*/ 487889 h 678992"/>
                  <a:gd name="connsiteX14" fmla="*/ 68895 w 492275"/>
                  <a:gd name="connsiteY14" fmla="*/ 447162 h 678992"/>
                  <a:gd name="connsiteX15" fmla="*/ 409 w 492275"/>
                  <a:gd name="connsiteY15" fmla="*/ 233013 h 678992"/>
                  <a:gd name="connsiteX16" fmla="*/ 101821 w 492275"/>
                  <a:gd name="connsiteY16" fmla="*/ 51710 h 678992"/>
                  <a:gd name="connsiteX17" fmla="*/ 236702 w 492275"/>
                  <a:gd name="connsiteY17" fmla="*/ 287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275" h="678992">
                    <a:moveTo>
                      <a:pt x="133524" y="645654"/>
                    </a:moveTo>
                    <a:lnTo>
                      <a:pt x="358949" y="645654"/>
                    </a:lnTo>
                    <a:lnTo>
                      <a:pt x="358949" y="678992"/>
                    </a:lnTo>
                    <a:lnTo>
                      <a:pt x="133524" y="678992"/>
                    </a:lnTo>
                    <a:close/>
                    <a:moveTo>
                      <a:pt x="236702" y="287"/>
                    </a:moveTo>
                    <a:cubicBezTo>
                      <a:pt x="280527" y="-1991"/>
                      <a:pt x="331644" y="8847"/>
                      <a:pt x="384984" y="47769"/>
                    </a:cubicBezTo>
                    <a:cubicBezTo>
                      <a:pt x="527224" y="150244"/>
                      <a:pt x="490347" y="309213"/>
                      <a:pt x="481128" y="334175"/>
                    </a:cubicBezTo>
                    <a:cubicBezTo>
                      <a:pt x="471909" y="359138"/>
                      <a:pt x="429763" y="443220"/>
                      <a:pt x="424495" y="452417"/>
                    </a:cubicBezTo>
                    <a:cubicBezTo>
                      <a:pt x="407374" y="482634"/>
                      <a:pt x="391569" y="515479"/>
                      <a:pt x="386301" y="549638"/>
                    </a:cubicBezTo>
                    <a:cubicBezTo>
                      <a:pt x="381033" y="579855"/>
                      <a:pt x="382350" y="604817"/>
                      <a:pt x="363912" y="629779"/>
                    </a:cubicBezTo>
                    <a:cubicBezTo>
                      <a:pt x="363912" y="629779"/>
                      <a:pt x="363912" y="629779"/>
                      <a:pt x="134747" y="629779"/>
                    </a:cubicBezTo>
                    <a:cubicBezTo>
                      <a:pt x="132113" y="627151"/>
                      <a:pt x="129479" y="624524"/>
                      <a:pt x="126845" y="620582"/>
                    </a:cubicBezTo>
                    <a:cubicBezTo>
                      <a:pt x="112357" y="596934"/>
                      <a:pt x="111040" y="565403"/>
                      <a:pt x="105772" y="537813"/>
                    </a:cubicBezTo>
                    <a:cubicBezTo>
                      <a:pt x="101821" y="520734"/>
                      <a:pt x="97870" y="502341"/>
                      <a:pt x="89968" y="487889"/>
                    </a:cubicBezTo>
                    <a:cubicBezTo>
                      <a:pt x="89968" y="487889"/>
                      <a:pt x="89968" y="487889"/>
                      <a:pt x="68895" y="447162"/>
                    </a:cubicBezTo>
                    <a:cubicBezTo>
                      <a:pt x="68895" y="447162"/>
                      <a:pt x="-6176" y="342058"/>
                      <a:pt x="409" y="233013"/>
                    </a:cubicBezTo>
                    <a:cubicBezTo>
                      <a:pt x="8311" y="125282"/>
                      <a:pt x="87334" y="62220"/>
                      <a:pt x="101821" y="51710"/>
                    </a:cubicBezTo>
                    <a:cubicBezTo>
                      <a:pt x="110876" y="44320"/>
                      <a:pt x="163660" y="4085"/>
                      <a:pt x="236702" y="2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6143626" y="1966913"/>
                <a:ext cx="914400" cy="1333500"/>
              </a:xfrm>
              <a:custGeom>
                <a:avLst/>
                <a:gdLst>
                  <a:gd name="T0" fmla="*/ 173 w 695"/>
                  <a:gd name="T1" fmla="*/ 1015 h 1015"/>
                  <a:gd name="T2" fmla="*/ 0 w 695"/>
                  <a:gd name="T3" fmla="*/ 1015 h 1015"/>
                  <a:gd name="T4" fmla="*/ 0 w 695"/>
                  <a:gd name="T5" fmla="*/ 624 h 1015"/>
                  <a:gd name="T6" fmla="*/ 144 w 695"/>
                  <a:gd name="T7" fmla="*/ 480 h 1015"/>
                  <a:gd name="T8" fmla="*/ 523 w 695"/>
                  <a:gd name="T9" fmla="*/ 480 h 1015"/>
                  <a:gd name="T10" fmla="*/ 520 w 695"/>
                  <a:gd name="T11" fmla="*/ 0 h 1015"/>
                  <a:gd name="T12" fmla="*/ 693 w 695"/>
                  <a:gd name="T13" fmla="*/ 0 h 1015"/>
                  <a:gd name="T14" fmla="*/ 695 w 695"/>
                  <a:gd name="T15" fmla="*/ 509 h 1015"/>
                  <a:gd name="T16" fmla="*/ 653 w 695"/>
                  <a:gd name="T17" fmla="*/ 610 h 1015"/>
                  <a:gd name="T18" fmla="*/ 552 w 695"/>
                  <a:gd name="T19" fmla="*/ 653 h 1015"/>
                  <a:gd name="T20" fmla="*/ 173 w 695"/>
                  <a:gd name="T21" fmla="*/ 653 h 1015"/>
                  <a:gd name="T22" fmla="*/ 173 w 695"/>
                  <a:gd name="T23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1015">
                    <a:moveTo>
                      <a:pt x="173" y="1015"/>
                    </a:move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624"/>
                      <a:pt x="0" y="624"/>
                      <a:pt x="0" y="624"/>
                    </a:cubicBezTo>
                    <a:cubicBezTo>
                      <a:pt x="0" y="545"/>
                      <a:pt x="65" y="480"/>
                      <a:pt x="144" y="480"/>
                    </a:cubicBezTo>
                    <a:cubicBezTo>
                      <a:pt x="523" y="480"/>
                      <a:pt x="523" y="480"/>
                      <a:pt x="523" y="48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693" y="0"/>
                      <a:pt x="693" y="0"/>
                      <a:pt x="693" y="0"/>
                    </a:cubicBezTo>
                    <a:cubicBezTo>
                      <a:pt x="695" y="509"/>
                      <a:pt x="695" y="509"/>
                      <a:pt x="695" y="509"/>
                    </a:cubicBezTo>
                    <a:cubicBezTo>
                      <a:pt x="695" y="547"/>
                      <a:pt x="680" y="583"/>
                      <a:pt x="653" y="610"/>
                    </a:cubicBezTo>
                    <a:cubicBezTo>
                      <a:pt x="626" y="638"/>
                      <a:pt x="590" y="653"/>
                      <a:pt x="552" y="653"/>
                    </a:cubicBezTo>
                    <a:cubicBezTo>
                      <a:pt x="173" y="653"/>
                      <a:pt x="173" y="653"/>
                      <a:pt x="173" y="653"/>
                    </a:cubicBezTo>
                    <a:lnTo>
                      <a:pt x="173" y="101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6698610" y="1276254"/>
                <a:ext cx="489671" cy="677959"/>
              </a:xfrm>
              <a:custGeom>
                <a:avLst/>
                <a:gdLst>
                  <a:gd name="connsiteX0" fmla="*/ 130816 w 489671"/>
                  <a:gd name="connsiteY0" fmla="*/ 644621 h 677959"/>
                  <a:gd name="connsiteX1" fmla="*/ 357829 w 489671"/>
                  <a:gd name="connsiteY1" fmla="*/ 644621 h 677959"/>
                  <a:gd name="connsiteX2" fmla="*/ 357829 w 489671"/>
                  <a:gd name="connsiteY2" fmla="*/ 677959 h 677959"/>
                  <a:gd name="connsiteX3" fmla="*/ 130816 w 489671"/>
                  <a:gd name="connsiteY3" fmla="*/ 677959 h 677959"/>
                  <a:gd name="connsiteX4" fmla="*/ 234858 w 489671"/>
                  <a:gd name="connsiteY4" fmla="*/ 323 h 677959"/>
                  <a:gd name="connsiteX5" fmla="*/ 382699 w 489671"/>
                  <a:gd name="connsiteY5" fmla="*/ 46773 h 677959"/>
                  <a:gd name="connsiteX6" fmla="*/ 478557 w 489671"/>
                  <a:gd name="connsiteY6" fmla="*/ 333828 h 677959"/>
                  <a:gd name="connsiteX7" fmla="*/ 422093 w 489671"/>
                  <a:gd name="connsiteY7" fmla="*/ 451795 h 677959"/>
                  <a:gd name="connsiteX8" fmla="*/ 384013 w 489671"/>
                  <a:gd name="connsiteY8" fmla="*/ 548791 h 677959"/>
                  <a:gd name="connsiteX9" fmla="*/ 361690 w 489671"/>
                  <a:gd name="connsiteY9" fmla="*/ 628747 h 677959"/>
                  <a:gd name="connsiteX10" fmla="*/ 133207 w 489671"/>
                  <a:gd name="connsiteY10" fmla="*/ 628747 h 677959"/>
                  <a:gd name="connsiteX11" fmla="*/ 125328 w 489671"/>
                  <a:gd name="connsiteY11" fmla="*/ 619572 h 677959"/>
                  <a:gd name="connsiteX12" fmla="*/ 104318 w 489671"/>
                  <a:gd name="connsiteY12" fmla="*/ 535684 h 677959"/>
                  <a:gd name="connsiteX13" fmla="*/ 88561 w 489671"/>
                  <a:gd name="connsiteY13" fmla="*/ 485875 h 677959"/>
                  <a:gd name="connsiteX14" fmla="*/ 67551 w 489671"/>
                  <a:gd name="connsiteY14" fmla="*/ 446552 h 677959"/>
                  <a:gd name="connsiteX15" fmla="*/ 582 w 489671"/>
                  <a:gd name="connsiteY15" fmla="*/ 232900 h 677959"/>
                  <a:gd name="connsiteX16" fmla="*/ 100379 w 489671"/>
                  <a:gd name="connsiteY16" fmla="*/ 50705 h 677959"/>
                  <a:gd name="connsiteX17" fmla="*/ 234858 w 489671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9671" h="677959">
                    <a:moveTo>
                      <a:pt x="130816" y="644621"/>
                    </a:moveTo>
                    <a:lnTo>
                      <a:pt x="357829" y="644621"/>
                    </a:lnTo>
                    <a:lnTo>
                      <a:pt x="357829" y="677959"/>
                    </a:lnTo>
                    <a:lnTo>
                      <a:pt x="130816" y="677959"/>
                    </a:lnTo>
                    <a:close/>
                    <a:moveTo>
                      <a:pt x="234858" y="323"/>
                    </a:moveTo>
                    <a:cubicBezTo>
                      <a:pt x="278553" y="-2073"/>
                      <a:pt x="329518" y="8433"/>
                      <a:pt x="382699" y="46773"/>
                    </a:cubicBezTo>
                    <a:cubicBezTo>
                      <a:pt x="524516" y="150322"/>
                      <a:pt x="487749" y="307613"/>
                      <a:pt x="478557" y="333828"/>
                    </a:cubicBezTo>
                    <a:cubicBezTo>
                      <a:pt x="469365" y="358732"/>
                      <a:pt x="427345" y="442620"/>
                      <a:pt x="422093" y="451795"/>
                    </a:cubicBezTo>
                    <a:cubicBezTo>
                      <a:pt x="405022" y="481943"/>
                      <a:pt x="389265" y="513401"/>
                      <a:pt x="384013" y="548791"/>
                    </a:cubicBezTo>
                    <a:cubicBezTo>
                      <a:pt x="378760" y="578938"/>
                      <a:pt x="380073" y="603843"/>
                      <a:pt x="361690" y="628747"/>
                    </a:cubicBezTo>
                    <a:cubicBezTo>
                      <a:pt x="361690" y="628747"/>
                      <a:pt x="361690" y="628747"/>
                      <a:pt x="133207" y="628747"/>
                    </a:cubicBezTo>
                    <a:cubicBezTo>
                      <a:pt x="130581" y="626126"/>
                      <a:pt x="127954" y="622193"/>
                      <a:pt x="125328" y="619572"/>
                    </a:cubicBezTo>
                    <a:cubicBezTo>
                      <a:pt x="110884" y="594668"/>
                      <a:pt x="110884" y="563209"/>
                      <a:pt x="104318" y="535684"/>
                    </a:cubicBezTo>
                    <a:cubicBezTo>
                      <a:pt x="100379" y="519955"/>
                      <a:pt x="96440" y="501604"/>
                      <a:pt x="88561" y="485875"/>
                    </a:cubicBezTo>
                    <a:cubicBezTo>
                      <a:pt x="88561" y="485875"/>
                      <a:pt x="88561" y="485875"/>
                      <a:pt x="67551" y="446552"/>
                    </a:cubicBezTo>
                    <a:cubicBezTo>
                      <a:pt x="67551" y="446552"/>
                      <a:pt x="-7297" y="340381"/>
                      <a:pt x="582" y="232900"/>
                    </a:cubicBezTo>
                    <a:cubicBezTo>
                      <a:pt x="7148" y="124107"/>
                      <a:pt x="85935" y="62502"/>
                      <a:pt x="100379" y="50705"/>
                    </a:cubicBezTo>
                    <a:cubicBezTo>
                      <a:pt x="109407" y="44151"/>
                      <a:pt x="162034" y="4317"/>
                      <a:pt x="234858" y="32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6851651" y="1533525"/>
                <a:ext cx="184150" cy="371475"/>
              </a:xfrm>
              <a:custGeom>
                <a:avLst/>
                <a:gdLst>
                  <a:gd name="T0" fmla="*/ 26 w 140"/>
                  <a:gd name="T1" fmla="*/ 282 h 283"/>
                  <a:gd name="T2" fmla="*/ 11 w 140"/>
                  <a:gd name="T3" fmla="*/ 29 h 283"/>
                  <a:gd name="T4" fmla="*/ 27 w 140"/>
                  <a:gd name="T5" fmla="*/ 58 h 283"/>
                  <a:gd name="T6" fmla="*/ 31 w 140"/>
                  <a:gd name="T7" fmla="*/ 60 h 283"/>
                  <a:gd name="T8" fmla="*/ 35 w 140"/>
                  <a:gd name="T9" fmla="*/ 57 h 283"/>
                  <a:gd name="T10" fmla="*/ 51 w 140"/>
                  <a:gd name="T11" fmla="*/ 20 h 283"/>
                  <a:gd name="T12" fmla="*/ 68 w 140"/>
                  <a:gd name="T13" fmla="*/ 59 h 283"/>
                  <a:gd name="T14" fmla="*/ 73 w 140"/>
                  <a:gd name="T15" fmla="*/ 62 h 283"/>
                  <a:gd name="T16" fmla="*/ 77 w 140"/>
                  <a:gd name="T17" fmla="*/ 59 h 283"/>
                  <a:gd name="T18" fmla="*/ 94 w 140"/>
                  <a:gd name="T19" fmla="*/ 21 h 283"/>
                  <a:gd name="T20" fmla="*/ 106 w 140"/>
                  <a:gd name="T21" fmla="*/ 56 h 283"/>
                  <a:gd name="T22" fmla="*/ 110 w 140"/>
                  <a:gd name="T23" fmla="*/ 60 h 283"/>
                  <a:gd name="T24" fmla="*/ 115 w 140"/>
                  <a:gd name="T25" fmla="*/ 57 h 283"/>
                  <a:gd name="T26" fmla="*/ 129 w 140"/>
                  <a:gd name="T27" fmla="*/ 31 h 283"/>
                  <a:gd name="T28" fmla="*/ 112 w 140"/>
                  <a:gd name="T29" fmla="*/ 283 h 283"/>
                  <a:gd name="T30" fmla="*/ 122 w 140"/>
                  <a:gd name="T31" fmla="*/ 283 h 283"/>
                  <a:gd name="T32" fmla="*/ 140 w 140"/>
                  <a:gd name="T33" fmla="*/ 8 h 283"/>
                  <a:gd name="T34" fmla="*/ 137 w 140"/>
                  <a:gd name="T35" fmla="*/ 1 h 283"/>
                  <a:gd name="T36" fmla="*/ 131 w 140"/>
                  <a:gd name="T37" fmla="*/ 4 h 283"/>
                  <a:gd name="T38" fmla="*/ 111 w 140"/>
                  <a:gd name="T39" fmla="*/ 41 h 283"/>
                  <a:gd name="T40" fmla="*/ 99 w 140"/>
                  <a:gd name="T41" fmla="*/ 5 h 283"/>
                  <a:gd name="T42" fmla="*/ 95 w 140"/>
                  <a:gd name="T43" fmla="*/ 1 h 283"/>
                  <a:gd name="T44" fmla="*/ 90 w 140"/>
                  <a:gd name="T45" fmla="*/ 4 h 283"/>
                  <a:gd name="T46" fmla="*/ 73 w 140"/>
                  <a:gd name="T47" fmla="*/ 43 h 283"/>
                  <a:gd name="T48" fmla="*/ 56 w 140"/>
                  <a:gd name="T49" fmla="*/ 4 h 283"/>
                  <a:gd name="T50" fmla="*/ 51 w 140"/>
                  <a:gd name="T51" fmla="*/ 1 h 283"/>
                  <a:gd name="T52" fmla="*/ 47 w 140"/>
                  <a:gd name="T53" fmla="*/ 4 h 283"/>
                  <a:gd name="T54" fmla="*/ 30 w 140"/>
                  <a:gd name="T55" fmla="*/ 42 h 283"/>
                  <a:gd name="T56" fmla="*/ 9 w 140"/>
                  <a:gd name="T57" fmla="*/ 3 h 283"/>
                  <a:gd name="T58" fmla="*/ 3 w 140"/>
                  <a:gd name="T59" fmla="*/ 1 h 283"/>
                  <a:gd name="T60" fmla="*/ 0 w 140"/>
                  <a:gd name="T61" fmla="*/ 8 h 283"/>
                  <a:gd name="T62" fmla="*/ 16 w 140"/>
                  <a:gd name="T63" fmla="*/ 282 h 283"/>
                  <a:gd name="T64" fmla="*/ 26 w 140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3">
                    <a:moveTo>
                      <a:pt x="26" y="282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29" y="60"/>
                      <a:pt x="31" y="60"/>
                    </a:cubicBezTo>
                    <a:cubicBezTo>
                      <a:pt x="32" y="60"/>
                      <a:pt x="34" y="59"/>
                      <a:pt x="35" y="5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2"/>
                      <a:pt x="73" y="62"/>
                    </a:cubicBezTo>
                    <a:cubicBezTo>
                      <a:pt x="74" y="62"/>
                      <a:pt x="76" y="61"/>
                      <a:pt x="77" y="59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8"/>
                      <a:pt x="108" y="60"/>
                      <a:pt x="110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2" y="283"/>
                      <a:pt x="112" y="283"/>
                      <a:pt x="112" y="283"/>
                    </a:cubicBezTo>
                    <a:cubicBezTo>
                      <a:pt x="122" y="283"/>
                      <a:pt x="122" y="283"/>
                      <a:pt x="122" y="28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5"/>
                      <a:pt x="139" y="2"/>
                      <a:pt x="137" y="1"/>
                    </a:cubicBezTo>
                    <a:cubicBezTo>
                      <a:pt x="135" y="0"/>
                      <a:pt x="132" y="1"/>
                      <a:pt x="131" y="4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8" y="2"/>
                      <a:pt x="97" y="1"/>
                      <a:pt x="95" y="1"/>
                    </a:cubicBezTo>
                    <a:cubicBezTo>
                      <a:pt x="93" y="1"/>
                      <a:pt x="91" y="2"/>
                      <a:pt x="90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3" y="1"/>
                      <a:pt x="51" y="1"/>
                    </a:cubicBezTo>
                    <a:cubicBezTo>
                      <a:pt x="49" y="1"/>
                      <a:pt x="48" y="2"/>
                      <a:pt x="47" y="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4175126" y="2074863"/>
                <a:ext cx="1647825" cy="1225550"/>
              </a:xfrm>
              <a:custGeom>
                <a:avLst/>
                <a:gdLst>
                  <a:gd name="T0" fmla="*/ 1252 w 1252"/>
                  <a:gd name="T1" fmla="*/ 933 h 933"/>
                  <a:gd name="T2" fmla="*/ 1080 w 1252"/>
                  <a:gd name="T3" fmla="*/ 933 h 933"/>
                  <a:gd name="T4" fmla="*/ 1080 w 1252"/>
                  <a:gd name="T5" fmla="*/ 494 h 933"/>
                  <a:gd name="T6" fmla="*/ 143 w 1252"/>
                  <a:gd name="T7" fmla="*/ 489 h 933"/>
                  <a:gd name="T8" fmla="*/ 0 w 1252"/>
                  <a:gd name="T9" fmla="*/ 346 h 933"/>
                  <a:gd name="T10" fmla="*/ 0 w 1252"/>
                  <a:gd name="T11" fmla="*/ 0 h 933"/>
                  <a:gd name="T12" fmla="*/ 172 w 1252"/>
                  <a:gd name="T13" fmla="*/ 0 h 933"/>
                  <a:gd name="T14" fmla="*/ 172 w 1252"/>
                  <a:gd name="T15" fmla="*/ 317 h 933"/>
                  <a:gd name="T16" fmla="*/ 1109 w 1252"/>
                  <a:gd name="T17" fmla="*/ 322 h 933"/>
                  <a:gd name="T18" fmla="*/ 1252 w 1252"/>
                  <a:gd name="T19" fmla="*/ 466 h 933"/>
                  <a:gd name="T20" fmla="*/ 1252 w 1252"/>
                  <a:gd name="T21" fmla="*/ 933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2" h="933">
                    <a:moveTo>
                      <a:pt x="1252" y="933"/>
                    </a:moveTo>
                    <a:cubicBezTo>
                      <a:pt x="1080" y="933"/>
                      <a:pt x="1080" y="933"/>
                      <a:pt x="1080" y="933"/>
                    </a:cubicBezTo>
                    <a:cubicBezTo>
                      <a:pt x="1080" y="494"/>
                      <a:pt x="1080" y="494"/>
                      <a:pt x="1080" y="494"/>
                    </a:cubicBezTo>
                    <a:cubicBezTo>
                      <a:pt x="143" y="489"/>
                      <a:pt x="143" y="489"/>
                      <a:pt x="143" y="489"/>
                    </a:cubicBezTo>
                    <a:cubicBezTo>
                      <a:pt x="64" y="489"/>
                      <a:pt x="0" y="425"/>
                      <a:pt x="0" y="3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317"/>
                      <a:pt x="172" y="317"/>
                      <a:pt x="172" y="317"/>
                    </a:cubicBezTo>
                    <a:cubicBezTo>
                      <a:pt x="1109" y="322"/>
                      <a:pt x="1109" y="322"/>
                      <a:pt x="1109" y="322"/>
                    </a:cubicBezTo>
                    <a:cubicBezTo>
                      <a:pt x="1188" y="323"/>
                      <a:pt x="1252" y="387"/>
                      <a:pt x="1252" y="466"/>
                    </a:cubicBezTo>
                    <a:lnTo>
                      <a:pt x="1252" y="9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4195763" y="1639888"/>
                <a:ext cx="184150" cy="371475"/>
              </a:xfrm>
              <a:custGeom>
                <a:avLst/>
                <a:gdLst>
                  <a:gd name="T0" fmla="*/ 26 w 140"/>
                  <a:gd name="T1" fmla="*/ 282 h 282"/>
                  <a:gd name="T2" fmla="*/ 11 w 140"/>
                  <a:gd name="T3" fmla="*/ 29 h 282"/>
                  <a:gd name="T4" fmla="*/ 26 w 140"/>
                  <a:gd name="T5" fmla="*/ 57 h 282"/>
                  <a:gd name="T6" fmla="*/ 31 w 140"/>
                  <a:gd name="T7" fmla="*/ 60 h 282"/>
                  <a:gd name="T8" fmla="*/ 35 w 140"/>
                  <a:gd name="T9" fmla="*/ 56 h 282"/>
                  <a:gd name="T10" fmla="*/ 51 w 140"/>
                  <a:gd name="T11" fmla="*/ 19 h 282"/>
                  <a:gd name="T12" fmla="*/ 68 w 140"/>
                  <a:gd name="T13" fmla="*/ 59 h 282"/>
                  <a:gd name="T14" fmla="*/ 72 w 140"/>
                  <a:gd name="T15" fmla="*/ 62 h 282"/>
                  <a:gd name="T16" fmla="*/ 77 w 140"/>
                  <a:gd name="T17" fmla="*/ 59 h 282"/>
                  <a:gd name="T18" fmla="*/ 94 w 140"/>
                  <a:gd name="T19" fmla="*/ 21 h 282"/>
                  <a:gd name="T20" fmla="*/ 106 w 140"/>
                  <a:gd name="T21" fmla="*/ 55 h 282"/>
                  <a:gd name="T22" fmla="*/ 110 w 140"/>
                  <a:gd name="T23" fmla="*/ 59 h 282"/>
                  <a:gd name="T24" fmla="*/ 114 w 140"/>
                  <a:gd name="T25" fmla="*/ 57 h 282"/>
                  <a:gd name="T26" fmla="*/ 129 w 140"/>
                  <a:gd name="T27" fmla="*/ 30 h 282"/>
                  <a:gd name="T28" fmla="*/ 112 w 140"/>
                  <a:gd name="T29" fmla="*/ 282 h 282"/>
                  <a:gd name="T30" fmla="*/ 122 w 140"/>
                  <a:gd name="T31" fmla="*/ 282 h 282"/>
                  <a:gd name="T32" fmla="*/ 140 w 140"/>
                  <a:gd name="T33" fmla="*/ 7 h 282"/>
                  <a:gd name="T34" fmla="*/ 137 w 140"/>
                  <a:gd name="T35" fmla="*/ 1 h 282"/>
                  <a:gd name="T36" fmla="*/ 131 w 140"/>
                  <a:gd name="T37" fmla="*/ 3 h 282"/>
                  <a:gd name="T38" fmla="*/ 111 w 140"/>
                  <a:gd name="T39" fmla="*/ 40 h 282"/>
                  <a:gd name="T40" fmla="*/ 99 w 140"/>
                  <a:gd name="T41" fmla="*/ 4 h 282"/>
                  <a:gd name="T42" fmla="*/ 95 w 140"/>
                  <a:gd name="T43" fmla="*/ 0 h 282"/>
                  <a:gd name="T44" fmla="*/ 90 w 140"/>
                  <a:gd name="T45" fmla="*/ 3 h 282"/>
                  <a:gd name="T46" fmla="*/ 73 w 140"/>
                  <a:gd name="T47" fmla="*/ 43 h 282"/>
                  <a:gd name="T48" fmla="*/ 55 w 140"/>
                  <a:gd name="T49" fmla="*/ 3 h 282"/>
                  <a:gd name="T50" fmla="*/ 51 w 140"/>
                  <a:gd name="T51" fmla="*/ 0 h 282"/>
                  <a:gd name="T52" fmla="*/ 47 w 140"/>
                  <a:gd name="T53" fmla="*/ 3 h 282"/>
                  <a:gd name="T54" fmla="*/ 30 w 140"/>
                  <a:gd name="T55" fmla="*/ 42 h 282"/>
                  <a:gd name="T56" fmla="*/ 9 w 140"/>
                  <a:gd name="T57" fmla="*/ 3 h 282"/>
                  <a:gd name="T58" fmla="*/ 3 w 140"/>
                  <a:gd name="T59" fmla="*/ 0 h 282"/>
                  <a:gd name="T60" fmla="*/ 0 w 140"/>
                  <a:gd name="T61" fmla="*/ 7 h 282"/>
                  <a:gd name="T62" fmla="*/ 16 w 140"/>
                  <a:gd name="T63" fmla="*/ 282 h 282"/>
                  <a:gd name="T64" fmla="*/ 26 w 140"/>
                  <a:gd name="T6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2">
                    <a:moveTo>
                      <a:pt x="26" y="282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7" y="59"/>
                      <a:pt x="29" y="60"/>
                      <a:pt x="31" y="60"/>
                    </a:cubicBezTo>
                    <a:cubicBezTo>
                      <a:pt x="32" y="60"/>
                      <a:pt x="34" y="58"/>
                      <a:pt x="35" y="56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2"/>
                      <a:pt x="72" y="62"/>
                    </a:cubicBezTo>
                    <a:cubicBezTo>
                      <a:pt x="74" y="62"/>
                      <a:pt x="76" y="61"/>
                      <a:pt x="77" y="59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7" y="58"/>
                      <a:pt x="108" y="59"/>
                      <a:pt x="110" y="59"/>
                    </a:cubicBezTo>
                    <a:cubicBezTo>
                      <a:pt x="112" y="59"/>
                      <a:pt x="113" y="58"/>
                      <a:pt x="114" y="57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2" y="282"/>
                      <a:pt x="112" y="282"/>
                      <a:pt x="112" y="282"/>
                    </a:cubicBezTo>
                    <a:cubicBezTo>
                      <a:pt x="122" y="282"/>
                      <a:pt x="122" y="282"/>
                      <a:pt x="122" y="282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4"/>
                      <a:pt x="139" y="2"/>
                      <a:pt x="137" y="1"/>
                    </a:cubicBezTo>
                    <a:cubicBezTo>
                      <a:pt x="135" y="0"/>
                      <a:pt x="132" y="1"/>
                      <a:pt x="131" y="3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8" y="2"/>
                      <a:pt x="97" y="0"/>
                      <a:pt x="95" y="0"/>
                    </a:cubicBezTo>
                    <a:cubicBezTo>
                      <a:pt x="93" y="0"/>
                      <a:pt x="91" y="1"/>
                      <a:pt x="90" y="3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1"/>
                      <a:pt x="53" y="0"/>
                      <a:pt x="51" y="0"/>
                    </a:cubicBezTo>
                    <a:cubicBezTo>
                      <a:pt x="49" y="0"/>
                      <a:pt x="48" y="1"/>
                      <a:pt x="47" y="3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1"/>
                      <a:pt x="0" y="4"/>
                      <a:pt x="0" y="7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4949826" y="1966913"/>
                <a:ext cx="1054100" cy="1333500"/>
              </a:xfrm>
              <a:custGeom>
                <a:avLst/>
                <a:gdLst>
                  <a:gd name="T0" fmla="*/ 801 w 801"/>
                  <a:gd name="T1" fmla="*/ 1015 h 1015"/>
                  <a:gd name="T2" fmla="*/ 629 w 801"/>
                  <a:gd name="T3" fmla="*/ 1015 h 1015"/>
                  <a:gd name="T4" fmla="*/ 629 w 801"/>
                  <a:gd name="T5" fmla="*/ 785 h 1015"/>
                  <a:gd name="T6" fmla="*/ 143 w 801"/>
                  <a:gd name="T7" fmla="*/ 785 h 1015"/>
                  <a:gd name="T8" fmla="*/ 0 w 801"/>
                  <a:gd name="T9" fmla="*/ 642 h 1015"/>
                  <a:gd name="T10" fmla="*/ 0 w 801"/>
                  <a:gd name="T11" fmla="*/ 0 h 1015"/>
                  <a:gd name="T12" fmla="*/ 172 w 801"/>
                  <a:gd name="T13" fmla="*/ 0 h 1015"/>
                  <a:gd name="T14" fmla="*/ 172 w 801"/>
                  <a:gd name="T15" fmla="*/ 613 h 1015"/>
                  <a:gd name="T16" fmla="*/ 658 w 801"/>
                  <a:gd name="T17" fmla="*/ 613 h 1015"/>
                  <a:gd name="T18" fmla="*/ 801 w 801"/>
                  <a:gd name="T19" fmla="*/ 757 h 1015"/>
                  <a:gd name="T20" fmla="*/ 801 w 801"/>
                  <a:gd name="T21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1" h="1015">
                    <a:moveTo>
                      <a:pt x="801" y="1015"/>
                    </a:moveTo>
                    <a:cubicBezTo>
                      <a:pt x="629" y="1015"/>
                      <a:pt x="629" y="1015"/>
                      <a:pt x="629" y="1015"/>
                    </a:cubicBezTo>
                    <a:cubicBezTo>
                      <a:pt x="629" y="785"/>
                      <a:pt x="629" y="785"/>
                      <a:pt x="629" y="785"/>
                    </a:cubicBezTo>
                    <a:cubicBezTo>
                      <a:pt x="143" y="785"/>
                      <a:pt x="143" y="785"/>
                      <a:pt x="143" y="785"/>
                    </a:cubicBezTo>
                    <a:cubicBezTo>
                      <a:pt x="64" y="785"/>
                      <a:pt x="0" y="721"/>
                      <a:pt x="0" y="64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613"/>
                      <a:pt x="172" y="613"/>
                      <a:pt x="172" y="613"/>
                    </a:cubicBezTo>
                    <a:cubicBezTo>
                      <a:pt x="658" y="613"/>
                      <a:pt x="658" y="613"/>
                      <a:pt x="658" y="613"/>
                    </a:cubicBezTo>
                    <a:cubicBezTo>
                      <a:pt x="737" y="613"/>
                      <a:pt x="801" y="677"/>
                      <a:pt x="801" y="757"/>
                    </a:cubicBezTo>
                    <a:lnTo>
                      <a:pt x="801" y="101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4815861" y="1276254"/>
                <a:ext cx="492699" cy="677959"/>
              </a:xfrm>
              <a:custGeom>
                <a:avLst/>
                <a:gdLst>
                  <a:gd name="connsiteX0" fmla="*/ 132378 w 492699"/>
                  <a:gd name="connsiteY0" fmla="*/ 644621 h 677959"/>
                  <a:gd name="connsiteX1" fmla="*/ 360978 w 492699"/>
                  <a:gd name="connsiteY1" fmla="*/ 644621 h 677959"/>
                  <a:gd name="connsiteX2" fmla="*/ 360978 w 492699"/>
                  <a:gd name="connsiteY2" fmla="*/ 677959 h 677959"/>
                  <a:gd name="connsiteX3" fmla="*/ 132378 w 492699"/>
                  <a:gd name="connsiteY3" fmla="*/ 677959 h 677959"/>
                  <a:gd name="connsiteX4" fmla="*/ 236580 w 492699"/>
                  <a:gd name="connsiteY4" fmla="*/ 323 h 677959"/>
                  <a:gd name="connsiteX5" fmla="*/ 385354 w 492699"/>
                  <a:gd name="connsiteY5" fmla="*/ 46773 h 677959"/>
                  <a:gd name="connsiteX6" fmla="*/ 481547 w 492699"/>
                  <a:gd name="connsiteY6" fmla="*/ 333828 h 677959"/>
                  <a:gd name="connsiteX7" fmla="*/ 424885 w 492699"/>
                  <a:gd name="connsiteY7" fmla="*/ 451795 h 677959"/>
                  <a:gd name="connsiteX8" fmla="*/ 385354 w 492699"/>
                  <a:gd name="connsiteY8" fmla="*/ 548791 h 677959"/>
                  <a:gd name="connsiteX9" fmla="*/ 364271 w 492699"/>
                  <a:gd name="connsiteY9" fmla="*/ 628747 h 677959"/>
                  <a:gd name="connsiteX10" fmla="*/ 133673 w 492699"/>
                  <a:gd name="connsiteY10" fmla="*/ 628747 h 677959"/>
                  <a:gd name="connsiteX11" fmla="*/ 127084 w 492699"/>
                  <a:gd name="connsiteY11" fmla="*/ 619572 h 677959"/>
                  <a:gd name="connsiteX12" fmla="*/ 104683 w 492699"/>
                  <a:gd name="connsiteY12" fmla="*/ 535684 h 677959"/>
                  <a:gd name="connsiteX13" fmla="*/ 88871 w 492699"/>
                  <a:gd name="connsiteY13" fmla="*/ 485875 h 677959"/>
                  <a:gd name="connsiteX14" fmla="*/ 67787 w 492699"/>
                  <a:gd name="connsiteY14" fmla="*/ 446552 h 677959"/>
                  <a:gd name="connsiteX15" fmla="*/ 584 w 492699"/>
                  <a:gd name="connsiteY15" fmla="*/ 232900 h 677959"/>
                  <a:gd name="connsiteX16" fmla="*/ 100730 w 492699"/>
                  <a:gd name="connsiteY16" fmla="*/ 50705 h 677959"/>
                  <a:gd name="connsiteX17" fmla="*/ 236580 w 492699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699" h="677959">
                    <a:moveTo>
                      <a:pt x="132378" y="644621"/>
                    </a:moveTo>
                    <a:lnTo>
                      <a:pt x="360978" y="644621"/>
                    </a:lnTo>
                    <a:lnTo>
                      <a:pt x="360978" y="677959"/>
                    </a:lnTo>
                    <a:lnTo>
                      <a:pt x="132378" y="677959"/>
                    </a:lnTo>
                    <a:close/>
                    <a:moveTo>
                      <a:pt x="236580" y="323"/>
                    </a:moveTo>
                    <a:cubicBezTo>
                      <a:pt x="280659" y="-2073"/>
                      <a:pt x="331987" y="8433"/>
                      <a:pt x="385354" y="46773"/>
                    </a:cubicBezTo>
                    <a:cubicBezTo>
                      <a:pt x="527666" y="150322"/>
                      <a:pt x="490771" y="307613"/>
                      <a:pt x="481547" y="333828"/>
                    </a:cubicBezTo>
                    <a:cubicBezTo>
                      <a:pt x="472323" y="358732"/>
                      <a:pt x="428838" y="442620"/>
                      <a:pt x="424885" y="451795"/>
                    </a:cubicBezTo>
                    <a:cubicBezTo>
                      <a:pt x="407755" y="481943"/>
                      <a:pt x="391943" y="513401"/>
                      <a:pt x="385354" y="548791"/>
                    </a:cubicBezTo>
                    <a:cubicBezTo>
                      <a:pt x="381401" y="578938"/>
                      <a:pt x="382719" y="603843"/>
                      <a:pt x="364271" y="628747"/>
                    </a:cubicBezTo>
                    <a:cubicBezTo>
                      <a:pt x="364271" y="628747"/>
                      <a:pt x="364271" y="628747"/>
                      <a:pt x="133673" y="628747"/>
                    </a:cubicBezTo>
                    <a:cubicBezTo>
                      <a:pt x="131037" y="626126"/>
                      <a:pt x="129720" y="622193"/>
                      <a:pt x="127084" y="619572"/>
                    </a:cubicBezTo>
                    <a:cubicBezTo>
                      <a:pt x="111272" y="594668"/>
                      <a:pt x="111272" y="563209"/>
                      <a:pt x="104683" y="535684"/>
                    </a:cubicBezTo>
                    <a:cubicBezTo>
                      <a:pt x="102048" y="519955"/>
                      <a:pt x="96777" y="501604"/>
                      <a:pt x="88871" y="485875"/>
                    </a:cubicBezTo>
                    <a:cubicBezTo>
                      <a:pt x="88871" y="485875"/>
                      <a:pt x="88871" y="485875"/>
                      <a:pt x="67787" y="446552"/>
                    </a:cubicBezTo>
                    <a:cubicBezTo>
                      <a:pt x="67787" y="446552"/>
                      <a:pt x="-7322" y="340381"/>
                      <a:pt x="584" y="232900"/>
                    </a:cubicBezTo>
                    <a:cubicBezTo>
                      <a:pt x="8491" y="124107"/>
                      <a:pt x="86235" y="62502"/>
                      <a:pt x="100730" y="50705"/>
                    </a:cubicBezTo>
                    <a:cubicBezTo>
                      <a:pt x="109789" y="44151"/>
                      <a:pt x="163115" y="4317"/>
                      <a:pt x="236580" y="32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4968876" y="1533525"/>
                <a:ext cx="185738" cy="371475"/>
              </a:xfrm>
              <a:custGeom>
                <a:avLst/>
                <a:gdLst>
                  <a:gd name="T0" fmla="*/ 26 w 141"/>
                  <a:gd name="T1" fmla="*/ 282 h 283"/>
                  <a:gd name="T2" fmla="*/ 12 w 141"/>
                  <a:gd name="T3" fmla="*/ 29 h 283"/>
                  <a:gd name="T4" fmla="*/ 27 w 141"/>
                  <a:gd name="T5" fmla="*/ 58 h 283"/>
                  <a:gd name="T6" fmla="*/ 31 w 141"/>
                  <a:gd name="T7" fmla="*/ 60 h 283"/>
                  <a:gd name="T8" fmla="*/ 35 w 141"/>
                  <a:gd name="T9" fmla="*/ 57 h 283"/>
                  <a:gd name="T10" fmla="*/ 52 w 141"/>
                  <a:gd name="T11" fmla="*/ 20 h 283"/>
                  <a:gd name="T12" fmla="*/ 69 w 141"/>
                  <a:gd name="T13" fmla="*/ 59 h 283"/>
                  <a:gd name="T14" fmla="*/ 73 w 141"/>
                  <a:gd name="T15" fmla="*/ 62 h 283"/>
                  <a:gd name="T16" fmla="*/ 77 w 141"/>
                  <a:gd name="T17" fmla="*/ 59 h 283"/>
                  <a:gd name="T18" fmla="*/ 95 w 141"/>
                  <a:gd name="T19" fmla="*/ 21 h 283"/>
                  <a:gd name="T20" fmla="*/ 107 w 141"/>
                  <a:gd name="T21" fmla="*/ 56 h 283"/>
                  <a:gd name="T22" fmla="*/ 111 w 141"/>
                  <a:gd name="T23" fmla="*/ 60 h 283"/>
                  <a:gd name="T24" fmla="*/ 115 w 141"/>
                  <a:gd name="T25" fmla="*/ 57 h 283"/>
                  <a:gd name="T26" fmla="*/ 129 w 141"/>
                  <a:gd name="T27" fmla="*/ 31 h 283"/>
                  <a:gd name="T28" fmla="*/ 113 w 141"/>
                  <a:gd name="T29" fmla="*/ 283 h 283"/>
                  <a:gd name="T30" fmla="*/ 123 w 141"/>
                  <a:gd name="T31" fmla="*/ 283 h 283"/>
                  <a:gd name="T32" fmla="*/ 141 w 141"/>
                  <a:gd name="T33" fmla="*/ 8 h 283"/>
                  <a:gd name="T34" fmla="*/ 137 w 141"/>
                  <a:gd name="T35" fmla="*/ 1 h 283"/>
                  <a:gd name="T36" fmla="*/ 132 w 141"/>
                  <a:gd name="T37" fmla="*/ 4 h 283"/>
                  <a:gd name="T38" fmla="*/ 112 w 141"/>
                  <a:gd name="T39" fmla="*/ 41 h 283"/>
                  <a:gd name="T40" fmla="*/ 100 w 141"/>
                  <a:gd name="T41" fmla="*/ 5 h 283"/>
                  <a:gd name="T42" fmla="*/ 96 w 141"/>
                  <a:gd name="T43" fmla="*/ 1 h 283"/>
                  <a:gd name="T44" fmla="*/ 91 w 141"/>
                  <a:gd name="T45" fmla="*/ 4 h 283"/>
                  <a:gd name="T46" fmla="*/ 73 w 141"/>
                  <a:gd name="T47" fmla="*/ 43 h 283"/>
                  <a:gd name="T48" fmla="*/ 56 w 141"/>
                  <a:gd name="T49" fmla="*/ 4 h 283"/>
                  <a:gd name="T50" fmla="*/ 52 w 141"/>
                  <a:gd name="T51" fmla="*/ 1 h 283"/>
                  <a:gd name="T52" fmla="*/ 48 w 141"/>
                  <a:gd name="T53" fmla="*/ 4 h 283"/>
                  <a:gd name="T54" fmla="*/ 31 w 141"/>
                  <a:gd name="T55" fmla="*/ 42 h 283"/>
                  <a:gd name="T56" fmla="*/ 9 w 141"/>
                  <a:gd name="T57" fmla="*/ 3 h 283"/>
                  <a:gd name="T58" fmla="*/ 4 w 141"/>
                  <a:gd name="T59" fmla="*/ 1 h 283"/>
                  <a:gd name="T60" fmla="*/ 1 w 141"/>
                  <a:gd name="T61" fmla="*/ 8 h 283"/>
                  <a:gd name="T62" fmla="*/ 17 w 141"/>
                  <a:gd name="T63" fmla="*/ 282 h 283"/>
                  <a:gd name="T64" fmla="*/ 26 w 141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83">
                    <a:moveTo>
                      <a:pt x="26" y="282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30" y="60"/>
                      <a:pt x="31" y="60"/>
                    </a:cubicBezTo>
                    <a:cubicBezTo>
                      <a:pt x="33" y="60"/>
                      <a:pt x="35" y="59"/>
                      <a:pt x="35" y="57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1"/>
                      <a:pt x="71" y="62"/>
                      <a:pt x="73" y="62"/>
                    </a:cubicBezTo>
                    <a:cubicBezTo>
                      <a:pt x="75" y="62"/>
                      <a:pt x="77" y="61"/>
                      <a:pt x="77" y="5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8"/>
                      <a:pt x="109" y="60"/>
                      <a:pt x="111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123" y="283"/>
                      <a:pt x="123" y="283"/>
                      <a:pt x="123" y="283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5"/>
                      <a:pt x="140" y="2"/>
                      <a:pt x="137" y="1"/>
                    </a:cubicBezTo>
                    <a:cubicBezTo>
                      <a:pt x="135" y="0"/>
                      <a:pt x="133" y="1"/>
                      <a:pt x="132" y="4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2"/>
                      <a:pt x="97" y="1"/>
                      <a:pt x="96" y="1"/>
                    </a:cubicBezTo>
                    <a:cubicBezTo>
                      <a:pt x="94" y="1"/>
                      <a:pt x="92" y="2"/>
                      <a:pt x="91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4" y="1"/>
                      <a:pt x="52" y="1"/>
                    </a:cubicBezTo>
                    <a:cubicBezTo>
                      <a:pt x="50" y="1"/>
                      <a:pt x="49" y="2"/>
                      <a:pt x="48" y="4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ubicBezTo>
                      <a:pt x="2" y="2"/>
                      <a:pt x="0" y="5"/>
                      <a:pt x="1" y="8"/>
                    </a:cubicBezTo>
                    <a:cubicBezTo>
                      <a:pt x="17" y="282"/>
                      <a:pt x="17" y="282"/>
                      <a:pt x="17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5784851" y="1768475"/>
                <a:ext cx="773113" cy="1531938"/>
              </a:xfrm>
              <a:custGeom>
                <a:avLst/>
                <a:gdLst>
                  <a:gd name="T0" fmla="*/ 587 w 587"/>
                  <a:gd name="T1" fmla="*/ 1166 h 1166"/>
                  <a:gd name="T2" fmla="*/ 414 w 587"/>
                  <a:gd name="T3" fmla="*/ 1166 h 1166"/>
                  <a:gd name="T4" fmla="*/ 414 w 587"/>
                  <a:gd name="T5" fmla="*/ 675 h 1166"/>
                  <a:gd name="T6" fmla="*/ 144 w 587"/>
                  <a:gd name="T7" fmla="*/ 675 h 1166"/>
                  <a:gd name="T8" fmla="*/ 1 w 587"/>
                  <a:gd name="T9" fmla="*/ 532 h 1166"/>
                  <a:gd name="T10" fmla="*/ 0 w 587"/>
                  <a:gd name="T11" fmla="*/ 0 h 1166"/>
                  <a:gd name="T12" fmla="*/ 173 w 587"/>
                  <a:gd name="T13" fmla="*/ 0 h 1166"/>
                  <a:gd name="T14" fmla="*/ 173 w 587"/>
                  <a:gd name="T15" fmla="*/ 503 h 1166"/>
                  <a:gd name="T16" fmla="*/ 443 w 587"/>
                  <a:gd name="T17" fmla="*/ 503 h 1166"/>
                  <a:gd name="T18" fmla="*/ 587 w 587"/>
                  <a:gd name="T19" fmla="*/ 647 h 1166"/>
                  <a:gd name="T20" fmla="*/ 587 w 587"/>
                  <a:gd name="T21" fmla="*/ 1166 h 1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7" h="1166">
                    <a:moveTo>
                      <a:pt x="587" y="1166"/>
                    </a:moveTo>
                    <a:cubicBezTo>
                      <a:pt x="414" y="1166"/>
                      <a:pt x="414" y="1166"/>
                      <a:pt x="414" y="1166"/>
                    </a:cubicBezTo>
                    <a:cubicBezTo>
                      <a:pt x="414" y="675"/>
                      <a:pt x="414" y="675"/>
                      <a:pt x="414" y="675"/>
                    </a:cubicBezTo>
                    <a:cubicBezTo>
                      <a:pt x="144" y="675"/>
                      <a:pt x="144" y="675"/>
                      <a:pt x="144" y="675"/>
                    </a:cubicBezTo>
                    <a:cubicBezTo>
                      <a:pt x="65" y="675"/>
                      <a:pt x="1" y="611"/>
                      <a:pt x="1" y="53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3" y="503"/>
                      <a:pt x="173" y="503"/>
                      <a:pt x="173" y="503"/>
                    </a:cubicBezTo>
                    <a:cubicBezTo>
                      <a:pt x="443" y="503"/>
                      <a:pt x="443" y="503"/>
                      <a:pt x="443" y="503"/>
                    </a:cubicBezTo>
                    <a:cubicBezTo>
                      <a:pt x="522" y="503"/>
                      <a:pt x="587" y="567"/>
                      <a:pt x="587" y="647"/>
                    </a:cubicBezTo>
                    <a:lnTo>
                      <a:pt x="587" y="1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5652452" y="1074747"/>
                <a:ext cx="491236" cy="679441"/>
              </a:xfrm>
              <a:custGeom>
                <a:avLst/>
                <a:gdLst>
                  <a:gd name="connsiteX0" fmla="*/ 132399 w 491236"/>
                  <a:gd name="connsiteY0" fmla="*/ 646103 h 679441"/>
                  <a:gd name="connsiteX1" fmla="*/ 359412 w 491236"/>
                  <a:gd name="connsiteY1" fmla="*/ 646103 h 679441"/>
                  <a:gd name="connsiteX2" fmla="*/ 359412 w 491236"/>
                  <a:gd name="connsiteY2" fmla="*/ 679441 h 679441"/>
                  <a:gd name="connsiteX3" fmla="*/ 132399 w 491236"/>
                  <a:gd name="connsiteY3" fmla="*/ 679441 h 679441"/>
                  <a:gd name="connsiteX4" fmla="*/ 235877 w 491236"/>
                  <a:gd name="connsiteY4" fmla="*/ 324 h 679441"/>
                  <a:gd name="connsiteX5" fmla="*/ 384210 w 491236"/>
                  <a:gd name="connsiteY5" fmla="*/ 46863 h 679441"/>
                  <a:gd name="connsiteX6" fmla="*/ 480116 w 491236"/>
                  <a:gd name="connsiteY6" fmla="*/ 334469 h 679441"/>
                  <a:gd name="connsiteX7" fmla="*/ 423623 w 491236"/>
                  <a:gd name="connsiteY7" fmla="*/ 452663 h 679441"/>
                  <a:gd name="connsiteX8" fmla="*/ 384210 w 491236"/>
                  <a:gd name="connsiteY8" fmla="*/ 549845 h 679441"/>
                  <a:gd name="connsiteX9" fmla="*/ 363189 w 491236"/>
                  <a:gd name="connsiteY9" fmla="*/ 628641 h 679441"/>
                  <a:gd name="connsiteX10" fmla="*/ 133275 w 491236"/>
                  <a:gd name="connsiteY10" fmla="*/ 628641 h 679441"/>
                  <a:gd name="connsiteX11" fmla="*/ 126706 w 491236"/>
                  <a:gd name="connsiteY11" fmla="*/ 620761 h 679441"/>
                  <a:gd name="connsiteX12" fmla="*/ 104372 w 491236"/>
                  <a:gd name="connsiteY12" fmla="*/ 536712 h 679441"/>
                  <a:gd name="connsiteX13" fmla="*/ 88606 w 491236"/>
                  <a:gd name="connsiteY13" fmla="*/ 486808 h 679441"/>
                  <a:gd name="connsiteX14" fmla="*/ 67585 w 491236"/>
                  <a:gd name="connsiteY14" fmla="*/ 447410 h 679441"/>
                  <a:gd name="connsiteX15" fmla="*/ 582 w 491236"/>
                  <a:gd name="connsiteY15" fmla="*/ 233347 h 679441"/>
                  <a:gd name="connsiteX16" fmla="*/ 100430 w 491236"/>
                  <a:gd name="connsiteY16" fmla="*/ 50803 h 679441"/>
                  <a:gd name="connsiteX17" fmla="*/ 235877 w 491236"/>
                  <a:gd name="connsiteY17" fmla="*/ 324 h 67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236" h="679441">
                    <a:moveTo>
                      <a:pt x="132399" y="646103"/>
                    </a:moveTo>
                    <a:lnTo>
                      <a:pt x="359412" y="646103"/>
                    </a:lnTo>
                    <a:lnTo>
                      <a:pt x="359412" y="679441"/>
                    </a:lnTo>
                    <a:lnTo>
                      <a:pt x="132399" y="679441"/>
                    </a:lnTo>
                    <a:close/>
                    <a:moveTo>
                      <a:pt x="235877" y="324"/>
                    </a:moveTo>
                    <a:cubicBezTo>
                      <a:pt x="279825" y="-2077"/>
                      <a:pt x="331001" y="8450"/>
                      <a:pt x="384210" y="46863"/>
                    </a:cubicBezTo>
                    <a:cubicBezTo>
                      <a:pt x="526099" y="150611"/>
                      <a:pt x="489313" y="308204"/>
                      <a:pt x="480116" y="334469"/>
                    </a:cubicBezTo>
                    <a:cubicBezTo>
                      <a:pt x="470920" y="359421"/>
                      <a:pt x="427565" y="443470"/>
                      <a:pt x="423623" y="452663"/>
                    </a:cubicBezTo>
                    <a:cubicBezTo>
                      <a:pt x="406544" y="482868"/>
                      <a:pt x="389465" y="514387"/>
                      <a:pt x="384210" y="549845"/>
                    </a:cubicBezTo>
                    <a:cubicBezTo>
                      <a:pt x="380268" y="580050"/>
                      <a:pt x="381582" y="605002"/>
                      <a:pt x="363189" y="628641"/>
                    </a:cubicBezTo>
                    <a:cubicBezTo>
                      <a:pt x="363189" y="628641"/>
                      <a:pt x="363189" y="628641"/>
                      <a:pt x="133275" y="628641"/>
                    </a:cubicBezTo>
                    <a:cubicBezTo>
                      <a:pt x="130648" y="627328"/>
                      <a:pt x="129334" y="623388"/>
                      <a:pt x="126706" y="620761"/>
                    </a:cubicBezTo>
                    <a:cubicBezTo>
                      <a:pt x="110941" y="595809"/>
                      <a:pt x="110941" y="564291"/>
                      <a:pt x="104372" y="536712"/>
                    </a:cubicBezTo>
                    <a:cubicBezTo>
                      <a:pt x="101744" y="520953"/>
                      <a:pt x="96489" y="501254"/>
                      <a:pt x="88606" y="486808"/>
                    </a:cubicBezTo>
                    <a:cubicBezTo>
                      <a:pt x="88606" y="486808"/>
                      <a:pt x="88606" y="486808"/>
                      <a:pt x="67585" y="447410"/>
                    </a:cubicBezTo>
                    <a:cubicBezTo>
                      <a:pt x="67585" y="447410"/>
                      <a:pt x="-7301" y="341035"/>
                      <a:pt x="582" y="233347"/>
                    </a:cubicBezTo>
                    <a:cubicBezTo>
                      <a:pt x="8465" y="124346"/>
                      <a:pt x="85979" y="62622"/>
                      <a:pt x="100430" y="50803"/>
                    </a:cubicBezTo>
                    <a:cubicBezTo>
                      <a:pt x="109463" y="44236"/>
                      <a:pt x="162630" y="4325"/>
                      <a:pt x="235877" y="32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5805488" y="1333500"/>
                <a:ext cx="185738" cy="371475"/>
              </a:xfrm>
              <a:custGeom>
                <a:avLst/>
                <a:gdLst>
                  <a:gd name="T0" fmla="*/ 26 w 141"/>
                  <a:gd name="T1" fmla="*/ 282 h 283"/>
                  <a:gd name="T2" fmla="*/ 12 w 141"/>
                  <a:gd name="T3" fmla="*/ 29 h 283"/>
                  <a:gd name="T4" fmla="*/ 27 w 141"/>
                  <a:gd name="T5" fmla="*/ 58 h 283"/>
                  <a:gd name="T6" fmla="*/ 31 w 141"/>
                  <a:gd name="T7" fmla="*/ 60 h 283"/>
                  <a:gd name="T8" fmla="*/ 35 w 141"/>
                  <a:gd name="T9" fmla="*/ 57 h 283"/>
                  <a:gd name="T10" fmla="*/ 52 w 141"/>
                  <a:gd name="T11" fmla="*/ 20 h 283"/>
                  <a:gd name="T12" fmla="*/ 69 w 141"/>
                  <a:gd name="T13" fmla="*/ 59 h 283"/>
                  <a:gd name="T14" fmla="*/ 73 w 141"/>
                  <a:gd name="T15" fmla="*/ 62 h 283"/>
                  <a:gd name="T16" fmla="*/ 77 w 141"/>
                  <a:gd name="T17" fmla="*/ 59 h 283"/>
                  <a:gd name="T18" fmla="*/ 95 w 141"/>
                  <a:gd name="T19" fmla="*/ 21 h 283"/>
                  <a:gd name="T20" fmla="*/ 107 w 141"/>
                  <a:gd name="T21" fmla="*/ 56 h 283"/>
                  <a:gd name="T22" fmla="*/ 111 w 141"/>
                  <a:gd name="T23" fmla="*/ 60 h 283"/>
                  <a:gd name="T24" fmla="*/ 115 w 141"/>
                  <a:gd name="T25" fmla="*/ 57 h 283"/>
                  <a:gd name="T26" fmla="*/ 129 w 141"/>
                  <a:gd name="T27" fmla="*/ 31 h 283"/>
                  <a:gd name="T28" fmla="*/ 113 w 141"/>
                  <a:gd name="T29" fmla="*/ 283 h 283"/>
                  <a:gd name="T30" fmla="*/ 123 w 141"/>
                  <a:gd name="T31" fmla="*/ 283 h 283"/>
                  <a:gd name="T32" fmla="*/ 141 w 141"/>
                  <a:gd name="T33" fmla="*/ 8 h 283"/>
                  <a:gd name="T34" fmla="*/ 137 w 141"/>
                  <a:gd name="T35" fmla="*/ 1 h 283"/>
                  <a:gd name="T36" fmla="*/ 132 w 141"/>
                  <a:gd name="T37" fmla="*/ 4 h 283"/>
                  <a:gd name="T38" fmla="*/ 112 w 141"/>
                  <a:gd name="T39" fmla="*/ 40 h 283"/>
                  <a:gd name="T40" fmla="*/ 100 w 141"/>
                  <a:gd name="T41" fmla="*/ 5 h 283"/>
                  <a:gd name="T42" fmla="*/ 96 w 141"/>
                  <a:gd name="T43" fmla="*/ 1 h 283"/>
                  <a:gd name="T44" fmla="*/ 91 w 141"/>
                  <a:gd name="T45" fmla="*/ 4 h 283"/>
                  <a:gd name="T46" fmla="*/ 73 w 141"/>
                  <a:gd name="T47" fmla="*/ 43 h 283"/>
                  <a:gd name="T48" fmla="*/ 56 w 141"/>
                  <a:gd name="T49" fmla="*/ 4 h 283"/>
                  <a:gd name="T50" fmla="*/ 52 w 141"/>
                  <a:gd name="T51" fmla="*/ 1 h 283"/>
                  <a:gd name="T52" fmla="*/ 48 w 141"/>
                  <a:gd name="T53" fmla="*/ 4 h 283"/>
                  <a:gd name="T54" fmla="*/ 31 w 141"/>
                  <a:gd name="T55" fmla="*/ 42 h 283"/>
                  <a:gd name="T56" fmla="*/ 9 w 141"/>
                  <a:gd name="T57" fmla="*/ 3 h 283"/>
                  <a:gd name="T58" fmla="*/ 4 w 141"/>
                  <a:gd name="T59" fmla="*/ 1 h 283"/>
                  <a:gd name="T60" fmla="*/ 1 w 141"/>
                  <a:gd name="T61" fmla="*/ 7 h 283"/>
                  <a:gd name="T62" fmla="*/ 16 w 141"/>
                  <a:gd name="T63" fmla="*/ 282 h 283"/>
                  <a:gd name="T64" fmla="*/ 26 w 141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83">
                    <a:moveTo>
                      <a:pt x="26" y="282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30" y="60"/>
                      <a:pt x="31" y="60"/>
                    </a:cubicBezTo>
                    <a:cubicBezTo>
                      <a:pt x="33" y="60"/>
                      <a:pt x="35" y="59"/>
                      <a:pt x="35" y="57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1"/>
                      <a:pt x="71" y="62"/>
                      <a:pt x="73" y="62"/>
                    </a:cubicBezTo>
                    <a:cubicBezTo>
                      <a:pt x="75" y="62"/>
                      <a:pt x="77" y="61"/>
                      <a:pt x="77" y="5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8"/>
                      <a:pt x="109" y="59"/>
                      <a:pt x="111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123" y="283"/>
                      <a:pt x="123" y="283"/>
                      <a:pt x="123" y="283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5"/>
                      <a:pt x="140" y="2"/>
                      <a:pt x="137" y="1"/>
                    </a:cubicBezTo>
                    <a:cubicBezTo>
                      <a:pt x="135" y="0"/>
                      <a:pt x="133" y="1"/>
                      <a:pt x="132" y="4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2"/>
                      <a:pt x="97" y="1"/>
                      <a:pt x="96" y="1"/>
                    </a:cubicBezTo>
                    <a:cubicBezTo>
                      <a:pt x="94" y="1"/>
                      <a:pt x="92" y="2"/>
                      <a:pt x="91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4" y="1"/>
                      <a:pt x="52" y="1"/>
                    </a:cubicBezTo>
                    <a:cubicBezTo>
                      <a:pt x="50" y="1"/>
                      <a:pt x="49" y="2"/>
                      <a:pt x="48" y="4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ubicBezTo>
                      <a:pt x="2" y="2"/>
                      <a:pt x="0" y="5"/>
                      <a:pt x="1" y="7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5964238" y="1993900"/>
                <a:ext cx="2049463" cy="1306513"/>
              </a:xfrm>
              <a:custGeom>
                <a:avLst/>
                <a:gdLst>
                  <a:gd name="T0" fmla="*/ 173 w 1558"/>
                  <a:gd name="T1" fmla="*/ 995 h 995"/>
                  <a:gd name="T2" fmla="*/ 0 w 1558"/>
                  <a:gd name="T3" fmla="*/ 995 h 995"/>
                  <a:gd name="T4" fmla="*/ 0 w 1558"/>
                  <a:gd name="T5" fmla="*/ 372 h 995"/>
                  <a:gd name="T6" fmla="*/ 144 w 1558"/>
                  <a:gd name="T7" fmla="*/ 228 h 995"/>
                  <a:gd name="T8" fmla="*/ 1386 w 1558"/>
                  <a:gd name="T9" fmla="*/ 228 h 995"/>
                  <a:gd name="T10" fmla="*/ 1386 w 1558"/>
                  <a:gd name="T11" fmla="*/ 0 h 995"/>
                  <a:gd name="T12" fmla="*/ 1558 w 1558"/>
                  <a:gd name="T13" fmla="*/ 0 h 995"/>
                  <a:gd name="T14" fmla="*/ 1558 w 1558"/>
                  <a:gd name="T15" fmla="*/ 257 h 995"/>
                  <a:gd name="T16" fmla="*/ 1415 w 1558"/>
                  <a:gd name="T17" fmla="*/ 401 h 995"/>
                  <a:gd name="T18" fmla="*/ 173 w 1558"/>
                  <a:gd name="T19" fmla="*/ 401 h 995"/>
                  <a:gd name="T20" fmla="*/ 173 w 1558"/>
                  <a:gd name="T21" fmla="*/ 995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8" h="995">
                    <a:moveTo>
                      <a:pt x="173" y="995"/>
                    </a:moveTo>
                    <a:cubicBezTo>
                      <a:pt x="0" y="995"/>
                      <a:pt x="0" y="995"/>
                      <a:pt x="0" y="995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293"/>
                      <a:pt x="65" y="228"/>
                      <a:pt x="144" y="228"/>
                    </a:cubicBezTo>
                    <a:cubicBezTo>
                      <a:pt x="1386" y="228"/>
                      <a:pt x="1386" y="228"/>
                      <a:pt x="1386" y="228"/>
                    </a:cubicBezTo>
                    <a:cubicBezTo>
                      <a:pt x="1386" y="0"/>
                      <a:pt x="1386" y="0"/>
                      <a:pt x="1386" y="0"/>
                    </a:cubicBezTo>
                    <a:cubicBezTo>
                      <a:pt x="1558" y="0"/>
                      <a:pt x="1558" y="0"/>
                      <a:pt x="1558" y="0"/>
                    </a:cubicBezTo>
                    <a:cubicBezTo>
                      <a:pt x="1558" y="257"/>
                      <a:pt x="1558" y="257"/>
                      <a:pt x="1558" y="257"/>
                    </a:cubicBezTo>
                    <a:cubicBezTo>
                      <a:pt x="1558" y="336"/>
                      <a:pt x="1494" y="401"/>
                      <a:pt x="1415" y="401"/>
                    </a:cubicBezTo>
                    <a:cubicBezTo>
                      <a:pt x="173" y="401"/>
                      <a:pt x="173" y="401"/>
                      <a:pt x="173" y="401"/>
                    </a:cubicBezTo>
                    <a:lnTo>
                      <a:pt x="173" y="9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7655898" y="1299033"/>
                <a:ext cx="492318" cy="678992"/>
              </a:xfrm>
              <a:custGeom>
                <a:avLst/>
                <a:gdLst>
                  <a:gd name="connsiteX0" fmla="*/ 132378 w 492318"/>
                  <a:gd name="connsiteY0" fmla="*/ 644067 h 678992"/>
                  <a:gd name="connsiteX1" fmla="*/ 357803 w 492318"/>
                  <a:gd name="connsiteY1" fmla="*/ 644067 h 678992"/>
                  <a:gd name="connsiteX2" fmla="*/ 357803 w 492318"/>
                  <a:gd name="connsiteY2" fmla="*/ 678992 h 678992"/>
                  <a:gd name="connsiteX3" fmla="*/ 132378 w 492318"/>
                  <a:gd name="connsiteY3" fmla="*/ 678992 h 678992"/>
                  <a:gd name="connsiteX4" fmla="*/ 235679 w 492318"/>
                  <a:gd name="connsiteY4" fmla="*/ 288 h 678992"/>
                  <a:gd name="connsiteX5" fmla="*/ 384036 w 492318"/>
                  <a:gd name="connsiteY5" fmla="*/ 47770 h 678992"/>
                  <a:gd name="connsiteX6" fmla="*/ 480229 w 492318"/>
                  <a:gd name="connsiteY6" fmla="*/ 334177 h 678992"/>
                  <a:gd name="connsiteX7" fmla="*/ 423568 w 492318"/>
                  <a:gd name="connsiteY7" fmla="*/ 452418 h 678992"/>
                  <a:gd name="connsiteX8" fmla="*/ 385354 w 492318"/>
                  <a:gd name="connsiteY8" fmla="*/ 549639 h 678992"/>
                  <a:gd name="connsiteX9" fmla="*/ 364271 w 492318"/>
                  <a:gd name="connsiteY9" fmla="*/ 629780 h 678992"/>
                  <a:gd name="connsiteX10" fmla="*/ 133673 w 492318"/>
                  <a:gd name="connsiteY10" fmla="*/ 629780 h 678992"/>
                  <a:gd name="connsiteX11" fmla="*/ 125766 w 492318"/>
                  <a:gd name="connsiteY11" fmla="*/ 620584 h 678992"/>
                  <a:gd name="connsiteX12" fmla="*/ 104683 w 492318"/>
                  <a:gd name="connsiteY12" fmla="*/ 537815 h 678992"/>
                  <a:gd name="connsiteX13" fmla="*/ 88871 w 492318"/>
                  <a:gd name="connsiteY13" fmla="*/ 487890 h 678992"/>
                  <a:gd name="connsiteX14" fmla="*/ 67787 w 492318"/>
                  <a:gd name="connsiteY14" fmla="*/ 447163 h 678992"/>
                  <a:gd name="connsiteX15" fmla="*/ 584 w 492318"/>
                  <a:gd name="connsiteY15" fmla="*/ 233015 h 678992"/>
                  <a:gd name="connsiteX16" fmla="*/ 100730 w 492318"/>
                  <a:gd name="connsiteY16" fmla="*/ 51711 h 678992"/>
                  <a:gd name="connsiteX17" fmla="*/ 235679 w 492318"/>
                  <a:gd name="connsiteY17" fmla="*/ 288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318" h="678992">
                    <a:moveTo>
                      <a:pt x="132378" y="644067"/>
                    </a:moveTo>
                    <a:lnTo>
                      <a:pt x="357803" y="644067"/>
                    </a:lnTo>
                    <a:lnTo>
                      <a:pt x="357803" y="678992"/>
                    </a:lnTo>
                    <a:lnTo>
                      <a:pt x="132378" y="678992"/>
                    </a:lnTo>
                    <a:close/>
                    <a:moveTo>
                      <a:pt x="235679" y="288"/>
                    </a:moveTo>
                    <a:cubicBezTo>
                      <a:pt x="279526" y="-1990"/>
                      <a:pt x="330669" y="8849"/>
                      <a:pt x="384036" y="47770"/>
                    </a:cubicBezTo>
                    <a:cubicBezTo>
                      <a:pt x="527666" y="150246"/>
                      <a:pt x="490771" y="309215"/>
                      <a:pt x="480229" y="334177"/>
                    </a:cubicBezTo>
                    <a:cubicBezTo>
                      <a:pt x="471005" y="359139"/>
                      <a:pt x="428838" y="443221"/>
                      <a:pt x="423568" y="452418"/>
                    </a:cubicBezTo>
                    <a:cubicBezTo>
                      <a:pt x="406437" y="482635"/>
                      <a:pt x="390625" y="514166"/>
                      <a:pt x="385354" y="549639"/>
                    </a:cubicBezTo>
                    <a:cubicBezTo>
                      <a:pt x="380083" y="579856"/>
                      <a:pt x="381401" y="604818"/>
                      <a:pt x="364271" y="629780"/>
                    </a:cubicBezTo>
                    <a:cubicBezTo>
                      <a:pt x="364271" y="629780"/>
                      <a:pt x="364271" y="629780"/>
                      <a:pt x="133673" y="629780"/>
                    </a:cubicBezTo>
                    <a:cubicBezTo>
                      <a:pt x="131037" y="627153"/>
                      <a:pt x="128402" y="624525"/>
                      <a:pt x="125766" y="620584"/>
                    </a:cubicBezTo>
                    <a:cubicBezTo>
                      <a:pt x="111272" y="596935"/>
                      <a:pt x="111272" y="564090"/>
                      <a:pt x="104683" y="537815"/>
                    </a:cubicBezTo>
                    <a:cubicBezTo>
                      <a:pt x="100730" y="520735"/>
                      <a:pt x="96777" y="502342"/>
                      <a:pt x="88871" y="487890"/>
                    </a:cubicBezTo>
                    <a:cubicBezTo>
                      <a:pt x="88871" y="487890"/>
                      <a:pt x="88871" y="487890"/>
                      <a:pt x="67787" y="447163"/>
                    </a:cubicBezTo>
                    <a:cubicBezTo>
                      <a:pt x="67787" y="447163"/>
                      <a:pt x="-7322" y="340746"/>
                      <a:pt x="584" y="233015"/>
                    </a:cubicBezTo>
                    <a:cubicBezTo>
                      <a:pt x="7173" y="125284"/>
                      <a:pt x="86235" y="62221"/>
                      <a:pt x="100730" y="51711"/>
                    </a:cubicBezTo>
                    <a:cubicBezTo>
                      <a:pt x="109789" y="44321"/>
                      <a:pt x="162600" y="4086"/>
                      <a:pt x="235679" y="28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7808913" y="1555750"/>
                <a:ext cx="184150" cy="373063"/>
              </a:xfrm>
              <a:custGeom>
                <a:avLst/>
                <a:gdLst>
                  <a:gd name="T0" fmla="*/ 26 w 140"/>
                  <a:gd name="T1" fmla="*/ 283 h 283"/>
                  <a:gd name="T2" fmla="*/ 11 w 140"/>
                  <a:gd name="T3" fmla="*/ 30 h 283"/>
                  <a:gd name="T4" fmla="*/ 27 w 140"/>
                  <a:gd name="T5" fmla="*/ 58 h 283"/>
                  <a:gd name="T6" fmla="*/ 31 w 140"/>
                  <a:gd name="T7" fmla="*/ 60 h 283"/>
                  <a:gd name="T8" fmla="*/ 35 w 140"/>
                  <a:gd name="T9" fmla="*/ 57 h 283"/>
                  <a:gd name="T10" fmla="*/ 51 w 140"/>
                  <a:gd name="T11" fmla="*/ 20 h 283"/>
                  <a:gd name="T12" fmla="*/ 68 w 140"/>
                  <a:gd name="T13" fmla="*/ 59 h 283"/>
                  <a:gd name="T14" fmla="*/ 73 w 140"/>
                  <a:gd name="T15" fmla="*/ 63 h 283"/>
                  <a:gd name="T16" fmla="*/ 77 w 140"/>
                  <a:gd name="T17" fmla="*/ 60 h 283"/>
                  <a:gd name="T18" fmla="*/ 94 w 140"/>
                  <a:gd name="T19" fmla="*/ 21 h 283"/>
                  <a:gd name="T20" fmla="*/ 106 w 140"/>
                  <a:gd name="T21" fmla="*/ 56 h 283"/>
                  <a:gd name="T22" fmla="*/ 110 w 140"/>
                  <a:gd name="T23" fmla="*/ 60 h 283"/>
                  <a:gd name="T24" fmla="*/ 115 w 140"/>
                  <a:gd name="T25" fmla="*/ 57 h 283"/>
                  <a:gd name="T26" fmla="*/ 129 w 140"/>
                  <a:gd name="T27" fmla="*/ 31 h 283"/>
                  <a:gd name="T28" fmla="*/ 112 w 140"/>
                  <a:gd name="T29" fmla="*/ 283 h 283"/>
                  <a:gd name="T30" fmla="*/ 122 w 140"/>
                  <a:gd name="T31" fmla="*/ 283 h 283"/>
                  <a:gd name="T32" fmla="*/ 140 w 140"/>
                  <a:gd name="T33" fmla="*/ 8 h 283"/>
                  <a:gd name="T34" fmla="*/ 137 w 140"/>
                  <a:gd name="T35" fmla="*/ 2 h 283"/>
                  <a:gd name="T36" fmla="*/ 131 w 140"/>
                  <a:gd name="T37" fmla="*/ 4 h 283"/>
                  <a:gd name="T38" fmla="*/ 112 w 140"/>
                  <a:gd name="T39" fmla="*/ 41 h 283"/>
                  <a:gd name="T40" fmla="*/ 99 w 140"/>
                  <a:gd name="T41" fmla="*/ 5 h 283"/>
                  <a:gd name="T42" fmla="*/ 95 w 140"/>
                  <a:gd name="T43" fmla="*/ 1 h 283"/>
                  <a:gd name="T44" fmla="*/ 91 w 140"/>
                  <a:gd name="T45" fmla="*/ 4 h 283"/>
                  <a:gd name="T46" fmla="*/ 73 w 140"/>
                  <a:gd name="T47" fmla="*/ 44 h 283"/>
                  <a:gd name="T48" fmla="*/ 56 w 140"/>
                  <a:gd name="T49" fmla="*/ 4 h 283"/>
                  <a:gd name="T50" fmla="*/ 51 w 140"/>
                  <a:gd name="T51" fmla="*/ 1 h 283"/>
                  <a:gd name="T52" fmla="*/ 47 w 140"/>
                  <a:gd name="T53" fmla="*/ 4 h 283"/>
                  <a:gd name="T54" fmla="*/ 30 w 140"/>
                  <a:gd name="T55" fmla="*/ 42 h 283"/>
                  <a:gd name="T56" fmla="*/ 9 w 140"/>
                  <a:gd name="T57" fmla="*/ 4 h 283"/>
                  <a:gd name="T58" fmla="*/ 3 w 140"/>
                  <a:gd name="T59" fmla="*/ 1 h 283"/>
                  <a:gd name="T60" fmla="*/ 0 w 140"/>
                  <a:gd name="T61" fmla="*/ 8 h 283"/>
                  <a:gd name="T62" fmla="*/ 16 w 140"/>
                  <a:gd name="T63" fmla="*/ 283 h 283"/>
                  <a:gd name="T64" fmla="*/ 26 w 140"/>
                  <a:gd name="T65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3">
                    <a:moveTo>
                      <a:pt x="26" y="283"/>
                    </a:moveTo>
                    <a:cubicBezTo>
                      <a:pt x="11" y="30"/>
                      <a:pt x="11" y="30"/>
                      <a:pt x="11" y="30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60"/>
                      <a:pt x="29" y="61"/>
                      <a:pt x="31" y="60"/>
                    </a:cubicBezTo>
                    <a:cubicBezTo>
                      <a:pt x="33" y="60"/>
                      <a:pt x="34" y="59"/>
                      <a:pt x="35" y="5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3"/>
                      <a:pt x="73" y="63"/>
                    </a:cubicBezTo>
                    <a:cubicBezTo>
                      <a:pt x="74" y="63"/>
                      <a:pt x="76" y="62"/>
                      <a:pt x="77" y="60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8"/>
                      <a:pt x="108" y="60"/>
                      <a:pt x="110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2" y="283"/>
                      <a:pt x="112" y="283"/>
                      <a:pt x="112" y="283"/>
                    </a:cubicBezTo>
                    <a:cubicBezTo>
                      <a:pt x="122" y="283"/>
                      <a:pt x="122" y="283"/>
                      <a:pt x="122" y="28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5"/>
                      <a:pt x="139" y="3"/>
                      <a:pt x="137" y="2"/>
                    </a:cubicBezTo>
                    <a:cubicBezTo>
                      <a:pt x="135" y="1"/>
                      <a:pt x="133" y="2"/>
                      <a:pt x="131" y="4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9" y="3"/>
                      <a:pt x="97" y="1"/>
                      <a:pt x="95" y="1"/>
                    </a:cubicBezTo>
                    <a:cubicBezTo>
                      <a:pt x="93" y="1"/>
                      <a:pt x="91" y="2"/>
                      <a:pt x="91" y="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3" y="1"/>
                      <a:pt x="51" y="1"/>
                    </a:cubicBezTo>
                    <a:cubicBezTo>
                      <a:pt x="50" y="1"/>
                      <a:pt x="48" y="2"/>
                      <a:pt x="47" y="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16" y="283"/>
                      <a:pt x="16" y="283"/>
                      <a:pt x="16" y="283"/>
                    </a:cubicBezTo>
                    <a:lnTo>
                      <a:pt x="26" y="283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5594351" y="3568700"/>
                <a:ext cx="963613" cy="137001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5884863" y="3568700"/>
                <a:ext cx="381000" cy="137001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5594351" y="4938713"/>
                <a:ext cx="963613" cy="844550"/>
              </a:xfrm>
              <a:custGeom>
                <a:avLst/>
                <a:gdLst>
                  <a:gd name="T0" fmla="*/ 304 w 607"/>
                  <a:gd name="T1" fmla="*/ 532 h 532"/>
                  <a:gd name="T2" fmla="*/ 152 w 607"/>
                  <a:gd name="T3" fmla="*/ 266 h 532"/>
                  <a:gd name="T4" fmla="*/ 0 w 607"/>
                  <a:gd name="T5" fmla="*/ 0 h 532"/>
                  <a:gd name="T6" fmla="*/ 304 w 607"/>
                  <a:gd name="T7" fmla="*/ 0 h 532"/>
                  <a:gd name="T8" fmla="*/ 607 w 607"/>
                  <a:gd name="T9" fmla="*/ 0 h 532"/>
                  <a:gd name="T10" fmla="*/ 455 w 607"/>
                  <a:gd name="T11" fmla="*/ 266 h 532"/>
                  <a:gd name="T12" fmla="*/ 304 w 607"/>
                  <a:gd name="T13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7" h="532">
                    <a:moveTo>
                      <a:pt x="304" y="532"/>
                    </a:moveTo>
                    <a:lnTo>
                      <a:pt x="152" y="266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607" y="0"/>
                    </a:lnTo>
                    <a:lnTo>
                      <a:pt x="455" y="266"/>
                    </a:lnTo>
                    <a:lnTo>
                      <a:pt x="304" y="53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5915026" y="5502275"/>
                <a:ext cx="320675" cy="280988"/>
              </a:xfrm>
              <a:custGeom>
                <a:avLst/>
                <a:gdLst>
                  <a:gd name="T0" fmla="*/ 202 w 202"/>
                  <a:gd name="T1" fmla="*/ 0 h 177"/>
                  <a:gd name="T2" fmla="*/ 102 w 202"/>
                  <a:gd name="T3" fmla="*/ 0 h 177"/>
                  <a:gd name="T4" fmla="*/ 0 w 202"/>
                  <a:gd name="T5" fmla="*/ 0 h 177"/>
                  <a:gd name="T6" fmla="*/ 102 w 202"/>
                  <a:gd name="T7" fmla="*/ 177 h 177"/>
                  <a:gd name="T8" fmla="*/ 202 w 202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77">
                    <a:moveTo>
                      <a:pt x="202" y="0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102" y="177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矩形 50"/>
              <p:cNvSpPr/>
              <p:nvPr/>
            </p:nvSpPr>
            <p:spPr bwMode="auto">
              <a:xfrm>
                <a:off x="5594351" y="3397250"/>
                <a:ext cx="963613" cy="1714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矩形 51"/>
              <p:cNvSpPr/>
              <p:nvPr/>
            </p:nvSpPr>
            <p:spPr bwMode="auto">
              <a:xfrm>
                <a:off x="5594351" y="3192463"/>
                <a:ext cx="963613" cy="2047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任意多边形: 形状 26"/>
            <p:cNvSpPr/>
            <p:nvPr/>
          </p:nvSpPr>
          <p:spPr bwMode="auto">
            <a:xfrm>
              <a:off x="4022126" y="1188378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4796132" y="107595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5632457" y="836871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6677832" y="108908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7635375" y="108908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2"/>
            </p:custDataLst>
          </p:nvPr>
        </p:nvGrpSpPr>
        <p:grpSpPr>
          <a:xfrm>
            <a:off x="6486702" y="5195634"/>
            <a:ext cx="4435538" cy="624349"/>
            <a:chOff x="6486702" y="5195634"/>
            <a:chExt cx="4435538" cy="624349"/>
          </a:xfrm>
        </p:grpSpPr>
        <p:sp>
          <p:nvSpPr>
            <p:cNvPr id="6" name="菱形 5"/>
            <p:cNvSpPr/>
            <p:nvPr/>
          </p:nvSpPr>
          <p:spPr>
            <a:xfrm>
              <a:off x="6486702" y="5195634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959666" y="5226192"/>
              <a:ext cx="3962574" cy="563232"/>
              <a:chOff x="6444107" y="1469392"/>
              <a:chExt cx="4232109" cy="563232"/>
            </a:xfrm>
          </p:grpSpPr>
          <p:sp>
            <p:nvSpPr>
              <p:cNvPr id="24" name="文本框 8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文本框 8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3"/>
            </p:custDataLst>
          </p:nvPr>
        </p:nvGrpSpPr>
        <p:grpSpPr>
          <a:xfrm>
            <a:off x="6492141" y="4317058"/>
            <a:ext cx="4430099" cy="624349"/>
            <a:chOff x="6492141" y="4317058"/>
            <a:chExt cx="4430099" cy="624349"/>
          </a:xfrm>
        </p:grpSpPr>
        <p:sp>
          <p:nvSpPr>
            <p:cNvPr id="8" name="菱形 7"/>
            <p:cNvSpPr/>
            <p:nvPr/>
          </p:nvSpPr>
          <p:spPr>
            <a:xfrm>
              <a:off x="6492141" y="4317058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959666" y="4347616"/>
              <a:ext cx="3962574" cy="563232"/>
              <a:chOff x="6444107" y="1469392"/>
              <a:chExt cx="4232109" cy="563232"/>
            </a:xfrm>
          </p:grpSpPr>
          <p:sp>
            <p:nvSpPr>
              <p:cNvPr id="22" name="文本框 8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3" name="文本框 85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4"/>
            </p:custDataLst>
          </p:nvPr>
        </p:nvGrpSpPr>
        <p:grpSpPr>
          <a:xfrm>
            <a:off x="6492141" y="3438482"/>
            <a:ext cx="4430099" cy="624349"/>
            <a:chOff x="6492141" y="3438482"/>
            <a:chExt cx="4430099" cy="624349"/>
          </a:xfrm>
        </p:grpSpPr>
        <p:sp>
          <p:nvSpPr>
            <p:cNvPr id="10" name="菱形 9"/>
            <p:cNvSpPr/>
            <p:nvPr/>
          </p:nvSpPr>
          <p:spPr>
            <a:xfrm>
              <a:off x="6492141" y="3438482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959666" y="3469040"/>
              <a:ext cx="3962574" cy="563232"/>
              <a:chOff x="6444107" y="1469392"/>
              <a:chExt cx="4232109" cy="563232"/>
            </a:xfrm>
          </p:grpSpPr>
          <p:sp>
            <p:nvSpPr>
              <p:cNvPr id="20" name="文本框 8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1" name="文本框 83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5"/>
            </p:custDataLst>
          </p:nvPr>
        </p:nvGrpSpPr>
        <p:grpSpPr>
          <a:xfrm>
            <a:off x="6492141" y="2559906"/>
            <a:ext cx="4430099" cy="624349"/>
            <a:chOff x="6492141" y="2559906"/>
            <a:chExt cx="4430099" cy="624349"/>
          </a:xfrm>
        </p:grpSpPr>
        <p:sp>
          <p:nvSpPr>
            <p:cNvPr id="12" name="菱形 11"/>
            <p:cNvSpPr/>
            <p:nvPr/>
          </p:nvSpPr>
          <p:spPr>
            <a:xfrm>
              <a:off x="6492141" y="2559906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959666" y="2590464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8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9" name="文本框 8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6492143" y="1681330"/>
            <a:ext cx="4430097" cy="624349"/>
            <a:chOff x="6492143" y="1681330"/>
            <a:chExt cx="4430097" cy="624349"/>
          </a:xfrm>
        </p:grpSpPr>
        <p:sp>
          <p:nvSpPr>
            <p:cNvPr id="14" name="菱形 13"/>
            <p:cNvSpPr/>
            <p:nvPr/>
          </p:nvSpPr>
          <p:spPr>
            <a:xfrm>
              <a:off x="6492143" y="1681330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959666" y="1711888"/>
              <a:ext cx="3962574" cy="563232"/>
              <a:chOff x="6444107" y="1469392"/>
              <a:chExt cx="4232109" cy="563232"/>
            </a:xfrm>
          </p:grpSpPr>
          <p:sp>
            <p:nvSpPr>
              <p:cNvPr id="16" name="文本框 7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7" name="文本框 7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1251179" y="1304764"/>
            <a:ext cx="8863025" cy="3236571"/>
            <a:chOff x="1251179" y="1304764"/>
            <a:chExt cx="8863025" cy="3236571"/>
          </a:xfrm>
        </p:grpSpPr>
        <p:sp>
          <p:nvSpPr>
            <p:cNvPr id="15" name="Freeform: Shape 43"/>
            <p:cNvSpPr/>
            <p:nvPr/>
          </p:nvSpPr>
          <p:spPr>
            <a:xfrm>
              <a:off x="2247553" y="2433513"/>
              <a:ext cx="6771942" cy="2107822"/>
            </a:xfrm>
            <a:custGeom>
              <a:avLst/>
              <a:gdLst>
                <a:gd name="connsiteX0" fmla="*/ 4581582 w 4684528"/>
                <a:gd name="connsiteY0" fmla="*/ 0 h 1458098"/>
                <a:gd name="connsiteX1" fmla="*/ 4684528 w 4684528"/>
                <a:gd name="connsiteY1" fmla="*/ 84779 h 1458098"/>
                <a:gd name="connsiteX2" fmla="*/ 3394679 w 4684528"/>
                <a:gd name="connsiteY2" fmla="*/ 1332239 h 1458098"/>
                <a:gd name="connsiteX3" fmla="*/ 2716448 w 4684528"/>
                <a:gd name="connsiteY3" fmla="*/ 641897 h 1458098"/>
                <a:gd name="connsiteX4" fmla="*/ 1929217 w 4684528"/>
                <a:gd name="connsiteY4" fmla="*/ 1417018 h 1458098"/>
                <a:gd name="connsiteX5" fmla="*/ 1014817 w 4684528"/>
                <a:gd name="connsiteY5" fmla="*/ 490506 h 1458098"/>
                <a:gd name="connsiteX6" fmla="*/ 16577 w 4684528"/>
                <a:gd name="connsiteY6" fmla="*/ 1458098 h 1458098"/>
                <a:gd name="connsiteX7" fmla="*/ 0 w 4684528"/>
                <a:gd name="connsiteY7" fmla="*/ 1458098 h 1458098"/>
                <a:gd name="connsiteX8" fmla="*/ 1008761 w 4684528"/>
                <a:gd name="connsiteY8" fmla="*/ 436006 h 1458098"/>
                <a:gd name="connsiteX9" fmla="*/ 1929217 w 4684528"/>
                <a:gd name="connsiteY9" fmla="*/ 1344350 h 1458098"/>
                <a:gd name="connsiteX10" fmla="*/ 2716448 w 4684528"/>
                <a:gd name="connsiteY10" fmla="*/ 545007 h 1458098"/>
                <a:gd name="connsiteX11" fmla="*/ 3388623 w 4684528"/>
                <a:gd name="connsiteY11" fmla="*/ 1211126 h 145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4528" h="1458098">
                  <a:moveTo>
                    <a:pt x="4581582" y="0"/>
                  </a:moveTo>
                  <a:lnTo>
                    <a:pt x="4684528" y="84779"/>
                  </a:lnTo>
                  <a:lnTo>
                    <a:pt x="3394679" y="1332239"/>
                  </a:lnTo>
                  <a:lnTo>
                    <a:pt x="2716448" y="641897"/>
                  </a:lnTo>
                  <a:lnTo>
                    <a:pt x="1929217" y="1417018"/>
                  </a:lnTo>
                  <a:lnTo>
                    <a:pt x="1014817" y="490506"/>
                  </a:lnTo>
                  <a:lnTo>
                    <a:pt x="16577" y="1458098"/>
                  </a:lnTo>
                  <a:lnTo>
                    <a:pt x="0" y="1458098"/>
                  </a:lnTo>
                  <a:lnTo>
                    <a:pt x="1008761" y="436006"/>
                  </a:lnTo>
                  <a:lnTo>
                    <a:pt x="1929217" y="1344350"/>
                  </a:lnTo>
                  <a:lnTo>
                    <a:pt x="2716448" y="545007"/>
                  </a:lnTo>
                  <a:lnTo>
                    <a:pt x="3388623" y="1211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44"/>
            <p:cNvSpPr/>
            <p:nvPr/>
          </p:nvSpPr>
          <p:spPr bwMode="auto">
            <a:xfrm>
              <a:off x="1251179" y="3789338"/>
              <a:ext cx="1526923" cy="46096"/>
            </a:xfrm>
            <a:custGeom>
              <a:avLst/>
              <a:gdLst>
                <a:gd name="T0" fmla="*/ 0 w 394"/>
                <a:gd name="T1" fmla="*/ 6 h 12"/>
                <a:gd name="T2" fmla="*/ 62 w 394"/>
                <a:gd name="T3" fmla="*/ 3 h 12"/>
                <a:gd name="T4" fmla="*/ 92 w 394"/>
                <a:gd name="T5" fmla="*/ 2 h 12"/>
                <a:gd name="T6" fmla="*/ 125 w 394"/>
                <a:gd name="T7" fmla="*/ 1 h 12"/>
                <a:gd name="T8" fmla="*/ 161 w 394"/>
                <a:gd name="T9" fmla="*/ 1 h 12"/>
                <a:gd name="T10" fmla="*/ 197 w 394"/>
                <a:gd name="T11" fmla="*/ 0 h 12"/>
                <a:gd name="T12" fmla="*/ 234 w 394"/>
                <a:gd name="T13" fmla="*/ 1 h 12"/>
                <a:gd name="T14" fmla="*/ 270 w 394"/>
                <a:gd name="T15" fmla="*/ 1 h 12"/>
                <a:gd name="T16" fmla="*/ 333 w 394"/>
                <a:gd name="T17" fmla="*/ 3 h 12"/>
                <a:gd name="T18" fmla="*/ 394 w 394"/>
                <a:gd name="T19" fmla="*/ 6 h 12"/>
                <a:gd name="T20" fmla="*/ 333 w 394"/>
                <a:gd name="T21" fmla="*/ 10 h 12"/>
                <a:gd name="T22" fmla="*/ 270 w 394"/>
                <a:gd name="T23" fmla="*/ 12 h 12"/>
                <a:gd name="T24" fmla="*/ 234 w 394"/>
                <a:gd name="T25" fmla="*/ 12 h 12"/>
                <a:gd name="T26" fmla="*/ 197 w 394"/>
                <a:gd name="T27" fmla="*/ 12 h 12"/>
                <a:gd name="T28" fmla="*/ 161 w 394"/>
                <a:gd name="T29" fmla="*/ 12 h 12"/>
                <a:gd name="T30" fmla="*/ 125 w 394"/>
                <a:gd name="T31" fmla="*/ 12 h 12"/>
                <a:gd name="T32" fmla="*/ 92 w 394"/>
                <a:gd name="T33" fmla="*/ 11 h 12"/>
                <a:gd name="T34" fmla="*/ 62 w 394"/>
                <a:gd name="T35" fmla="*/ 10 h 12"/>
                <a:gd name="T36" fmla="*/ 0 w 394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4" h="12">
                  <a:moveTo>
                    <a:pt x="0" y="6"/>
                  </a:moveTo>
                  <a:cubicBezTo>
                    <a:pt x="0" y="6"/>
                    <a:pt x="25" y="4"/>
                    <a:pt x="62" y="3"/>
                  </a:cubicBezTo>
                  <a:cubicBezTo>
                    <a:pt x="71" y="3"/>
                    <a:pt x="81" y="2"/>
                    <a:pt x="92" y="2"/>
                  </a:cubicBezTo>
                  <a:cubicBezTo>
                    <a:pt x="102" y="2"/>
                    <a:pt x="113" y="1"/>
                    <a:pt x="125" y="1"/>
                  </a:cubicBezTo>
                  <a:cubicBezTo>
                    <a:pt x="136" y="1"/>
                    <a:pt x="148" y="1"/>
                    <a:pt x="161" y="1"/>
                  </a:cubicBezTo>
                  <a:cubicBezTo>
                    <a:pt x="173" y="1"/>
                    <a:pt x="185" y="1"/>
                    <a:pt x="197" y="0"/>
                  </a:cubicBezTo>
                  <a:cubicBezTo>
                    <a:pt x="210" y="1"/>
                    <a:pt x="222" y="1"/>
                    <a:pt x="234" y="1"/>
                  </a:cubicBezTo>
                  <a:cubicBezTo>
                    <a:pt x="246" y="1"/>
                    <a:pt x="258" y="1"/>
                    <a:pt x="270" y="1"/>
                  </a:cubicBezTo>
                  <a:cubicBezTo>
                    <a:pt x="293" y="2"/>
                    <a:pt x="314" y="2"/>
                    <a:pt x="333" y="3"/>
                  </a:cubicBezTo>
                  <a:cubicBezTo>
                    <a:pt x="370" y="4"/>
                    <a:pt x="394" y="6"/>
                    <a:pt x="394" y="6"/>
                  </a:cubicBezTo>
                  <a:cubicBezTo>
                    <a:pt x="394" y="6"/>
                    <a:pt x="370" y="8"/>
                    <a:pt x="333" y="10"/>
                  </a:cubicBezTo>
                  <a:cubicBezTo>
                    <a:pt x="314" y="11"/>
                    <a:pt x="293" y="11"/>
                    <a:pt x="270" y="12"/>
                  </a:cubicBezTo>
                  <a:cubicBezTo>
                    <a:pt x="258" y="12"/>
                    <a:pt x="246" y="12"/>
                    <a:pt x="234" y="12"/>
                  </a:cubicBezTo>
                  <a:cubicBezTo>
                    <a:pt x="222" y="12"/>
                    <a:pt x="210" y="12"/>
                    <a:pt x="197" y="12"/>
                  </a:cubicBezTo>
                  <a:cubicBezTo>
                    <a:pt x="185" y="12"/>
                    <a:pt x="173" y="12"/>
                    <a:pt x="161" y="12"/>
                  </a:cubicBezTo>
                  <a:cubicBezTo>
                    <a:pt x="148" y="12"/>
                    <a:pt x="136" y="12"/>
                    <a:pt x="125" y="12"/>
                  </a:cubicBezTo>
                  <a:cubicBezTo>
                    <a:pt x="113" y="12"/>
                    <a:pt x="102" y="11"/>
                    <a:pt x="92" y="11"/>
                  </a:cubicBezTo>
                  <a:cubicBezTo>
                    <a:pt x="81" y="11"/>
                    <a:pt x="71" y="10"/>
                    <a:pt x="62" y="10"/>
                  </a:cubicBezTo>
                  <a:cubicBezTo>
                    <a:pt x="25" y="8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45"/>
            <p:cNvSpPr/>
            <p:nvPr/>
          </p:nvSpPr>
          <p:spPr bwMode="auto">
            <a:xfrm>
              <a:off x="4618091" y="3789338"/>
              <a:ext cx="770184" cy="46096"/>
            </a:xfrm>
            <a:custGeom>
              <a:avLst/>
              <a:gdLst>
                <a:gd name="T0" fmla="*/ 0 w 199"/>
                <a:gd name="T1" fmla="*/ 6 h 12"/>
                <a:gd name="T2" fmla="*/ 9 w 199"/>
                <a:gd name="T3" fmla="*/ 5 h 12"/>
                <a:gd name="T4" fmla="*/ 31 w 199"/>
                <a:gd name="T5" fmla="*/ 3 h 12"/>
                <a:gd name="T6" fmla="*/ 46 w 199"/>
                <a:gd name="T7" fmla="*/ 2 h 12"/>
                <a:gd name="T8" fmla="*/ 63 w 199"/>
                <a:gd name="T9" fmla="*/ 1 h 12"/>
                <a:gd name="T10" fmla="*/ 81 w 199"/>
                <a:gd name="T11" fmla="*/ 1 h 12"/>
                <a:gd name="T12" fmla="*/ 100 w 199"/>
                <a:gd name="T13" fmla="*/ 0 h 12"/>
                <a:gd name="T14" fmla="*/ 118 w 199"/>
                <a:gd name="T15" fmla="*/ 1 h 12"/>
                <a:gd name="T16" fmla="*/ 136 w 199"/>
                <a:gd name="T17" fmla="*/ 1 h 12"/>
                <a:gd name="T18" fmla="*/ 168 w 199"/>
                <a:gd name="T19" fmla="*/ 3 h 12"/>
                <a:gd name="T20" fmla="*/ 190 w 199"/>
                <a:gd name="T21" fmla="*/ 5 h 12"/>
                <a:gd name="T22" fmla="*/ 199 w 199"/>
                <a:gd name="T23" fmla="*/ 6 h 12"/>
                <a:gd name="T24" fmla="*/ 190 w 199"/>
                <a:gd name="T25" fmla="*/ 8 h 12"/>
                <a:gd name="T26" fmla="*/ 168 w 199"/>
                <a:gd name="T27" fmla="*/ 10 h 12"/>
                <a:gd name="T28" fmla="*/ 136 w 199"/>
                <a:gd name="T29" fmla="*/ 12 h 12"/>
                <a:gd name="T30" fmla="*/ 118 w 199"/>
                <a:gd name="T31" fmla="*/ 12 h 12"/>
                <a:gd name="T32" fmla="*/ 100 w 199"/>
                <a:gd name="T33" fmla="*/ 12 h 12"/>
                <a:gd name="T34" fmla="*/ 81 w 199"/>
                <a:gd name="T35" fmla="*/ 12 h 12"/>
                <a:gd name="T36" fmla="*/ 63 w 199"/>
                <a:gd name="T37" fmla="*/ 12 h 12"/>
                <a:gd name="T38" fmla="*/ 46 w 199"/>
                <a:gd name="T39" fmla="*/ 11 h 12"/>
                <a:gd name="T40" fmla="*/ 31 w 199"/>
                <a:gd name="T41" fmla="*/ 10 h 12"/>
                <a:gd name="T42" fmla="*/ 9 w 199"/>
                <a:gd name="T43" fmla="*/ 8 h 12"/>
                <a:gd name="T44" fmla="*/ 0 w 199"/>
                <a:gd name="T4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12">
                  <a:moveTo>
                    <a:pt x="0" y="6"/>
                  </a:moveTo>
                  <a:cubicBezTo>
                    <a:pt x="0" y="6"/>
                    <a:pt x="3" y="6"/>
                    <a:pt x="9" y="5"/>
                  </a:cubicBezTo>
                  <a:cubicBezTo>
                    <a:pt x="14" y="5"/>
                    <a:pt x="22" y="4"/>
                    <a:pt x="31" y="3"/>
                  </a:cubicBezTo>
                  <a:cubicBezTo>
                    <a:pt x="36" y="3"/>
                    <a:pt x="41" y="2"/>
                    <a:pt x="46" y="2"/>
                  </a:cubicBezTo>
                  <a:cubicBezTo>
                    <a:pt x="52" y="2"/>
                    <a:pt x="57" y="1"/>
                    <a:pt x="63" y="1"/>
                  </a:cubicBezTo>
                  <a:cubicBezTo>
                    <a:pt x="69" y="1"/>
                    <a:pt x="75" y="1"/>
                    <a:pt x="81" y="1"/>
                  </a:cubicBezTo>
                  <a:cubicBezTo>
                    <a:pt x="87" y="1"/>
                    <a:pt x="93" y="1"/>
                    <a:pt x="100" y="0"/>
                  </a:cubicBezTo>
                  <a:cubicBezTo>
                    <a:pt x="106" y="1"/>
                    <a:pt x="112" y="1"/>
                    <a:pt x="118" y="1"/>
                  </a:cubicBezTo>
                  <a:cubicBezTo>
                    <a:pt x="124" y="1"/>
                    <a:pt x="130" y="1"/>
                    <a:pt x="136" y="1"/>
                  </a:cubicBezTo>
                  <a:cubicBezTo>
                    <a:pt x="148" y="2"/>
                    <a:pt x="159" y="2"/>
                    <a:pt x="168" y="3"/>
                  </a:cubicBezTo>
                  <a:cubicBezTo>
                    <a:pt x="177" y="4"/>
                    <a:pt x="185" y="5"/>
                    <a:pt x="190" y="5"/>
                  </a:cubicBezTo>
                  <a:cubicBezTo>
                    <a:pt x="196" y="6"/>
                    <a:pt x="199" y="6"/>
                    <a:pt x="199" y="6"/>
                  </a:cubicBezTo>
                  <a:cubicBezTo>
                    <a:pt x="199" y="6"/>
                    <a:pt x="196" y="7"/>
                    <a:pt x="190" y="8"/>
                  </a:cubicBezTo>
                  <a:cubicBezTo>
                    <a:pt x="185" y="8"/>
                    <a:pt x="177" y="9"/>
                    <a:pt x="168" y="10"/>
                  </a:cubicBezTo>
                  <a:cubicBezTo>
                    <a:pt x="159" y="11"/>
                    <a:pt x="148" y="11"/>
                    <a:pt x="136" y="12"/>
                  </a:cubicBezTo>
                  <a:cubicBezTo>
                    <a:pt x="130" y="12"/>
                    <a:pt x="124" y="12"/>
                    <a:pt x="118" y="12"/>
                  </a:cubicBezTo>
                  <a:cubicBezTo>
                    <a:pt x="112" y="12"/>
                    <a:pt x="106" y="12"/>
                    <a:pt x="100" y="12"/>
                  </a:cubicBezTo>
                  <a:cubicBezTo>
                    <a:pt x="93" y="12"/>
                    <a:pt x="87" y="12"/>
                    <a:pt x="81" y="12"/>
                  </a:cubicBezTo>
                  <a:cubicBezTo>
                    <a:pt x="75" y="12"/>
                    <a:pt x="69" y="12"/>
                    <a:pt x="63" y="12"/>
                  </a:cubicBezTo>
                  <a:cubicBezTo>
                    <a:pt x="57" y="12"/>
                    <a:pt x="52" y="11"/>
                    <a:pt x="46" y="11"/>
                  </a:cubicBezTo>
                  <a:cubicBezTo>
                    <a:pt x="41" y="11"/>
                    <a:pt x="36" y="10"/>
                    <a:pt x="31" y="10"/>
                  </a:cubicBezTo>
                  <a:cubicBezTo>
                    <a:pt x="22" y="9"/>
                    <a:pt x="14" y="8"/>
                    <a:pt x="9" y="8"/>
                  </a:cubicBezTo>
                  <a:cubicBezTo>
                    <a:pt x="3" y="7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1"/>
            <p:cNvGrpSpPr/>
            <p:nvPr/>
          </p:nvGrpSpPr>
          <p:grpSpPr>
            <a:xfrm>
              <a:off x="7659605" y="1304764"/>
              <a:ext cx="2454599" cy="2466123"/>
              <a:chOff x="7659605" y="1304764"/>
              <a:chExt cx="2454599" cy="2466123"/>
            </a:xfrm>
          </p:grpSpPr>
          <p:sp>
            <p:nvSpPr>
              <p:cNvPr id="19" name="Freeform: Shape 48"/>
              <p:cNvSpPr/>
              <p:nvPr/>
            </p:nvSpPr>
            <p:spPr bwMode="auto">
              <a:xfrm>
                <a:off x="7659605" y="2994942"/>
                <a:ext cx="774024" cy="775945"/>
              </a:xfrm>
              <a:custGeom>
                <a:avLst/>
                <a:gdLst>
                  <a:gd name="T0" fmla="*/ 200 w 200"/>
                  <a:gd name="T1" fmla="*/ 88 h 200"/>
                  <a:gd name="T2" fmla="*/ 177 w 200"/>
                  <a:gd name="T3" fmla="*/ 24 h 200"/>
                  <a:gd name="T4" fmla="*/ 111 w 200"/>
                  <a:gd name="T5" fmla="*/ 0 h 200"/>
                  <a:gd name="T6" fmla="*/ 8 w 200"/>
                  <a:gd name="T7" fmla="*/ 103 h 200"/>
                  <a:gd name="T8" fmla="*/ 41 w 200"/>
                  <a:gd name="T9" fmla="*/ 81 h 200"/>
                  <a:gd name="T10" fmla="*/ 8 w 200"/>
                  <a:gd name="T11" fmla="*/ 193 h 200"/>
                  <a:gd name="T12" fmla="*/ 119 w 200"/>
                  <a:gd name="T13" fmla="*/ 159 h 200"/>
                  <a:gd name="T14" fmla="*/ 96 w 200"/>
                  <a:gd name="T15" fmla="*/ 192 h 200"/>
                  <a:gd name="T16" fmla="*/ 200 w 200"/>
                  <a:gd name="T17" fmla="*/ 88 h 200"/>
                  <a:gd name="T18" fmla="*/ 122 w 200"/>
                  <a:gd name="T19" fmla="*/ 135 h 200"/>
                  <a:gd name="T20" fmla="*/ 137 w 200"/>
                  <a:gd name="T21" fmla="*/ 114 h 200"/>
                  <a:gd name="T22" fmla="*/ 65 w 200"/>
                  <a:gd name="T23" fmla="*/ 136 h 200"/>
                  <a:gd name="T24" fmla="*/ 86 w 200"/>
                  <a:gd name="T25" fmla="*/ 64 h 200"/>
                  <a:gd name="T26" fmla="*/ 65 w 200"/>
                  <a:gd name="T27" fmla="*/ 78 h 200"/>
                  <a:gd name="T28" fmla="*/ 132 w 200"/>
                  <a:gd name="T29" fmla="*/ 11 h 200"/>
                  <a:gd name="T30" fmla="*/ 174 w 200"/>
                  <a:gd name="T31" fmla="*/ 27 h 200"/>
                  <a:gd name="T32" fmla="*/ 189 w 200"/>
                  <a:gd name="T33" fmla="*/ 68 h 200"/>
                  <a:gd name="T34" fmla="*/ 122 w 200"/>
                  <a:gd name="T35" fmla="*/ 13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" h="200">
                    <a:moveTo>
                      <a:pt x="200" y="88"/>
                    </a:moveTo>
                    <a:cubicBezTo>
                      <a:pt x="177" y="24"/>
                      <a:pt x="177" y="24"/>
                      <a:pt x="177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38" y="4"/>
                      <a:pt x="8" y="103"/>
                    </a:cubicBezTo>
                    <a:cubicBezTo>
                      <a:pt x="8" y="103"/>
                      <a:pt x="27" y="87"/>
                      <a:pt x="41" y="81"/>
                    </a:cubicBezTo>
                    <a:cubicBezTo>
                      <a:pt x="41" y="81"/>
                      <a:pt x="0" y="146"/>
                      <a:pt x="8" y="193"/>
                    </a:cubicBezTo>
                    <a:cubicBezTo>
                      <a:pt x="54" y="200"/>
                      <a:pt x="119" y="159"/>
                      <a:pt x="119" y="159"/>
                    </a:cubicBezTo>
                    <a:cubicBezTo>
                      <a:pt x="113" y="173"/>
                      <a:pt x="96" y="192"/>
                      <a:pt x="96" y="192"/>
                    </a:cubicBezTo>
                    <a:cubicBezTo>
                      <a:pt x="195" y="162"/>
                      <a:pt x="200" y="88"/>
                      <a:pt x="200" y="88"/>
                    </a:cubicBezTo>
                    <a:moveTo>
                      <a:pt x="122" y="135"/>
                    </a:moveTo>
                    <a:cubicBezTo>
                      <a:pt x="122" y="135"/>
                      <a:pt x="132" y="123"/>
                      <a:pt x="137" y="114"/>
                    </a:cubicBezTo>
                    <a:cubicBezTo>
                      <a:pt x="137" y="114"/>
                      <a:pt x="94" y="140"/>
                      <a:pt x="65" y="136"/>
                    </a:cubicBezTo>
                    <a:cubicBezTo>
                      <a:pt x="59" y="105"/>
                      <a:pt x="86" y="64"/>
                      <a:pt x="86" y="64"/>
                    </a:cubicBezTo>
                    <a:cubicBezTo>
                      <a:pt x="77" y="68"/>
                      <a:pt x="65" y="78"/>
                      <a:pt x="65" y="78"/>
                    </a:cubicBezTo>
                    <a:cubicBezTo>
                      <a:pt x="84" y="14"/>
                      <a:pt x="132" y="11"/>
                      <a:pt x="132" y="11"/>
                    </a:cubicBezTo>
                    <a:cubicBezTo>
                      <a:pt x="174" y="27"/>
                      <a:pt x="174" y="27"/>
                      <a:pt x="174" y="27"/>
                    </a:cubicBezTo>
                    <a:cubicBezTo>
                      <a:pt x="189" y="68"/>
                      <a:pt x="189" y="68"/>
                      <a:pt x="189" y="68"/>
                    </a:cubicBezTo>
                    <a:cubicBezTo>
                      <a:pt x="189" y="68"/>
                      <a:pt x="186" y="116"/>
                      <a:pt x="122" y="135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49"/>
              <p:cNvSpPr/>
              <p:nvPr/>
            </p:nvSpPr>
            <p:spPr bwMode="auto">
              <a:xfrm>
                <a:off x="7888164" y="3037196"/>
                <a:ext cx="503212" cy="501291"/>
              </a:xfrm>
              <a:custGeom>
                <a:avLst/>
                <a:gdLst>
                  <a:gd name="T0" fmla="*/ 115 w 130"/>
                  <a:gd name="T1" fmla="*/ 16 h 129"/>
                  <a:gd name="T2" fmla="*/ 73 w 130"/>
                  <a:gd name="T3" fmla="*/ 0 h 129"/>
                  <a:gd name="T4" fmla="*/ 6 w 130"/>
                  <a:gd name="T5" fmla="*/ 67 h 129"/>
                  <a:gd name="T6" fmla="*/ 27 w 130"/>
                  <a:gd name="T7" fmla="*/ 53 h 129"/>
                  <a:gd name="T8" fmla="*/ 6 w 130"/>
                  <a:gd name="T9" fmla="*/ 125 h 129"/>
                  <a:gd name="T10" fmla="*/ 78 w 130"/>
                  <a:gd name="T11" fmla="*/ 103 h 129"/>
                  <a:gd name="T12" fmla="*/ 63 w 130"/>
                  <a:gd name="T13" fmla="*/ 124 h 129"/>
                  <a:gd name="T14" fmla="*/ 130 w 130"/>
                  <a:gd name="T15" fmla="*/ 57 h 129"/>
                  <a:gd name="T16" fmla="*/ 115 w 130"/>
                  <a:gd name="T17" fmla="*/ 1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29">
                    <a:moveTo>
                      <a:pt x="115" y="16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25" y="3"/>
                      <a:pt x="6" y="67"/>
                    </a:cubicBezTo>
                    <a:cubicBezTo>
                      <a:pt x="6" y="67"/>
                      <a:pt x="18" y="57"/>
                      <a:pt x="27" y="53"/>
                    </a:cubicBezTo>
                    <a:cubicBezTo>
                      <a:pt x="27" y="53"/>
                      <a:pt x="0" y="94"/>
                      <a:pt x="6" y="125"/>
                    </a:cubicBezTo>
                    <a:cubicBezTo>
                      <a:pt x="35" y="129"/>
                      <a:pt x="78" y="103"/>
                      <a:pt x="78" y="103"/>
                    </a:cubicBezTo>
                    <a:cubicBezTo>
                      <a:pt x="73" y="112"/>
                      <a:pt x="63" y="124"/>
                      <a:pt x="63" y="124"/>
                    </a:cubicBezTo>
                    <a:cubicBezTo>
                      <a:pt x="127" y="105"/>
                      <a:pt x="130" y="57"/>
                      <a:pt x="130" y="57"/>
                    </a:cubicBezTo>
                    <a:cubicBezTo>
                      <a:pt x="115" y="16"/>
                      <a:pt x="115" y="16"/>
                      <a:pt x="115" y="16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50"/>
              <p:cNvSpPr/>
              <p:nvPr/>
            </p:nvSpPr>
            <p:spPr bwMode="auto">
              <a:xfrm>
                <a:off x="8410582" y="2727971"/>
                <a:ext cx="635738" cy="848930"/>
              </a:xfrm>
              <a:custGeom>
                <a:avLst/>
                <a:gdLst>
                  <a:gd name="T0" fmla="*/ 164 w 164"/>
                  <a:gd name="T1" fmla="*/ 55 h 219"/>
                  <a:gd name="T2" fmla="*/ 133 w 164"/>
                  <a:gd name="T3" fmla="*/ 180 h 219"/>
                  <a:gd name="T4" fmla="*/ 0 w 164"/>
                  <a:gd name="T5" fmla="*/ 219 h 219"/>
                  <a:gd name="T6" fmla="*/ 27 w 164"/>
                  <a:gd name="T7" fmla="*/ 82 h 219"/>
                  <a:gd name="T8" fmla="*/ 109 w 164"/>
                  <a:gd name="T9" fmla="*/ 0 h 219"/>
                  <a:gd name="T10" fmla="*/ 164 w 164"/>
                  <a:gd name="T11" fmla="*/ 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19">
                    <a:moveTo>
                      <a:pt x="164" y="55"/>
                    </a:moveTo>
                    <a:cubicBezTo>
                      <a:pt x="133" y="180"/>
                      <a:pt x="133" y="180"/>
                      <a:pt x="133" y="180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93" y="147"/>
                      <a:pt x="27" y="82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64" y="55"/>
                      <a:pt x="164" y="55"/>
                      <a:pt x="164" y="5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51"/>
              <p:cNvSpPr/>
              <p:nvPr/>
            </p:nvSpPr>
            <p:spPr bwMode="auto">
              <a:xfrm>
                <a:off x="7842068" y="2366887"/>
                <a:ext cx="847009" cy="639579"/>
              </a:xfrm>
              <a:custGeom>
                <a:avLst/>
                <a:gdLst>
                  <a:gd name="T0" fmla="*/ 164 w 219"/>
                  <a:gd name="T1" fmla="*/ 0 h 165"/>
                  <a:gd name="T2" fmla="*/ 38 w 219"/>
                  <a:gd name="T3" fmla="*/ 32 h 165"/>
                  <a:gd name="T4" fmla="*/ 0 w 219"/>
                  <a:gd name="T5" fmla="*/ 165 h 165"/>
                  <a:gd name="T6" fmla="*/ 137 w 219"/>
                  <a:gd name="T7" fmla="*/ 137 h 165"/>
                  <a:gd name="T8" fmla="*/ 219 w 219"/>
                  <a:gd name="T9" fmla="*/ 55 h 165"/>
                  <a:gd name="T10" fmla="*/ 164 w 219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165">
                    <a:moveTo>
                      <a:pt x="164" y="0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5"/>
                      <a:pt x="71" y="72"/>
                      <a:pt x="137" y="137"/>
                    </a:cubicBezTo>
                    <a:cubicBezTo>
                      <a:pt x="219" y="55"/>
                      <a:pt x="219" y="55"/>
                      <a:pt x="219" y="55"/>
                    </a:cubicBez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52"/>
              <p:cNvSpPr/>
              <p:nvPr/>
            </p:nvSpPr>
            <p:spPr bwMode="auto">
              <a:xfrm>
                <a:off x="8654506" y="1685054"/>
                <a:ext cx="1081329" cy="1081330"/>
              </a:xfrm>
              <a:custGeom>
                <a:avLst/>
                <a:gdLst>
                  <a:gd name="T0" fmla="*/ 61 w 279"/>
                  <a:gd name="T1" fmla="*/ 221 h 279"/>
                  <a:gd name="T2" fmla="*/ 148 w 279"/>
                  <a:gd name="T3" fmla="*/ 279 h 279"/>
                  <a:gd name="T4" fmla="*/ 279 w 279"/>
                  <a:gd name="T5" fmla="*/ 78 h 279"/>
                  <a:gd name="T6" fmla="*/ 233 w 279"/>
                  <a:gd name="T7" fmla="*/ 48 h 279"/>
                  <a:gd name="T8" fmla="*/ 204 w 279"/>
                  <a:gd name="T9" fmla="*/ 7 h 279"/>
                  <a:gd name="T10" fmla="*/ 202 w 279"/>
                  <a:gd name="T11" fmla="*/ 0 h 279"/>
                  <a:gd name="T12" fmla="*/ 0 w 279"/>
                  <a:gd name="T13" fmla="*/ 131 h 279"/>
                  <a:gd name="T14" fmla="*/ 8 w 279"/>
                  <a:gd name="T15" fmla="*/ 147 h 279"/>
                  <a:gd name="T16" fmla="*/ 61 w 279"/>
                  <a:gd name="T17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79">
                    <a:moveTo>
                      <a:pt x="61" y="221"/>
                    </a:moveTo>
                    <a:cubicBezTo>
                      <a:pt x="83" y="243"/>
                      <a:pt x="111" y="264"/>
                      <a:pt x="148" y="279"/>
                    </a:cubicBezTo>
                    <a:cubicBezTo>
                      <a:pt x="207" y="212"/>
                      <a:pt x="249" y="138"/>
                      <a:pt x="279" y="78"/>
                    </a:cubicBezTo>
                    <a:cubicBezTo>
                      <a:pt x="259" y="70"/>
                      <a:pt x="244" y="60"/>
                      <a:pt x="233" y="48"/>
                    </a:cubicBezTo>
                    <a:cubicBezTo>
                      <a:pt x="218" y="34"/>
                      <a:pt x="210" y="19"/>
                      <a:pt x="204" y="7"/>
                    </a:cubicBezTo>
                    <a:cubicBezTo>
                      <a:pt x="203" y="4"/>
                      <a:pt x="202" y="2"/>
                      <a:pt x="202" y="0"/>
                    </a:cubicBezTo>
                    <a:cubicBezTo>
                      <a:pt x="141" y="29"/>
                      <a:pt x="67" y="72"/>
                      <a:pt x="0" y="131"/>
                    </a:cubicBezTo>
                    <a:cubicBezTo>
                      <a:pt x="2" y="136"/>
                      <a:pt x="5" y="141"/>
                      <a:pt x="8" y="147"/>
                    </a:cubicBezTo>
                    <a:cubicBezTo>
                      <a:pt x="18" y="168"/>
                      <a:pt x="35" y="196"/>
                      <a:pt x="61" y="22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53"/>
              <p:cNvSpPr/>
              <p:nvPr/>
            </p:nvSpPr>
            <p:spPr bwMode="auto">
              <a:xfrm>
                <a:off x="9476547" y="1487227"/>
                <a:ext cx="457117" cy="457117"/>
              </a:xfrm>
              <a:custGeom>
                <a:avLst/>
                <a:gdLst>
                  <a:gd name="T0" fmla="*/ 29 w 118"/>
                  <a:gd name="T1" fmla="*/ 91 h 118"/>
                  <a:gd name="T2" fmla="*/ 72 w 118"/>
                  <a:gd name="T3" fmla="*/ 118 h 118"/>
                  <a:gd name="T4" fmla="*/ 118 w 118"/>
                  <a:gd name="T5" fmla="*/ 0 h 118"/>
                  <a:gd name="T6" fmla="*/ 0 w 118"/>
                  <a:gd name="T7" fmla="*/ 46 h 118"/>
                  <a:gd name="T8" fmla="*/ 3 w 118"/>
                  <a:gd name="T9" fmla="*/ 53 h 118"/>
                  <a:gd name="T10" fmla="*/ 29 w 118"/>
                  <a:gd name="T11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18">
                    <a:moveTo>
                      <a:pt x="29" y="91"/>
                    </a:moveTo>
                    <a:cubicBezTo>
                      <a:pt x="40" y="102"/>
                      <a:pt x="54" y="111"/>
                      <a:pt x="72" y="118"/>
                    </a:cubicBezTo>
                    <a:cubicBezTo>
                      <a:pt x="104" y="50"/>
                      <a:pt x="118" y="0"/>
                      <a:pt x="118" y="0"/>
                    </a:cubicBezTo>
                    <a:cubicBezTo>
                      <a:pt x="118" y="0"/>
                      <a:pt x="69" y="14"/>
                      <a:pt x="0" y="46"/>
                    </a:cubicBezTo>
                    <a:cubicBezTo>
                      <a:pt x="1" y="48"/>
                      <a:pt x="2" y="50"/>
                      <a:pt x="3" y="53"/>
                    </a:cubicBezTo>
                    <a:cubicBezTo>
                      <a:pt x="8" y="64"/>
                      <a:pt x="16" y="78"/>
                      <a:pt x="29" y="9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54"/>
              <p:cNvSpPr/>
              <p:nvPr/>
            </p:nvSpPr>
            <p:spPr bwMode="auto">
              <a:xfrm>
                <a:off x="8062943" y="2222838"/>
                <a:ext cx="1129346" cy="1137029"/>
              </a:xfrm>
              <a:custGeom>
                <a:avLst/>
                <a:gdLst>
                  <a:gd name="T0" fmla="*/ 206 w 292"/>
                  <a:gd name="T1" fmla="*/ 91 h 293"/>
                  <a:gd name="T2" fmla="*/ 150 w 292"/>
                  <a:gd name="T3" fmla="*/ 14 h 293"/>
                  <a:gd name="T4" fmla="*/ 144 w 292"/>
                  <a:gd name="T5" fmla="*/ 0 h 293"/>
                  <a:gd name="T6" fmla="*/ 0 w 292"/>
                  <a:gd name="T7" fmla="*/ 197 h 293"/>
                  <a:gd name="T8" fmla="*/ 37 w 292"/>
                  <a:gd name="T9" fmla="*/ 253 h 293"/>
                  <a:gd name="T10" fmla="*/ 96 w 292"/>
                  <a:gd name="T11" fmla="*/ 293 h 293"/>
                  <a:gd name="T12" fmla="*/ 292 w 292"/>
                  <a:gd name="T13" fmla="*/ 149 h 293"/>
                  <a:gd name="T14" fmla="*/ 206 w 292"/>
                  <a:gd name="T15" fmla="*/ 9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93">
                    <a:moveTo>
                      <a:pt x="206" y="91"/>
                    </a:moveTo>
                    <a:cubicBezTo>
                      <a:pt x="179" y="64"/>
                      <a:pt x="161" y="35"/>
                      <a:pt x="150" y="14"/>
                    </a:cubicBezTo>
                    <a:cubicBezTo>
                      <a:pt x="148" y="9"/>
                      <a:pt x="146" y="4"/>
                      <a:pt x="144" y="0"/>
                    </a:cubicBezTo>
                    <a:cubicBezTo>
                      <a:pt x="86" y="53"/>
                      <a:pt x="34" y="118"/>
                      <a:pt x="0" y="197"/>
                    </a:cubicBezTo>
                    <a:cubicBezTo>
                      <a:pt x="0" y="197"/>
                      <a:pt x="11" y="228"/>
                      <a:pt x="37" y="253"/>
                    </a:cubicBezTo>
                    <a:cubicBezTo>
                      <a:pt x="63" y="279"/>
                      <a:pt x="96" y="293"/>
                      <a:pt x="96" y="293"/>
                    </a:cubicBezTo>
                    <a:cubicBezTo>
                      <a:pt x="175" y="260"/>
                      <a:pt x="240" y="207"/>
                      <a:pt x="292" y="149"/>
                    </a:cubicBezTo>
                    <a:cubicBezTo>
                      <a:pt x="256" y="134"/>
                      <a:pt x="228" y="113"/>
                      <a:pt x="206" y="9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5"/>
              <p:cNvSpPr/>
              <p:nvPr/>
            </p:nvSpPr>
            <p:spPr bwMode="auto">
              <a:xfrm>
                <a:off x="9438133" y="1665848"/>
                <a:ext cx="316908" cy="320750"/>
              </a:xfrm>
              <a:custGeom>
                <a:avLst/>
                <a:gdLst>
                  <a:gd name="T0" fmla="*/ 31 w 82"/>
                  <a:gd name="T1" fmla="*/ 53 h 83"/>
                  <a:gd name="T2" fmla="*/ 77 w 82"/>
                  <a:gd name="T3" fmla="*/ 83 h 83"/>
                  <a:gd name="T4" fmla="*/ 82 w 82"/>
                  <a:gd name="T5" fmla="*/ 72 h 83"/>
                  <a:gd name="T6" fmla="*/ 39 w 82"/>
                  <a:gd name="T7" fmla="*/ 45 h 83"/>
                  <a:gd name="T8" fmla="*/ 13 w 82"/>
                  <a:gd name="T9" fmla="*/ 7 h 83"/>
                  <a:gd name="T10" fmla="*/ 10 w 82"/>
                  <a:gd name="T11" fmla="*/ 0 h 83"/>
                  <a:gd name="T12" fmla="*/ 0 w 82"/>
                  <a:gd name="T13" fmla="*/ 5 h 83"/>
                  <a:gd name="T14" fmla="*/ 2 w 82"/>
                  <a:gd name="T15" fmla="*/ 12 h 83"/>
                  <a:gd name="T16" fmla="*/ 31 w 82"/>
                  <a:gd name="T17" fmla="*/ 5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83">
                    <a:moveTo>
                      <a:pt x="31" y="53"/>
                    </a:moveTo>
                    <a:cubicBezTo>
                      <a:pt x="42" y="65"/>
                      <a:pt x="57" y="75"/>
                      <a:pt x="77" y="83"/>
                    </a:cubicBezTo>
                    <a:cubicBezTo>
                      <a:pt x="78" y="79"/>
                      <a:pt x="80" y="76"/>
                      <a:pt x="82" y="72"/>
                    </a:cubicBezTo>
                    <a:cubicBezTo>
                      <a:pt x="64" y="65"/>
                      <a:pt x="50" y="56"/>
                      <a:pt x="39" y="45"/>
                    </a:cubicBezTo>
                    <a:cubicBezTo>
                      <a:pt x="26" y="32"/>
                      <a:pt x="18" y="18"/>
                      <a:pt x="13" y="7"/>
                    </a:cubicBezTo>
                    <a:cubicBezTo>
                      <a:pt x="12" y="4"/>
                      <a:pt x="11" y="2"/>
                      <a:pt x="10" y="0"/>
                    </a:cubicBezTo>
                    <a:cubicBezTo>
                      <a:pt x="7" y="2"/>
                      <a:pt x="3" y="3"/>
                      <a:pt x="0" y="5"/>
                    </a:cubicBezTo>
                    <a:cubicBezTo>
                      <a:pt x="0" y="7"/>
                      <a:pt x="1" y="9"/>
                      <a:pt x="2" y="12"/>
                    </a:cubicBezTo>
                    <a:cubicBezTo>
                      <a:pt x="8" y="24"/>
                      <a:pt x="16" y="39"/>
                      <a:pt x="31" y="53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56"/>
              <p:cNvSpPr/>
              <p:nvPr/>
            </p:nvSpPr>
            <p:spPr bwMode="auto">
              <a:xfrm>
                <a:off x="8619933" y="2192108"/>
                <a:ext cx="608848" cy="608848"/>
              </a:xfrm>
              <a:custGeom>
                <a:avLst/>
                <a:gdLst>
                  <a:gd name="T0" fmla="*/ 62 w 157"/>
                  <a:gd name="T1" fmla="*/ 99 h 157"/>
                  <a:gd name="T2" fmla="*/ 148 w 157"/>
                  <a:gd name="T3" fmla="*/ 157 h 157"/>
                  <a:gd name="T4" fmla="*/ 157 w 157"/>
                  <a:gd name="T5" fmla="*/ 148 h 157"/>
                  <a:gd name="T6" fmla="*/ 70 w 157"/>
                  <a:gd name="T7" fmla="*/ 90 h 157"/>
                  <a:gd name="T8" fmla="*/ 17 w 157"/>
                  <a:gd name="T9" fmla="*/ 16 h 157"/>
                  <a:gd name="T10" fmla="*/ 9 w 157"/>
                  <a:gd name="T11" fmla="*/ 0 h 157"/>
                  <a:gd name="T12" fmla="*/ 0 w 157"/>
                  <a:gd name="T13" fmla="*/ 8 h 157"/>
                  <a:gd name="T14" fmla="*/ 6 w 157"/>
                  <a:gd name="T15" fmla="*/ 22 h 157"/>
                  <a:gd name="T16" fmla="*/ 62 w 157"/>
                  <a:gd name="T17" fmla="*/ 9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57">
                    <a:moveTo>
                      <a:pt x="62" y="99"/>
                    </a:moveTo>
                    <a:cubicBezTo>
                      <a:pt x="84" y="121"/>
                      <a:pt x="112" y="142"/>
                      <a:pt x="148" y="157"/>
                    </a:cubicBezTo>
                    <a:cubicBezTo>
                      <a:pt x="151" y="154"/>
                      <a:pt x="154" y="151"/>
                      <a:pt x="157" y="148"/>
                    </a:cubicBezTo>
                    <a:cubicBezTo>
                      <a:pt x="120" y="133"/>
                      <a:pt x="92" y="112"/>
                      <a:pt x="70" y="90"/>
                    </a:cubicBezTo>
                    <a:cubicBezTo>
                      <a:pt x="44" y="65"/>
                      <a:pt x="27" y="37"/>
                      <a:pt x="17" y="16"/>
                    </a:cubicBezTo>
                    <a:cubicBezTo>
                      <a:pt x="14" y="10"/>
                      <a:pt x="11" y="5"/>
                      <a:pt x="9" y="0"/>
                    </a:cubicBezTo>
                    <a:cubicBezTo>
                      <a:pt x="6" y="3"/>
                      <a:pt x="3" y="6"/>
                      <a:pt x="0" y="8"/>
                    </a:cubicBezTo>
                    <a:cubicBezTo>
                      <a:pt x="2" y="12"/>
                      <a:pt x="4" y="17"/>
                      <a:pt x="6" y="22"/>
                    </a:cubicBezTo>
                    <a:cubicBezTo>
                      <a:pt x="17" y="43"/>
                      <a:pt x="35" y="72"/>
                      <a:pt x="62" y="9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57"/>
              <p:cNvSpPr/>
              <p:nvPr/>
            </p:nvSpPr>
            <p:spPr bwMode="auto">
              <a:xfrm>
                <a:off x="8124404" y="2595445"/>
                <a:ext cx="693357" cy="695278"/>
              </a:xfrm>
              <a:custGeom>
                <a:avLst/>
                <a:gdLst>
                  <a:gd name="T0" fmla="*/ 302 w 361"/>
                  <a:gd name="T1" fmla="*/ 0 h 362"/>
                  <a:gd name="T2" fmla="*/ 361 w 361"/>
                  <a:gd name="T3" fmla="*/ 61 h 362"/>
                  <a:gd name="T4" fmla="*/ 0 w 361"/>
                  <a:gd name="T5" fmla="*/ 362 h 362"/>
                  <a:gd name="T6" fmla="*/ 302 w 361"/>
                  <a:gd name="T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362">
                    <a:moveTo>
                      <a:pt x="302" y="0"/>
                    </a:moveTo>
                    <a:lnTo>
                      <a:pt x="361" y="61"/>
                    </a:lnTo>
                    <a:lnTo>
                      <a:pt x="0" y="362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58"/>
              <p:cNvSpPr/>
              <p:nvPr/>
            </p:nvSpPr>
            <p:spPr bwMode="auto">
              <a:xfrm>
                <a:off x="9820344" y="1304764"/>
                <a:ext cx="293860" cy="293860"/>
              </a:xfrm>
              <a:custGeom>
                <a:avLst/>
                <a:gdLst>
                  <a:gd name="T0" fmla="*/ 153 w 153"/>
                  <a:gd name="T1" fmla="*/ 0 h 153"/>
                  <a:gd name="T2" fmla="*/ 10 w 153"/>
                  <a:gd name="T3" fmla="*/ 111 h 153"/>
                  <a:gd name="T4" fmla="*/ 0 w 153"/>
                  <a:gd name="T5" fmla="*/ 153 h 153"/>
                  <a:gd name="T6" fmla="*/ 43 w 153"/>
                  <a:gd name="T7" fmla="*/ 145 h 153"/>
                  <a:gd name="T8" fmla="*/ 153 w 153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53" y="0"/>
                    </a:moveTo>
                    <a:lnTo>
                      <a:pt x="10" y="111"/>
                    </a:lnTo>
                    <a:lnTo>
                      <a:pt x="0" y="153"/>
                    </a:lnTo>
                    <a:lnTo>
                      <a:pt x="43" y="145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59"/>
              <p:cNvSpPr/>
              <p:nvPr/>
            </p:nvSpPr>
            <p:spPr bwMode="auto">
              <a:xfrm>
                <a:off x="9820344" y="1304764"/>
                <a:ext cx="293860" cy="293860"/>
              </a:xfrm>
              <a:custGeom>
                <a:avLst/>
                <a:gdLst>
                  <a:gd name="T0" fmla="*/ 153 w 153"/>
                  <a:gd name="T1" fmla="*/ 0 h 153"/>
                  <a:gd name="T2" fmla="*/ 10 w 153"/>
                  <a:gd name="T3" fmla="*/ 111 h 153"/>
                  <a:gd name="T4" fmla="*/ 0 w 153"/>
                  <a:gd name="T5" fmla="*/ 153 h 153"/>
                  <a:gd name="T6" fmla="*/ 43 w 153"/>
                  <a:gd name="T7" fmla="*/ 145 h 153"/>
                  <a:gd name="T8" fmla="*/ 153 w 153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53" y="0"/>
                    </a:moveTo>
                    <a:lnTo>
                      <a:pt x="10" y="111"/>
                    </a:lnTo>
                    <a:lnTo>
                      <a:pt x="0" y="153"/>
                    </a:lnTo>
                    <a:lnTo>
                      <a:pt x="43" y="145"/>
                    </a:lnTo>
                    <a:lnTo>
                      <a:pt x="1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60"/>
              <p:cNvSpPr/>
              <p:nvPr/>
            </p:nvSpPr>
            <p:spPr bwMode="auto">
              <a:xfrm>
                <a:off x="9096257" y="1952025"/>
                <a:ext cx="372608" cy="372608"/>
              </a:xfrm>
              <a:custGeom>
                <a:avLst/>
                <a:gdLst>
                  <a:gd name="T0" fmla="*/ 79 w 96"/>
                  <a:gd name="T1" fmla="*/ 79 h 96"/>
                  <a:gd name="T2" fmla="*/ 17 w 96"/>
                  <a:gd name="T3" fmla="*/ 79 h 96"/>
                  <a:gd name="T4" fmla="*/ 17 w 96"/>
                  <a:gd name="T5" fmla="*/ 17 h 96"/>
                  <a:gd name="T6" fmla="*/ 79 w 96"/>
                  <a:gd name="T7" fmla="*/ 17 h 96"/>
                  <a:gd name="T8" fmla="*/ 79 w 96"/>
                  <a:gd name="T9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79" y="79"/>
                    </a:moveTo>
                    <a:cubicBezTo>
                      <a:pt x="62" y="96"/>
                      <a:pt x="34" y="96"/>
                      <a:pt x="17" y="79"/>
                    </a:cubicBezTo>
                    <a:cubicBezTo>
                      <a:pt x="0" y="62"/>
                      <a:pt x="0" y="34"/>
                      <a:pt x="17" y="17"/>
                    </a:cubicBezTo>
                    <a:cubicBezTo>
                      <a:pt x="34" y="0"/>
                      <a:pt x="62" y="0"/>
                      <a:pt x="79" y="17"/>
                    </a:cubicBezTo>
                    <a:cubicBezTo>
                      <a:pt x="96" y="34"/>
                      <a:pt x="96" y="62"/>
                      <a:pt x="79" y="79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61"/>
              <p:cNvSpPr/>
              <p:nvPr/>
            </p:nvSpPr>
            <p:spPr bwMode="auto">
              <a:xfrm>
                <a:off x="9096257" y="1952025"/>
                <a:ext cx="372608" cy="372608"/>
              </a:xfrm>
              <a:custGeom>
                <a:avLst/>
                <a:gdLst>
                  <a:gd name="T0" fmla="*/ 48 w 96"/>
                  <a:gd name="T1" fmla="*/ 96 h 96"/>
                  <a:gd name="T2" fmla="*/ 14 w 96"/>
                  <a:gd name="T3" fmla="*/ 82 h 96"/>
                  <a:gd name="T4" fmla="*/ 0 w 96"/>
                  <a:gd name="T5" fmla="*/ 48 h 96"/>
                  <a:gd name="T6" fmla="*/ 14 w 96"/>
                  <a:gd name="T7" fmla="*/ 14 h 96"/>
                  <a:gd name="T8" fmla="*/ 48 w 96"/>
                  <a:gd name="T9" fmla="*/ 0 h 96"/>
                  <a:gd name="T10" fmla="*/ 82 w 96"/>
                  <a:gd name="T11" fmla="*/ 14 h 96"/>
                  <a:gd name="T12" fmla="*/ 96 w 96"/>
                  <a:gd name="T13" fmla="*/ 48 h 96"/>
                  <a:gd name="T14" fmla="*/ 82 w 96"/>
                  <a:gd name="T15" fmla="*/ 82 h 96"/>
                  <a:gd name="T16" fmla="*/ 48 w 96"/>
                  <a:gd name="T17" fmla="*/ 96 h 96"/>
                  <a:gd name="T18" fmla="*/ 48 w 96"/>
                  <a:gd name="T19" fmla="*/ 10 h 96"/>
                  <a:gd name="T20" fmla="*/ 21 w 96"/>
                  <a:gd name="T21" fmla="*/ 21 h 96"/>
                  <a:gd name="T22" fmla="*/ 10 w 96"/>
                  <a:gd name="T23" fmla="*/ 48 h 96"/>
                  <a:gd name="T24" fmla="*/ 21 w 96"/>
                  <a:gd name="T25" fmla="*/ 75 h 96"/>
                  <a:gd name="T26" fmla="*/ 48 w 96"/>
                  <a:gd name="T27" fmla="*/ 86 h 96"/>
                  <a:gd name="T28" fmla="*/ 75 w 96"/>
                  <a:gd name="T29" fmla="*/ 75 h 96"/>
                  <a:gd name="T30" fmla="*/ 86 w 96"/>
                  <a:gd name="T31" fmla="*/ 48 h 96"/>
                  <a:gd name="T32" fmla="*/ 75 w 96"/>
                  <a:gd name="T33" fmla="*/ 21 h 96"/>
                  <a:gd name="T34" fmla="*/ 48 w 96"/>
                  <a:gd name="T35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35" y="96"/>
                      <a:pt x="23" y="91"/>
                      <a:pt x="14" y="82"/>
                    </a:cubicBezTo>
                    <a:cubicBezTo>
                      <a:pt x="5" y="73"/>
                      <a:pt x="0" y="61"/>
                      <a:pt x="0" y="48"/>
                    </a:cubicBezTo>
                    <a:cubicBezTo>
                      <a:pt x="0" y="35"/>
                      <a:pt x="5" y="23"/>
                      <a:pt x="14" y="14"/>
                    </a:cubicBezTo>
                    <a:cubicBezTo>
                      <a:pt x="23" y="5"/>
                      <a:pt x="35" y="0"/>
                      <a:pt x="48" y="0"/>
                    </a:cubicBezTo>
                    <a:cubicBezTo>
                      <a:pt x="61" y="0"/>
                      <a:pt x="73" y="5"/>
                      <a:pt x="82" y="14"/>
                    </a:cubicBezTo>
                    <a:cubicBezTo>
                      <a:pt x="91" y="23"/>
                      <a:pt x="96" y="35"/>
                      <a:pt x="96" y="48"/>
                    </a:cubicBezTo>
                    <a:cubicBezTo>
                      <a:pt x="96" y="61"/>
                      <a:pt x="91" y="73"/>
                      <a:pt x="82" y="82"/>
                    </a:cubicBezTo>
                    <a:cubicBezTo>
                      <a:pt x="73" y="91"/>
                      <a:pt x="61" y="96"/>
                      <a:pt x="48" y="96"/>
                    </a:cubicBezTo>
                    <a:moveTo>
                      <a:pt x="48" y="10"/>
                    </a:moveTo>
                    <a:cubicBezTo>
                      <a:pt x="38" y="10"/>
                      <a:pt x="28" y="14"/>
                      <a:pt x="21" y="21"/>
                    </a:cubicBezTo>
                    <a:cubicBezTo>
                      <a:pt x="14" y="28"/>
                      <a:pt x="10" y="38"/>
                      <a:pt x="10" y="48"/>
                    </a:cubicBezTo>
                    <a:cubicBezTo>
                      <a:pt x="10" y="58"/>
                      <a:pt x="14" y="68"/>
                      <a:pt x="21" y="75"/>
                    </a:cubicBezTo>
                    <a:cubicBezTo>
                      <a:pt x="28" y="82"/>
                      <a:pt x="38" y="86"/>
                      <a:pt x="48" y="86"/>
                    </a:cubicBezTo>
                    <a:cubicBezTo>
                      <a:pt x="58" y="86"/>
                      <a:pt x="68" y="82"/>
                      <a:pt x="75" y="75"/>
                    </a:cubicBezTo>
                    <a:cubicBezTo>
                      <a:pt x="82" y="68"/>
                      <a:pt x="86" y="58"/>
                      <a:pt x="86" y="48"/>
                    </a:cubicBezTo>
                    <a:cubicBezTo>
                      <a:pt x="86" y="38"/>
                      <a:pt x="82" y="28"/>
                      <a:pt x="75" y="21"/>
                    </a:cubicBezTo>
                    <a:cubicBezTo>
                      <a:pt x="68" y="14"/>
                      <a:pt x="58" y="10"/>
                      <a:pt x="48" y="1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62"/>
              <p:cNvSpPr/>
              <p:nvPr/>
            </p:nvSpPr>
            <p:spPr bwMode="auto">
              <a:xfrm>
                <a:off x="9933662" y="1487227"/>
                <a:ext cx="0" cy="384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63"/>
              <p:cNvSpPr/>
              <p:nvPr/>
            </p:nvSpPr>
            <p:spPr bwMode="auto">
              <a:xfrm>
                <a:off x="8429788" y="2883544"/>
                <a:ext cx="689515" cy="480164"/>
              </a:xfrm>
              <a:custGeom>
                <a:avLst/>
                <a:gdLst>
                  <a:gd name="T0" fmla="*/ 45 w 178"/>
                  <a:gd name="T1" fmla="*/ 102 h 124"/>
                  <a:gd name="T2" fmla="*/ 1 w 178"/>
                  <a:gd name="T3" fmla="*/ 123 h 124"/>
                  <a:gd name="T4" fmla="*/ 0 w 178"/>
                  <a:gd name="T5" fmla="*/ 123 h 124"/>
                  <a:gd name="T6" fmla="*/ 0 w 178"/>
                  <a:gd name="T7" fmla="*/ 123 h 124"/>
                  <a:gd name="T8" fmla="*/ 1 w 178"/>
                  <a:gd name="T9" fmla="*/ 124 h 124"/>
                  <a:gd name="T10" fmla="*/ 45 w 178"/>
                  <a:gd name="T11" fmla="*/ 102 h 124"/>
                  <a:gd name="T12" fmla="*/ 45 w 178"/>
                  <a:gd name="T13" fmla="*/ 102 h 124"/>
                  <a:gd name="T14" fmla="*/ 178 w 178"/>
                  <a:gd name="T15" fmla="*/ 0 h 124"/>
                  <a:gd name="T16" fmla="*/ 158 w 178"/>
                  <a:gd name="T17" fmla="*/ 19 h 124"/>
                  <a:gd name="T18" fmla="*/ 158 w 178"/>
                  <a:gd name="T19" fmla="*/ 19 h 124"/>
                  <a:gd name="T20" fmla="*/ 178 w 178"/>
                  <a:gd name="T2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124">
                    <a:moveTo>
                      <a:pt x="45" y="102"/>
                    </a:moveTo>
                    <a:cubicBezTo>
                      <a:pt x="31" y="110"/>
                      <a:pt x="16" y="117"/>
                      <a:pt x="1" y="123"/>
                    </a:cubicBezTo>
                    <a:cubicBezTo>
                      <a:pt x="1" y="123"/>
                      <a:pt x="1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16" y="117"/>
                      <a:pt x="31" y="110"/>
                      <a:pt x="45" y="102"/>
                    </a:cubicBezTo>
                    <a:cubicBezTo>
                      <a:pt x="45" y="102"/>
                      <a:pt x="45" y="102"/>
                      <a:pt x="45" y="102"/>
                    </a:cubicBezTo>
                    <a:moveTo>
                      <a:pt x="178" y="0"/>
                    </a:moveTo>
                    <a:cubicBezTo>
                      <a:pt x="172" y="6"/>
                      <a:pt x="165" y="13"/>
                      <a:pt x="158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65" y="13"/>
                      <a:pt x="172" y="6"/>
                      <a:pt x="17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64"/>
              <p:cNvSpPr/>
              <p:nvPr/>
            </p:nvSpPr>
            <p:spPr bwMode="auto">
              <a:xfrm>
                <a:off x="8410582" y="3352184"/>
                <a:ext cx="19206" cy="768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1"/>
                      <a:pt x="0" y="0"/>
                    </a:cubicBezTo>
                  </a:path>
                </a:pathLst>
              </a:custGeom>
              <a:solidFill>
                <a:srgbClr val="E5C0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65"/>
              <p:cNvSpPr/>
              <p:nvPr/>
            </p:nvSpPr>
            <p:spPr bwMode="auto">
              <a:xfrm>
                <a:off x="8604568" y="2956529"/>
                <a:ext cx="437909" cy="320750"/>
              </a:xfrm>
              <a:custGeom>
                <a:avLst/>
                <a:gdLst>
                  <a:gd name="T0" fmla="*/ 113 w 113"/>
                  <a:gd name="T1" fmla="*/ 0 h 83"/>
                  <a:gd name="T2" fmla="*/ 0 w 113"/>
                  <a:gd name="T3" fmla="*/ 83 h 83"/>
                  <a:gd name="T4" fmla="*/ 0 w 113"/>
                  <a:gd name="T5" fmla="*/ 83 h 83"/>
                  <a:gd name="T6" fmla="*/ 113 w 113"/>
                  <a:gd name="T7" fmla="*/ 0 h 83"/>
                  <a:gd name="T8" fmla="*/ 113 w 11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83">
                    <a:moveTo>
                      <a:pt x="113" y="0"/>
                    </a:moveTo>
                    <a:cubicBezTo>
                      <a:pt x="80" y="31"/>
                      <a:pt x="42" y="60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42" y="60"/>
                      <a:pt x="80" y="31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66"/>
              <p:cNvSpPr/>
              <p:nvPr/>
            </p:nvSpPr>
            <p:spPr bwMode="auto">
              <a:xfrm>
                <a:off x="9057843" y="1944343"/>
                <a:ext cx="674150" cy="822041"/>
              </a:xfrm>
              <a:custGeom>
                <a:avLst/>
                <a:gdLst>
                  <a:gd name="T0" fmla="*/ 153 w 174"/>
                  <a:gd name="T1" fmla="*/ 0 h 212"/>
                  <a:gd name="T2" fmla="*/ 101 w 174"/>
                  <a:gd name="T3" fmla="*/ 71 h 212"/>
                  <a:gd name="T4" fmla="*/ 92 w 174"/>
                  <a:gd name="T5" fmla="*/ 84 h 212"/>
                  <a:gd name="T6" fmla="*/ 89 w 174"/>
                  <a:gd name="T7" fmla="*/ 87 h 212"/>
                  <a:gd name="T8" fmla="*/ 0 w 174"/>
                  <a:gd name="T9" fmla="*/ 189 h 212"/>
                  <a:gd name="T10" fmla="*/ 44 w 174"/>
                  <a:gd name="T11" fmla="*/ 212 h 212"/>
                  <a:gd name="T12" fmla="*/ 174 w 174"/>
                  <a:gd name="T13" fmla="*/ 11 h 212"/>
                  <a:gd name="T14" fmla="*/ 153 w 174"/>
                  <a:gd name="T1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212">
                    <a:moveTo>
                      <a:pt x="153" y="0"/>
                    </a:moveTo>
                    <a:cubicBezTo>
                      <a:pt x="138" y="22"/>
                      <a:pt x="121" y="46"/>
                      <a:pt x="101" y="71"/>
                    </a:cubicBezTo>
                    <a:cubicBezTo>
                      <a:pt x="99" y="76"/>
                      <a:pt x="96" y="80"/>
                      <a:pt x="92" y="84"/>
                    </a:cubicBezTo>
                    <a:cubicBezTo>
                      <a:pt x="91" y="85"/>
                      <a:pt x="90" y="86"/>
                      <a:pt x="89" y="87"/>
                    </a:cubicBezTo>
                    <a:cubicBezTo>
                      <a:pt x="63" y="120"/>
                      <a:pt x="33" y="155"/>
                      <a:pt x="0" y="189"/>
                    </a:cubicBezTo>
                    <a:cubicBezTo>
                      <a:pt x="13" y="198"/>
                      <a:pt x="28" y="206"/>
                      <a:pt x="44" y="212"/>
                    </a:cubicBezTo>
                    <a:cubicBezTo>
                      <a:pt x="103" y="145"/>
                      <a:pt x="145" y="71"/>
                      <a:pt x="174" y="11"/>
                    </a:cubicBezTo>
                    <a:cubicBezTo>
                      <a:pt x="166" y="8"/>
                      <a:pt x="159" y="4"/>
                      <a:pt x="153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67"/>
              <p:cNvSpPr/>
              <p:nvPr/>
            </p:nvSpPr>
            <p:spPr bwMode="auto">
              <a:xfrm>
                <a:off x="9674374" y="1583260"/>
                <a:ext cx="224717" cy="361084"/>
              </a:xfrm>
              <a:custGeom>
                <a:avLst/>
                <a:gdLst>
                  <a:gd name="T0" fmla="*/ 58 w 58"/>
                  <a:gd name="T1" fmla="*/ 0 h 93"/>
                  <a:gd name="T2" fmla="*/ 52 w 58"/>
                  <a:gd name="T3" fmla="*/ 1 h 93"/>
                  <a:gd name="T4" fmla="*/ 0 w 58"/>
                  <a:gd name="T5" fmla="*/ 83 h 93"/>
                  <a:gd name="T6" fmla="*/ 20 w 58"/>
                  <a:gd name="T7" fmla="*/ 93 h 93"/>
                  <a:gd name="T8" fmla="*/ 58 w 5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3">
                    <a:moveTo>
                      <a:pt x="58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41" y="20"/>
                      <a:pt x="24" y="49"/>
                      <a:pt x="0" y="83"/>
                    </a:cubicBezTo>
                    <a:cubicBezTo>
                      <a:pt x="6" y="87"/>
                      <a:pt x="13" y="90"/>
                      <a:pt x="20" y="93"/>
                    </a:cubicBezTo>
                    <a:cubicBezTo>
                      <a:pt x="39" y="53"/>
                      <a:pt x="51" y="20"/>
                      <a:pt x="58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68"/>
              <p:cNvSpPr/>
              <p:nvPr/>
            </p:nvSpPr>
            <p:spPr bwMode="auto">
              <a:xfrm>
                <a:off x="8299183" y="2712605"/>
                <a:ext cx="893105" cy="647261"/>
              </a:xfrm>
              <a:custGeom>
                <a:avLst/>
                <a:gdLst>
                  <a:gd name="T0" fmla="*/ 188 w 231"/>
                  <a:gd name="T1" fmla="*/ 0 h 167"/>
                  <a:gd name="T2" fmla="*/ 0 w 231"/>
                  <a:gd name="T3" fmla="*/ 147 h 167"/>
                  <a:gd name="T4" fmla="*/ 29 w 231"/>
                  <a:gd name="T5" fmla="*/ 165 h 167"/>
                  <a:gd name="T6" fmla="*/ 34 w 231"/>
                  <a:gd name="T7" fmla="*/ 167 h 167"/>
                  <a:gd name="T8" fmla="*/ 35 w 231"/>
                  <a:gd name="T9" fmla="*/ 167 h 167"/>
                  <a:gd name="T10" fmla="*/ 79 w 231"/>
                  <a:gd name="T11" fmla="*/ 146 h 167"/>
                  <a:gd name="T12" fmla="*/ 192 w 231"/>
                  <a:gd name="T13" fmla="*/ 63 h 167"/>
                  <a:gd name="T14" fmla="*/ 212 w 231"/>
                  <a:gd name="T15" fmla="*/ 44 h 167"/>
                  <a:gd name="T16" fmla="*/ 231 w 231"/>
                  <a:gd name="T17" fmla="*/ 23 h 167"/>
                  <a:gd name="T18" fmla="*/ 188 w 23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167">
                    <a:moveTo>
                      <a:pt x="188" y="0"/>
                    </a:moveTo>
                    <a:cubicBezTo>
                      <a:pt x="133" y="55"/>
                      <a:pt x="70" y="108"/>
                      <a:pt x="0" y="147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32" y="166"/>
                      <a:pt x="33" y="166"/>
                      <a:pt x="34" y="167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50" y="161"/>
                      <a:pt x="65" y="154"/>
                      <a:pt x="79" y="146"/>
                    </a:cubicBezTo>
                    <a:cubicBezTo>
                      <a:pt x="121" y="123"/>
                      <a:pt x="159" y="94"/>
                      <a:pt x="192" y="63"/>
                    </a:cubicBezTo>
                    <a:cubicBezTo>
                      <a:pt x="199" y="57"/>
                      <a:pt x="206" y="50"/>
                      <a:pt x="212" y="44"/>
                    </a:cubicBezTo>
                    <a:cubicBezTo>
                      <a:pt x="219" y="37"/>
                      <a:pt x="225" y="30"/>
                      <a:pt x="231" y="23"/>
                    </a:cubicBezTo>
                    <a:cubicBezTo>
                      <a:pt x="215" y="17"/>
                      <a:pt x="201" y="9"/>
                      <a:pt x="188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69"/>
              <p:cNvSpPr/>
              <p:nvPr/>
            </p:nvSpPr>
            <p:spPr bwMode="auto">
              <a:xfrm>
                <a:off x="9649405" y="1905930"/>
                <a:ext cx="101794" cy="80667"/>
              </a:xfrm>
              <a:custGeom>
                <a:avLst/>
                <a:gdLst>
                  <a:gd name="T0" fmla="*/ 6 w 26"/>
                  <a:gd name="T1" fmla="*/ 0 h 21"/>
                  <a:gd name="T2" fmla="*/ 0 w 26"/>
                  <a:gd name="T3" fmla="*/ 10 h 21"/>
                  <a:gd name="T4" fmla="*/ 21 w 26"/>
                  <a:gd name="T5" fmla="*/ 21 h 21"/>
                  <a:gd name="T6" fmla="*/ 26 w 26"/>
                  <a:gd name="T7" fmla="*/ 10 h 21"/>
                  <a:gd name="T8" fmla="*/ 6 w 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" y="14"/>
                      <a:pt x="13" y="18"/>
                      <a:pt x="21" y="21"/>
                    </a:cubicBezTo>
                    <a:cubicBezTo>
                      <a:pt x="23" y="17"/>
                      <a:pt x="25" y="13"/>
                      <a:pt x="26" y="10"/>
                    </a:cubicBezTo>
                    <a:cubicBezTo>
                      <a:pt x="19" y="7"/>
                      <a:pt x="12" y="4"/>
                      <a:pt x="6" y="0"/>
                    </a:cubicBezTo>
                  </a:path>
                </a:pathLst>
              </a:custGeom>
              <a:solidFill>
                <a:srgbClr val="BCDBE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70"/>
              <p:cNvSpPr/>
              <p:nvPr/>
            </p:nvSpPr>
            <p:spPr bwMode="auto">
              <a:xfrm>
                <a:off x="9027112" y="2678033"/>
                <a:ext cx="201669" cy="122922"/>
              </a:xfrm>
              <a:custGeom>
                <a:avLst/>
                <a:gdLst>
                  <a:gd name="T0" fmla="*/ 8 w 52"/>
                  <a:gd name="T1" fmla="*/ 0 h 32"/>
                  <a:gd name="T2" fmla="*/ 0 w 52"/>
                  <a:gd name="T3" fmla="*/ 9 h 32"/>
                  <a:gd name="T4" fmla="*/ 43 w 52"/>
                  <a:gd name="T5" fmla="*/ 32 h 32"/>
                  <a:gd name="T6" fmla="*/ 52 w 52"/>
                  <a:gd name="T7" fmla="*/ 23 h 32"/>
                  <a:gd name="T8" fmla="*/ 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8" y="0"/>
                    </a:moveTo>
                    <a:cubicBezTo>
                      <a:pt x="5" y="3"/>
                      <a:pt x="2" y="6"/>
                      <a:pt x="0" y="9"/>
                    </a:cubicBezTo>
                    <a:cubicBezTo>
                      <a:pt x="13" y="18"/>
                      <a:pt x="27" y="26"/>
                      <a:pt x="43" y="32"/>
                    </a:cubicBezTo>
                    <a:cubicBezTo>
                      <a:pt x="46" y="29"/>
                      <a:pt x="49" y="26"/>
                      <a:pt x="52" y="23"/>
                    </a:cubicBezTo>
                    <a:cubicBezTo>
                      <a:pt x="36" y="17"/>
                      <a:pt x="21" y="9"/>
                      <a:pt x="8" y="0"/>
                    </a:cubicBezTo>
                  </a:path>
                </a:pathLst>
              </a:custGeom>
              <a:solidFill>
                <a:srgbClr val="BCDBE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71"/>
              <p:cNvSpPr/>
              <p:nvPr/>
            </p:nvSpPr>
            <p:spPr bwMode="auto">
              <a:xfrm>
                <a:off x="9874122" y="1494909"/>
                <a:ext cx="55699" cy="92191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0 h 24"/>
                  <a:gd name="T4" fmla="*/ 0 w 14"/>
                  <a:gd name="T5" fmla="*/ 24 h 24"/>
                  <a:gd name="T6" fmla="*/ 6 w 14"/>
                  <a:gd name="T7" fmla="*/ 23 h 24"/>
                  <a:gd name="T8" fmla="*/ 14 w 1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9" y="9"/>
                      <a:pt x="0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0" y="10"/>
                      <a:pt x="13" y="2"/>
                      <a:pt x="14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72"/>
              <p:cNvSpPr/>
              <p:nvPr/>
            </p:nvSpPr>
            <p:spPr bwMode="auto">
              <a:xfrm>
                <a:off x="9401641" y="2218997"/>
                <a:ext cx="48016" cy="63382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16 h 16"/>
                  <a:gd name="T4" fmla="*/ 3 w 12"/>
                  <a:gd name="T5" fmla="*/ 13 h 16"/>
                  <a:gd name="T6" fmla="*/ 12 w 1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8" y="5"/>
                      <a:pt x="5" y="11"/>
                      <a:pt x="0" y="16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7" y="9"/>
                      <a:pt x="10" y="5"/>
                      <a:pt x="12" y="0"/>
                    </a:cubicBezTo>
                  </a:path>
                </a:pathLst>
              </a:custGeom>
              <a:solidFill>
                <a:srgbClr val="1433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19667" y="2210501"/>
            <a:ext cx="2662141" cy="1241850"/>
            <a:chOff x="719667" y="2210501"/>
            <a:chExt cx="2662141" cy="1241850"/>
          </a:xfrm>
        </p:grpSpPr>
        <p:sp>
          <p:nvSpPr>
            <p:cNvPr id="5" name="Rectangle 76"/>
            <p:cNvSpPr/>
            <p:nvPr/>
          </p:nvSpPr>
          <p:spPr bwMode="auto">
            <a:xfrm>
              <a:off x="719667" y="2460706"/>
              <a:ext cx="2662141" cy="991645"/>
            </a:xfrm>
            <a:prstGeom prst="rect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 </a:t>
              </a:r>
              <a:br>
                <a:rPr lang="zh-CN" altLang="en-US" sz="1100" dirty="0"/>
              </a:b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6" name="Rectangle: Rounded Corners 77"/>
            <p:cNvSpPr/>
            <p:nvPr/>
          </p:nvSpPr>
          <p:spPr bwMode="auto">
            <a:xfrm>
              <a:off x="1019437" y="2210501"/>
              <a:ext cx="2062602" cy="30305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lvl="0"/>
              <a:r>
                <a:rPr lang="zh-CN" altLang="en-US" sz="1400" b="1" dirty="0">
                  <a:solidFill>
                    <a:srgbClr val="FFFFFF"/>
                  </a:solidFill>
                </a:rPr>
                <a:t>输入标题文本</a:t>
              </a:r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3"/>
            </p:custDataLst>
          </p:nvPr>
        </p:nvGrpSpPr>
        <p:grpSpPr>
          <a:xfrm>
            <a:off x="2401480" y="4394523"/>
            <a:ext cx="2662141" cy="1241850"/>
            <a:chOff x="2401480" y="4394523"/>
            <a:chExt cx="2662141" cy="1241850"/>
          </a:xfrm>
        </p:grpSpPr>
        <p:sp>
          <p:nvSpPr>
            <p:cNvPr id="7" name="Rectangle 78"/>
            <p:cNvSpPr/>
            <p:nvPr/>
          </p:nvSpPr>
          <p:spPr bwMode="auto">
            <a:xfrm>
              <a:off x="2401480" y="4644728"/>
              <a:ext cx="2662141" cy="991645"/>
            </a:xfrm>
            <a:prstGeom prst="rect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 </a:t>
              </a:r>
              <a:br>
                <a:rPr lang="zh-CN" altLang="en-US" sz="1100" dirty="0"/>
              </a:b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8" name="Rectangle: Rounded Corners 79"/>
            <p:cNvSpPr/>
            <p:nvPr/>
          </p:nvSpPr>
          <p:spPr bwMode="auto">
            <a:xfrm>
              <a:off x="2701250" y="4394523"/>
              <a:ext cx="2062602" cy="3030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lvl="0"/>
              <a:r>
                <a:rPr lang="zh-CN" altLang="en-US" sz="1400" b="1" dirty="0">
                  <a:solidFill>
                    <a:srgbClr val="FFFFFF"/>
                  </a:solidFill>
                </a:rPr>
                <a:t>输入标题文本</a:t>
              </a:r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4"/>
            </p:custDataLst>
          </p:nvPr>
        </p:nvGrpSpPr>
        <p:grpSpPr>
          <a:xfrm>
            <a:off x="5066406" y="4394523"/>
            <a:ext cx="2662141" cy="1241850"/>
            <a:chOff x="5066406" y="4394523"/>
            <a:chExt cx="2662141" cy="1241850"/>
          </a:xfrm>
        </p:grpSpPr>
        <p:sp>
          <p:nvSpPr>
            <p:cNvPr id="9" name="Rectangle 87"/>
            <p:cNvSpPr/>
            <p:nvPr/>
          </p:nvSpPr>
          <p:spPr bwMode="auto">
            <a:xfrm>
              <a:off x="5066406" y="4644728"/>
              <a:ext cx="2662141" cy="991645"/>
            </a:xfrm>
            <a:prstGeom prst="rect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 </a:t>
              </a:r>
              <a:br>
                <a:rPr lang="zh-CN" altLang="en-US" sz="1100" dirty="0"/>
              </a:b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0" name="Rectangle: Rounded Corners 88"/>
            <p:cNvSpPr/>
            <p:nvPr/>
          </p:nvSpPr>
          <p:spPr bwMode="auto">
            <a:xfrm>
              <a:off x="5366176" y="4394523"/>
              <a:ext cx="2062602" cy="30305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lvl="0"/>
              <a:r>
                <a:rPr lang="zh-CN" altLang="en-US" sz="1400" b="1" dirty="0">
                  <a:solidFill>
                    <a:srgbClr val="FFFFFF"/>
                  </a:solidFill>
                </a:rPr>
                <a:t>输入标题文本</a:t>
              </a:r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5"/>
            </p:custDataLst>
          </p:nvPr>
        </p:nvGrpSpPr>
        <p:grpSpPr>
          <a:xfrm>
            <a:off x="3681578" y="2210501"/>
            <a:ext cx="2662141" cy="1241850"/>
            <a:chOff x="3681578" y="2210501"/>
            <a:chExt cx="2662141" cy="1241850"/>
          </a:xfrm>
        </p:grpSpPr>
        <p:sp>
          <p:nvSpPr>
            <p:cNvPr id="11" name="Rectangle 89"/>
            <p:cNvSpPr/>
            <p:nvPr/>
          </p:nvSpPr>
          <p:spPr bwMode="auto">
            <a:xfrm>
              <a:off x="3681578" y="2460706"/>
              <a:ext cx="2662141" cy="991645"/>
            </a:xfrm>
            <a:prstGeom prst="rect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 </a:t>
              </a:r>
              <a:br>
                <a:rPr lang="zh-CN" altLang="en-US" sz="1100" dirty="0"/>
              </a:b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2" name="Rectangle: Rounded Corners 90"/>
            <p:cNvSpPr/>
            <p:nvPr/>
          </p:nvSpPr>
          <p:spPr bwMode="auto">
            <a:xfrm>
              <a:off x="3981348" y="2210501"/>
              <a:ext cx="2062602" cy="30305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lvl="0"/>
              <a:r>
                <a:rPr lang="zh-CN" altLang="en-US" sz="1400" b="1" dirty="0">
                  <a:solidFill>
                    <a:srgbClr val="FFFFFF"/>
                  </a:solidFill>
                </a:rPr>
                <a:t>输入标题文本</a:t>
              </a:r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6"/>
            </p:custDataLst>
          </p:nvPr>
        </p:nvGrpSpPr>
        <p:grpSpPr>
          <a:xfrm>
            <a:off x="8783133" y="3656599"/>
            <a:ext cx="2662141" cy="1241850"/>
            <a:chOff x="8783133" y="3656599"/>
            <a:chExt cx="2662141" cy="1241850"/>
          </a:xfrm>
        </p:grpSpPr>
        <p:sp>
          <p:nvSpPr>
            <p:cNvPr id="13" name="Rectangle 91"/>
            <p:cNvSpPr/>
            <p:nvPr/>
          </p:nvSpPr>
          <p:spPr bwMode="auto">
            <a:xfrm>
              <a:off x="8783133" y="3906804"/>
              <a:ext cx="2662141" cy="991645"/>
            </a:xfrm>
            <a:prstGeom prst="rect">
              <a:avLst/>
            </a:prstGeom>
            <a:noFill/>
            <a:ln w="19050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 </a:t>
              </a:r>
              <a:br>
                <a:rPr lang="zh-CN" altLang="en-US" sz="1100" dirty="0"/>
              </a:b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4" name="Rectangle: Rounded Corners 92"/>
            <p:cNvSpPr/>
            <p:nvPr/>
          </p:nvSpPr>
          <p:spPr bwMode="auto">
            <a:xfrm>
              <a:off x="9082903" y="3656599"/>
              <a:ext cx="2062602" cy="30305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lvl="0"/>
              <a:r>
                <a:rPr lang="zh-CN" altLang="en-US" sz="1400" b="1" dirty="0">
                  <a:solidFill>
                    <a:srgbClr val="FFFFFF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5555940" y="1544972"/>
            <a:ext cx="5380928" cy="4665616"/>
            <a:chOff x="931096" y="1268761"/>
            <a:chExt cx="5154990" cy="4469711"/>
          </a:xfrm>
        </p:grpSpPr>
        <p:grpSp>
          <p:nvGrpSpPr>
            <p:cNvPr id="40" name="Group 53"/>
            <p:cNvGrpSpPr/>
            <p:nvPr/>
          </p:nvGrpSpPr>
          <p:grpSpPr>
            <a:xfrm>
              <a:off x="931096" y="3312576"/>
              <a:ext cx="3562057" cy="2425896"/>
              <a:chOff x="685800" y="2833216"/>
              <a:chExt cx="2680178" cy="1825303"/>
            </a:xfrm>
          </p:grpSpPr>
          <p:sp>
            <p:nvSpPr>
              <p:cNvPr id="69" name="Freeform: Shape 54"/>
              <p:cNvSpPr/>
              <p:nvPr/>
            </p:nvSpPr>
            <p:spPr bwMode="auto">
              <a:xfrm>
                <a:off x="685800" y="3492976"/>
                <a:ext cx="1341438" cy="1165543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201"/>
                  </a:cxn>
                  <a:cxn ang="0">
                    <a:pos x="845" y="598"/>
                  </a:cxn>
                  <a:cxn ang="0">
                    <a:pos x="845" y="353"/>
                  </a:cxn>
                  <a:cxn ang="0">
                    <a:pos x="91" y="0"/>
                  </a:cxn>
                </a:cxnLst>
                <a:rect l="0" t="0" r="r" b="b"/>
                <a:pathLst>
                  <a:path w="845" h="598">
                    <a:moveTo>
                      <a:pt x="91" y="0"/>
                    </a:moveTo>
                    <a:lnTo>
                      <a:pt x="0" y="201"/>
                    </a:lnTo>
                    <a:lnTo>
                      <a:pt x="845" y="598"/>
                    </a:lnTo>
                    <a:lnTo>
                      <a:pt x="845" y="35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55"/>
              <p:cNvSpPr/>
              <p:nvPr/>
            </p:nvSpPr>
            <p:spPr bwMode="auto">
              <a:xfrm>
                <a:off x="831057" y="2833216"/>
                <a:ext cx="2392361" cy="1350705"/>
              </a:xfrm>
              <a:custGeom>
                <a:avLst/>
                <a:gdLst/>
                <a:ahLst/>
                <a:cxnLst>
                  <a:cxn ang="0">
                    <a:pos x="758" y="693"/>
                  </a:cxn>
                  <a:cxn ang="0">
                    <a:pos x="0" y="340"/>
                  </a:cxn>
                  <a:cxn ang="0">
                    <a:pos x="750" y="0"/>
                  </a:cxn>
                  <a:cxn ang="0">
                    <a:pos x="1512" y="340"/>
                  </a:cxn>
                  <a:cxn ang="0">
                    <a:pos x="758" y="693"/>
                  </a:cxn>
                </a:cxnLst>
                <a:rect l="0" t="0" r="r" b="b"/>
                <a:pathLst>
                  <a:path w="1512" h="693">
                    <a:moveTo>
                      <a:pt x="758" y="693"/>
                    </a:moveTo>
                    <a:lnTo>
                      <a:pt x="0" y="340"/>
                    </a:lnTo>
                    <a:lnTo>
                      <a:pt x="750" y="0"/>
                    </a:lnTo>
                    <a:lnTo>
                      <a:pt x="1512" y="340"/>
                    </a:lnTo>
                    <a:lnTo>
                      <a:pt x="758" y="69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56"/>
              <p:cNvSpPr/>
              <p:nvPr/>
            </p:nvSpPr>
            <p:spPr bwMode="auto">
              <a:xfrm flipH="1">
                <a:off x="2024540" y="3492976"/>
                <a:ext cx="1341438" cy="1165543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201"/>
                  </a:cxn>
                  <a:cxn ang="0">
                    <a:pos x="845" y="598"/>
                  </a:cxn>
                  <a:cxn ang="0">
                    <a:pos x="845" y="353"/>
                  </a:cxn>
                  <a:cxn ang="0">
                    <a:pos x="91" y="0"/>
                  </a:cxn>
                </a:cxnLst>
                <a:rect l="0" t="0" r="r" b="b"/>
                <a:pathLst>
                  <a:path w="845" h="598">
                    <a:moveTo>
                      <a:pt x="91" y="0"/>
                    </a:moveTo>
                    <a:lnTo>
                      <a:pt x="0" y="201"/>
                    </a:lnTo>
                    <a:lnTo>
                      <a:pt x="845" y="598"/>
                    </a:lnTo>
                    <a:lnTo>
                      <a:pt x="845" y="35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Group 57"/>
            <p:cNvGrpSpPr/>
            <p:nvPr/>
          </p:nvGrpSpPr>
          <p:grpSpPr>
            <a:xfrm>
              <a:off x="1176893" y="2829803"/>
              <a:ext cx="3067729" cy="2132848"/>
              <a:chOff x="870744" y="2469966"/>
              <a:chExt cx="2308235" cy="1604807"/>
            </a:xfrm>
          </p:grpSpPr>
          <p:sp>
            <p:nvSpPr>
              <p:cNvPr id="66" name="Freeform: Shape 58"/>
              <p:cNvSpPr/>
              <p:nvPr/>
            </p:nvSpPr>
            <p:spPr bwMode="auto">
              <a:xfrm>
                <a:off x="870744" y="3018378"/>
                <a:ext cx="1154113" cy="10563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201"/>
                  </a:cxn>
                  <a:cxn ang="0">
                    <a:pos x="727" y="542"/>
                  </a:cxn>
                  <a:cxn ang="0">
                    <a:pos x="727" y="297"/>
                  </a:cxn>
                  <a:cxn ang="0">
                    <a:pos x="95" y="0"/>
                  </a:cxn>
                </a:cxnLst>
                <a:rect l="0" t="0" r="r" b="b"/>
                <a:pathLst>
                  <a:path w="727" h="542">
                    <a:moveTo>
                      <a:pt x="95" y="0"/>
                    </a:moveTo>
                    <a:lnTo>
                      <a:pt x="0" y="201"/>
                    </a:lnTo>
                    <a:lnTo>
                      <a:pt x="727" y="542"/>
                    </a:lnTo>
                    <a:lnTo>
                      <a:pt x="727" y="29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59"/>
              <p:cNvSpPr/>
              <p:nvPr/>
            </p:nvSpPr>
            <p:spPr bwMode="auto">
              <a:xfrm>
                <a:off x="1021557" y="2469966"/>
                <a:ext cx="2008188" cy="1130460"/>
              </a:xfrm>
              <a:custGeom>
                <a:avLst/>
                <a:gdLst/>
                <a:ahLst/>
                <a:cxnLst>
                  <a:cxn ang="0">
                    <a:pos x="636" y="580"/>
                  </a:cxn>
                  <a:cxn ang="0">
                    <a:pos x="0" y="283"/>
                  </a:cxn>
                  <a:cxn ang="0">
                    <a:pos x="632" y="0"/>
                  </a:cxn>
                  <a:cxn ang="0">
                    <a:pos x="1268" y="283"/>
                  </a:cxn>
                  <a:cxn ang="0">
                    <a:pos x="636" y="580"/>
                  </a:cxn>
                </a:cxnLst>
                <a:rect l="0" t="0" r="r" b="b"/>
                <a:pathLst>
                  <a:path w="1268" h="580">
                    <a:moveTo>
                      <a:pt x="636" y="580"/>
                    </a:moveTo>
                    <a:lnTo>
                      <a:pt x="0" y="283"/>
                    </a:lnTo>
                    <a:lnTo>
                      <a:pt x="632" y="0"/>
                    </a:lnTo>
                    <a:lnTo>
                      <a:pt x="1268" y="283"/>
                    </a:lnTo>
                    <a:lnTo>
                      <a:pt x="636" y="58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60"/>
              <p:cNvSpPr/>
              <p:nvPr/>
            </p:nvSpPr>
            <p:spPr bwMode="auto">
              <a:xfrm flipH="1">
                <a:off x="2024866" y="3018378"/>
                <a:ext cx="1154113" cy="105639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201"/>
                  </a:cxn>
                  <a:cxn ang="0">
                    <a:pos x="727" y="542"/>
                  </a:cxn>
                  <a:cxn ang="0">
                    <a:pos x="727" y="297"/>
                  </a:cxn>
                  <a:cxn ang="0">
                    <a:pos x="95" y="0"/>
                  </a:cxn>
                </a:cxnLst>
                <a:rect l="0" t="0" r="r" b="b"/>
                <a:pathLst>
                  <a:path w="727" h="542">
                    <a:moveTo>
                      <a:pt x="95" y="0"/>
                    </a:moveTo>
                    <a:lnTo>
                      <a:pt x="0" y="201"/>
                    </a:lnTo>
                    <a:lnTo>
                      <a:pt x="727" y="542"/>
                    </a:lnTo>
                    <a:lnTo>
                      <a:pt x="727" y="29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Group 61"/>
            <p:cNvGrpSpPr/>
            <p:nvPr/>
          </p:nvGrpSpPr>
          <p:grpSpPr>
            <a:xfrm>
              <a:off x="1442734" y="2351544"/>
              <a:ext cx="2534996" cy="1852124"/>
              <a:chOff x="1070769" y="2110112"/>
              <a:chExt cx="1907393" cy="1393583"/>
            </a:xfrm>
          </p:grpSpPr>
          <p:sp>
            <p:nvSpPr>
              <p:cNvPr id="63" name="Freeform: Shape 62"/>
              <p:cNvSpPr/>
              <p:nvPr/>
            </p:nvSpPr>
            <p:spPr bwMode="auto">
              <a:xfrm>
                <a:off x="1070769" y="2560346"/>
                <a:ext cx="954088" cy="94334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201"/>
                  </a:cxn>
                  <a:cxn ang="0">
                    <a:pos x="601" y="484"/>
                  </a:cxn>
                  <a:cxn ang="0">
                    <a:pos x="601" y="240"/>
                  </a:cxn>
                  <a:cxn ang="0">
                    <a:pos x="91" y="0"/>
                  </a:cxn>
                </a:cxnLst>
                <a:rect l="0" t="0" r="r" b="b"/>
                <a:pathLst>
                  <a:path w="601" h="484">
                    <a:moveTo>
                      <a:pt x="91" y="0"/>
                    </a:moveTo>
                    <a:lnTo>
                      <a:pt x="0" y="201"/>
                    </a:lnTo>
                    <a:lnTo>
                      <a:pt x="601" y="484"/>
                    </a:lnTo>
                    <a:lnTo>
                      <a:pt x="601" y="24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63"/>
              <p:cNvSpPr/>
              <p:nvPr/>
            </p:nvSpPr>
            <p:spPr bwMode="auto">
              <a:xfrm>
                <a:off x="1214438" y="2110112"/>
                <a:ext cx="1621631" cy="918012"/>
              </a:xfrm>
              <a:custGeom>
                <a:avLst/>
                <a:gdLst/>
                <a:ahLst/>
                <a:cxnLst>
                  <a:cxn ang="0">
                    <a:pos x="514" y="471"/>
                  </a:cxn>
                  <a:cxn ang="0">
                    <a:pos x="0" y="231"/>
                  </a:cxn>
                  <a:cxn ang="0">
                    <a:pos x="510" y="0"/>
                  </a:cxn>
                  <a:cxn ang="0">
                    <a:pos x="1024" y="231"/>
                  </a:cxn>
                  <a:cxn ang="0">
                    <a:pos x="514" y="471"/>
                  </a:cxn>
                </a:cxnLst>
                <a:rect l="0" t="0" r="r" b="b"/>
                <a:pathLst>
                  <a:path w="1024" h="471">
                    <a:moveTo>
                      <a:pt x="514" y="471"/>
                    </a:moveTo>
                    <a:lnTo>
                      <a:pt x="0" y="231"/>
                    </a:lnTo>
                    <a:lnTo>
                      <a:pt x="510" y="0"/>
                    </a:lnTo>
                    <a:lnTo>
                      <a:pt x="1024" y="231"/>
                    </a:lnTo>
                    <a:lnTo>
                      <a:pt x="514" y="47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64"/>
              <p:cNvSpPr/>
              <p:nvPr/>
            </p:nvSpPr>
            <p:spPr bwMode="auto">
              <a:xfrm flipH="1">
                <a:off x="2024074" y="2560346"/>
                <a:ext cx="954088" cy="94334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201"/>
                  </a:cxn>
                  <a:cxn ang="0">
                    <a:pos x="601" y="484"/>
                  </a:cxn>
                  <a:cxn ang="0">
                    <a:pos x="601" y="240"/>
                  </a:cxn>
                  <a:cxn ang="0">
                    <a:pos x="91" y="0"/>
                  </a:cxn>
                </a:cxnLst>
                <a:rect l="0" t="0" r="r" b="b"/>
                <a:pathLst>
                  <a:path w="601" h="484">
                    <a:moveTo>
                      <a:pt x="91" y="0"/>
                    </a:moveTo>
                    <a:lnTo>
                      <a:pt x="0" y="201"/>
                    </a:lnTo>
                    <a:lnTo>
                      <a:pt x="601" y="484"/>
                    </a:lnTo>
                    <a:lnTo>
                      <a:pt x="601" y="24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Group 65"/>
            <p:cNvGrpSpPr/>
            <p:nvPr/>
          </p:nvGrpSpPr>
          <p:grpSpPr>
            <a:xfrm>
              <a:off x="1692752" y="1865845"/>
              <a:ext cx="2041270" cy="1560060"/>
              <a:chOff x="1258888" y="1744661"/>
              <a:chExt cx="1535901" cy="1173828"/>
            </a:xfrm>
          </p:grpSpPr>
          <p:sp>
            <p:nvSpPr>
              <p:cNvPr id="59" name="Freeform: Shape 66"/>
              <p:cNvSpPr/>
              <p:nvPr/>
            </p:nvSpPr>
            <p:spPr bwMode="auto">
              <a:xfrm>
                <a:off x="1410488" y="1744661"/>
                <a:ext cx="1232700" cy="705563"/>
              </a:xfrm>
              <a:custGeom>
                <a:avLst/>
                <a:gdLst/>
                <a:ahLst/>
                <a:cxnLst>
                  <a:cxn ang="0">
                    <a:pos x="392" y="362"/>
                  </a:cxn>
                  <a:cxn ang="0">
                    <a:pos x="0" y="179"/>
                  </a:cxn>
                  <a:cxn ang="0">
                    <a:pos x="388" y="0"/>
                  </a:cxn>
                  <a:cxn ang="0">
                    <a:pos x="784" y="179"/>
                  </a:cxn>
                  <a:cxn ang="0">
                    <a:pos x="392" y="362"/>
                  </a:cxn>
                </a:cxnLst>
                <a:rect l="0" t="0" r="r" b="b"/>
                <a:pathLst>
                  <a:path w="784" h="362">
                    <a:moveTo>
                      <a:pt x="392" y="362"/>
                    </a:moveTo>
                    <a:lnTo>
                      <a:pt x="0" y="179"/>
                    </a:lnTo>
                    <a:lnTo>
                      <a:pt x="388" y="0"/>
                    </a:lnTo>
                    <a:lnTo>
                      <a:pt x="784" y="179"/>
                    </a:lnTo>
                    <a:lnTo>
                      <a:pt x="392" y="362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0" name="Group 67"/>
              <p:cNvGrpSpPr/>
              <p:nvPr/>
            </p:nvGrpSpPr>
            <p:grpSpPr>
              <a:xfrm>
                <a:off x="1258888" y="2094032"/>
                <a:ext cx="1535901" cy="824457"/>
                <a:chOff x="1951831" y="2379266"/>
                <a:chExt cx="1535901" cy="671513"/>
              </a:xfrm>
            </p:grpSpPr>
            <p:sp>
              <p:nvSpPr>
                <p:cNvPr id="61" name="Freeform: Shape 68"/>
                <p:cNvSpPr/>
                <p:nvPr/>
              </p:nvSpPr>
              <p:spPr bwMode="auto">
                <a:xfrm>
                  <a:off x="1951831" y="2379266"/>
                  <a:ext cx="768350" cy="67151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201"/>
                    </a:cxn>
                    <a:cxn ang="0">
                      <a:pos x="484" y="423"/>
                    </a:cxn>
                    <a:cxn ang="0">
                      <a:pos x="484" y="179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484" h="423">
                      <a:moveTo>
                        <a:pt x="96" y="0"/>
                      </a:moveTo>
                      <a:lnTo>
                        <a:pt x="0" y="201"/>
                      </a:lnTo>
                      <a:lnTo>
                        <a:pt x="484" y="423"/>
                      </a:lnTo>
                      <a:lnTo>
                        <a:pt x="484" y="179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Freeform: Shape 69"/>
                <p:cNvSpPr/>
                <p:nvPr/>
              </p:nvSpPr>
              <p:spPr bwMode="auto">
                <a:xfrm flipH="1">
                  <a:off x="2719382" y="2379266"/>
                  <a:ext cx="768350" cy="67151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201"/>
                    </a:cxn>
                    <a:cxn ang="0">
                      <a:pos x="484" y="423"/>
                    </a:cxn>
                    <a:cxn ang="0">
                      <a:pos x="484" y="179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484" h="423">
                      <a:moveTo>
                        <a:pt x="96" y="0"/>
                      </a:moveTo>
                      <a:lnTo>
                        <a:pt x="0" y="201"/>
                      </a:lnTo>
                      <a:lnTo>
                        <a:pt x="484" y="423"/>
                      </a:lnTo>
                      <a:lnTo>
                        <a:pt x="484" y="179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44" name="Group 90"/>
            <p:cNvGrpSpPr/>
            <p:nvPr/>
          </p:nvGrpSpPr>
          <p:grpSpPr>
            <a:xfrm>
              <a:off x="1940659" y="1400871"/>
              <a:ext cx="1523313" cy="1266700"/>
              <a:chOff x="1445420" y="1394803"/>
              <a:chExt cx="1146178" cy="953096"/>
            </a:xfrm>
          </p:grpSpPr>
          <p:sp>
            <p:nvSpPr>
              <p:cNvPr id="55" name="Freeform: Shape 91"/>
              <p:cNvSpPr/>
              <p:nvPr/>
            </p:nvSpPr>
            <p:spPr bwMode="auto">
              <a:xfrm>
                <a:off x="1596236" y="1394803"/>
                <a:ext cx="844546" cy="475573"/>
              </a:xfrm>
              <a:custGeom>
                <a:avLst/>
                <a:gdLst/>
                <a:ahLst/>
                <a:cxnLst>
                  <a:cxn ang="0">
                    <a:pos x="270" y="244"/>
                  </a:cxn>
                  <a:cxn ang="0">
                    <a:pos x="0" y="122"/>
                  </a:cxn>
                  <a:cxn ang="0">
                    <a:pos x="266" y="0"/>
                  </a:cxn>
                  <a:cxn ang="0">
                    <a:pos x="536" y="122"/>
                  </a:cxn>
                  <a:cxn ang="0">
                    <a:pos x="270" y="244"/>
                  </a:cxn>
                </a:cxnLst>
                <a:rect l="0" t="0" r="r" b="b"/>
                <a:pathLst>
                  <a:path w="536" h="244">
                    <a:moveTo>
                      <a:pt x="270" y="244"/>
                    </a:moveTo>
                    <a:lnTo>
                      <a:pt x="0" y="122"/>
                    </a:lnTo>
                    <a:lnTo>
                      <a:pt x="266" y="0"/>
                    </a:lnTo>
                    <a:lnTo>
                      <a:pt x="536" y="122"/>
                    </a:lnTo>
                    <a:lnTo>
                      <a:pt x="270" y="24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6" name="Group 92"/>
              <p:cNvGrpSpPr/>
              <p:nvPr/>
            </p:nvGrpSpPr>
            <p:grpSpPr>
              <a:xfrm>
                <a:off x="1445420" y="1632590"/>
                <a:ext cx="1146178" cy="715309"/>
                <a:chOff x="2138363" y="2003425"/>
                <a:chExt cx="1146178" cy="58261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57" name="Freeform: Shape 93"/>
                <p:cNvSpPr/>
                <p:nvPr/>
              </p:nvSpPr>
              <p:spPr bwMode="auto">
                <a:xfrm>
                  <a:off x="2138363" y="2003425"/>
                  <a:ext cx="574675" cy="58261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201"/>
                    </a:cxn>
                    <a:cxn ang="0">
                      <a:pos x="362" y="367"/>
                    </a:cxn>
                    <a:cxn ang="0">
                      <a:pos x="362" y="122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362" h="367">
                      <a:moveTo>
                        <a:pt x="96" y="0"/>
                      </a:moveTo>
                      <a:lnTo>
                        <a:pt x="0" y="201"/>
                      </a:lnTo>
                      <a:lnTo>
                        <a:pt x="362" y="367"/>
                      </a:lnTo>
                      <a:lnTo>
                        <a:pt x="362" y="122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94"/>
                <p:cNvSpPr/>
                <p:nvPr/>
              </p:nvSpPr>
              <p:spPr bwMode="auto">
                <a:xfrm flipH="1">
                  <a:off x="2709866" y="2003425"/>
                  <a:ext cx="574675" cy="58261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201"/>
                    </a:cxn>
                    <a:cxn ang="0">
                      <a:pos x="362" y="367"/>
                    </a:cxn>
                    <a:cxn ang="0">
                      <a:pos x="362" y="122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362" h="367">
                      <a:moveTo>
                        <a:pt x="96" y="0"/>
                      </a:moveTo>
                      <a:lnTo>
                        <a:pt x="0" y="201"/>
                      </a:lnTo>
                      <a:lnTo>
                        <a:pt x="362" y="367"/>
                      </a:lnTo>
                      <a:lnTo>
                        <a:pt x="362" y="122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5" name="Freeform: Shape 95"/>
            <p:cNvSpPr/>
            <p:nvPr/>
          </p:nvSpPr>
          <p:spPr bwMode="auto">
            <a:xfrm>
              <a:off x="2704001" y="3167514"/>
              <a:ext cx="3382085" cy="2567072"/>
            </a:xfrm>
            <a:custGeom>
              <a:avLst/>
              <a:gdLst/>
              <a:ahLst/>
              <a:cxnLst>
                <a:cxn ang="0">
                  <a:pos x="1603" y="0"/>
                </a:cxn>
                <a:cxn ang="0">
                  <a:pos x="1603" y="0"/>
                </a:cxn>
                <a:cxn ang="0">
                  <a:pos x="1603" y="0"/>
                </a:cxn>
                <a:cxn ang="0">
                  <a:pos x="758" y="393"/>
                </a:cxn>
                <a:cxn ang="0">
                  <a:pos x="758" y="393"/>
                </a:cxn>
                <a:cxn ang="0">
                  <a:pos x="4" y="746"/>
                </a:cxn>
                <a:cxn ang="0">
                  <a:pos x="0" y="746"/>
                </a:cxn>
                <a:cxn ang="0">
                  <a:pos x="0" y="991"/>
                </a:cxn>
                <a:cxn ang="0">
                  <a:pos x="4" y="991"/>
                </a:cxn>
                <a:cxn ang="0">
                  <a:pos x="4" y="991"/>
                </a:cxn>
                <a:cxn ang="0">
                  <a:pos x="4" y="991"/>
                </a:cxn>
                <a:cxn ang="0">
                  <a:pos x="849" y="594"/>
                </a:cxn>
                <a:cxn ang="0">
                  <a:pos x="849" y="594"/>
                </a:cxn>
                <a:cxn ang="0">
                  <a:pos x="1603" y="244"/>
                </a:cxn>
                <a:cxn ang="0">
                  <a:pos x="1603" y="244"/>
                </a:cxn>
                <a:cxn ang="0">
                  <a:pos x="1603" y="0"/>
                </a:cxn>
                <a:cxn ang="0">
                  <a:pos x="1603" y="0"/>
                </a:cxn>
              </a:cxnLst>
              <a:rect l="0" t="0" r="r" b="b"/>
              <a:pathLst>
                <a:path w="1603" h="991">
                  <a:moveTo>
                    <a:pt x="1603" y="0"/>
                  </a:moveTo>
                  <a:lnTo>
                    <a:pt x="1603" y="0"/>
                  </a:lnTo>
                  <a:lnTo>
                    <a:pt x="1603" y="0"/>
                  </a:lnTo>
                  <a:lnTo>
                    <a:pt x="758" y="393"/>
                  </a:lnTo>
                  <a:lnTo>
                    <a:pt x="758" y="393"/>
                  </a:lnTo>
                  <a:lnTo>
                    <a:pt x="4" y="746"/>
                  </a:lnTo>
                  <a:lnTo>
                    <a:pt x="0" y="746"/>
                  </a:lnTo>
                  <a:lnTo>
                    <a:pt x="0" y="991"/>
                  </a:lnTo>
                  <a:lnTo>
                    <a:pt x="4" y="991"/>
                  </a:lnTo>
                  <a:lnTo>
                    <a:pt x="4" y="991"/>
                  </a:lnTo>
                  <a:lnTo>
                    <a:pt x="4" y="991"/>
                  </a:lnTo>
                  <a:lnTo>
                    <a:pt x="849" y="594"/>
                  </a:lnTo>
                  <a:lnTo>
                    <a:pt x="849" y="594"/>
                  </a:lnTo>
                  <a:lnTo>
                    <a:pt x="1603" y="244"/>
                  </a:lnTo>
                  <a:lnTo>
                    <a:pt x="1603" y="244"/>
                  </a:lnTo>
                  <a:lnTo>
                    <a:pt x="1603" y="0"/>
                  </a:lnTo>
                  <a:lnTo>
                    <a:pt x="160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96"/>
            <p:cNvSpPr/>
            <p:nvPr/>
          </p:nvSpPr>
          <p:spPr bwMode="auto">
            <a:xfrm>
              <a:off x="2704001" y="2677932"/>
              <a:ext cx="2875722" cy="2284720"/>
            </a:xfrm>
            <a:custGeom>
              <a:avLst/>
              <a:gdLst/>
              <a:ahLst/>
              <a:cxnLst>
                <a:cxn ang="0">
                  <a:pos x="1363" y="0"/>
                </a:cxn>
                <a:cxn ang="0">
                  <a:pos x="1363" y="0"/>
                </a:cxn>
                <a:cxn ang="0">
                  <a:pos x="1363" y="0"/>
                </a:cxn>
                <a:cxn ang="0">
                  <a:pos x="1363" y="0"/>
                </a:cxn>
                <a:cxn ang="0">
                  <a:pos x="1363" y="0"/>
                </a:cxn>
                <a:cxn ang="0">
                  <a:pos x="636" y="340"/>
                </a:cxn>
                <a:cxn ang="0">
                  <a:pos x="636" y="340"/>
                </a:cxn>
                <a:cxn ang="0">
                  <a:pos x="4" y="637"/>
                </a:cxn>
                <a:cxn ang="0">
                  <a:pos x="0" y="637"/>
                </a:cxn>
                <a:cxn ang="0">
                  <a:pos x="0" y="882"/>
                </a:cxn>
                <a:cxn ang="0">
                  <a:pos x="4" y="882"/>
                </a:cxn>
                <a:cxn ang="0">
                  <a:pos x="4" y="882"/>
                </a:cxn>
                <a:cxn ang="0">
                  <a:pos x="4" y="882"/>
                </a:cxn>
                <a:cxn ang="0">
                  <a:pos x="4" y="882"/>
                </a:cxn>
                <a:cxn ang="0">
                  <a:pos x="4" y="882"/>
                </a:cxn>
                <a:cxn ang="0">
                  <a:pos x="727" y="541"/>
                </a:cxn>
                <a:cxn ang="0">
                  <a:pos x="727" y="541"/>
                </a:cxn>
                <a:cxn ang="0">
                  <a:pos x="1363" y="245"/>
                </a:cxn>
                <a:cxn ang="0">
                  <a:pos x="1363" y="245"/>
                </a:cxn>
                <a:cxn ang="0">
                  <a:pos x="1363" y="0"/>
                </a:cxn>
                <a:cxn ang="0">
                  <a:pos x="1363" y="0"/>
                </a:cxn>
              </a:cxnLst>
              <a:rect l="0" t="0" r="r" b="b"/>
              <a:pathLst>
                <a:path w="1363" h="882">
                  <a:moveTo>
                    <a:pt x="1363" y="0"/>
                  </a:moveTo>
                  <a:lnTo>
                    <a:pt x="1363" y="0"/>
                  </a:lnTo>
                  <a:lnTo>
                    <a:pt x="1363" y="0"/>
                  </a:lnTo>
                  <a:lnTo>
                    <a:pt x="1363" y="0"/>
                  </a:lnTo>
                  <a:lnTo>
                    <a:pt x="1363" y="0"/>
                  </a:lnTo>
                  <a:lnTo>
                    <a:pt x="636" y="340"/>
                  </a:lnTo>
                  <a:lnTo>
                    <a:pt x="636" y="340"/>
                  </a:lnTo>
                  <a:lnTo>
                    <a:pt x="4" y="637"/>
                  </a:lnTo>
                  <a:lnTo>
                    <a:pt x="0" y="637"/>
                  </a:lnTo>
                  <a:lnTo>
                    <a:pt x="0" y="882"/>
                  </a:lnTo>
                  <a:lnTo>
                    <a:pt x="4" y="882"/>
                  </a:lnTo>
                  <a:lnTo>
                    <a:pt x="4" y="882"/>
                  </a:lnTo>
                  <a:lnTo>
                    <a:pt x="4" y="882"/>
                  </a:lnTo>
                  <a:lnTo>
                    <a:pt x="4" y="882"/>
                  </a:lnTo>
                  <a:lnTo>
                    <a:pt x="4" y="882"/>
                  </a:lnTo>
                  <a:lnTo>
                    <a:pt x="727" y="541"/>
                  </a:lnTo>
                  <a:lnTo>
                    <a:pt x="727" y="541"/>
                  </a:lnTo>
                  <a:lnTo>
                    <a:pt x="1363" y="245"/>
                  </a:lnTo>
                  <a:lnTo>
                    <a:pt x="1363" y="245"/>
                  </a:lnTo>
                  <a:lnTo>
                    <a:pt x="1363" y="0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97"/>
            <p:cNvSpPr/>
            <p:nvPr/>
          </p:nvSpPr>
          <p:spPr bwMode="auto">
            <a:xfrm>
              <a:off x="2704001" y="2227205"/>
              <a:ext cx="2360919" cy="1976464"/>
            </a:xfrm>
            <a:custGeom>
              <a:avLst/>
              <a:gdLst/>
              <a:ahLst/>
              <a:cxnLst>
                <a:cxn ang="0">
                  <a:pos x="1119" y="0"/>
                </a:cxn>
                <a:cxn ang="0">
                  <a:pos x="1119" y="0"/>
                </a:cxn>
                <a:cxn ang="0">
                  <a:pos x="1119" y="0"/>
                </a:cxn>
                <a:cxn ang="0">
                  <a:pos x="514" y="279"/>
                </a:cxn>
                <a:cxn ang="0">
                  <a:pos x="514" y="279"/>
                </a:cxn>
                <a:cxn ang="0">
                  <a:pos x="4" y="519"/>
                </a:cxn>
                <a:cxn ang="0">
                  <a:pos x="0" y="519"/>
                </a:cxn>
                <a:cxn ang="0">
                  <a:pos x="0" y="763"/>
                </a:cxn>
                <a:cxn ang="0">
                  <a:pos x="4" y="763"/>
                </a:cxn>
                <a:cxn ang="0">
                  <a:pos x="4" y="763"/>
                </a:cxn>
                <a:cxn ang="0">
                  <a:pos x="4" y="763"/>
                </a:cxn>
                <a:cxn ang="0">
                  <a:pos x="605" y="480"/>
                </a:cxn>
                <a:cxn ang="0">
                  <a:pos x="605" y="480"/>
                </a:cxn>
                <a:cxn ang="0">
                  <a:pos x="1119" y="244"/>
                </a:cxn>
                <a:cxn ang="0">
                  <a:pos x="1119" y="244"/>
                </a:cxn>
                <a:cxn ang="0">
                  <a:pos x="1119" y="0"/>
                </a:cxn>
                <a:cxn ang="0">
                  <a:pos x="1119" y="0"/>
                </a:cxn>
              </a:cxnLst>
              <a:rect l="0" t="0" r="r" b="b"/>
              <a:pathLst>
                <a:path w="1119" h="763">
                  <a:moveTo>
                    <a:pt x="1119" y="0"/>
                  </a:moveTo>
                  <a:lnTo>
                    <a:pt x="1119" y="0"/>
                  </a:lnTo>
                  <a:lnTo>
                    <a:pt x="1119" y="0"/>
                  </a:lnTo>
                  <a:lnTo>
                    <a:pt x="514" y="279"/>
                  </a:lnTo>
                  <a:lnTo>
                    <a:pt x="514" y="279"/>
                  </a:lnTo>
                  <a:lnTo>
                    <a:pt x="4" y="519"/>
                  </a:lnTo>
                  <a:lnTo>
                    <a:pt x="0" y="519"/>
                  </a:lnTo>
                  <a:lnTo>
                    <a:pt x="0" y="763"/>
                  </a:lnTo>
                  <a:lnTo>
                    <a:pt x="4" y="763"/>
                  </a:lnTo>
                  <a:lnTo>
                    <a:pt x="4" y="763"/>
                  </a:lnTo>
                  <a:lnTo>
                    <a:pt x="4" y="763"/>
                  </a:lnTo>
                  <a:lnTo>
                    <a:pt x="605" y="480"/>
                  </a:lnTo>
                  <a:lnTo>
                    <a:pt x="605" y="480"/>
                  </a:lnTo>
                  <a:lnTo>
                    <a:pt x="1119" y="244"/>
                  </a:lnTo>
                  <a:lnTo>
                    <a:pt x="1119" y="244"/>
                  </a:lnTo>
                  <a:lnTo>
                    <a:pt x="1119" y="0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98"/>
            <p:cNvSpPr/>
            <p:nvPr/>
          </p:nvSpPr>
          <p:spPr bwMode="auto">
            <a:xfrm>
              <a:off x="2704001" y="1740213"/>
              <a:ext cx="1856665" cy="1696703"/>
            </a:xfrm>
            <a:custGeom>
              <a:avLst/>
              <a:gdLst/>
              <a:ahLst/>
              <a:cxnLst>
                <a:cxn ang="0">
                  <a:pos x="880" y="0"/>
                </a:cxn>
                <a:cxn ang="0">
                  <a:pos x="880" y="0"/>
                </a:cxn>
                <a:cxn ang="0">
                  <a:pos x="880" y="0"/>
                </a:cxn>
                <a:cxn ang="0">
                  <a:pos x="396" y="227"/>
                </a:cxn>
                <a:cxn ang="0">
                  <a:pos x="396" y="227"/>
                </a:cxn>
                <a:cxn ang="0">
                  <a:pos x="4" y="410"/>
                </a:cxn>
                <a:cxn ang="0">
                  <a:pos x="0" y="406"/>
                </a:cxn>
                <a:cxn ang="0">
                  <a:pos x="0" y="650"/>
                </a:cxn>
                <a:cxn ang="0">
                  <a:pos x="4" y="655"/>
                </a:cxn>
                <a:cxn ang="0">
                  <a:pos x="4" y="655"/>
                </a:cxn>
                <a:cxn ang="0">
                  <a:pos x="4" y="655"/>
                </a:cxn>
                <a:cxn ang="0">
                  <a:pos x="488" y="428"/>
                </a:cxn>
                <a:cxn ang="0">
                  <a:pos x="488" y="428"/>
                </a:cxn>
                <a:cxn ang="0">
                  <a:pos x="880" y="244"/>
                </a:cxn>
                <a:cxn ang="0">
                  <a:pos x="880" y="244"/>
                </a:cxn>
                <a:cxn ang="0">
                  <a:pos x="880" y="0"/>
                </a:cxn>
                <a:cxn ang="0">
                  <a:pos x="880" y="0"/>
                </a:cxn>
              </a:cxnLst>
              <a:rect l="0" t="0" r="r" b="b"/>
              <a:pathLst>
                <a:path w="880" h="655">
                  <a:moveTo>
                    <a:pt x="880" y="0"/>
                  </a:moveTo>
                  <a:lnTo>
                    <a:pt x="880" y="0"/>
                  </a:lnTo>
                  <a:lnTo>
                    <a:pt x="880" y="0"/>
                  </a:lnTo>
                  <a:lnTo>
                    <a:pt x="396" y="227"/>
                  </a:lnTo>
                  <a:lnTo>
                    <a:pt x="396" y="227"/>
                  </a:lnTo>
                  <a:lnTo>
                    <a:pt x="4" y="410"/>
                  </a:lnTo>
                  <a:lnTo>
                    <a:pt x="0" y="406"/>
                  </a:lnTo>
                  <a:lnTo>
                    <a:pt x="0" y="650"/>
                  </a:lnTo>
                  <a:lnTo>
                    <a:pt x="4" y="655"/>
                  </a:lnTo>
                  <a:lnTo>
                    <a:pt x="4" y="655"/>
                  </a:lnTo>
                  <a:lnTo>
                    <a:pt x="4" y="655"/>
                  </a:lnTo>
                  <a:lnTo>
                    <a:pt x="488" y="428"/>
                  </a:lnTo>
                  <a:lnTo>
                    <a:pt x="488" y="428"/>
                  </a:lnTo>
                  <a:lnTo>
                    <a:pt x="880" y="244"/>
                  </a:lnTo>
                  <a:lnTo>
                    <a:pt x="880" y="244"/>
                  </a:lnTo>
                  <a:lnTo>
                    <a:pt x="880" y="0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99"/>
            <p:cNvSpPr/>
            <p:nvPr/>
          </p:nvSpPr>
          <p:spPr bwMode="auto">
            <a:xfrm>
              <a:off x="2704001" y="1268761"/>
              <a:ext cx="1341862" cy="1391038"/>
            </a:xfrm>
            <a:custGeom>
              <a:avLst/>
              <a:gdLst/>
              <a:ahLst/>
              <a:cxnLst>
                <a:cxn ang="0">
                  <a:pos x="636" y="0"/>
                </a:cxn>
                <a:cxn ang="0">
                  <a:pos x="636" y="0"/>
                </a:cxn>
                <a:cxn ang="0">
                  <a:pos x="636" y="0"/>
                </a:cxn>
                <a:cxn ang="0">
                  <a:pos x="636" y="0"/>
                </a:cxn>
                <a:cxn ang="0">
                  <a:pos x="636" y="0"/>
                </a:cxn>
                <a:cxn ang="0">
                  <a:pos x="270" y="170"/>
                </a:cxn>
                <a:cxn ang="0">
                  <a:pos x="270" y="170"/>
                </a:cxn>
                <a:cxn ang="0">
                  <a:pos x="4" y="292"/>
                </a:cxn>
                <a:cxn ang="0">
                  <a:pos x="0" y="292"/>
                </a:cxn>
                <a:cxn ang="0">
                  <a:pos x="0" y="537"/>
                </a:cxn>
                <a:cxn ang="0">
                  <a:pos x="4" y="537"/>
                </a:cxn>
                <a:cxn ang="0">
                  <a:pos x="4" y="537"/>
                </a:cxn>
                <a:cxn ang="0">
                  <a:pos x="4" y="537"/>
                </a:cxn>
                <a:cxn ang="0">
                  <a:pos x="4" y="537"/>
                </a:cxn>
                <a:cxn ang="0">
                  <a:pos x="4" y="537"/>
                </a:cxn>
                <a:cxn ang="0">
                  <a:pos x="366" y="371"/>
                </a:cxn>
                <a:cxn ang="0">
                  <a:pos x="366" y="367"/>
                </a:cxn>
                <a:cxn ang="0">
                  <a:pos x="636" y="244"/>
                </a:cxn>
                <a:cxn ang="0">
                  <a:pos x="636" y="244"/>
                </a:cxn>
                <a:cxn ang="0">
                  <a:pos x="636" y="0"/>
                </a:cxn>
                <a:cxn ang="0">
                  <a:pos x="636" y="0"/>
                </a:cxn>
              </a:cxnLst>
              <a:rect l="0" t="0" r="r" b="b"/>
              <a:pathLst>
                <a:path w="636" h="537">
                  <a:moveTo>
                    <a:pt x="636" y="0"/>
                  </a:move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270" y="170"/>
                  </a:lnTo>
                  <a:lnTo>
                    <a:pt x="270" y="170"/>
                  </a:lnTo>
                  <a:lnTo>
                    <a:pt x="4" y="292"/>
                  </a:lnTo>
                  <a:lnTo>
                    <a:pt x="0" y="292"/>
                  </a:lnTo>
                  <a:lnTo>
                    <a:pt x="0" y="537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366" y="371"/>
                  </a:lnTo>
                  <a:lnTo>
                    <a:pt x="366" y="367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0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TextBox 100"/>
            <p:cNvSpPr txBox="1"/>
            <p:nvPr/>
          </p:nvSpPr>
          <p:spPr>
            <a:xfrm rot="19859746">
              <a:off x="2816637" y="1825332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51" name="TextBox 101"/>
            <p:cNvSpPr txBox="1"/>
            <p:nvPr/>
          </p:nvSpPr>
          <p:spPr>
            <a:xfrm rot="19728761">
              <a:off x="2967137" y="2405802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52" name="TextBox 102"/>
            <p:cNvSpPr txBox="1"/>
            <p:nvPr/>
          </p:nvSpPr>
          <p:spPr>
            <a:xfrm rot="19763015">
              <a:off x="3308932" y="3026097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53" name="TextBox 103"/>
            <p:cNvSpPr txBox="1"/>
            <p:nvPr/>
          </p:nvSpPr>
          <p:spPr>
            <a:xfrm rot="19740000">
              <a:off x="3610215" y="3605883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54" name="TextBox 104"/>
            <p:cNvSpPr txBox="1"/>
            <p:nvPr/>
          </p:nvSpPr>
          <p:spPr>
            <a:xfrm rot="19800000">
              <a:off x="3918414" y="4203392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5" name="千图PPT彼岸天：ID 8661124库_组合 3"/>
          <p:cNvGrpSpPr/>
          <p:nvPr>
            <p:custDataLst>
              <p:tags r:id="rId2"/>
            </p:custDataLst>
          </p:nvPr>
        </p:nvGrpSpPr>
        <p:grpSpPr>
          <a:xfrm>
            <a:off x="1479631" y="1450538"/>
            <a:ext cx="3480802" cy="866137"/>
            <a:chOff x="7427250" y="1450540"/>
            <a:chExt cx="3480802" cy="866137"/>
          </a:xfrm>
        </p:grpSpPr>
        <p:grpSp>
          <p:nvGrpSpPr>
            <p:cNvPr id="34" name="Group 79"/>
            <p:cNvGrpSpPr/>
            <p:nvPr/>
          </p:nvGrpSpPr>
          <p:grpSpPr>
            <a:xfrm>
              <a:off x="10340441" y="1599803"/>
              <a:ext cx="567611" cy="567611"/>
              <a:chOff x="1497006" y="1126851"/>
              <a:chExt cx="544500" cy="544501"/>
            </a:xfrm>
          </p:grpSpPr>
          <p:sp>
            <p:nvSpPr>
              <p:cNvPr id="38" name="Oval 80"/>
              <p:cNvSpPr/>
              <p:nvPr/>
            </p:nvSpPr>
            <p:spPr>
              <a:xfrm>
                <a:off x="1497006" y="1126851"/>
                <a:ext cx="544500" cy="5445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81"/>
              <p:cNvSpPr/>
              <p:nvPr/>
            </p:nvSpPr>
            <p:spPr bwMode="auto">
              <a:xfrm>
                <a:off x="1641942" y="1211627"/>
                <a:ext cx="254629" cy="374949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Group 106"/>
            <p:cNvGrpSpPr/>
            <p:nvPr/>
          </p:nvGrpSpPr>
          <p:grpSpPr>
            <a:xfrm>
              <a:off x="7427250" y="1450540"/>
              <a:ext cx="2913191" cy="866137"/>
              <a:chOff x="1415480" y="1669738"/>
              <a:chExt cx="2913191" cy="866137"/>
            </a:xfrm>
          </p:grpSpPr>
          <p:sp>
            <p:nvSpPr>
              <p:cNvPr id="36" name="TextBox 121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7" name="TextBox 122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6" name="千图PPT彼岸天：ID 8661124库_组合 4"/>
          <p:cNvGrpSpPr/>
          <p:nvPr>
            <p:custDataLst>
              <p:tags r:id="rId3"/>
            </p:custDataLst>
          </p:nvPr>
        </p:nvGrpSpPr>
        <p:grpSpPr>
          <a:xfrm>
            <a:off x="1479631" y="2369303"/>
            <a:ext cx="3480802" cy="866137"/>
            <a:chOff x="7427250" y="2369305"/>
            <a:chExt cx="3480802" cy="866137"/>
          </a:xfrm>
        </p:grpSpPr>
        <p:grpSp>
          <p:nvGrpSpPr>
            <p:cNvPr id="28" name="Group 70"/>
            <p:cNvGrpSpPr/>
            <p:nvPr/>
          </p:nvGrpSpPr>
          <p:grpSpPr>
            <a:xfrm>
              <a:off x="10340441" y="2456892"/>
              <a:ext cx="567611" cy="567611"/>
              <a:chOff x="2898306" y="1126851"/>
              <a:chExt cx="544500" cy="544501"/>
            </a:xfrm>
          </p:grpSpPr>
          <p:sp>
            <p:nvSpPr>
              <p:cNvPr id="32" name="Oval 71"/>
              <p:cNvSpPr/>
              <p:nvPr/>
            </p:nvSpPr>
            <p:spPr>
              <a:xfrm>
                <a:off x="2898306" y="1126851"/>
                <a:ext cx="544500" cy="5445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72"/>
              <p:cNvSpPr/>
              <p:nvPr/>
            </p:nvSpPr>
            <p:spPr bwMode="auto">
              <a:xfrm>
                <a:off x="2999254" y="1239725"/>
                <a:ext cx="342604" cy="318752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123"/>
            <p:cNvGrpSpPr/>
            <p:nvPr/>
          </p:nvGrpSpPr>
          <p:grpSpPr>
            <a:xfrm>
              <a:off x="7427250" y="2369305"/>
              <a:ext cx="2913191" cy="866137"/>
              <a:chOff x="1415480" y="1669738"/>
              <a:chExt cx="2913191" cy="866137"/>
            </a:xfrm>
          </p:grpSpPr>
          <p:sp>
            <p:nvSpPr>
              <p:cNvPr id="30" name="TextBox 124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1" name="TextBox 125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1479631" y="3288068"/>
            <a:ext cx="3480802" cy="866137"/>
            <a:chOff x="7427250" y="3288070"/>
            <a:chExt cx="3480802" cy="866137"/>
          </a:xfrm>
        </p:grpSpPr>
        <p:grpSp>
          <p:nvGrpSpPr>
            <p:cNvPr id="22" name="Group 76"/>
            <p:cNvGrpSpPr/>
            <p:nvPr/>
          </p:nvGrpSpPr>
          <p:grpSpPr>
            <a:xfrm>
              <a:off x="10340441" y="3353487"/>
              <a:ext cx="567611" cy="567611"/>
              <a:chOff x="4299606" y="1136650"/>
              <a:chExt cx="544500" cy="544501"/>
            </a:xfrm>
          </p:grpSpPr>
          <p:sp>
            <p:nvSpPr>
              <p:cNvPr id="26" name="Oval 77"/>
              <p:cNvSpPr/>
              <p:nvPr/>
            </p:nvSpPr>
            <p:spPr>
              <a:xfrm>
                <a:off x="4299606" y="1136650"/>
                <a:ext cx="544500" cy="5445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78"/>
              <p:cNvSpPr/>
              <p:nvPr/>
            </p:nvSpPr>
            <p:spPr bwMode="auto">
              <a:xfrm>
                <a:off x="4420110" y="1259353"/>
                <a:ext cx="303492" cy="299095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126"/>
            <p:cNvGrpSpPr/>
            <p:nvPr/>
          </p:nvGrpSpPr>
          <p:grpSpPr>
            <a:xfrm>
              <a:off x="7427250" y="3288070"/>
              <a:ext cx="2913191" cy="866137"/>
              <a:chOff x="1415480" y="1669738"/>
              <a:chExt cx="2913191" cy="866137"/>
            </a:xfrm>
          </p:grpSpPr>
          <p:sp>
            <p:nvSpPr>
              <p:cNvPr id="24" name="TextBox 127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5" name="TextBox 128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1479631" y="4206833"/>
            <a:ext cx="3480802" cy="866137"/>
            <a:chOff x="7427250" y="4206835"/>
            <a:chExt cx="3480802" cy="866137"/>
          </a:xfrm>
        </p:grpSpPr>
        <p:grpSp>
          <p:nvGrpSpPr>
            <p:cNvPr id="16" name="Group 73"/>
            <p:cNvGrpSpPr/>
            <p:nvPr/>
          </p:nvGrpSpPr>
          <p:grpSpPr>
            <a:xfrm>
              <a:off x="10340441" y="4250082"/>
              <a:ext cx="567611" cy="567611"/>
              <a:chOff x="5702646" y="1136650"/>
              <a:chExt cx="544500" cy="544501"/>
            </a:xfrm>
          </p:grpSpPr>
          <p:sp>
            <p:nvSpPr>
              <p:cNvPr id="20" name="Oval 74"/>
              <p:cNvSpPr/>
              <p:nvPr/>
            </p:nvSpPr>
            <p:spPr>
              <a:xfrm>
                <a:off x="5702646" y="1136650"/>
                <a:ext cx="544500" cy="5445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75"/>
              <p:cNvSpPr/>
              <p:nvPr/>
            </p:nvSpPr>
            <p:spPr bwMode="auto">
              <a:xfrm>
                <a:off x="5808889" y="1242893"/>
                <a:ext cx="332014" cy="33201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129"/>
            <p:cNvGrpSpPr/>
            <p:nvPr/>
          </p:nvGrpSpPr>
          <p:grpSpPr>
            <a:xfrm>
              <a:off x="7427250" y="4206835"/>
              <a:ext cx="2913191" cy="866137"/>
              <a:chOff x="1415480" y="1669738"/>
              <a:chExt cx="2913191" cy="866137"/>
            </a:xfrm>
          </p:grpSpPr>
          <p:sp>
            <p:nvSpPr>
              <p:cNvPr id="18" name="TextBox 130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9" name="TextBox 131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9" name="千图PPT彼岸天：ID 8661124库_组合 8"/>
          <p:cNvGrpSpPr/>
          <p:nvPr>
            <p:custDataLst>
              <p:tags r:id="rId6"/>
            </p:custDataLst>
          </p:nvPr>
        </p:nvGrpSpPr>
        <p:grpSpPr>
          <a:xfrm>
            <a:off x="1479631" y="5125598"/>
            <a:ext cx="3480802" cy="866137"/>
            <a:chOff x="7427250" y="5125600"/>
            <a:chExt cx="3480802" cy="866137"/>
          </a:xfrm>
        </p:grpSpPr>
        <p:grpSp>
          <p:nvGrpSpPr>
            <p:cNvPr id="10" name="Group 82"/>
            <p:cNvGrpSpPr/>
            <p:nvPr/>
          </p:nvGrpSpPr>
          <p:grpSpPr>
            <a:xfrm>
              <a:off x="10340441" y="5146677"/>
              <a:ext cx="567611" cy="567611"/>
              <a:chOff x="7104207" y="1136650"/>
              <a:chExt cx="544500" cy="544501"/>
            </a:xfrm>
          </p:grpSpPr>
          <p:sp>
            <p:nvSpPr>
              <p:cNvPr id="14" name="Oval 83"/>
              <p:cNvSpPr/>
              <p:nvPr/>
            </p:nvSpPr>
            <p:spPr>
              <a:xfrm>
                <a:off x="7104207" y="1136650"/>
                <a:ext cx="544500" cy="54450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84"/>
              <p:cNvSpPr/>
              <p:nvPr/>
            </p:nvSpPr>
            <p:spPr bwMode="auto">
              <a:xfrm>
                <a:off x="7213377" y="1244711"/>
                <a:ext cx="326160" cy="328379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32"/>
            <p:cNvGrpSpPr/>
            <p:nvPr/>
          </p:nvGrpSpPr>
          <p:grpSpPr>
            <a:xfrm>
              <a:off x="7427250" y="5125600"/>
              <a:ext cx="2913191" cy="866137"/>
              <a:chOff x="1415480" y="1669738"/>
              <a:chExt cx="2913191" cy="866137"/>
            </a:xfrm>
          </p:grpSpPr>
          <p:sp>
            <p:nvSpPr>
              <p:cNvPr id="12" name="TextBox 133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3" name="TextBox 134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千图PPT彼岸天：ID 8661124库_组合 45"/>
          <p:cNvGrpSpPr/>
          <p:nvPr>
            <p:custDataLst>
              <p:tags r:id="rId1"/>
            </p:custDataLst>
          </p:nvPr>
        </p:nvGrpSpPr>
        <p:grpSpPr>
          <a:xfrm>
            <a:off x="4914227" y="2348880"/>
            <a:ext cx="2914833" cy="2363777"/>
            <a:chOff x="4914227" y="2348880"/>
            <a:chExt cx="2914833" cy="2363777"/>
          </a:xfrm>
        </p:grpSpPr>
        <p:sp>
          <p:nvSpPr>
            <p:cNvPr id="5" name="Freeform: Shape 4"/>
            <p:cNvSpPr/>
            <p:nvPr/>
          </p:nvSpPr>
          <p:spPr bwMode="auto">
            <a:xfrm>
              <a:off x="5048307" y="2488286"/>
              <a:ext cx="2108501" cy="2029877"/>
            </a:xfrm>
            <a:custGeom>
              <a:avLst/>
              <a:gdLst/>
              <a:ahLst/>
              <a:cxnLst>
                <a:cxn ang="0">
                  <a:pos x="275" y="12"/>
                </a:cxn>
                <a:cxn ang="0">
                  <a:pos x="297" y="7"/>
                </a:cxn>
                <a:cxn ang="0">
                  <a:pos x="237" y="26"/>
                </a:cxn>
                <a:cxn ang="0">
                  <a:pos x="731" y="474"/>
                </a:cxn>
                <a:cxn ang="0">
                  <a:pos x="724" y="482"/>
                </a:cxn>
                <a:cxn ang="0">
                  <a:pos x="470" y="13"/>
                </a:cxn>
                <a:cxn ang="0">
                  <a:pos x="454" y="10"/>
                </a:cxn>
                <a:cxn ang="0">
                  <a:pos x="470" y="32"/>
                </a:cxn>
                <a:cxn ang="0">
                  <a:pos x="475" y="26"/>
                </a:cxn>
                <a:cxn ang="0">
                  <a:pos x="432" y="9"/>
                </a:cxn>
                <a:cxn ang="0">
                  <a:pos x="423" y="8"/>
                </a:cxn>
                <a:cxn ang="0">
                  <a:pos x="397" y="9"/>
                </a:cxn>
                <a:cxn ang="0">
                  <a:pos x="386" y="10"/>
                </a:cxn>
                <a:cxn ang="0">
                  <a:pos x="390" y="18"/>
                </a:cxn>
                <a:cxn ang="0">
                  <a:pos x="538" y="408"/>
                </a:cxn>
                <a:cxn ang="0">
                  <a:pos x="730" y="264"/>
                </a:cxn>
                <a:cxn ang="0">
                  <a:pos x="478" y="71"/>
                </a:cxn>
                <a:cxn ang="0">
                  <a:pos x="418" y="50"/>
                </a:cxn>
                <a:cxn ang="0">
                  <a:pos x="363" y="88"/>
                </a:cxn>
                <a:cxn ang="0">
                  <a:pos x="418" y="83"/>
                </a:cxn>
                <a:cxn ang="0">
                  <a:pos x="389" y="134"/>
                </a:cxn>
                <a:cxn ang="0">
                  <a:pos x="366" y="141"/>
                </a:cxn>
                <a:cxn ang="0">
                  <a:pos x="283" y="212"/>
                </a:cxn>
                <a:cxn ang="0">
                  <a:pos x="375" y="215"/>
                </a:cxn>
                <a:cxn ang="0">
                  <a:pos x="451" y="261"/>
                </a:cxn>
                <a:cxn ang="0">
                  <a:pos x="492" y="285"/>
                </a:cxn>
                <a:cxn ang="0">
                  <a:pos x="500" y="23"/>
                </a:cxn>
                <a:cxn ang="0">
                  <a:pos x="512" y="40"/>
                </a:cxn>
                <a:cxn ang="0">
                  <a:pos x="514" y="62"/>
                </a:cxn>
                <a:cxn ang="0">
                  <a:pos x="671" y="360"/>
                </a:cxn>
                <a:cxn ang="0">
                  <a:pos x="733" y="432"/>
                </a:cxn>
                <a:cxn ang="0">
                  <a:pos x="314" y="123"/>
                </a:cxn>
                <a:cxn ang="0">
                  <a:pos x="291" y="165"/>
                </a:cxn>
                <a:cxn ang="0">
                  <a:pos x="288" y="153"/>
                </a:cxn>
                <a:cxn ang="0">
                  <a:pos x="460" y="297"/>
                </a:cxn>
                <a:cxn ang="0">
                  <a:pos x="364" y="533"/>
                </a:cxn>
                <a:cxn ang="0">
                  <a:pos x="48" y="434"/>
                </a:cxn>
                <a:cxn ang="0">
                  <a:pos x="126" y="647"/>
                </a:cxn>
                <a:cxn ang="0">
                  <a:pos x="166" y="674"/>
                </a:cxn>
                <a:cxn ang="0">
                  <a:pos x="11" y="348"/>
                </a:cxn>
                <a:cxn ang="0">
                  <a:pos x="290" y="70"/>
                </a:cxn>
                <a:cxn ang="0">
                  <a:pos x="88" y="161"/>
                </a:cxn>
                <a:cxn ang="0">
                  <a:pos x="351" y="3"/>
                </a:cxn>
                <a:cxn ang="0">
                  <a:pos x="352" y="1"/>
                </a:cxn>
                <a:cxn ang="0">
                  <a:pos x="347" y="1"/>
                </a:cxn>
                <a:cxn ang="0">
                  <a:pos x="341" y="2"/>
                </a:cxn>
                <a:cxn ang="0">
                  <a:pos x="322" y="4"/>
                </a:cxn>
                <a:cxn ang="0">
                  <a:pos x="281" y="13"/>
                </a:cxn>
                <a:cxn ang="0">
                  <a:pos x="270" y="17"/>
                </a:cxn>
                <a:cxn ang="0">
                  <a:pos x="242" y="33"/>
                </a:cxn>
                <a:cxn ang="0">
                  <a:pos x="175" y="96"/>
                </a:cxn>
                <a:cxn ang="0">
                  <a:pos x="299" y="35"/>
                </a:cxn>
                <a:cxn ang="0">
                  <a:pos x="351" y="0"/>
                </a:cxn>
                <a:cxn ang="0">
                  <a:pos x="330" y="2"/>
                </a:cxn>
                <a:cxn ang="0">
                  <a:pos x="271" y="14"/>
                </a:cxn>
                <a:cxn ang="0">
                  <a:pos x="319" y="3"/>
                </a:cxn>
                <a:cxn ang="0">
                  <a:pos x="186" y="52"/>
                </a:cxn>
                <a:cxn ang="0">
                  <a:pos x="208" y="42"/>
                </a:cxn>
                <a:cxn ang="0">
                  <a:pos x="179" y="53"/>
                </a:cxn>
                <a:cxn ang="0">
                  <a:pos x="193" y="48"/>
                </a:cxn>
                <a:cxn ang="0">
                  <a:pos x="108" y="138"/>
                </a:cxn>
                <a:cxn ang="0">
                  <a:pos x="86" y="134"/>
                </a:cxn>
                <a:cxn ang="0">
                  <a:pos x="66" y="186"/>
                </a:cxn>
              </a:cxnLst>
              <a:rect l="0" t="0" r="r" b="b"/>
              <a:pathLst>
                <a:path w="746" h="719">
                  <a:moveTo>
                    <a:pt x="713" y="218"/>
                  </a:moveTo>
                  <a:cubicBezTo>
                    <a:pt x="709" y="210"/>
                    <a:pt x="709" y="210"/>
                    <a:pt x="709" y="210"/>
                  </a:cubicBezTo>
                  <a:cubicBezTo>
                    <a:pt x="711" y="213"/>
                    <a:pt x="712" y="216"/>
                    <a:pt x="713" y="218"/>
                  </a:cubicBezTo>
                  <a:cubicBezTo>
                    <a:pt x="713" y="218"/>
                    <a:pt x="713" y="218"/>
                    <a:pt x="713" y="218"/>
                  </a:cubicBezTo>
                  <a:moveTo>
                    <a:pt x="709" y="210"/>
                  </a:moveTo>
                  <a:cubicBezTo>
                    <a:pt x="706" y="203"/>
                    <a:pt x="701" y="194"/>
                    <a:pt x="697" y="187"/>
                  </a:cubicBezTo>
                  <a:cubicBezTo>
                    <a:pt x="697" y="186"/>
                    <a:pt x="697" y="186"/>
                    <a:pt x="697" y="186"/>
                  </a:cubicBezTo>
                  <a:cubicBezTo>
                    <a:pt x="702" y="195"/>
                    <a:pt x="704" y="199"/>
                    <a:pt x="709" y="210"/>
                  </a:cubicBezTo>
                  <a:cubicBezTo>
                    <a:pt x="709" y="210"/>
                    <a:pt x="709" y="210"/>
                    <a:pt x="709" y="210"/>
                  </a:cubicBezTo>
                  <a:moveTo>
                    <a:pt x="696" y="186"/>
                  </a:moveTo>
                  <a:cubicBezTo>
                    <a:pt x="697" y="186"/>
                    <a:pt x="697" y="186"/>
                    <a:pt x="697" y="186"/>
                  </a:cubicBezTo>
                  <a:cubicBezTo>
                    <a:pt x="697" y="187"/>
                    <a:pt x="697" y="187"/>
                    <a:pt x="697" y="187"/>
                  </a:cubicBezTo>
                  <a:cubicBezTo>
                    <a:pt x="697" y="186"/>
                    <a:pt x="697" y="186"/>
                    <a:pt x="696" y="186"/>
                  </a:cubicBezTo>
                  <a:moveTo>
                    <a:pt x="746" y="352"/>
                  </a:moveTo>
                  <a:cubicBezTo>
                    <a:pt x="745" y="351"/>
                    <a:pt x="745" y="350"/>
                    <a:pt x="745" y="348"/>
                  </a:cubicBezTo>
                  <a:cubicBezTo>
                    <a:pt x="745" y="350"/>
                    <a:pt x="745" y="351"/>
                    <a:pt x="746" y="352"/>
                  </a:cubicBezTo>
                  <a:cubicBezTo>
                    <a:pt x="746" y="352"/>
                    <a:pt x="746" y="352"/>
                    <a:pt x="746" y="352"/>
                  </a:cubicBezTo>
                  <a:moveTo>
                    <a:pt x="745" y="347"/>
                  </a:moveTo>
                  <a:cubicBezTo>
                    <a:pt x="745" y="346"/>
                    <a:pt x="745" y="344"/>
                    <a:pt x="745" y="343"/>
                  </a:cubicBezTo>
                  <a:cubicBezTo>
                    <a:pt x="745" y="345"/>
                    <a:pt x="745" y="347"/>
                    <a:pt x="745" y="348"/>
                  </a:cubicBezTo>
                  <a:cubicBezTo>
                    <a:pt x="745" y="348"/>
                    <a:pt x="745" y="348"/>
                    <a:pt x="745" y="347"/>
                  </a:cubicBezTo>
                  <a:moveTo>
                    <a:pt x="743" y="327"/>
                  </a:moveTo>
                  <a:cubicBezTo>
                    <a:pt x="743" y="321"/>
                    <a:pt x="743" y="321"/>
                    <a:pt x="743" y="321"/>
                  </a:cubicBezTo>
                  <a:cubicBezTo>
                    <a:pt x="743" y="324"/>
                    <a:pt x="743" y="326"/>
                    <a:pt x="743" y="329"/>
                  </a:cubicBezTo>
                  <a:cubicBezTo>
                    <a:pt x="743" y="328"/>
                    <a:pt x="743" y="327"/>
                    <a:pt x="743" y="327"/>
                  </a:cubicBezTo>
                  <a:moveTo>
                    <a:pt x="309" y="4"/>
                  </a:moveTo>
                  <a:cubicBezTo>
                    <a:pt x="309" y="5"/>
                    <a:pt x="309" y="5"/>
                    <a:pt x="309" y="5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2" y="4"/>
                    <a:pt x="311" y="4"/>
                    <a:pt x="309" y="4"/>
                  </a:cubicBezTo>
                  <a:moveTo>
                    <a:pt x="307" y="5"/>
                  </a:moveTo>
                  <a:cubicBezTo>
                    <a:pt x="304" y="5"/>
                    <a:pt x="304" y="5"/>
                    <a:pt x="304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6" y="5"/>
                    <a:pt x="306" y="5"/>
                    <a:pt x="307" y="5"/>
                  </a:cubicBezTo>
                  <a:moveTo>
                    <a:pt x="259" y="17"/>
                  </a:moveTo>
                  <a:cubicBezTo>
                    <a:pt x="259" y="17"/>
                    <a:pt x="258" y="17"/>
                    <a:pt x="258" y="17"/>
                  </a:cubicBezTo>
                  <a:cubicBezTo>
                    <a:pt x="258" y="17"/>
                    <a:pt x="259" y="17"/>
                    <a:pt x="259" y="17"/>
                  </a:cubicBezTo>
                  <a:moveTo>
                    <a:pt x="266" y="15"/>
                  </a:moveTo>
                  <a:cubicBezTo>
                    <a:pt x="267" y="14"/>
                    <a:pt x="267" y="14"/>
                    <a:pt x="268" y="14"/>
                  </a:cubicBezTo>
                  <a:cubicBezTo>
                    <a:pt x="268" y="14"/>
                    <a:pt x="268" y="14"/>
                    <a:pt x="268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moveTo>
                    <a:pt x="269" y="14"/>
                  </a:moveTo>
                  <a:cubicBezTo>
                    <a:pt x="269" y="14"/>
                    <a:pt x="269" y="14"/>
                    <a:pt x="269" y="14"/>
                  </a:cubicBezTo>
                  <a:cubicBezTo>
                    <a:pt x="269" y="14"/>
                    <a:pt x="269" y="14"/>
                    <a:pt x="268" y="14"/>
                  </a:cubicBezTo>
                  <a:cubicBezTo>
                    <a:pt x="267" y="14"/>
                    <a:pt x="267" y="14"/>
                    <a:pt x="266" y="15"/>
                  </a:cubicBezTo>
                  <a:cubicBezTo>
                    <a:pt x="269" y="14"/>
                    <a:pt x="269" y="14"/>
                    <a:pt x="269" y="14"/>
                  </a:cubicBezTo>
                  <a:moveTo>
                    <a:pt x="267" y="14"/>
                  </a:moveTo>
                  <a:cubicBezTo>
                    <a:pt x="268" y="14"/>
                    <a:pt x="268" y="14"/>
                    <a:pt x="268" y="14"/>
                  </a:cubicBezTo>
                  <a:cubicBezTo>
                    <a:pt x="269" y="14"/>
                    <a:pt x="269" y="14"/>
                    <a:pt x="270" y="13"/>
                  </a:cubicBezTo>
                  <a:cubicBezTo>
                    <a:pt x="269" y="14"/>
                    <a:pt x="268" y="14"/>
                    <a:pt x="268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moveTo>
                    <a:pt x="270" y="13"/>
                  </a:moveTo>
                  <a:cubicBezTo>
                    <a:pt x="274" y="12"/>
                    <a:pt x="274" y="12"/>
                    <a:pt x="274" y="12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73" y="13"/>
                    <a:pt x="272" y="13"/>
                    <a:pt x="270" y="13"/>
                  </a:cubicBezTo>
                  <a:cubicBezTo>
                    <a:pt x="269" y="14"/>
                    <a:pt x="269" y="14"/>
                    <a:pt x="268" y="14"/>
                  </a:cubicBezTo>
                  <a:cubicBezTo>
                    <a:pt x="270" y="13"/>
                    <a:pt x="270" y="13"/>
                    <a:pt x="270" y="13"/>
                  </a:cubicBezTo>
                  <a:moveTo>
                    <a:pt x="279" y="11"/>
                  </a:moveTo>
                  <a:cubicBezTo>
                    <a:pt x="279" y="11"/>
                    <a:pt x="279" y="11"/>
                    <a:pt x="279" y="11"/>
                  </a:cubicBezTo>
                  <a:cubicBezTo>
                    <a:pt x="280" y="11"/>
                    <a:pt x="281" y="11"/>
                    <a:pt x="281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3" y="10"/>
                    <a:pt x="283" y="10"/>
                    <a:pt x="283" y="10"/>
                  </a:cubicBezTo>
                  <a:cubicBezTo>
                    <a:pt x="282" y="10"/>
                    <a:pt x="281" y="10"/>
                    <a:pt x="280" y="11"/>
                  </a:cubicBezTo>
                  <a:cubicBezTo>
                    <a:pt x="280" y="11"/>
                    <a:pt x="280" y="11"/>
                    <a:pt x="280" y="11"/>
                  </a:cubicBezTo>
                  <a:cubicBezTo>
                    <a:pt x="279" y="11"/>
                    <a:pt x="279" y="11"/>
                    <a:pt x="279" y="11"/>
                  </a:cubicBezTo>
                  <a:moveTo>
                    <a:pt x="286" y="9"/>
                  </a:moveTo>
                  <a:cubicBezTo>
                    <a:pt x="287" y="9"/>
                    <a:pt x="287" y="9"/>
                    <a:pt x="287" y="9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moveTo>
                    <a:pt x="293" y="8"/>
                  </a:moveTo>
                  <a:cubicBezTo>
                    <a:pt x="294" y="7"/>
                    <a:pt x="294" y="7"/>
                    <a:pt x="294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2" y="8"/>
                    <a:pt x="291" y="8"/>
                    <a:pt x="291" y="8"/>
                  </a:cubicBezTo>
                  <a:cubicBezTo>
                    <a:pt x="293" y="8"/>
                    <a:pt x="293" y="8"/>
                    <a:pt x="293" y="8"/>
                  </a:cubicBezTo>
                  <a:moveTo>
                    <a:pt x="298" y="7"/>
                  </a:move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moveTo>
                    <a:pt x="309" y="5"/>
                  </a:moveTo>
                  <a:cubicBezTo>
                    <a:pt x="314" y="4"/>
                    <a:pt x="314" y="4"/>
                    <a:pt x="314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4" y="4"/>
                    <a:pt x="313" y="4"/>
                    <a:pt x="312" y="4"/>
                  </a:cubicBezTo>
                  <a:cubicBezTo>
                    <a:pt x="311" y="4"/>
                    <a:pt x="311" y="4"/>
                    <a:pt x="311" y="4"/>
                  </a:cubicBezTo>
                  <a:cubicBezTo>
                    <a:pt x="308" y="5"/>
                    <a:pt x="308" y="5"/>
                    <a:pt x="308" y="5"/>
                  </a:cubicBezTo>
                  <a:cubicBezTo>
                    <a:pt x="309" y="5"/>
                    <a:pt x="309" y="5"/>
                    <a:pt x="309" y="5"/>
                  </a:cubicBezTo>
                  <a:moveTo>
                    <a:pt x="315" y="4"/>
                  </a:moveTo>
                  <a:cubicBezTo>
                    <a:pt x="315" y="4"/>
                    <a:pt x="315" y="4"/>
                    <a:pt x="315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5" y="4"/>
                    <a:pt x="315" y="4"/>
                    <a:pt x="315" y="4"/>
                  </a:cubicBezTo>
                  <a:moveTo>
                    <a:pt x="295" y="7"/>
                  </a:moveTo>
                  <a:cubicBezTo>
                    <a:pt x="295" y="7"/>
                    <a:pt x="295" y="7"/>
                    <a:pt x="295" y="7"/>
                  </a:cubicBezTo>
                  <a:cubicBezTo>
                    <a:pt x="295" y="7"/>
                    <a:pt x="295" y="7"/>
                    <a:pt x="294" y="8"/>
                  </a:cubicBezTo>
                  <a:cubicBezTo>
                    <a:pt x="295" y="7"/>
                    <a:pt x="295" y="7"/>
                    <a:pt x="295" y="7"/>
                  </a:cubicBezTo>
                  <a:moveTo>
                    <a:pt x="295" y="7"/>
                  </a:moveTo>
                  <a:cubicBezTo>
                    <a:pt x="296" y="7"/>
                    <a:pt x="296" y="7"/>
                    <a:pt x="296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2" y="6"/>
                    <a:pt x="300" y="6"/>
                    <a:pt x="297" y="7"/>
                  </a:cubicBezTo>
                  <a:cubicBezTo>
                    <a:pt x="296" y="7"/>
                    <a:pt x="296" y="7"/>
                    <a:pt x="295" y="7"/>
                  </a:cubicBezTo>
                  <a:cubicBezTo>
                    <a:pt x="295" y="7"/>
                    <a:pt x="295" y="7"/>
                    <a:pt x="295" y="7"/>
                  </a:cubicBezTo>
                  <a:moveTo>
                    <a:pt x="2" y="405"/>
                  </a:moveTo>
                  <a:cubicBezTo>
                    <a:pt x="2" y="405"/>
                    <a:pt x="2" y="405"/>
                    <a:pt x="2" y="405"/>
                  </a:cubicBezTo>
                  <a:cubicBezTo>
                    <a:pt x="2" y="406"/>
                    <a:pt x="2" y="406"/>
                    <a:pt x="2" y="406"/>
                  </a:cubicBezTo>
                  <a:cubicBezTo>
                    <a:pt x="2" y="405"/>
                    <a:pt x="2" y="405"/>
                    <a:pt x="2" y="405"/>
                  </a:cubicBezTo>
                  <a:moveTo>
                    <a:pt x="2" y="404"/>
                  </a:moveTo>
                  <a:cubicBezTo>
                    <a:pt x="2" y="403"/>
                    <a:pt x="2" y="402"/>
                    <a:pt x="1" y="401"/>
                  </a:cubicBezTo>
                  <a:cubicBezTo>
                    <a:pt x="2" y="401"/>
                    <a:pt x="2" y="401"/>
                    <a:pt x="2" y="402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1" y="383"/>
                  </a:moveTo>
                  <a:cubicBezTo>
                    <a:pt x="1" y="385"/>
                    <a:pt x="1" y="386"/>
                    <a:pt x="1" y="388"/>
                  </a:cubicBezTo>
                  <a:cubicBezTo>
                    <a:pt x="1" y="392"/>
                    <a:pt x="1" y="395"/>
                    <a:pt x="1" y="398"/>
                  </a:cubicBezTo>
                  <a:cubicBezTo>
                    <a:pt x="1" y="399"/>
                    <a:pt x="1" y="399"/>
                    <a:pt x="1" y="399"/>
                  </a:cubicBezTo>
                  <a:cubicBezTo>
                    <a:pt x="1" y="394"/>
                    <a:pt x="1" y="388"/>
                    <a:pt x="1" y="383"/>
                  </a:cubicBezTo>
                  <a:moveTo>
                    <a:pt x="23" y="243"/>
                  </a:moveTo>
                  <a:cubicBezTo>
                    <a:pt x="24" y="240"/>
                    <a:pt x="26" y="236"/>
                    <a:pt x="27" y="232"/>
                  </a:cubicBezTo>
                  <a:cubicBezTo>
                    <a:pt x="26" y="235"/>
                    <a:pt x="25" y="237"/>
                    <a:pt x="25" y="239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3"/>
                    <a:pt x="23" y="243"/>
                    <a:pt x="23" y="243"/>
                  </a:cubicBezTo>
                  <a:moveTo>
                    <a:pt x="33" y="217"/>
                  </a:moveTo>
                  <a:cubicBezTo>
                    <a:pt x="33" y="218"/>
                    <a:pt x="33" y="218"/>
                    <a:pt x="33" y="219"/>
                  </a:cubicBezTo>
                  <a:cubicBezTo>
                    <a:pt x="31" y="224"/>
                    <a:pt x="29" y="228"/>
                    <a:pt x="27" y="232"/>
                  </a:cubicBezTo>
                  <a:cubicBezTo>
                    <a:pt x="26" y="236"/>
                    <a:pt x="24" y="240"/>
                    <a:pt x="23" y="243"/>
                  </a:cubicBezTo>
                  <a:cubicBezTo>
                    <a:pt x="27" y="232"/>
                    <a:pt x="29" y="227"/>
                    <a:pt x="33" y="217"/>
                  </a:cubicBezTo>
                  <a:moveTo>
                    <a:pt x="33" y="217"/>
                  </a:moveTo>
                  <a:cubicBezTo>
                    <a:pt x="33" y="217"/>
                    <a:pt x="33" y="217"/>
                    <a:pt x="33" y="217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3" y="218"/>
                    <a:pt x="33" y="218"/>
                    <a:pt x="33" y="217"/>
                  </a:cubicBezTo>
                  <a:moveTo>
                    <a:pt x="47" y="190"/>
                  </a:moveTo>
                  <a:cubicBezTo>
                    <a:pt x="47" y="190"/>
                    <a:pt x="48" y="189"/>
                    <a:pt x="48" y="188"/>
                  </a:cubicBezTo>
                  <a:cubicBezTo>
                    <a:pt x="48" y="189"/>
                    <a:pt x="48" y="189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moveTo>
                    <a:pt x="47" y="190"/>
                  </a:moveTo>
                  <a:cubicBezTo>
                    <a:pt x="47" y="190"/>
                    <a:pt x="48" y="189"/>
                    <a:pt x="48" y="188"/>
                  </a:cubicBezTo>
                  <a:cubicBezTo>
                    <a:pt x="48" y="189"/>
                    <a:pt x="47" y="190"/>
                    <a:pt x="47" y="190"/>
                  </a:cubicBezTo>
                  <a:cubicBezTo>
                    <a:pt x="52" y="181"/>
                    <a:pt x="55" y="177"/>
                    <a:pt x="59" y="170"/>
                  </a:cubicBezTo>
                  <a:cubicBezTo>
                    <a:pt x="55" y="176"/>
                    <a:pt x="52" y="182"/>
                    <a:pt x="48" y="188"/>
                  </a:cubicBezTo>
                  <a:cubicBezTo>
                    <a:pt x="48" y="189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moveTo>
                    <a:pt x="135" y="87"/>
                  </a:moveTo>
                  <a:cubicBezTo>
                    <a:pt x="136" y="86"/>
                    <a:pt x="136" y="85"/>
                    <a:pt x="137" y="85"/>
                  </a:cubicBezTo>
                  <a:cubicBezTo>
                    <a:pt x="138" y="84"/>
                    <a:pt x="139" y="83"/>
                    <a:pt x="140" y="82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35" y="87"/>
                    <a:pt x="135" y="87"/>
                    <a:pt x="135" y="87"/>
                  </a:cubicBezTo>
                  <a:moveTo>
                    <a:pt x="140" y="81"/>
                  </a:moveTo>
                  <a:cubicBezTo>
                    <a:pt x="141" y="81"/>
                    <a:pt x="141" y="81"/>
                    <a:pt x="141" y="81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0" y="81"/>
                    <a:pt x="137" y="83"/>
                    <a:pt x="137" y="84"/>
                  </a:cubicBezTo>
                  <a:cubicBezTo>
                    <a:pt x="137" y="84"/>
                    <a:pt x="139" y="82"/>
                    <a:pt x="140" y="81"/>
                  </a:cubicBezTo>
                  <a:moveTo>
                    <a:pt x="231" y="28"/>
                  </a:moveTo>
                  <a:cubicBezTo>
                    <a:pt x="233" y="28"/>
                    <a:pt x="233" y="28"/>
                    <a:pt x="233" y="28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236" y="25"/>
                    <a:pt x="236" y="25"/>
                    <a:pt x="236" y="25"/>
                  </a:cubicBezTo>
                  <a:cubicBezTo>
                    <a:pt x="231" y="28"/>
                    <a:pt x="231" y="28"/>
                    <a:pt x="231" y="28"/>
                  </a:cubicBezTo>
                  <a:cubicBezTo>
                    <a:pt x="228" y="29"/>
                    <a:pt x="228" y="29"/>
                    <a:pt x="228" y="29"/>
                  </a:cubicBezTo>
                  <a:cubicBezTo>
                    <a:pt x="228" y="30"/>
                    <a:pt x="228" y="30"/>
                    <a:pt x="228" y="30"/>
                  </a:cubicBezTo>
                  <a:cubicBezTo>
                    <a:pt x="231" y="28"/>
                    <a:pt x="231" y="28"/>
                    <a:pt x="231" y="28"/>
                  </a:cubicBezTo>
                  <a:moveTo>
                    <a:pt x="695" y="448"/>
                  </a:moveTo>
                  <a:cubicBezTo>
                    <a:pt x="695" y="447"/>
                    <a:pt x="695" y="446"/>
                    <a:pt x="695" y="445"/>
                  </a:cubicBezTo>
                  <a:cubicBezTo>
                    <a:pt x="695" y="445"/>
                    <a:pt x="695" y="444"/>
                    <a:pt x="695" y="444"/>
                  </a:cubicBezTo>
                  <a:cubicBezTo>
                    <a:pt x="695" y="443"/>
                    <a:pt x="696" y="443"/>
                    <a:pt x="696" y="443"/>
                  </a:cubicBezTo>
                  <a:cubicBezTo>
                    <a:pt x="696" y="443"/>
                    <a:pt x="696" y="440"/>
                    <a:pt x="694" y="436"/>
                  </a:cubicBezTo>
                  <a:cubicBezTo>
                    <a:pt x="694" y="436"/>
                    <a:pt x="694" y="436"/>
                    <a:pt x="694" y="433"/>
                  </a:cubicBezTo>
                  <a:cubicBezTo>
                    <a:pt x="694" y="432"/>
                    <a:pt x="694" y="432"/>
                    <a:pt x="694" y="432"/>
                  </a:cubicBezTo>
                  <a:cubicBezTo>
                    <a:pt x="693" y="433"/>
                    <a:pt x="693" y="433"/>
                    <a:pt x="693" y="433"/>
                  </a:cubicBezTo>
                  <a:cubicBezTo>
                    <a:pt x="692" y="435"/>
                    <a:pt x="692" y="435"/>
                    <a:pt x="692" y="435"/>
                  </a:cubicBezTo>
                  <a:cubicBezTo>
                    <a:pt x="692" y="435"/>
                    <a:pt x="692" y="437"/>
                    <a:pt x="692" y="438"/>
                  </a:cubicBezTo>
                  <a:cubicBezTo>
                    <a:pt x="692" y="438"/>
                    <a:pt x="692" y="438"/>
                    <a:pt x="692" y="439"/>
                  </a:cubicBezTo>
                  <a:cubicBezTo>
                    <a:pt x="692" y="439"/>
                    <a:pt x="692" y="439"/>
                    <a:pt x="692" y="439"/>
                  </a:cubicBezTo>
                  <a:cubicBezTo>
                    <a:pt x="692" y="440"/>
                    <a:pt x="692" y="441"/>
                    <a:pt x="692" y="441"/>
                  </a:cubicBezTo>
                  <a:cubicBezTo>
                    <a:pt x="691" y="444"/>
                    <a:pt x="691" y="444"/>
                    <a:pt x="691" y="444"/>
                  </a:cubicBezTo>
                  <a:cubicBezTo>
                    <a:pt x="690" y="447"/>
                    <a:pt x="690" y="449"/>
                    <a:pt x="690" y="450"/>
                  </a:cubicBezTo>
                  <a:cubicBezTo>
                    <a:pt x="690" y="451"/>
                    <a:pt x="691" y="453"/>
                    <a:pt x="691" y="453"/>
                  </a:cubicBezTo>
                  <a:cubicBezTo>
                    <a:pt x="692" y="453"/>
                    <a:pt x="692" y="453"/>
                    <a:pt x="694" y="453"/>
                  </a:cubicBezTo>
                  <a:cubicBezTo>
                    <a:pt x="694" y="451"/>
                    <a:pt x="695" y="449"/>
                    <a:pt x="695" y="448"/>
                  </a:cubicBezTo>
                  <a:moveTo>
                    <a:pt x="711" y="529"/>
                  </a:moveTo>
                  <a:cubicBezTo>
                    <a:pt x="714" y="522"/>
                    <a:pt x="714" y="522"/>
                    <a:pt x="714" y="522"/>
                  </a:cubicBezTo>
                  <a:cubicBezTo>
                    <a:pt x="714" y="522"/>
                    <a:pt x="715" y="520"/>
                    <a:pt x="715" y="520"/>
                  </a:cubicBezTo>
                  <a:cubicBezTo>
                    <a:pt x="714" y="521"/>
                    <a:pt x="713" y="521"/>
                    <a:pt x="712" y="522"/>
                  </a:cubicBezTo>
                  <a:cubicBezTo>
                    <a:pt x="712" y="522"/>
                    <a:pt x="712" y="522"/>
                    <a:pt x="711" y="523"/>
                  </a:cubicBezTo>
                  <a:cubicBezTo>
                    <a:pt x="712" y="523"/>
                    <a:pt x="712" y="523"/>
                    <a:pt x="712" y="523"/>
                  </a:cubicBezTo>
                  <a:cubicBezTo>
                    <a:pt x="711" y="524"/>
                    <a:pt x="711" y="525"/>
                    <a:pt x="711" y="525"/>
                  </a:cubicBezTo>
                  <a:cubicBezTo>
                    <a:pt x="711" y="525"/>
                    <a:pt x="711" y="525"/>
                    <a:pt x="711" y="525"/>
                  </a:cubicBezTo>
                  <a:cubicBezTo>
                    <a:pt x="711" y="526"/>
                    <a:pt x="711" y="526"/>
                    <a:pt x="710" y="527"/>
                  </a:cubicBezTo>
                  <a:cubicBezTo>
                    <a:pt x="710" y="528"/>
                    <a:pt x="710" y="528"/>
                    <a:pt x="710" y="528"/>
                  </a:cubicBezTo>
                  <a:cubicBezTo>
                    <a:pt x="710" y="528"/>
                    <a:pt x="710" y="528"/>
                    <a:pt x="710" y="528"/>
                  </a:cubicBezTo>
                  <a:cubicBezTo>
                    <a:pt x="710" y="528"/>
                    <a:pt x="711" y="527"/>
                    <a:pt x="711" y="527"/>
                  </a:cubicBezTo>
                  <a:cubicBezTo>
                    <a:pt x="711" y="527"/>
                    <a:pt x="711" y="526"/>
                    <a:pt x="712" y="527"/>
                  </a:cubicBezTo>
                  <a:cubicBezTo>
                    <a:pt x="711" y="527"/>
                    <a:pt x="711" y="528"/>
                    <a:pt x="711" y="529"/>
                  </a:cubicBezTo>
                  <a:cubicBezTo>
                    <a:pt x="711" y="528"/>
                    <a:pt x="711" y="528"/>
                    <a:pt x="711" y="528"/>
                  </a:cubicBezTo>
                  <a:cubicBezTo>
                    <a:pt x="711" y="528"/>
                    <a:pt x="711" y="528"/>
                    <a:pt x="711" y="528"/>
                  </a:cubicBezTo>
                  <a:cubicBezTo>
                    <a:pt x="711" y="529"/>
                    <a:pt x="710" y="530"/>
                    <a:pt x="710" y="531"/>
                  </a:cubicBezTo>
                  <a:cubicBezTo>
                    <a:pt x="710" y="531"/>
                    <a:pt x="710" y="531"/>
                    <a:pt x="710" y="531"/>
                  </a:cubicBezTo>
                  <a:cubicBezTo>
                    <a:pt x="710" y="531"/>
                    <a:pt x="710" y="531"/>
                    <a:pt x="710" y="531"/>
                  </a:cubicBezTo>
                  <a:cubicBezTo>
                    <a:pt x="710" y="530"/>
                    <a:pt x="710" y="530"/>
                    <a:pt x="711" y="529"/>
                  </a:cubicBezTo>
                  <a:moveTo>
                    <a:pt x="712" y="517"/>
                  </a:moveTo>
                  <a:cubicBezTo>
                    <a:pt x="712" y="517"/>
                    <a:pt x="712" y="516"/>
                    <a:pt x="712" y="516"/>
                  </a:cubicBezTo>
                  <a:cubicBezTo>
                    <a:pt x="712" y="515"/>
                    <a:pt x="712" y="515"/>
                    <a:pt x="712" y="515"/>
                  </a:cubicBezTo>
                  <a:cubicBezTo>
                    <a:pt x="713" y="515"/>
                    <a:pt x="713" y="514"/>
                    <a:pt x="713" y="514"/>
                  </a:cubicBezTo>
                  <a:cubicBezTo>
                    <a:pt x="713" y="514"/>
                    <a:pt x="713" y="515"/>
                    <a:pt x="712" y="515"/>
                  </a:cubicBezTo>
                  <a:cubicBezTo>
                    <a:pt x="712" y="515"/>
                    <a:pt x="712" y="516"/>
                    <a:pt x="712" y="516"/>
                  </a:cubicBezTo>
                  <a:cubicBezTo>
                    <a:pt x="712" y="517"/>
                    <a:pt x="712" y="517"/>
                    <a:pt x="712" y="517"/>
                  </a:cubicBezTo>
                  <a:moveTo>
                    <a:pt x="728" y="487"/>
                  </a:moveTo>
                  <a:cubicBezTo>
                    <a:pt x="734" y="465"/>
                    <a:pt x="734" y="465"/>
                    <a:pt x="734" y="465"/>
                  </a:cubicBezTo>
                  <a:cubicBezTo>
                    <a:pt x="733" y="469"/>
                    <a:pt x="733" y="469"/>
                    <a:pt x="733" y="469"/>
                  </a:cubicBezTo>
                  <a:cubicBezTo>
                    <a:pt x="732" y="471"/>
                    <a:pt x="732" y="473"/>
                    <a:pt x="731" y="475"/>
                  </a:cubicBezTo>
                  <a:cubicBezTo>
                    <a:pt x="731" y="476"/>
                    <a:pt x="731" y="476"/>
                    <a:pt x="731" y="476"/>
                  </a:cubicBezTo>
                  <a:cubicBezTo>
                    <a:pt x="731" y="475"/>
                    <a:pt x="731" y="475"/>
                    <a:pt x="731" y="474"/>
                  </a:cubicBezTo>
                  <a:cubicBezTo>
                    <a:pt x="731" y="473"/>
                    <a:pt x="731" y="473"/>
                    <a:pt x="731" y="473"/>
                  </a:cubicBezTo>
                  <a:cubicBezTo>
                    <a:pt x="731" y="474"/>
                    <a:pt x="731" y="474"/>
                    <a:pt x="731" y="474"/>
                  </a:cubicBezTo>
                  <a:cubicBezTo>
                    <a:pt x="728" y="480"/>
                    <a:pt x="727" y="486"/>
                    <a:pt x="725" y="493"/>
                  </a:cubicBezTo>
                  <a:cubicBezTo>
                    <a:pt x="725" y="493"/>
                    <a:pt x="725" y="493"/>
                    <a:pt x="725" y="493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23" y="498"/>
                    <a:pt x="723" y="498"/>
                    <a:pt x="722" y="501"/>
                  </a:cubicBezTo>
                  <a:cubicBezTo>
                    <a:pt x="722" y="504"/>
                    <a:pt x="721" y="504"/>
                    <a:pt x="721" y="504"/>
                  </a:cubicBezTo>
                  <a:cubicBezTo>
                    <a:pt x="722" y="504"/>
                    <a:pt x="722" y="504"/>
                    <a:pt x="722" y="504"/>
                  </a:cubicBezTo>
                  <a:cubicBezTo>
                    <a:pt x="728" y="487"/>
                    <a:pt x="728" y="487"/>
                    <a:pt x="728" y="487"/>
                  </a:cubicBezTo>
                  <a:moveTo>
                    <a:pt x="714" y="506"/>
                  </a:moveTo>
                  <a:cubicBezTo>
                    <a:pt x="715" y="505"/>
                    <a:pt x="715" y="503"/>
                    <a:pt x="716" y="502"/>
                  </a:cubicBezTo>
                  <a:cubicBezTo>
                    <a:pt x="716" y="501"/>
                    <a:pt x="716" y="501"/>
                    <a:pt x="716" y="501"/>
                  </a:cubicBezTo>
                  <a:cubicBezTo>
                    <a:pt x="716" y="500"/>
                    <a:pt x="716" y="500"/>
                    <a:pt x="716" y="500"/>
                  </a:cubicBezTo>
                  <a:cubicBezTo>
                    <a:pt x="716" y="500"/>
                    <a:pt x="716" y="500"/>
                    <a:pt x="716" y="500"/>
                  </a:cubicBezTo>
                  <a:cubicBezTo>
                    <a:pt x="716" y="500"/>
                    <a:pt x="716" y="499"/>
                    <a:pt x="716" y="496"/>
                  </a:cubicBezTo>
                  <a:cubicBezTo>
                    <a:pt x="718" y="491"/>
                    <a:pt x="718" y="491"/>
                    <a:pt x="718" y="491"/>
                  </a:cubicBezTo>
                  <a:cubicBezTo>
                    <a:pt x="715" y="496"/>
                    <a:pt x="715" y="502"/>
                    <a:pt x="715" y="503"/>
                  </a:cubicBezTo>
                  <a:cubicBezTo>
                    <a:pt x="715" y="503"/>
                    <a:pt x="715" y="503"/>
                    <a:pt x="715" y="504"/>
                  </a:cubicBezTo>
                  <a:cubicBezTo>
                    <a:pt x="714" y="505"/>
                    <a:pt x="714" y="506"/>
                    <a:pt x="714" y="506"/>
                  </a:cubicBezTo>
                  <a:cubicBezTo>
                    <a:pt x="714" y="506"/>
                    <a:pt x="714" y="506"/>
                    <a:pt x="714" y="506"/>
                  </a:cubicBezTo>
                  <a:moveTo>
                    <a:pt x="719" y="481"/>
                  </a:moveTo>
                  <a:cubicBezTo>
                    <a:pt x="719" y="480"/>
                    <a:pt x="719" y="480"/>
                    <a:pt x="719" y="480"/>
                  </a:cubicBezTo>
                  <a:cubicBezTo>
                    <a:pt x="719" y="480"/>
                    <a:pt x="719" y="480"/>
                    <a:pt x="719" y="481"/>
                  </a:cubicBezTo>
                  <a:cubicBezTo>
                    <a:pt x="719" y="481"/>
                    <a:pt x="719" y="481"/>
                    <a:pt x="719" y="481"/>
                  </a:cubicBezTo>
                  <a:moveTo>
                    <a:pt x="719" y="485"/>
                  </a:moveTo>
                  <a:cubicBezTo>
                    <a:pt x="719" y="484"/>
                    <a:pt x="719" y="484"/>
                    <a:pt x="719" y="484"/>
                  </a:cubicBezTo>
                  <a:cubicBezTo>
                    <a:pt x="719" y="483"/>
                    <a:pt x="719" y="482"/>
                    <a:pt x="719" y="482"/>
                  </a:cubicBezTo>
                  <a:cubicBezTo>
                    <a:pt x="720" y="479"/>
                    <a:pt x="720" y="479"/>
                    <a:pt x="720" y="479"/>
                  </a:cubicBezTo>
                  <a:cubicBezTo>
                    <a:pt x="719" y="478"/>
                    <a:pt x="719" y="478"/>
                    <a:pt x="719" y="478"/>
                  </a:cubicBezTo>
                  <a:cubicBezTo>
                    <a:pt x="719" y="479"/>
                    <a:pt x="719" y="479"/>
                    <a:pt x="719" y="479"/>
                  </a:cubicBezTo>
                  <a:cubicBezTo>
                    <a:pt x="719" y="480"/>
                    <a:pt x="719" y="480"/>
                    <a:pt x="719" y="482"/>
                  </a:cubicBezTo>
                  <a:cubicBezTo>
                    <a:pt x="719" y="485"/>
                    <a:pt x="719" y="485"/>
                    <a:pt x="718" y="486"/>
                  </a:cubicBezTo>
                  <a:cubicBezTo>
                    <a:pt x="719" y="485"/>
                    <a:pt x="719" y="485"/>
                    <a:pt x="719" y="485"/>
                  </a:cubicBezTo>
                  <a:moveTo>
                    <a:pt x="720" y="475"/>
                  </a:moveTo>
                  <a:cubicBezTo>
                    <a:pt x="720" y="475"/>
                    <a:pt x="720" y="474"/>
                    <a:pt x="720" y="474"/>
                  </a:cubicBezTo>
                  <a:cubicBezTo>
                    <a:pt x="720" y="473"/>
                    <a:pt x="720" y="473"/>
                    <a:pt x="720" y="473"/>
                  </a:cubicBezTo>
                  <a:cubicBezTo>
                    <a:pt x="720" y="472"/>
                    <a:pt x="720" y="471"/>
                    <a:pt x="720" y="471"/>
                  </a:cubicBezTo>
                  <a:cubicBezTo>
                    <a:pt x="720" y="470"/>
                    <a:pt x="720" y="470"/>
                    <a:pt x="720" y="470"/>
                  </a:cubicBezTo>
                  <a:cubicBezTo>
                    <a:pt x="720" y="470"/>
                    <a:pt x="720" y="471"/>
                    <a:pt x="720" y="471"/>
                  </a:cubicBezTo>
                  <a:cubicBezTo>
                    <a:pt x="720" y="472"/>
                    <a:pt x="720" y="472"/>
                    <a:pt x="719" y="473"/>
                  </a:cubicBezTo>
                  <a:cubicBezTo>
                    <a:pt x="719" y="474"/>
                    <a:pt x="719" y="474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20" y="475"/>
                    <a:pt x="720" y="475"/>
                    <a:pt x="720" y="475"/>
                  </a:cubicBezTo>
                  <a:moveTo>
                    <a:pt x="721" y="502"/>
                  </a:moveTo>
                  <a:cubicBezTo>
                    <a:pt x="721" y="502"/>
                    <a:pt x="723" y="495"/>
                    <a:pt x="723" y="494"/>
                  </a:cubicBezTo>
                  <a:cubicBezTo>
                    <a:pt x="722" y="495"/>
                    <a:pt x="722" y="495"/>
                    <a:pt x="721" y="497"/>
                  </a:cubicBezTo>
                  <a:cubicBezTo>
                    <a:pt x="721" y="497"/>
                    <a:pt x="721" y="497"/>
                    <a:pt x="721" y="497"/>
                  </a:cubicBezTo>
                  <a:cubicBezTo>
                    <a:pt x="723" y="492"/>
                    <a:pt x="723" y="492"/>
                    <a:pt x="723" y="492"/>
                  </a:cubicBezTo>
                  <a:cubicBezTo>
                    <a:pt x="723" y="492"/>
                    <a:pt x="723" y="492"/>
                    <a:pt x="723" y="492"/>
                  </a:cubicBezTo>
                  <a:cubicBezTo>
                    <a:pt x="722" y="491"/>
                    <a:pt x="722" y="491"/>
                    <a:pt x="722" y="491"/>
                  </a:cubicBezTo>
                  <a:cubicBezTo>
                    <a:pt x="723" y="490"/>
                    <a:pt x="723" y="489"/>
                    <a:pt x="723" y="488"/>
                  </a:cubicBezTo>
                  <a:cubicBezTo>
                    <a:pt x="724" y="486"/>
                    <a:pt x="724" y="484"/>
                    <a:pt x="725" y="482"/>
                  </a:cubicBezTo>
                  <a:cubicBezTo>
                    <a:pt x="724" y="482"/>
                    <a:pt x="724" y="482"/>
                    <a:pt x="724" y="482"/>
                  </a:cubicBezTo>
                  <a:cubicBezTo>
                    <a:pt x="724" y="482"/>
                    <a:pt x="724" y="482"/>
                    <a:pt x="724" y="482"/>
                  </a:cubicBezTo>
                  <a:cubicBezTo>
                    <a:pt x="724" y="480"/>
                    <a:pt x="725" y="477"/>
                    <a:pt x="726" y="474"/>
                  </a:cubicBezTo>
                  <a:cubicBezTo>
                    <a:pt x="725" y="475"/>
                    <a:pt x="725" y="475"/>
                    <a:pt x="725" y="475"/>
                  </a:cubicBezTo>
                  <a:cubicBezTo>
                    <a:pt x="725" y="475"/>
                    <a:pt x="725" y="475"/>
                    <a:pt x="725" y="475"/>
                  </a:cubicBezTo>
                  <a:cubicBezTo>
                    <a:pt x="725" y="475"/>
                    <a:pt x="724" y="474"/>
                    <a:pt x="725" y="473"/>
                  </a:cubicBezTo>
                  <a:cubicBezTo>
                    <a:pt x="725" y="472"/>
                    <a:pt x="725" y="472"/>
                    <a:pt x="725" y="472"/>
                  </a:cubicBezTo>
                  <a:cubicBezTo>
                    <a:pt x="725" y="471"/>
                    <a:pt x="725" y="464"/>
                    <a:pt x="725" y="461"/>
                  </a:cubicBezTo>
                  <a:cubicBezTo>
                    <a:pt x="725" y="461"/>
                    <a:pt x="725" y="461"/>
                    <a:pt x="725" y="457"/>
                  </a:cubicBezTo>
                  <a:cubicBezTo>
                    <a:pt x="725" y="457"/>
                    <a:pt x="724" y="458"/>
                    <a:pt x="724" y="458"/>
                  </a:cubicBezTo>
                  <a:cubicBezTo>
                    <a:pt x="724" y="458"/>
                    <a:pt x="723" y="456"/>
                    <a:pt x="723" y="455"/>
                  </a:cubicBezTo>
                  <a:cubicBezTo>
                    <a:pt x="722" y="455"/>
                    <a:pt x="722" y="456"/>
                    <a:pt x="722" y="458"/>
                  </a:cubicBezTo>
                  <a:cubicBezTo>
                    <a:pt x="722" y="461"/>
                    <a:pt x="722" y="461"/>
                    <a:pt x="722" y="465"/>
                  </a:cubicBezTo>
                  <a:cubicBezTo>
                    <a:pt x="723" y="468"/>
                    <a:pt x="721" y="470"/>
                    <a:pt x="721" y="473"/>
                  </a:cubicBezTo>
                  <a:cubicBezTo>
                    <a:pt x="721" y="473"/>
                    <a:pt x="721" y="473"/>
                    <a:pt x="721" y="473"/>
                  </a:cubicBezTo>
                  <a:cubicBezTo>
                    <a:pt x="722" y="474"/>
                    <a:pt x="722" y="474"/>
                    <a:pt x="722" y="474"/>
                  </a:cubicBezTo>
                  <a:cubicBezTo>
                    <a:pt x="722" y="475"/>
                    <a:pt x="721" y="478"/>
                    <a:pt x="721" y="481"/>
                  </a:cubicBezTo>
                  <a:cubicBezTo>
                    <a:pt x="721" y="481"/>
                    <a:pt x="720" y="481"/>
                    <a:pt x="720" y="482"/>
                  </a:cubicBezTo>
                  <a:cubicBezTo>
                    <a:pt x="720" y="485"/>
                    <a:pt x="720" y="488"/>
                    <a:pt x="719" y="491"/>
                  </a:cubicBezTo>
                  <a:cubicBezTo>
                    <a:pt x="719" y="494"/>
                    <a:pt x="718" y="497"/>
                    <a:pt x="717" y="500"/>
                  </a:cubicBezTo>
                  <a:cubicBezTo>
                    <a:pt x="716" y="506"/>
                    <a:pt x="715" y="512"/>
                    <a:pt x="713" y="517"/>
                  </a:cubicBezTo>
                  <a:cubicBezTo>
                    <a:pt x="714" y="516"/>
                    <a:pt x="715" y="515"/>
                    <a:pt x="715" y="514"/>
                  </a:cubicBezTo>
                  <a:cubicBezTo>
                    <a:pt x="715" y="514"/>
                    <a:pt x="716" y="513"/>
                    <a:pt x="716" y="513"/>
                  </a:cubicBezTo>
                  <a:cubicBezTo>
                    <a:pt x="716" y="513"/>
                    <a:pt x="718" y="508"/>
                    <a:pt x="719" y="506"/>
                  </a:cubicBezTo>
                  <a:cubicBezTo>
                    <a:pt x="719" y="506"/>
                    <a:pt x="719" y="506"/>
                    <a:pt x="719" y="505"/>
                  </a:cubicBezTo>
                  <a:cubicBezTo>
                    <a:pt x="720" y="503"/>
                    <a:pt x="720" y="503"/>
                    <a:pt x="720" y="503"/>
                  </a:cubicBezTo>
                  <a:cubicBezTo>
                    <a:pt x="720" y="504"/>
                    <a:pt x="720" y="504"/>
                    <a:pt x="720" y="504"/>
                  </a:cubicBezTo>
                  <a:cubicBezTo>
                    <a:pt x="720" y="503"/>
                    <a:pt x="720" y="503"/>
                    <a:pt x="721" y="502"/>
                  </a:cubicBezTo>
                  <a:moveTo>
                    <a:pt x="482" y="16"/>
                  </a:moveTo>
                  <a:cubicBezTo>
                    <a:pt x="480" y="15"/>
                    <a:pt x="479" y="15"/>
                    <a:pt x="479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80" y="15"/>
                    <a:pt x="480" y="15"/>
                    <a:pt x="481" y="15"/>
                  </a:cubicBezTo>
                  <a:cubicBezTo>
                    <a:pt x="481" y="15"/>
                    <a:pt x="481" y="15"/>
                    <a:pt x="481" y="15"/>
                  </a:cubicBezTo>
                  <a:cubicBezTo>
                    <a:pt x="481" y="16"/>
                    <a:pt x="482" y="16"/>
                    <a:pt x="482" y="16"/>
                  </a:cubicBezTo>
                  <a:cubicBezTo>
                    <a:pt x="483" y="16"/>
                    <a:pt x="483" y="16"/>
                    <a:pt x="483" y="16"/>
                  </a:cubicBezTo>
                  <a:cubicBezTo>
                    <a:pt x="483" y="16"/>
                    <a:pt x="483" y="16"/>
                    <a:pt x="483" y="16"/>
                  </a:cubicBezTo>
                  <a:cubicBezTo>
                    <a:pt x="483" y="16"/>
                    <a:pt x="482" y="16"/>
                    <a:pt x="482" y="16"/>
                  </a:cubicBezTo>
                  <a:moveTo>
                    <a:pt x="492" y="21"/>
                  </a:moveTo>
                  <a:cubicBezTo>
                    <a:pt x="492" y="20"/>
                    <a:pt x="488" y="19"/>
                    <a:pt x="488" y="19"/>
                  </a:cubicBezTo>
                  <a:cubicBezTo>
                    <a:pt x="488" y="19"/>
                    <a:pt x="488" y="19"/>
                    <a:pt x="488" y="19"/>
                  </a:cubicBezTo>
                  <a:cubicBezTo>
                    <a:pt x="489" y="20"/>
                    <a:pt x="490" y="20"/>
                    <a:pt x="490" y="20"/>
                  </a:cubicBezTo>
                  <a:cubicBezTo>
                    <a:pt x="491" y="20"/>
                    <a:pt x="491" y="20"/>
                    <a:pt x="491" y="21"/>
                  </a:cubicBezTo>
                  <a:cubicBezTo>
                    <a:pt x="491" y="20"/>
                    <a:pt x="491" y="20"/>
                    <a:pt x="491" y="20"/>
                  </a:cubicBezTo>
                  <a:cubicBezTo>
                    <a:pt x="491" y="20"/>
                    <a:pt x="492" y="21"/>
                    <a:pt x="492" y="21"/>
                  </a:cubicBezTo>
                  <a:cubicBezTo>
                    <a:pt x="492" y="21"/>
                    <a:pt x="492" y="21"/>
                    <a:pt x="492" y="21"/>
                  </a:cubicBezTo>
                  <a:moveTo>
                    <a:pt x="476" y="14"/>
                  </a:moveTo>
                  <a:cubicBezTo>
                    <a:pt x="475" y="14"/>
                    <a:pt x="475" y="14"/>
                    <a:pt x="474" y="14"/>
                  </a:cubicBezTo>
                  <a:cubicBezTo>
                    <a:pt x="474" y="13"/>
                    <a:pt x="473" y="13"/>
                    <a:pt x="473" y="13"/>
                  </a:cubicBezTo>
                  <a:cubicBezTo>
                    <a:pt x="473" y="13"/>
                    <a:pt x="473" y="13"/>
                    <a:pt x="473" y="13"/>
                  </a:cubicBezTo>
                  <a:cubicBezTo>
                    <a:pt x="469" y="12"/>
                    <a:pt x="468" y="12"/>
                    <a:pt x="467" y="12"/>
                  </a:cubicBezTo>
                  <a:cubicBezTo>
                    <a:pt x="468" y="12"/>
                    <a:pt x="469" y="12"/>
                    <a:pt x="469" y="12"/>
                  </a:cubicBezTo>
                  <a:cubicBezTo>
                    <a:pt x="469" y="12"/>
                    <a:pt x="469" y="12"/>
                    <a:pt x="469" y="12"/>
                  </a:cubicBezTo>
                  <a:cubicBezTo>
                    <a:pt x="467" y="12"/>
                    <a:pt x="465" y="11"/>
                    <a:pt x="463" y="11"/>
                  </a:cubicBezTo>
                  <a:cubicBezTo>
                    <a:pt x="463" y="11"/>
                    <a:pt x="463" y="11"/>
                    <a:pt x="463" y="11"/>
                  </a:cubicBezTo>
                  <a:cubicBezTo>
                    <a:pt x="465" y="12"/>
                    <a:pt x="468" y="12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82" y="17"/>
                    <a:pt x="482" y="17"/>
                    <a:pt x="483" y="17"/>
                  </a:cubicBezTo>
                  <a:cubicBezTo>
                    <a:pt x="482" y="16"/>
                    <a:pt x="480" y="16"/>
                    <a:pt x="479" y="15"/>
                  </a:cubicBezTo>
                  <a:cubicBezTo>
                    <a:pt x="480" y="16"/>
                    <a:pt x="480" y="16"/>
                    <a:pt x="480" y="16"/>
                  </a:cubicBezTo>
                  <a:cubicBezTo>
                    <a:pt x="480" y="16"/>
                    <a:pt x="480" y="16"/>
                    <a:pt x="480" y="16"/>
                  </a:cubicBezTo>
                  <a:cubicBezTo>
                    <a:pt x="479" y="15"/>
                    <a:pt x="479" y="15"/>
                    <a:pt x="478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7" y="14"/>
                    <a:pt x="476" y="14"/>
                  </a:cubicBezTo>
                  <a:moveTo>
                    <a:pt x="460" y="10"/>
                  </a:moveTo>
                  <a:cubicBezTo>
                    <a:pt x="455" y="9"/>
                    <a:pt x="455" y="9"/>
                    <a:pt x="455" y="9"/>
                  </a:cubicBezTo>
                  <a:cubicBezTo>
                    <a:pt x="455" y="9"/>
                    <a:pt x="456" y="9"/>
                    <a:pt x="457" y="10"/>
                  </a:cubicBezTo>
                  <a:cubicBezTo>
                    <a:pt x="457" y="10"/>
                    <a:pt x="457" y="10"/>
                    <a:pt x="455" y="9"/>
                  </a:cubicBezTo>
                  <a:cubicBezTo>
                    <a:pt x="454" y="9"/>
                    <a:pt x="454" y="9"/>
                    <a:pt x="453" y="9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4" y="9"/>
                    <a:pt x="455" y="9"/>
                    <a:pt x="456" y="10"/>
                  </a:cubicBezTo>
                  <a:cubicBezTo>
                    <a:pt x="455" y="10"/>
                    <a:pt x="455" y="10"/>
                    <a:pt x="455" y="10"/>
                  </a:cubicBezTo>
                  <a:cubicBezTo>
                    <a:pt x="456" y="10"/>
                    <a:pt x="457" y="10"/>
                    <a:pt x="458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8" y="11"/>
                    <a:pt x="459" y="11"/>
                    <a:pt x="460" y="11"/>
                  </a:cubicBezTo>
                  <a:cubicBezTo>
                    <a:pt x="461" y="11"/>
                    <a:pt x="461" y="11"/>
                    <a:pt x="461" y="11"/>
                  </a:cubicBezTo>
                  <a:cubicBezTo>
                    <a:pt x="462" y="11"/>
                    <a:pt x="462" y="11"/>
                    <a:pt x="466" y="13"/>
                  </a:cubicBezTo>
                  <a:cubicBezTo>
                    <a:pt x="467" y="13"/>
                    <a:pt x="467" y="13"/>
                    <a:pt x="467" y="13"/>
                  </a:cubicBezTo>
                  <a:cubicBezTo>
                    <a:pt x="468" y="13"/>
                    <a:pt x="469" y="13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70" y="13"/>
                    <a:pt x="470" y="13"/>
                    <a:pt x="469" y="13"/>
                  </a:cubicBezTo>
                  <a:cubicBezTo>
                    <a:pt x="468" y="12"/>
                    <a:pt x="467" y="12"/>
                    <a:pt x="466" y="12"/>
                  </a:cubicBezTo>
                  <a:cubicBezTo>
                    <a:pt x="464" y="12"/>
                    <a:pt x="462" y="11"/>
                    <a:pt x="460" y="10"/>
                  </a:cubicBezTo>
                  <a:moveTo>
                    <a:pt x="445" y="7"/>
                  </a:moveTo>
                  <a:cubicBezTo>
                    <a:pt x="444" y="7"/>
                    <a:pt x="444" y="7"/>
                    <a:pt x="444" y="7"/>
                  </a:cubicBezTo>
                  <a:cubicBezTo>
                    <a:pt x="444" y="7"/>
                    <a:pt x="444" y="7"/>
                    <a:pt x="444" y="7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6"/>
                    <a:pt x="439" y="6"/>
                    <a:pt x="438" y="6"/>
                  </a:cubicBezTo>
                  <a:cubicBezTo>
                    <a:pt x="440" y="6"/>
                    <a:pt x="441" y="6"/>
                    <a:pt x="442" y="7"/>
                  </a:cubicBezTo>
                  <a:cubicBezTo>
                    <a:pt x="442" y="7"/>
                    <a:pt x="442" y="7"/>
                    <a:pt x="442" y="7"/>
                  </a:cubicBezTo>
                  <a:cubicBezTo>
                    <a:pt x="444" y="7"/>
                    <a:pt x="445" y="7"/>
                    <a:pt x="447" y="8"/>
                  </a:cubicBezTo>
                  <a:cubicBezTo>
                    <a:pt x="447" y="8"/>
                    <a:pt x="447" y="8"/>
                    <a:pt x="447" y="8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1" y="9"/>
                    <a:pt x="452" y="9"/>
                    <a:pt x="452" y="9"/>
                  </a:cubicBezTo>
                  <a:cubicBezTo>
                    <a:pt x="454" y="9"/>
                    <a:pt x="454" y="9"/>
                    <a:pt x="454" y="9"/>
                  </a:cubicBezTo>
                  <a:cubicBezTo>
                    <a:pt x="454" y="9"/>
                    <a:pt x="453" y="9"/>
                    <a:pt x="452" y="9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2" y="9"/>
                    <a:pt x="452" y="9"/>
                    <a:pt x="451" y="9"/>
                  </a:cubicBezTo>
                  <a:cubicBezTo>
                    <a:pt x="451" y="8"/>
                    <a:pt x="451" y="8"/>
                    <a:pt x="451" y="8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8" y="8"/>
                    <a:pt x="447" y="7"/>
                    <a:pt x="446" y="7"/>
                  </a:cubicBezTo>
                  <a:cubicBezTo>
                    <a:pt x="446" y="7"/>
                    <a:pt x="446" y="7"/>
                    <a:pt x="446" y="7"/>
                  </a:cubicBezTo>
                  <a:cubicBezTo>
                    <a:pt x="446" y="7"/>
                    <a:pt x="445" y="7"/>
                    <a:pt x="445" y="7"/>
                  </a:cubicBezTo>
                  <a:moveTo>
                    <a:pt x="459" y="11"/>
                  </a:moveTo>
                  <a:cubicBezTo>
                    <a:pt x="458" y="10"/>
                    <a:pt x="458" y="10"/>
                    <a:pt x="458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6" y="10"/>
                    <a:pt x="456" y="10"/>
                    <a:pt x="456" y="10"/>
                  </a:cubicBezTo>
                  <a:cubicBezTo>
                    <a:pt x="456" y="10"/>
                    <a:pt x="456" y="10"/>
                    <a:pt x="456" y="10"/>
                  </a:cubicBezTo>
                  <a:cubicBezTo>
                    <a:pt x="455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7" y="10"/>
                    <a:pt x="457" y="10"/>
                    <a:pt x="458" y="11"/>
                  </a:cubicBezTo>
                  <a:cubicBezTo>
                    <a:pt x="458" y="11"/>
                    <a:pt x="458" y="11"/>
                    <a:pt x="458" y="11"/>
                  </a:cubicBezTo>
                  <a:cubicBezTo>
                    <a:pt x="458" y="11"/>
                    <a:pt x="459" y="11"/>
                    <a:pt x="460" y="11"/>
                  </a:cubicBezTo>
                  <a:cubicBezTo>
                    <a:pt x="460" y="11"/>
                    <a:pt x="460" y="11"/>
                    <a:pt x="460" y="11"/>
                  </a:cubicBezTo>
                  <a:cubicBezTo>
                    <a:pt x="460" y="11"/>
                    <a:pt x="459" y="11"/>
                    <a:pt x="459" y="11"/>
                  </a:cubicBezTo>
                  <a:moveTo>
                    <a:pt x="440" y="6"/>
                  </a:moveTo>
                  <a:cubicBezTo>
                    <a:pt x="440" y="6"/>
                    <a:pt x="437" y="6"/>
                    <a:pt x="436" y="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7" y="6"/>
                    <a:pt x="436" y="6"/>
                    <a:pt x="436" y="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8" y="6"/>
                    <a:pt x="439" y="6"/>
                    <a:pt x="440" y="6"/>
                  </a:cubicBezTo>
                  <a:cubicBezTo>
                    <a:pt x="440" y="7"/>
                    <a:pt x="441" y="7"/>
                    <a:pt x="442" y="7"/>
                  </a:cubicBezTo>
                  <a:cubicBezTo>
                    <a:pt x="442" y="7"/>
                    <a:pt x="442" y="7"/>
                    <a:pt x="442" y="7"/>
                  </a:cubicBezTo>
                  <a:cubicBezTo>
                    <a:pt x="441" y="7"/>
                    <a:pt x="441" y="7"/>
                    <a:pt x="440" y="6"/>
                  </a:cubicBezTo>
                  <a:moveTo>
                    <a:pt x="487" y="60"/>
                  </a:moveTo>
                  <a:cubicBezTo>
                    <a:pt x="487" y="59"/>
                    <a:pt x="487" y="59"/>
                    <a:pt x="486" y="59"/>
                  </a:cubicBezTo>
                  <a:cubicBezTo>
                    <a:pt x="485" y="59"/>
                    <a:pt x="485" y="59"/>
                    <a:pt x="485" y="59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3" y="58"/>
                    <a:pt x="482" y="58"/>
                    <a:pt x="480" y="58"/>
                  </a:cubicBezTo>
                  <a:cubicBezTo>
                    <a:pt x="481" y="58"/>
                    <a:pt x="481" y="58"/>
                    <a:pt x="481" y="58"/>
                  </a:cubicBezTo>
                  <a:cubicBezTo>
                    <a:pt x="482" y="59"/>
                    <a:pt x="482" y="59"/>
                    <a:pt x="482" y="59"/>
                  </a:cubicBezTo>
                  <a:cubicBezTo>
                    <a:pt x="483" y="60"/>
                    <a:pt x="483" y="61"/>
                    <a:pt x="484" y="62"/>
                  </a:cubicBezTo>
                  <a:cubicBezTo>
                    <a:pt x="485" y="62"/>
                    <a:pt x="485" y="62"/>
                    <a:pt x="486" y="62"/>
                  </a:cubicBezTo>
                  <a:cubicBezTo>
                    <a:pt x="487" y="62"/>
                    <a:pt x="486" y="62"/>
                    <a:pt x="486" y="61"/>
                  </a:cubicBezTo>
                  <a:cubicBezTo>
                    <a:pt x="486" y="61"/>
                    <a:pt x="486" y="61"/>
                    <a:pt x="486" y="61"/>
                  </a:cubicBezTo>
                  <a:cubicBezTo>
                    <a:pt x="486" y="61"/>
                    <a:pt x="486" y="61"/>
                    <a:pt x="486" y="61"/>
                  </a:cubicBezTo>
                  <a:cubicBezTo>
                    <a:pt x="487" y="61"/>
                    <a:pt x="487" y="61"/>
                    <a:pt x="487" y="61"/>
                  </a:cubicBezTo>
                  <a:cubicBezTo>
                    <a:pt x="487" y="61"/>
                    <a:pt x="487" y="61"/>
                    <a:pt x="487" y="61"/>
                  </a:cubicBezTo>
                  <a:cubicBezTo>
                    <a:pt x="487" y="60"/>
                    <a:pt x="487" y="60"/>
                    <a:pt x="487" y="60"/>
                  </a:cubicBezTo>
                  <a:moveTo>
                    <a:pt x="473" y="23"/>
                  </a:moveTo>
                  <a:cubicBezTo>
                    <a:pt x="471" y="22"/>
                    <a:pt x="471" y="22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7" y="21"/>
                  </a:cubicBezTo>
                  <a:cubicBezTo>
                    <a:pt x="468" y="22"/>
                    <a:pt x="469" y="22"/>
                    <a:pt x="470" y="23"/>
                  </a:cubicBezTo>
                  <a:cubicBezTo>
                    <a:pt x="470" y="23"/>
                    <a:pt x="470" y="23"/>
                    <a:pt x="470" y="23"/>
                  </a:cubicBezTo>
                  <a:cubicBezTo>
                    <a:pt x="469" y="23"/>
                    <a:pt x="469" y="23"/>
                    <a:pt x="469" y="23"/>
                  </a:cubicBezTo>
                  <a:cubicBezTo>
                    <a:pt x="469" y="23"/>
                    <a:pt x="470" y="23"/>
                    <a:pt x="470" y="23"/>
                  </a:cubicBezTo>
                  <a:cubicBezTo>
                    <a:pt x="469" y="23"/>
                    <a:pt x="469" y="23"/>
                    <a:pt x="469" y="23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8" y="24"/>
                    <a:pt x="468" y="24"/>
                    <a:pt x="467" y="24"/>
                  </a:cubicBezTo>
                  <a:cubicBezTo>
                    <a:pt x="467" y="24"/>
                    <a:pt x="467" y="24"/>
                    <a:pt x="467" y="24"/>
                  </a:cubicBezTo>
                  <a:cubicBezTo>
                    <a:pt x="467" y="24"/>
                    <a:pt x="467" y="24"/>
                    <a:pt x="467" y="24"/>
                  </a:cubicBezTo>
                  <a:cubicBezTo>
                    <a:pt x="466" y="24"/>
                    <a:pt x="466" y="24"/>
                    <a:pt x="466" y="24"/>
                  </a:cubicBezTo>
                  <a:cubicBezTo>
                    <a:pt x="466" y="24"/>
                    <a:pt x="466" y="24"/>
                    <a:pt x="466" y="24"/>
                  </a:cubicBezTo>
                  <a:cubicBezTo>
                    <a:pt x="466" y="25"/>
                    <a:pt x="466" y="25"/>
                    <a:pt x="468" y="26"/>
                  </a:cubicBezTo>
                  <a:cubicBezTo>
                    <a:pt x="467" y="26"/>
                    <a:pt x="466" y="26"/>
                    <a:pt x="466" y="26"/>
                  </a:cubicBezTo>
                  <a:cubicBezTo>
                    <a:pt x="466" y="26"/>
                    <a:pt x="466" y="26"/>
                    <a:pt x="467" y="27"/>
                  </a:cubicBezTo>
                  <a:cubicBezTo>
                    <a:pt x="467" y="27"/>
                    <a:pt x="467" y="27"/>
                    <a:pt x="467" y="27"/>
                  </a:cubicBezTo>
                  <a:cubicBezTo>
                    <a:pt x="467" y="27"/>
                    <a:pt x="467" y="27"/>
                    <a:pt x="466" y="28"/>
                  </a:cubicBezTo>
                  <a:cubicBezTo>
                    <a:pt x="466" y="28"/>
                    <a:pt x="466" y="28"/>
                    <a:pt x="469" y="30"/>
                  </a:cubicBezTo>
                  <a:cubicBezTo>
                    <a:pt x="468" y="30"/>
                    <a:pt x="467" y="29"/>
                    <a:pt x="467" y="30"/>
                  </a:cubicBezTo>
                  <a:cubicBezTo>
                    <a:pt x="468" y="30"/>
                    <a:pt x="469" y="31"/>
                    <a:pt x="470" y="32"/>
                  </a:cubicBezTo>
                  <a:cubicBezTo>
                    <a:pt x="470" y="33"/>
                    <a:pt x="470" y="33"/>
                    <a:pt x="470" y="33"/>
                  </a:cubicBezTo>
                  <a:cubicBezTo>
                    <a:pt x="471" y="33"/>
                    <a:pt x="471" y="33"/>
                    <a:pt x="472" y="34"/>
                  </a:cubicBezTo>
                  <a:cubicBezTo>
                    <a:pt x="471" y="34"/>
                    <a:pt x="471" y="33"/>
                    <a:pt x="470" y="34"/>
                  </a:cubicBezTo>
                  <a:cubicBezTo>
                    <a:pt x="470" y="34"/>
                    <a:pt x="470" y="34"/>
                    <a:pt x="470" y="35"/>
                  </a:cubicBezTo>
                  <a:cubicBezTo>
                    <a:pt x="470" y="35"/>
                    <a:pt x="472" y="37"/>
                    <a:pt x="472" y="36"/>
                  </a:cubicBezTo>
                  <a:cubicBezTo>
                    <a:pt x="472" y="36"/>
                    <a:pt x="472" y="36"/>
                    <a:pt x="474" y="37"/>
                  </a:cubicBezTo>
                  <a:cubicBezTo>
                    <a:pt x="474" y="37"/>
                    <a:pt x="474" y="37"/>
                    <a:pt x="474" y="37"/>
                  </a:cubicBezTo>
                  <a:cubicBezTo>
                    <a:pt x="475" y="37"/>
                    <a:pt x="475" y="37"/>
                    <a:pt x="475" y="37"/>
                  </a:cubicBezTo>
                  <a:cubicBezTo>
                    <a:pt x="474" y="38"/>
                    <a:pt x="473" y="37"/>
                    <a:pt x="473" y="38"/>
                  </a:cubicBezTo>
                  <a:cubicBezTo>
                    <a:pt x="473" y="38"/>
                    <a:pt x="474" y="39"/>
                    <a:pt x="475" y="39"/>
                  </a:cubicBezTo>
                  <a:cubicBezTo>
                    <a:pt x="474" y="39"/>
                    <a:pt x="473" y="39"/>
                    <a:pt x="473" y="40"/>
                  </a:cubicBezTo>
                  <a:cubicBezTo>
                    <a:pt x="474" y="41"/>
                    <a:pt x="475" y="41"/>
                    <a:pt x="475" y="42"/>
                  </a:cubicBezTo>
                  <a:cubicBezTo>
                    <a:pt x="475" y="42"/>
                    <a:pt x="475" y="42"/>
                    <a:pt x="476" y="43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5" y="43"/>
                    <a:pt x="475" y="43"/>
                    <a:pt x="476" y="44"/>
                  </a:cubicBezTo>
                  <a:cubicBezTo>
                    <a:pt x="476" y="44"/>
                    <a:pt x="476" y="44"/>
                    <a:pt x="476" y="44"/>
                  </a:cubicBezTo>
                  <a:cubicBezTo>
                    <a:pt x="477" y="46"/>
                    <a:pt x="478" y="46"/>
                    <a:pt x="479" y="47"/>
                  </a:cubicBezTo>
                  <a:cubicBezTo>
                    <a:pt x="479" y="47"/>
                    <a:pt x="480" y="4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1" y="47"/>
                    <a:pt x="481" y="47"/>
                    <a:pt x="482" y="48"/>
                  </a:cubicBezTo>
                  <a:cubicBezTo>
                    <a:pt x="482" y="47"/>
                    <a:pt x="482" y="47"/>
                    <a:pt x="481" y="47"/>
                  </a:cubicBezTo>
                  <a:cubicBezTo>
                    <a:pt x="484" y="48"/>
                    <a:pt x="485" y="48"/>
                    <a:pt x="486" y="49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7" y="51"/>
                    <a:pt x="487" y="51"/>
                    <a:pt x="487" y="51"/>
                  </a:cubicBezTo>
                  <a:cubicBezTo>
                    <a:pt x="488" y="51"/>
                    <a:pt x="488" y="51"/>
                    <a:pt x="488" y="51"/>
                  </a:cubicBezTo>
                  <a:cubicBezTo>
                    <a:pt x="488" y="51"/>
                    <a:pt x="489" y="51"/>
                    <a:pt x="490" y="51"/>
                  </a:cubicBezTo>
                  <a:cubicBezTo>
                    <a:pt x="492" y="51"/>
                    <a:pt x="494" y="52"/>
                    <a:pt x="495" y="52"/>
                  </a:cubicBezTo>
                  <a:cubicBezTo>
                    <a:pt x="495" y="52"/>
                    <a:pt x="496" y="52"/>
                    <a:pt x="496" y="52"/>
                  </a:cubicBezTo>
                  <a:cubicBezTo>
                    <a:pt x="496" y="52"/>
                    <a:pt x="496" y="52"/>
                    <a:pt x="497" y="52"/>
                  </a:cubicBezTo>
                  <a:cubicBezTo>
                    <a:pt x="496" y="52"/>
                    <a:pt x="496" y="51"/>
                    <a:pt x="495" y="51"/>
                  </a:cubicBezTo>
                  <a:cubicBezTo>
                    <a:pt x="495" y="51"/>
                    <a:pt x="495" y="51"/>
                    <a:pt x="487" y="46"/>
                  </a:cubicBezTo>
                  <a:cubicBezTo>
                    <a:pt x="486" y="45"/>
                    <a:pt x="484" y="44"/>
                    <a:pt x="483" y="43"/>
                  </a:cubicBezTo>
                  <a:cubicBezTo>
                    <a:pt x="483" y="43"/>
                    <a:pt x="483" y="43"/>
                    <a:pt x="483" y="43"/>
                  </a:cubicBezTo>
                  <a:cubicBezTo>
                    <a:pt x="483" y="42"/>
                    <a:pt x="483" y="42"/>
                    <a:pt x="481" y="41"/>
                  </a:cubicBezTo>
                  <a:cubicBezTo>
                    <a:pt x="480" y="40"/>
                    <a:pt x="480" y="40"/>
                    <a:pt x="480" y="40"/>
                  </a:cubicBezTo>
                  <a:cubicBezTo>
                    <a:pt x="480" y="40"/>
                    <a:pt x="480" y="40"/>
                    <a:pt x="480" y="40"/>
                  </a:cubicBezTo>
                  <a:cubicBezTo>
                    <a:pt x="480" y="39"/>
                    <a:pt x="480" y="39"/>
                    <a:pt x="479" y="39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37"/>
                    <a:pt x="479" y="37"/>
                    <a:pt x="478" y="36"/>
                  </a:cubicBezTo>
                  <a:cubicBezTo>
                    <a:pt x="478" y="35"/>
                    <a:pt x="477" y="35"/>
                    <a:pt x="477" y="35"/>
                  </a:cubicBezTo>
                  <a:cubicBezTo>
                    <a:pt x="477" y="35"/>
                    <a:pt x="477" y="35"/>
                    <a:pt x="477" y="35"/>
                  </a:cubicBezTo>
                  <a:cubicBezTo>
                    <a:pt x="477" y="34"/>
                    <a:pt x="475" y="33"/>
                    <a:pt x="474" y="32"/>
                  </a:cubicBezTo>
                  <a:cubicBezTo>
                    <a:pt x="475" y="32"/>
                    <a:pt x="475" y="32"/>
                    <a:pt x="476" y="32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76" y="31"/>
                    <a:pt x="476" y="31"/>
                    <a:pt x="476" y="31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75" y="29"/>
                    <a:pt x="473" y="29"/>
                    <a:pt x="472" y="28"/>
                  </a:cubicBezTo>
                  <a:cubicBezTo>
                    <a:pt x="473" y="27"/>
                    <a:pt x="473" y="28"/>
                    <a:pt x="474" y="28"/>
                  </a:cubicBezTo>
                  <a:cubicBezTo>
                    <a:pt x="474" y="27"/>
                    <a:pt x="473" y="27"/>
                    <a:pt x="473" y="27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4" y="26"/>
                    <a:pt x="474" y="26"/>
                    <a:pt x="475" y="26"/>
                  </a:cubicBezTo>
                  <a:cubicBezTo>
                    <a:pt x="475" y="26"/>
                    <a:pt x="474" y="26"/>
                    <a:pt x="474" y="26"/>
                  </a:cubicBezTo>
                  <a:cubicBezTo>
                    <a:pt x="475" y="25"/>
                    <a:pt x="475" y="25"/>
                    <a:pt x="475" y="25"/>
                  </a:cubicBezTo>
                  <a:cubicBezTo>
                    <a:pt x="474" y="25"/>
                    <a:pt x="474" y="25"/>
                    <a:pt x="474" y="25"/>
                  </a:cubicBezTo>
                  <a:cubicBezTo>
                    <a:pt x="475" y="25"/>
                    <a:pt x="475" y="25"/>
                    <a:pt x="476" y="25"/>
                  </a:cubicBezTo>
                  <a:cubicBezTo>
                    <a:pt x="475" y="24"/>
                    <a:pt x="475" y="24"/>
                    <a:pt x="473" y="23"/>
                  </a:cubicBezTo>
                  <a:cubicBezTo>
                    <a:pt x="473" y="23"/>
                    <a:pt x="473" y="23"/>
                    <a:pt x="473" y="23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3"/>
                    <a:pt x="473" y="23"/>
                    <a:pt x="473" y="23"/>
                  </a:cubicBezTo>
                  <a:moveTo>
                    <a:pt x="504" y="38"/>
                  </a:moveTo>
                  <a:cubicBezTo>
                    <a:pt x="503" y="37"/>
                    <a:pt x="501" y="36"/>
                    <a:pt x="501" y="36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02" y="38"/>
                    <a:pt x="502" y="38"/>
                    <a:pt x="502" y="38"/>
                  </a:cubicBezTo>
                  <a:cubicBezTo>
                    <a:pt x="503" y="39"/>
                    <a:pt x="503" y="39"/>
                    <a:pt x="503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5" y="38"/>
                    <a:pt x="505" y="38"/>
                    <a:pt x="505" y="38"/>
                  </a:cubicBezTo>
                  <a:cubicBezTo>
                    <a:pt x="505" y="38"/>
                    <a:pt x="504" y="38"/>
                    <a:pt x="504" y="38"/>
                  </a:cubicBezTo>
                  <a:moveTo>
                    <a:pt x="428" y="7"/>
                  </a:moveTo>
                  <a:cubicBezTo>
                    <a:pt x="428" y="7"/>
                    <a:pt x="428" y="7"/>
                    <a:pt x="428" y="7"/>
                  </a:cubicBezTo>
                  <a:cubicBezTo>
                    <a:pt x="428" y="7"/>
                    <a:pt x="427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6" y="7"/>
                    <a:pt x="426" y="7"/>
                    <a:pt x="426" y="7"/>
                  </a:cubicBezTo>
                  <a:cubicBezTo>
                    <a:pt x="426" y="7"/>
                    <a:pt x="427" y="7"/>
                    <a:pt x="42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7"/>
                    <a:pt x="431" y="8"/>
                    <a:pt x="431" y="8"/>
                  </a:cubicBezTo>
                  <a:cubicBezTo>
                    <a:pt x="431" y="8"/>
                    <a:pt x="431" y="8"/>
                    <a:pt x="431" y="8"/>
                  </a:cubicBezTo>
                  <a:cubicBezTo>
                    <a:pt x="431" y="8"/>
                    <a:pt x="431" y="8"/>
                    <a:pt x="429" y="7"/>
                  </a:cubicBezTo>
                  <a:cubicBezTo>
                    <a:pt x="429" y="7"/>
                    <a:pt x="429" y="7"/>
                    <a:pt x="429" y="7"/>
                  </a:cubicBezTo>
                  <a:cubicBezTo>
                    <a:pt x="428" y="7"/>
                    <a:pt x="428" y="7"/>
                    <a:pt x="428" y="7"/>
                  </a:cubicBezTo>
                  <a:moveTo>
                    <a:pt x="431" y="8"/>
                  </a:moveTo>
                  <a:cubicBezTo>
                    <a:pt x="430" y="8"/>
                    <a:pt x="430" y="8"/>
                    <a:pt x="429" y="8"/>
                  </a:cubicBezTo>
                  <a:cubicBezTo>
                    <a:pt x="429" y="8"/>
                    <a:pt x="429" y="8"/>
                    <a:pt x="428" y="8"/>
                  </a:cubicBezTo>
                  <a:cubicBezTo>
                    <a:pt x="427" y="7"/>
                    <a:pt x="426" y="7"/>
                    <a:pt x="425" y="7"/>
                  </a:cubicBezTo>
                  <a:cubicBezTo>
                    <a:pt x="424" y="6"/>
                    <a:pt x="424" y="6"/>
                    <a:pt x="424" y="6"/>
                  </a:cubicBezTo>
                  <a:cubicBezTo>
                    <a:pt x="424" y="6"/>
                    <a:pt x="424" y="6"/>
                    <a:pt x="424" y="6"/>
                  </a:cubicBezTo>
                  <a:cubicBezTo>
                    <a:pt x="424" y="6"/>
                    <a:pt x="424" y="6"/>
                    <a:pt x="424" y="7"/>
                  </a:cubicBezTo>
                  <a:cubicBezTo>
                    <a:pt x="425" y="7"/>
                    <a:pt x="425" y="7"/>
                    <a:pt x="426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7"/>
                    <a:pt x="426" y="7"/>
                    <a:pt x="426" y="7"/>
                  </a:cubicBezTo>
                  <a:cubicBezTo>
                    <a:pt x="426" y="7"/>
                    <a:pt x="426" y="7"/>
                    <a:pt x="426" y="7"/>
                  </a:cubicBezTo>
                  <a:cubicBezTo>
                    <a:pt x="427" y="8"/>
                    <a:pt x="427" y="8"/>
                    <a:pt x="428" y="8"/>
                  </a:cubicBezTo>
                  <a:cubicBezTo>
                    <a:pt x="428" y="8"/>
                    <a:pt x="429" y="8"/>
                    <a:pt x="430" y="9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29" y="8"/>
                    <a:pt x="429" y="8"/>
                    <a:pt x="429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0" y="8"/>
                    <a:pt x="430" y="8"/>
                    <a:pt x="431" y="8"/>
                  </a:cubicBezTo>
                  <a:cubicBezTo>
                    <a:pt x="431" y="8"/>
                    <a:pt x="431" y="8"/>
                    <a:pt x="431" y="8"/>
                  </a:cubicBezTo>
                  <a:moveTo>
                    <a:pt x="433" y="10"/>
                  </a:moveTo>
                  <a:cubicBezTo>
                    <a:pt x="433" y="10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434" y="10"/>
                    <a:pt x="434" y="10"/>
                    <a:pt x="434" y="10"/>
                  </a:cubicBezTo>
                  <a:cubicBezTo>
                    <a:pt x="434" y="10"/>
                    <a:pt x="434" y="10"/>
                    <a:pt x="434" y="10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433" y="10"/>
                    <a:pt x="433" y="10"/>
                    <a:pt x="433" y="10"/>
                  </a:cubicBezTo>
                  <a:moveTo>
                    <a:pt x="430" y="9"/>
                  </a:moveTo>
                  <a:cubicBezTo>
                    <a:pt x="429" y="9"/>
                    <a:pt x="429" y="9"/>
                    <a:pt x="429" y="9"/>
                  </a:cubicBezTo>
                  <a:cubicBezTo>
                    <a:pt x="428" y="8"/>
                    <a:pt x="428" y="8"/>
                    <a:pt x="428" y="8"/>
                  </a:cubicBezTo>
                  <a:cubicBezTo>
                    <a:pt x="428" y="8"/>
                    <a:pt x="428" y="8"/>
                    <a:pt x="427" y="8"/>
                  </a:cubicBezTo>
                  <a:cubicBezTo>
                    <a:pt x="427" y="8"/>
                    <a:pt x="427" y="8"/>
                    <a:pt x="427" y="8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30" y="10"/>
                  </a:cubicBezTo>
                  <a:cubicBezTo>
                    <a:pt x="431" y="10"/>
                    <a:pt x="431" y="10"/>
                    <a:pt x="431" y="10"/>
                  </a:cubicBezTo>
                  <a:cubicBezTo>
                    <a:pt x="430" y="9"/>
                    <a:pt x="429" y="9"/>
                    <a:pt x="429" y="9"/>
                  </a:cubicBezTo>
                  <a:cubicBezTo>
                    <a:pt x="430" y="10"/>
                    <a:pt x="431" y="10"/>
                    <a:pt x="432" y="10"/>
                  </a:cubicBezTo>
                  <a:cubicBezTo>
                    <a:pt x="431" y="10"/>
                    <a:pt x="431" y="10"/>
                    <a:pt x="431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1" y="10"/>
                    <a:pt x="430" y="9"/>
                    <a:pt x="429" y="9"/>
                  </a:cubicBezTo>
                  <a:cubicBezTo>
                    <a:pt x="430" y="9"/>
                    <a:pt x="430" y="9"/>
                    <a:pt x="430" y="9"/>
                  </a:cubicBezTo>
                  <a:moveTo>
                    <a:pt x="425" y="7"/>
                  </a:moveTo>
                  <a:cubicBezTo>
                    <a:pt x="424" y="7"/>
                    <a:pt x="424" y="7"/>
                    <a:pt x="424" y="7"/>
                  </a:cubicBezTo>
                  <a:cubicBezTo>
                    <a:pt x="423" y="7"/>
                    <a:pt x="423" y="7"/>
                    <a:pt x="423" y="6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2" y="7"/>
                    <a:pt x="422" y="7"/>
                    <a:pt x="419" y="6"/>
                  </a:cubicBezTo>
                  <a:cubicBezTo>
                    <a:pt x="419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6"/>
                    <a:pt x="418" y="6"/>
                    <a:pt x="418" y="6"/>
                  </a:cubicBezTo>
                  <a:cubicBezTo>
                    <a:pt x="419" y="6"/>
                    <a:pt x="420" y="6"/>
                    <a:pt x="421" y="7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7"/>
                    <a:pt x="421" y="7"/>
                    <a:pt x="421" y="7"/>
                  </a:cubicBezTo>
                  <a:cubicBezTo>
                    <a:pt x="421" y="7"/>
                    <a:pt x="421" y="7"/>
                    <a:pt x="421" y="7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3" y="7"/>
                    <a:pt x="423" y="8"/>
                    <a:pt x="424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4" y="9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4" y="9"/>
                    <a:pt x="423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3" y="8"/>
                  </a:cubicBezTo>
                  <a:cubicBezTo>
                    <a:pt x="423" y="7"/>
                    <a:pt x="423" y="7"/>
                    <a:pt x="423" y="7"/>
                  </a:cubicBezTo>
                  <a:cubicBezTo>
                    <a:pt x="424" y="8"/>
                    <a:pt x="424" y="8"/>
                    <a:pt x="425" y="8"/>
                  </a:cubicBezTo>
                  <a:cubicBezTo>
                    <a:pt x="425" y="8"/>
                    <a:pt x="425" y="8"/>
                    <a:pt x="425" y="8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3" y="7"/>
                    <a:pt x="423" y="7"/>
                    <a:pt x="423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7"/>
                    <a:pt x="425" y="7"/>
                    <a:pt x="425" y="7"/>
                  </a:cubicBezTo>
                  <a:moveTo>
                    <a:pt x="421" y="8"/>
                  </a:moveTo>
                  <a:cubicBezTo>
                    <a:pt x="420" y="8"/>
                    <a:pt x="420" y="8"/>
                    <a:pt x="419" y="7"/>
                  </a:cubicBezTo>
                  <a:cubicBezTo>
                    <a:pt x="419" y="7"/>
                    <a:pt x="419" y="7"/>
                    <a:pt x="419" y="7"/>
                  </a:cubicBezTo>
                  <a:cubicBezTo>
                    <a:pt x="418" y="7"/>
                    <a:pt x="417" y="7"/>
                    <a:pt x="417" y="7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7"/>
                    <a:pt x="417" y="7"/>
                    <a:pt x="417" y="7"/>
                  </a:cubicBezTo>
                  <a:cubicBezTo>
                    <a:pt x="417" y="7"/>
                    <a:pt x="417" y="7"/>
                    <a:pt x="416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7" y="7"/>
                    <a:pt x="417" y="7"/>
                    <a:pt x="417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7"/>
                    <a:pt x="416" y="7"/>
                    <a:pt x="415" y="7"/>
                  </a:cubicBezTo>
                  <a:cubicBezTo>
                    <a:pt x="416" y="8"/>
                    <a:pt x="416" y="8"/>
                    <a:pt x="416" y="8"/>
                  </a:cubicBezTo>
                  <a:cubicBezTo>
                    <a:pt x="416" y="8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416" y="8"/>
                    <a:pt x="417" y="9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8" y="8"/>
                    <a:pt x="418" y="8"/>
                  </a:cubicBezTo>
                  <a:cubicBezTo>
                    <a:pt x="418" y="8"/>
                    <a:pt x="418" y="8"/>
                    <a:pt x="418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9" y="9"/>
                    <a:pt x="419" y="9"/>
                    <a:pt x="419" y="9"/>
                  </a:cubicBezTo>
                  <a:cubicBezTo>
                    <a:pt x="420" y="9"/>
                    <a:pt x="420" y="9"/>
                    <a:pt x="420" y="9"/>
                  </a:cubicBezTo>
                  <a:cubicBezTo>
                    <a:pt x="421" y="9"/>
                    <a:pt x="421" y="10"/>
                    <a:pt x="422" y="10"/>
                  </a:cubicBezTo>
                  <a:cubicBezTo>
                    <a:pt x="424" y="10"/>
                    <a:pt x="424" y="10"/>
                    <a:pt x="424" y="10"/>
                  </a:cubicBezTo>
                  <a:cubicBezTo>
                    <a:pt x="424" y="10"/>
                    <a:pt x="423" y="9"/>
                    <a:pt x="421" y="9"/>
                  </a:cubicBezTo>
                  <a:cubicBezTo>
                    <a:pt x="421" y="9"/>
                    <a:pt x="421" y="9"/>
                    <a:pt x="421" y="9"/>
                  </a:cubicBezTo>
                  <a:cubicBezTo>
                    <a:pt x="421" y="9"/>
                    <a:pt x="421" y="9"/>
                    <a:pt x="422" y="9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22" y="8"/>
                    <a:pt x="421" y="8"/>
                    <a:pt x="421" y="8"/>
                  </a:cubicBezTo>
                  <a:moveTo>
                    <a:pt x="399" y="10"/>
                  </a:moveTo>
                  <a:cubicBezTo>
                    <a:pt x="399" y="9"/>
                    <a:pt x="399" y="9"/>
                    <a:pt x="399" y="9"/>
                  </a:cubicBezTo>
                  <a:cubicBezTo>
                    <a:pt x="398" y="9"/>
                    <a:pt x="398" y="9"/>
                    <a:pt x="398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6" y="8"/>
                    <a:pt x="395" y="8"/>
                    <a:pt x="395" y="8"/>
                  </a:cubicBezTo>
                  <a:cubicBezTo>
                    <a:pt x="395" y="9"/>
                    <a:pt x="395" y="9"/>
                    <a:pt x="394" y="9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8"/>
                    <a:pt x="393" y="8"/>
                    <a:pt x="393" y="8"/>
                  </a:cubicBezTo>
                  <a:cubicBezTo>
                    <a:pt x="393" y="8"/>
                    <a:pt x="393" y="8"/>
                    <a:pt x="393" y="8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3" y="9"/>
                    <a:pt x="392" y="8"/>
                    <a:pt x="392" y="8"/>
                  </a:cubicBezTo>
                  <a:cubicBezTo>
                    <a:pt x="392" y="8"/>
                    <a:pt x="390" y="8"/>
                    <a:pt x="389" y="8"/>
                  </a:cubicBezTo>
                  <a:cubicBezTo>
                    <a:pt x="389" y="8"/>
                    <a:pt x="388" y="9"/>
                    <a:pt x="390" y="9"/>
                  </a:cubicBezTo>
                  <a:cubicBezTo>
                    <a:pt x="390" y="9"/>
                    <a:pt x="390" y="9"/>
                    <a:pt x="390" y="9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91" y="9"/>
                    <a:pt x="391" y="9"/>
                    <a:pt x="392" y="9"/>
                  </a:cubicBezTo>
                  <a:cubicBezTo>
                    <a:pt x="392" y="9"/>
                    <a:pt x="392" y="10"/>
                    <a:pt x="393" y="10"/>
                  </a:cubicBezTo>
                  <a:cubicBezTo>
                    <a:pt x="392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1"/>
                    <a:pt x="392" y="11"/>
                    <a:pt x="392" y="11"/>
                  </a:cubicBezTo>
                  <a:cubicBezTo>
                    <a:pt x="393" y="11"/>
                    <a:pt x="393" y="11"/>
                    <a:pt x="394" y="11"/>
                  </a:cubicBezTo>
                  <a:cubicBezTo>
                    <a:pt x="394" y="11"/>
                    <a:pt x="394" y="11"/>
                    <a:pt x="394" y="11"/>
                  </a:cubicBezTo>
                  <a:cubicBezTo>
                    <a:pt x="395" y="11"/>
                    <a:pt x="395" y="11"/>
                    <a:pt x="395" y="11"/>
                  </a:cubicBezTo>
                  <a:cubicBezTo>
                    <a:pt x="396" y="12"/>
                    <a:pt x="396" y="12"/>
                    <a:pt x="396" y="12"/>
                  </a:cubicBezTo>
                  <a:cubicBezTo>
                    <a:pt x="397" y="12"/>
                    <a:pt x="397" y="11"/>
                    <a:pt x="397" y="11"/>
                  </a:cubicBezTo>
                  <a:cubicBezTo>
                    <a:pt x="398" y="11"/>
                    <a:pt x="398" y="11"/>
                    <a:pt x="399" y="11"/>
                  </a:cubicBezTo>
                  <a:cubicBezTo>
                    <a:pt x="398" y="11"/>
                    <a:pt x="398" y="11"/>
                    <a:pt x="398" y="11"/>
                  </a:cubicBezTo>
                  <a:cubicBezTo>
                    <a:pt x="398" y="10"/>
                    <a:pt x="398" y="10"/>
                    <a:pt x="398" y="10"/>
                  </a:cubicBezTo>
                  <a:cubicBezTo>
                    <a:pt x="398" y="10"/>
                    <a:pt x="399" y="10"/>
                    <a:pt x="399" y="10"/>
                  </a:cubicBezTo>
                  <a:moveTo>
                    <a:pt x="390" y="11"/>
                  </a:move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moveTo>
                    <a:pt x="401" y="18"/>
                  </a:moveTo>
                  <a:cubicBezTo>
                    <a:pt x="401" y="17"/>
                    <a:pt x="401" y="17"/>
                    <a:pt x="401" y="17"/>
                  </a:cubicBezTo>
                  <a:cubicBezTo>
                    <a:pt x="401" y="17"/>
                    <a:pt x="401" y="17"/>
                    <a:pt x="399" y="17"/>
                  </a:cubicBezTo>
                  <a:cubicBezTo>
                    <a:pt x="398" y="16"/>
                    <a:pt x="398" y="16"/>
                    <a:pt x="398" y="16"/>
                  </a:cubicBezTo>
                  <a:cubicBezTo>
                    <a:pt x="398" y="15"/>
                    <a:pt x="397" y="15"/>
                    <a:pt x="396" y="15"/>
                  </a:cubicBezTo>
                  <a:cubicBezTo>
                    <a:pt x="396" y="15"/>
                    <a:pt x="396" y="14"/>
                    <a:pt x="395" y="14"/>
                  </a:cubicBezTo>
                  <a:cubicBezTo>
                    <a:pt x="395" y="14"/>
                    <a:pt x="395" y="14"/>
                    <a:pt x="394" y="13"/>
                  </a:cubicBezTo>
                  <a:cubicBezTo>
                    <a:pt x="394" y="13"/>
                    <a:pt x="394" y="13"/>
                    <a:pt x="393" y="13"/>
                  </a:cubicBezTo>
                  <a:cubicBezTo>
                    <a:pt x="393" y="13"/>
                    <a:pt x="393" y="12"/>
                    <a:pt x="392" y="12"/>
                  </a:cubicBezTo>
                  <a:cubicBezTo>
                    <a:pt x="392" y="12"/>
                    <a:pt x="392" y="12"/>
                    <a:pt x="392" y="12"/>
                  </a:cubicBezTo>
                  <a:cubicBezTo>
                    <a:pt x="392" y="12"/>
                    <a:pt x="392" y="12"/>
                    <a:pt x="391" y="12"/>
                  </a:cubicBezTo>
                  <a:cubicBezTo>
                    <a:pt x="390" y="12"/>
                    <a:pt x="390" y="12"/>
                    <a:pt x="390" y="12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89" y="11"/>
                    <a:pt x="389" y="11"/>
                    <a:pt x="389" y="11"/>
                  </a:cubicBezTo>
                  <a:cubicBezTo>
                    <a:pt x="389" y="10"/>
                    <a:pt x="389" y="10"/>
                    <a:pt x="389" y="10"/>
                  </a:cubicBezTo>
                  <a:cubicBezTo>
                    <a:pt x="388" y="10"/>
                    <a:pt x="387" y="9"/>
                    <a:pt x="387" y="9"/>
                  </a:cubicBezTo>
                  <a:cubicBezTo>
                    <a:pt x="387" y="9"/>
                    <a:pt x="387" y="9"/>
                    <a:pt x="387" y="9"/>
                  </a:cubicBezTo>
                  <a:cubicBezTo>
                    <a:pt x="386" y="9"/>
                    <a:pt x="386" y="9"/>
                    <a:pt x="386" y="10"/>
                  </a:cubicBezTo>
                  <a:cubicBezTo>
                    <a:pt x="386" y="10"/>
                    <a:pt x="386" y="10"/>
                    <a:pt x="386" y="10"/>
                  </a:cubicBezTo>
                  <a:cubicBezTo>
                    <a:pt x="386" y="11"/>
                    <a:pt x="387" y="11"/>
                    <a:pt x="387" y="11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9"/>
                    <a:pt x="385" y="9"/>
                    <a:pt x="385" y="9"/>
                  </a:cubicBezTo>
                  <a:cubicBezTo>
                    <a:pt x="384" y="10"/>
                    <a:pt x="384" y="10"/>
                    <a:pt x="384" y="10"/>
                  </a:cubicBezTo>
                  <a:cubicBezTo>
                    <a:pt x="383" y="10"/>
                    <a:pt x="383" y="10"/>
                    <a:pt x="383" y="10"/>
                  </a:cubicBezTo>
                  <a:cubicBezTo>
                    <a:pt x="383" y="10"/>
                    <a:pt x="383" y="10"/>
                    <a:pt x="383" y="10"/>
                  </a:cubicBezTo>
                  <a:cubicBezTo>
                    <a:pt x="383" y="9"/>
                    <a:pt x="383" y="9"/>
                    <a:pt x="383" y="9"/>
                  </a:cubicBezTo>
                  <a:cubicBezTo>
                    <a:pt x="383" y="9"/>
                    <a:pt x="383" y="9"/>
                    <a:pt x="383" y="9"/>
                  </a:cubicBezTo>
                  <a:cubicBezTo>
                    <a:pt x="383" y="9"/>
                    <a:pt x="383" y="9"/>
                    <a:pt x="382" y="10"/>
                  </a:cubicBezTo>
                  <a:cubicBezTo>
                    <a:pt x="382" y="10"/>
                    <a:pt x="381" y="10"/>
                    <a:pt x="381" y="10"/>
                  </a:cubicBezTo>
                  <a:cubicBezTo>
                    <a:pt x="378" y="10"/>
                    <a:pt x="380" y="11"/>
                    <a:pt x="380" y="11"/>
                  </a:cubicBezTo>
                  <a:cubicBezTo>
                    <a:pt x="380" y="11"/>
                    <a:pt x="381" y="11"/>
                    <a:pt x="381" y="11"/>
                  </a:cubicBezTo>
                  <a:cubicBezTo>
                    <a:pt x="381" y="11"/>
                    <a:pt x="381" y="12"/>
                    <a:pt x="381" y="12"/>
                  </a:cubicBezTo>
                  <a:cubicBezTo>
                    <a:pt x="380" y="13"/>
                    <a:pt x="381" y="13"/>
                    <a:pt x="381" y="14"/>
                  </a:cubicBezTo>
                  <a:cubicBezTo>
                    <a:pt x="380" y="14"/>
                    <a:pt x="380" y="12"/>
                    <a:pt x="379" y="12"/>
                  </a:cubicBezTo>
                  <a:cubicBezTo>
                    <a:pt x="379" y="13"/>
                    <a:pt x="379" y="13"/>
                    <a:pt x="379" y="14"/>
                  </a:cubicBezTo>
                  <a:cubicBezTo>
                    <a:pt x="380" y="15"/>
                    <a:pt x="381" y="15"/>
                    <a:pt x="381" y="15"/>
                  </a:cubicBezTo>
                  <a:cubicBezTo>
                    <a:pt x="381" y="14"/>
                    <a:pt x="381" y="14"/>
                    <a:pt x="381" y="14"/>
                  </a:cubicBezTo>
                  <a:cubicBezTo>
                    <a:pt x="381" y="14"/>
                    <a:pt x="381" y="14"/>
                    <a:pt x="381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5"/>
                    <a:pt x="382" y="15"/>
                    <a:pt x="383" y="15"/>
                  </a:cubicBezTo>
                  <a:cubicBezTo>
                    <a:pt x="383" y="15"/>
                    <a:pt x="383" y="15"/>
                    <a:pt x="383" y="15"/>
                  </a:cubicBezTo>
                  <a:cubicBezTo>
                    <a:pt x="384" y="15"/>
                    <a:pt x="384" y="14"/>
                    <a:pt x="384" y="14"/>
                  </a:cubicBezTo>
                  <a:cubicBezTo>
                    <a:pt x="384" y="14"/>
                    <a:pt x="384" y="14"/>
                    <a:pt x="385" y="14"/>
                  </a:cubicBezTo>
                  <a:cubicBezTo>
                    <a:pt x="385" y="14"/>
                    <a:pt x="385" y="14"/>
                    <a:pt x="385" y="14"/>
                  </a:cubicBezTo>
                  <a:cubicBezTo>
                    <a:pt x="385" y="13"/>
                    <a:pt x="385" y="13"/>
                    <a:pt x="385" y="13"/>
                  </a:cubicBezTo>
                  <a:cubicBezTo>
                    <a:pt x="385" y="13"/>
                    <a:pt x="385" y="13"/>
                    <a:pt x="385" y="13"/>
                  </a:cubicBezTo>
                  <a:cubicBezTo>
                    <a:pt x="385" y="13"/>
                    <a:pt x="385" y="13"/>
                    <a:pt x="385" y="14"/>
                  </a:cubicBezTo>
                  <a:cubicBezTo>
                    <a:pt x="386" y="14"/>
                    <a:pt x="386" y="14"/>
                    <a:pt x="387" y="14"/>
                  </a:cubicBezTo>
                  <a:cubicBezTo>
                    <a:pt x="387" y="14"/>
                    <a:pt x="387" y="14"/>
                    <a:pt x="387" y="14"/>
                  </a:cubicBezTo>
                  <a:cubicBezTo>
                    <a:pt x="388" y="14"/>
                    <a:pt x="388" y="14"/>
                    <a:pt x="388" y="14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8" y="15"/>
                    <a:pt x="388" y="15"/>
                    <a:pt x="387" y="15"/>
                  </a:cubicBezTo>
                  <a:cubicBezTo>
                    <a:pt x="387" y="15"/>
                    <a:pt x="387" y="15"/>
                    <a:pt x="387" y="15"/>
                  </a:cubicBezTo>
                  <a:cubicBezTo>
                    <a:pt x="387" y="15"/>
                    <a:pt x="383" y="15"/>
                    <a:pt x="383" y="16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5" y="17"/>
                    <a:pt x="385" y="17"/>
                    <a:pt x="386" y="17"/>
                  </a:cubicBezTo>
                  <a:cubicBezTo>
                    <a:pt x="386" y="17"/>
                    <a:pt x="387" y="16"/>
                    <a:pt x="387" y="16"/>
                  </a:cubicBezTo>
                  <a:cubicBezTo>
                    <a:pt x="387" y="16"/>
                    <a:pt x="387" y="16"/>
                    <a:pt x="387" y="16"/>
                  </a:cubicBezTo>
                  <a:cubicBezTo>
                    <a:pt x="387" y="16"/>
                    <a:pt x="387" y="16"/>
                    <a:pt x="388" y="16"/>
                  </a:cubicBezTo>
                  <a:cubicBezTo>
                    <a:pt x="387" y="17"/>
                    <a:pt x="387" y="17"/>
                    <a:pt x="387" y="17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3" y="17"/>
                    <a:pt x="383" y="18"/>
                    <a:pt x="384" y="19"/>
                  </a:cubicBezTo>
                  <a:cubicBezTo>
                    <a:pt x="384" y="19"/>
                    <a:pt x="384" y="19"/>
                    <a:pt x="385" y="19"/>
                  </a:cubicBezTo>
                  <a:cubicBezTo>
                    <a:pt x="386" y="19"/>
                    <a:pt x="386" y="19"/>
                    <a:pt x="388" y="22"/>
                  </a:cubicBezTo>
                  <a:cubicBezTo>
                    <a:pt x="388" y="22"/>
                    <a:pt x="388" y="22"/>
                    <a:pt x="388" y="22"/>
                  </a:cubicBezTo>
                  <a:cubicBezTo>
                    <a:pt x="388" y="21"/>
                    <a:pt x="388" y="21"/>
                    <a:pt x="388" y="21"/>
                  </a:cubicBezTo>
                  <a:cubicBezTo>
                    <a:pt x="388" y="21"/>
                    <a:pt x="389" y="21"/>
                    <a:pt x="389" y="20"/>
                  </a:cubicBezTo>
                  <a:cubicBezTo>
                    <a:pt x="389" y="19"/>
                    <a:pt x="389" y="19"/>
                    <a:pt x="389" y="18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90" y="17"/>
                    <a:pt x="390" y="17"/>
                    <a:pt x="390" y="16"/>
                  </a:cubicBezTo>
                  <a:cubicBezTo>
                    <a:pt x="391" y="16"/>
                    <a:pt x="391" y="16"/>
                    <a:pt x="391" y="16"/>
                  </a:cubicBezTo>
                  <a:cubicBezTo>
                    <a:pt x="391" y="15"/>
                    <a:pt x="391" y="14"/>
                    <a:pt x="391" y="14"/>
                  </a:cubicBezTo>
                  <a:cubicBezTo>
                    <a:pt x="391" y="14"/>
                    <a:pt x="392" y="14"/>
                    <a:pt x="393" y="14"/>
                  </a:cubicBezTo>
                  <a:cubicBezTo>
                    <a:pt x="393" y="14"/>
                    <a:pt x="393" y="14"/>
                    <a:pt x="393" y="14"/>
                  </a:cubicBezTo>
                  <a:cubicBezTo>
                    <a:pt x="393" y="14"/>
                    <a:pt x="393" y="15"/>
                    <a:pt x="393" y="15"/>
                  </a:cubicBezTo>
                  <a:cubicBezTo>
                    <a:pt x="395" y="15"/>
                    <a:pt x="395" y="17"/>
                    <a:pt x="395" y="17"/>
                  </a:cubicBezTo>
                  <a:cubicBezTo>
                    <a:pt x="394" y="17"/>
                    <a:pt x="394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6" y="18"/>
                    <a:pt x="396" y="17"/>
                    <a:pt x="397" y="17"/>
                  </a:cubicBezTo>
                  <a:cubicBezTo>
                    <a:pt x="397" y="18"/>
                    <a:pt x="397" y="18"/>
                    <a:pt x="398" y="19"/>
                  </a:cubicBezTo>
                  <a:cubicBezTo>
                    <a:pt x="398" y="19"/>
                    <a:pt x="398" y="19"/>
                    <a:pt x="399" y="19"/>
                  </a:cubicBezTo>
                  <a:cubicBezTo>
                    <a:pt x="399" y="19"/>
                    <a:pt x="399" y="19"/>
                    <a:pt x="399" y="19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400" y="18"/>
                    <a:pt x="400" y="18"/>
                    <a:pt x="401" y="18"/>
                  </a:cubicBezTo>
                  <a:cubicBezTo>
                    <a:pt x="401" y="18"/>
                    <a:pt x="401" y="18"/>
                    <a:pt x="401" y="18"/>
                  </a:cubicBezTo>
                  <a:moveTo>
                    <a:pt x="609" y="325"/>
                  </a:moveTo>
                  <a:cubicBezTo>
                    <a:pt x="608" y="313"/>
                    <a:pt x="607" y="300"/>
                    <a:pt x="605" y="288"/>
                  </a:cubicBezTo>
                  <a:cubicBezTo>
                    <a:pt x="590" y="288"/>
                    <a:pt x="575" y="288"/>
                    <a:pt x="558" y="288"/>
                  </a:cubicBezTo>
                  <a:cubicBezTo>
                    <a:pt x="537" y="287"/>
                    <a:pt x="514" y="287"/>
                    <a:pt x="492" y="287"/>
                  </a:cubicBezTo>
                  <a:cubicBezTo>
                    <a:pt x="492" y="287"/>
                    <a:pt x="490" y="292"/>
                    <a:pt x="489" y="294"/>
                  </a:cubicBezTo>
                  <a:cubicBezTo>
                    <a:pt x="488" y="294"/>
                    <a:pt x="488" y="294"/>
                    <a:pt x="488" y="294"/>
                  </a:cubicBezTo>
                  <a:cubicBezTo>
                    <a:pt x="488" y="295"/>
                    <a:pt x="488" y="295"/>
                    <a:pt x="488" y="295"/>
                  </a:cubicBezTo>
                  <a:cubicBezTo>
                    <a:pt x="487" y="295"/>
                    <a:pt x="487" y="295"/>
                    <a:pt x="487" y="295"/>
                  </a:cubicBezTo>
                  <a:cubicBezTo>
                    <a:pt x="486" y="295"/>
                    <a:pt x="486" y="295"/>
                    <a:pt x="484" y="295"/>
                  </a:cubicBezTo>
                  <a:cubicBezTo>
                    <a:pt x="484" y="295"/>
                    <a:pt x="484" y="295"/>
                    <a:pt x="484" y="295"/>
                  </a:cubicBezTo>
                  <a:cubicBezTo>
                    <a:pt x="483" y="295"/>
                    <a:pt x="483" y="295"/>
                    <a:pt x="483" y="295"/>
                  </a:cubicBezTo>
                  <a:cubicBezTo>
                    <a:pt x="482" y="296"/>
                    <a:pt x="482" y="296"/>
                    <a:pt x="482" y="296"/>
                  </a:cubicBezTo>
                  <a:cubicBezTo>
                    <a:pt x="482" y="296"/>
                    <a:pt x="482" y="296"/>
                    <a:pt x="482" y="296"/>
                  </a:cubicBezTo>
                  <a:cubicBezTo>
                    <a:pt x="481" y="296"/>
                    <a:pt x="481" y="296"/>
                    <a:pt x="480" y="296"/>
                  </a:cubicBezTo>
                  <a:cubicBezTo>
                    <a:pt x="480" y="295"/>
                    <a:pt x="479" y="295"/>
                    <a:pt x="479" y="295"/>
                  </a:cubicBezTo>
                  <a:cubicBezTo>
                    <a:pt x="479" y="295"/>
                    <a:pt x="478" y="294"/>
                    <a:pt x="478" y="294"/>
                  </a:cubicBezTo>
                  <a:cubicBezTo>
                    <a:pt x="478" y="294"/>
                    <a:pt x="475" y="294"/>
                    <a:pt x="473" y="294"/>
                  </a:cubicBezTo>
                  <a:cubicBezTo>
                    <a:pt x="473" y="294"/>
                    <a:pt x="473" y="294"/>
                    <a:pt x="473" y="294"/>
                  </a:cubicBezTo>
                  <a:cubicBezTo>
                    <a:pt x="472" y="294"/>
                    <a:pt x="472" y="294"/>
                    <a:pt x="472" y="294"/>
                  </a:cubicBezTo>
                  <a:cubicBezTo>
                    <a:pt x="471" y="294"/>
                    <a:pt x="471" y="294"/>
                    <a:pt x="471" y="294"/>
                  </a:cubicBezTo>
                  <a:cubicBezTo>
                    <a:pt x="473" y="295"/>
                    <a:pt x="474" y="295"/>
                    <a:pt x="477" y="296"/>
                  </a:cubicBezTo>
                  <a:cubicBezTo>
                    <a:pt x="478" y="296"/>
                    <a:pt x="478" y="297"/>
                    <a:pt x="478" y="297"/>
                  </a:cubicBezTo>
                  <a:cubicBezTo>
                    <a:pt x="478" y="298"/>
                    <a:pt x="478" y="298"/>
                    <a:pt x="478" y="298"/>
                  </a:cubicBezTo>
                  <a:cubicBezTo>
                    <a:pt x="478" y="299"/>
                    <a:pt x="478" y="299"/>
                    <a:pt x="479" y="300"/>
                  </a:cubicBezTo>
                  <a:cubicBezTo>
                    <a:pt x="479" y="300"/>
                    <a:pt x="479" y="301"/>
                    <a:pt x="479" y="301"/>
                  </a:cubicBezTo>
                  <a:cubicBezTo>
                    <a:pt x="479" y="302"/>
                    <a:pt x="479" y="302"/>
                    <a:pt x="479" y="302"/>
                  </a:cubicBezTo>
                  <a:cubicBezTo>
                    <a:pt x="479" y="303"/>
                    <a:pt x="479" y="303"/>
                    <a:pt x="479" y="303"/>
                  </a:cubicBezTo>
                  <a:cubicBezTo>
                    <a:pt x="479" y="306"/>
                    <a:pt x="482" y="308"/>
                    <a:pt x="483" y="311"/>
                  </a:cubicBezTo>
                  <a:cubicBezTo>
                    <a:pt x="485" y="314"/>
                    <a:pt x="486" y="314"/>
                    <a:pt x="487" y="315"/>
                  </a:cubicBezTo>
                  <a:cubicBezTo>
                    <a:pt x="488" y="315"/>
                    <a:pt x="488" y="315"/>
                    <a:pt x="489" y="315"/>
                  </a:cubicBezTo>
                  <a:cubicBezTo>
                    <a:pt x="491" y="316"/>
                    <a:pt x="491" y="313"/>
                    <a:pt x="492" y="312"/>
                  </a:cubicBezTo>
                  <a:cubicBezTo>
                    <a:pt x="492" y="313"/>
                    <a:pt x="493" y="313"/>
                    <a:pt x="493" y="313"/>
                  </a:cubicBezTo>
                  <a:cubicBezTo>
                    <a:pt x="495" y="316"/>
                    <a:pt x="498" y="318"/>
                    <a:pt x="499" y="321"/>
                  </a:cubicBezTo>
                  <a:cubicBezTo>
                    <a:pt x="505" y="332"/>
                    <a:pt x="505" y="332"/>
                    <a:pt x="505" y="332"/>
                  </a:cubicBezTo>
                  <a:cubicBezTo>
                    <a:pt x="505" y="333"/>
                    <a:pt x="505" y="333"/>
                    <a:pt x="505" y="333"/>
                  </a:cubicBezTo>
                  <a:cubicBezTo>
                    <a:pt x="504" y="335"/>
                    <a:pt x="504" y="337"/>
                    <a:pt x="505" y="339"/>
                  </a:cubicBezTo>
                  <a:cubicBezTo>
                    <a:pt x="506" y="341"/>
                    <a:pt x="509" y="340"/>
                    <a:pt x="510" y="341"/>
                  </a:cubicBezTo>
                  <a:cubicBezTo>
                    <a:pt x="511" y="342"/>
                    <a:pt x="516" y="352"/>
                    <a:pt x="516" y="352"/>
                  </a:cubicBezTo>
                  <a:cubicBezTo>
                    <a:pt x="518" y="356"/>
                    <a:pt x="514" y="362"/>
                    <a:pt x="519" y="364"/>
                  </a:cubicBezTo>
                  <a:cubicBezTo>
                    <a:pt x="519" y="364"/>
                    <a:pt x="525" y="368"/>
                    <a:pt x="527" y="373"/>
                  </a:cubicBezTo>
                  <a:cubicBezTo>
                    <a:pt x="527" y="376"/>
                    <a:pt x="528" y="376"/>
                    <a:pt x="529" y="377"/>
                  </a:cubicBezTo>
                  <a:cubicBezTo>
                    <a:pt x="531" y="379"/>
                    <a:pt x="531" y="379"/>
                    <a:pt x="538" y="397"/>
                  </a:cubicBezTo>
                  <a:cubicBezTo>
                    <a:pt x="538" y="401"/>
                    <a:pt x="538" y="404"/>
                    <a:pt x="538" y="408"/>
                  </a:cubicBezTo>
                  <a:cubicBezTo>
                    <a:pt x="539" y="414"/>
                    <a:pt x="547" y="415"/>
                    <a:pt x="549" y="412"/>
                  </a:cubicBezTo>
                  <a:cubicBezTo>
                    <a:pt x="553" y="408"/>
                    <a:pt x="553" y="408"/>
                    <a:pt x="555" y="407"/>
                  </a:cubicBezTo>
                  <a:cubicBezTo>
                    <a:pt x="557" y="407"/>
                    <a:pt x="559" y="407"/>
                    <a:pt x="561" y="407"/>
                  </a:cubicBezTo>
                  <a:cubicBezTo>
                    <a:pt x="561" y="407"/>
                    <a:pt x="561" y="407"/>
                    <a:pt x="561" y="407"/>
                  </a:cubicBezTo>
                  <a:cubicBezTo>
                    <a:pt x="562" y="408"/>
                    <a:pt x="562" y="408"/>
                    <a:pt x="563" y="408"/>
                  </a:cubicBezTo>
                  <a:cubicBezTo>
                    <a:pt x="563" y="408"/>
                    <a:pt x="563" y="408"/>
                    <a:pt x="563" y="408"/>
                  </a:cubicBezTo>
                  <a:cubicBezTo>
                    <a:pt x="564" y="408"/>
                    <a:pt x="564" y="407"/>
                    <a:pt x="565" y="406"/>
                  </a:cubicBezTo>
                  <a:cubicBezTo>
                    <a:pt x="569" y="400"/>
                    <a:pt x="577" y="402"/>
                    <a:pt x="582" y="397"/>
                  </a:cubicBezTo>
                  <a:cubicBezTo>
                    <a:pt x="583" y="396"/>
                    <a:pt x="583" y="396"/>
                    <a:pt x="586" y="396"/>
                  </a:cubicBezTo>
                  <a:cubicBezTo>
                    <a:pt x="587" y="395"/>
                    <a:pt x="587" y="395"/>
                    <a:pt x="587" y="395"/>
                  </a:cubicBezTo>
                  <a:cubicBezTo>
                    <a:pt x="587" y="392"/>
                    <a:pt x="587" y="392"/>
                    <a:pt x="588" y="391"/>
                  </a:cubicBezTo>
                  <a:cubicBezTo>
                    <a:pt x="589" y="391"/>
                    <a:pt x="589" y="391"/>
                    <a:pt x="591" y="390"/>
                  </a:cubicBezTo>
                  <a:cubicBezTo>
                    <a:pt x="593" y="389"/>
                    <a:pt x="593" y="389"/>
                    <a:pt x="601" y="389"/>
                  </a:cubicBezTo>
                  <a:cubicBezTo>
                    <a:pt x="601" y="389"/>
                    <a:pt x="601" y="385"/>
                    <a:pt x="603" y="382"/>
                  </a:cubicBezTo>
                  <a:cubicBezTo>
                    <a:pt x="605" y="382"/>
                    <a:pt x="606" y="382"/>
                    <a:pt x="608" y="382"/>
                  </a:cubicBezTo>
                  <a:cubicBezTo>
                    <a:pt x="609" y="379"/>
                    <a:pt x="610" y="376"/>
                    <a:pt x="610" y="376"/>
                  </a:cubicBezTo>
                  <a:cubicBezTo>
                    <a:pt x="611" y="365"/>
                    <a:pt x="610" y="354"/>
                    <a:pt x="610" y="342"/>
                  </a:cubicBezTo>
                  <a:cubicBezTo>
                    <a:pt x="609" y="343"/>
                    <a:pt x="609" y="343"/>
                    <a:pt x="609" y="343"/>
                  </a:cubicBezTo>
                  <a:cubicBezTo>
                    <a:pt x="608" y="342"/>
                    <a:pt x="609" y="340"/>
                    <a:pt x="608" y="339"/>
                  </a:cubicBezTo>
                  <a:cubicBezTo>
                    <a:pt x="607" y="339"/>
                    <a:pt x="607" y="339"/>
                    <a:pt x="607" y="338"/>
                  </a:cubicBezTo>
                  <a:cubicBezTo>
                    <a:pt x="607" y="335"/>
                    <a:pt x="606" y="333"/>
                    <a:pt x="606" y="331"/>
                  </a:cubicBezTo>
                  <a:cubicBezTo>
                    <a:pt x="606" y="330"/>
                    <a:pt x="606" y="330"/>
                    <a:pt x="605" y="329"/>
                  </a:cubicBezTo>
                  <a:cubicBezTo>
                    <a:pt x="602" y="331"/>
                    <a:pt x="602" y="331"/>
                    <a:pt x="601" y="340"/>
                  </a:cubicBezTo>
                  <a:cubicBezTo>
                    <a:pt x="600" y="340"/>
                    <a:pt x="599" y="340"/>
                    <a:pt x="597" y="340"/>
                  </a:cubicBezTo>
                  <a:cubicBezTo>
                    <a:pt x="596" y="340"/>
                    <a:pt x="596" y="340"/>
                    <a:pt x="596" y="340"/>
                  </a:cubicBezTo>
                  <a:cubicBezTo>
                    <a:pt x="595" y="340"/>
                    <a:pt x="594" y="339"/>
                    <a:pt x="593" y="339"/>
                  </a:cubicBezTo>
                  <a:cubicBezTo>
                    <a:pt x="592" y="339"/>
                    <a:pt x="592" y="339"/>
                    <a:pt x="592" y="339"/>
                  </a:cubicBezTo>
                  <a:cubicBezTo>
                    <a:pt x="589" y="341"/>
                    <a:pt x="589" y="341"/>
                    <a:pt x="588" y="343"/>
                  </a:cubicBezTo>
                  <a:cubicBezTo>
                    <a:pt x="588" y="343"/>
                    <a:pt x="584" y="342"/>
                    <a:pt x="584" y="337"/>
                  </a:cubicBezTo>
                  <a:cubicBezTo>
                    <a:pt x="584" y="337"/>
                    <a:pt x="584" y="336"/>
                    <a:pt x="585" y="336"/>
                  </a:cubicBezTo>
                  <a:cubicBezTo>
                    <a:pt x="586" y="335"/>
                    <a:pt x="586" y="335"/>
                    <a:pt x="587" y="335"/>
                  </a:cubicBezTo>
                  <a:cubicBezTo>
                    <a:pt x="587" y="335"/>
                    <a:pt x="588" y="335"/>
                    <a:pt x="588" y="335"/>
                  </a:cubicBezTo>
                  <a:cubicBezTo>
                    <a:pt x="594" y="338"/>
                    <a:pt x="594" y="334"/>
                    <a:pt x="594" y="334"/>
                  </a:cubicBezTo>
                  <a:cubicBezTo>
                    <a:pt x="593" y="334"/>
                    <a:pt x="593" y="334"/>
                    <a:pt x="593" y="334"/>
                  </a:cubicBezTo>
                  <a:cubicBezTo>
                    <a:pt x="592" y="333"/>
                    <a:pt x="592" y="333"/>
                    <a:pt x="591" y="333"/>
                  </a:cubicBezTo>
                  <a:cubicBezTo>
                    <a:pt x="591" y="333"/>
                    <a:pt x="590" y="333"/>
                    <a:pt x="590" y="334"/>
                  </a:cubicBezTo>
                  <a:cubicBezTo>
                    <a:pt x="589" y="334"/>
                    <a:pt x="589" y="334"/>
                    <a:pt x="588" y="334"/>
                  </a:cubicBezTo>
                  <a:cubicBezTo>
                    <a:pt x="585" y="333"/>
                    <a:pt x="582" y="333"/>
                    <a:pt x="580" y="332"/>
                  </a:cubicBezTo>
                  <a:cubicBezTo>
                    <a:pt x="579" y="332"/>
                    <a:pt x="578" y="332"/>
                    <a:pt x="578" y="332"/>
                  </a:cubicBezTo>
                  <a:cubicBezTo>
                    <a:pt x="578" y="330"/>
                    <a:pt x="578" y="327"/>
                    <a:pt x="577" y="325"/>
                  </a:cubicBezTo>
                  <a:cubicBezTo>
                    <a:pt x="576" y="324"/>
                    <a:pt x="576" y="324"/>
                    <a:pt x="570" y="321"/>
                  </a:cubicBezTo>
                  <a:cubicBezTo>
                    <a:pt x="568" y="316"/>
                    <a:pt x="565" y="311"/>
                    <a:pt x="565" y="305"/>
                  </a:cubicBezTo>
                  <a:cubicBezTo>
                    <a:pt x="566" y="301"/>
                    <a:pt x="571" y="303"/>
                    <a:pt x="572" y="303"/>
                  </a:cubicBezTo>
                  <a:cubicBezTo>
                    <a:pt x="572" y="304"/>
                    <a:pt x="572" y="304"/>
                    <a:pt x="576" y="308"/>
                  </a:cubicBezTo>
                  <a:cubicBezTo>
                    <a:pt x="578" y="310"/>
                    <a:pt x="578" y="310"/>
                    <a:pt x="580" y="314"/>
                  </a:cubicBezTo>
                  <a:cubicBezTo>
                    <a:pt x="581" y="317"/>
                    <a:pt x="584" y="317"/>
                    <a:pt x="586" y="319"/>
                  </a:cubicBezTo>
                  <a:cubicBezTo>
                    <a:pt x="589" y="323"/>
                    <a:pt x="590" y="323"/>
                    <a:pt x="598" y="324"/>
                  </a:cubicBezTo>
                  <a:cubicBezTo>
                    <a:pt x="599" y="324"/>
                    <a:pt x="599" y="324"/>
                    <a:pt x="599" y="324"/>
                  </a:cubicBezTo>
                  <a:cubicBezTo>
                    <a:pt x="599" y="324"/>
                    <a:pt x="600" y="324"/>
                    <a:pt x="600" y="324"/>
                  </a:cubicBezTo>
                  <a:cubicBezTo>
                    <a:pt x="601" y="324"/>
                    <a:pt x="602" y="324"/>
                    <a:pt x="604" y="323"/>
                  </a:cubicBezTo>
                  <a:cubicBezTo>
                    <a:pt x="604" y="323"/>
                    <a:pt x="605" y="323"/>
                    <a:pt x="605" y="323"/>
                  </a:cubicBezTo>
                  <a:cubicBezTo>
                    <a:pt x="607" y="323"/>
                    <a:pt x="607" y="323"/>
                    <a:pt x="609" y="325"/>
                  </a:cubicBezTo>
                  <a:cubicBezTo>
                    <a:pt x="609" y="325"/>
                    <a:pt x="609" y="325"/>
                    <a:pt x="609" y="325"/>
                  </a:cubicBezTo>
                  <a:moveTo>
                    <a:pt x="680" y="160"/>
                  </a:moveTo>
                  <a:cubicBezTo>
                    <a:pt x="671" y="147"/>
                    <a:pt x="657" y="130"/>
                    <a:pt x="646" y="118"/>
                  </a:cubicBezTo>
                  <a:cubicBezTo>
                    <a:pt x="649" y="120"/>
                    <a:pt x="614" y="121"/>
                    <a:pt x="550" y="121"/>
                  </a:cubicBezTo>
                  <a:cubicBezTo>
                    <a:pt x="577" y="168"/>
                    <a:pt x="596" y="225"/>
                    <a:pt x="605" y="288"/>
                  </a:cubicBezTo>
                  <a:cubicBezTo>
                    <a:pt x="690" y="289"/>
                    <a:pt x="736" y="287"/>
                    <a:pt x="736" y="284"/>
                  </a:cubicBezTo>
                  <a:cubicBezTo>
                    <a:pt x="730" y="264"/>
                    <a:pt x="730" y="264"/>
                    <a:pt x="730" y="264"/>
                  </a:cubicBezTo>
                  <a:cubicBezTo>
                    <a:pt x="718" y="228"/>
                    <a:pt x="718" y="227"/>
                    <a:pt x="709" y="210"/>
                  </a:cubicBezTo>
                  <a:cubicBezTo>
                    <a:pt x="693" y="178"/>
                    <a:pt x="690" y="173"/>
                    <a:pt x="680" y="160"/>
                  </a:cubicBezTo>
                  <a:moveTo>
                    <a:pt x="415" y="119"/>
                  </a:moveTo>
                  <a:cubicBezTo>
                    <a:pt x="416" y="119"/>
                    <a:pt x="418" y="119"/>
                    <a:pt x="420" y="119"/>
                  </a:cubicBezTo>
                  <a:cubicBezTo>
                    <a:pt x="419" y="119"/>
                    <a:pt x="419" y="119"/>
                    <a:pt x="419" y="119"/>
                  </a:cubicBezTo>
                  <a:cubicBezTo>
                    <a:pt x="418" y="119"/>
                    <a:pt x="418" y="119"/>
                    <a:pt x="418" y="119"/>
                  </a:cubicBezTo>
                  <a:cubicBezTo>
                    <a:pt x="418" y="119"/>
                    <a:pt x="418" y="119"/>
                    <a:pt x="418" y="119"/>
                  </a:cubicBezTo>
                  <a:cubicBezTo>
                    <a:pt x="418" y="119"/>
                    <a:pt x="418" y="119"/>
                    <a:pt x="417" y="118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16" y="117"/>
                    <a:pt x="416" y="117"/>
                    <a:pt x="415" y="117"/>
                  </a:cubicBezTo>
                  <a:cubicBezTo>
                    <a:pt x="415" y="117"/>
                    <a:pt x="415" y="117"/>
                    <a:pt x="415" y="117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15" y="119"/>
                    <a:pt x="415" y="119"/>
                    <a:pt x="415" y="119"/>
                  </a:cubicBezTo>
                  <a:moveTo>
                    <a:pt x="416" y="52"/>
                  </a:moveTo>
                  <a:cubicBezTo>
                    <a:pt x="416" y="51"/>
                    <a:pt x="416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4" y="50"/>
                    <a:pt x="414" y="50"/>
                    <a:pt x="413" y="50"/>
                  </a:cubicBezTo>
                  <a:cubicBezTo>
                    <a:pt x="414" y="50"/>
                    <a:pt x="414" y="50"/>
                    <a:pt x="414" y="50"/>
                  </a:cubicBezTo>
                  <a:cubicBezTo>
                    <a:pt x="414" y="51"/>
                    <a:pt x="414" y="51"/>
                    <a:pt x="414" y="51"/>
                  </a:cubicBezTo>
                  <a:cubicBezTo>
                    <a:pt x="414" y="51"/>
                    <a:pt x="414" y="52"/>
                    <a:pt x="414" y="52"/>
                  </a:cubicBezTo>
                  <a:cubicBezTo>
                    <a:pt x="415" y="52"/>
                    <a:pt x="415" y="52"/>
                    <a:pt x="416" y="52"/>
                  </a:cubicBezTo>
                  <a:moveTo>
                    <a:pt x="550" y="121"/>
                  </a:moveTo>
                  <a:cubicBezTo>
                    <a:pt x="537" y="99"/>
                    <a:pt x="522" y="79"/>
                    <a:pt x="507" y="62"/>
                  </a:cubicBezTo>
                  <a:cubicBezTo>
                    <a:pt x="507" y="63"/>
                    <a:pt x="507" y="63"/>
                    <a:pt x="507" y="63"/>
                  </a:cubicBezTo>
                  <a:cubicBezTo>
                    <a:pt x="506" y="64"/>
                    <a:pt x="506" y="64"/>
                    <a:pt x="506" y="64"/>
                  </a:cubicBezTo>
                  <a:cubicBezTo>
                    <a:pt x="505" y="63"/>
                    <a:pt x="504" y="63"/>
                    <a:pt x="504" y="63"/>
                  </a:cubicBezTo>
                  <a:cubicBezTo>
                    <a:pt x="504" y="63"/>
                    <a:pt x="504" y="63"/>
                    <a:pt x="503" y="63"/>
                  </a:cubicBezTo>
                  <a:cubicBezTo>
                    <a:pt x="503" y="64"/>
                    <a:pt x="504" y="65"/>
                    <a:pt x="504" y="65"/>
                  </a:cubicBezTo>
                  <a:cubicBezTo>
                    <a:pt x="504" y="65"/>
                    <a:pt x="503" y="65"/>
                    <a:pt x="503" y="65"/>
                  </a:cubicBezTo>
                  <a:cubicBezTo>
                    <a:pt x="501" y="64"/>
                    <a:pt x="501" y="64"/>
                    <a:pt x="498" y="61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7" y="62"/>
                    <a:pt x="497" y="62"/>
                    <a:pt x="496" y="62"/>
                  </a:cubicBezTo>
                  <a:cubicBezTo>
                    <a:pt x="496" y="63"/>
                    <a:pt x="496" y="63"/>
                    <a:pt x="496" y="63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4"/>
                    <a:pt x="493" y="64"/>
                    <a:pt x="493" y="64"/>
                  </a:cubicBezTo>
                  <a:cubicBezTo>
                    <a:pt x="492" y="65"/>
                    <a:pt x="492" y="65"/>
                    <a:pt x="492" y="65"/>
                  </a:cubicBezTo>
                  <a:cubicBezTo>
                    <a:pt x="490" y="65"/>
                    <a:pt x="490" y="65"/>
                    <a:pt x="490" y="67"/>
                  </a:cubicBezTo>
                  <a:cubicBezTo>
                    <a:pt x="489" y="67"/>
                    <a:pt x="489" y="67"/>
                    <a:pt x="488" y="67"/>
                  </a:cubicBezTo>
                  <a:cubicBezTo>
                    <a:pt x="487" y="68"/>
                    <a:pt x="487" y="68"/>
                    <a:pt x="487" y="68"/>
                  </a:cubicBezTo>
                  <a:cubicBezTo>
                    <a:pt x="490" y="70"/>
                    <a:pt x="490" y="70"/>
                    <a:pt x="490" y="70"/>
                  </a:cubicBezTo>
                  <a:cubicBezTo>
                    <a:pt x="489" y="72"/>
                    <a:pt x="489" y="72"/>
                    <a:pt x="486" y="73"/>
                  </a:cubicBezTo>
                  <a:cubicBezTo>
                    <a:pt x="486" y="73"/>
                    <a:pt x="486" y="73"/>
                    <a:pt x="486" y="73"/>
                  </a:cubicBezTo>
                  <a:cubicBezTo>
                    <a:pt x="480" y="69"/>
                    <a:pt x="480" y="69"/>
                    <a:pt x="480" y="68"/>
                  </a:cubicBezTo>
                  <a:cubicBezTo>
                    <a:pt x="481" y="68"/>
                    <a:pt x="482" y="68"/>
                    <a:pt x="483" y="68"/>
                  </a:cubicBezTo>
                  <a:cubicBezTo>
                    <a:pt x="483" y="67"/>
                    <a:pt x="482" y="66"/>
                    <a:pt x="482" y="65"/>
                  </a:cubicBezTo>
                  <a:cubicBezTo>
                    <a:pt x="481" y="65"/>
                    <a:pt x="481" y="65"/>
                    <a:pt x="480" y="65"/>
                  </a:cubicBezTo>
                  <a:cubicBezTo>
                    <a:pt x="479" y="64"/>
                    <a:pt x="479" y="64"/>
                    <a:pt x="477" y="63"/>
                  </a:cubicBezTo>
                  <a:cubicBezTo>
                    <a:pt x="477" y="63"/>
                    <a:pt x="477" y="63"/>
                    <a:pt x="476" y="63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5" y="62"/>
                    <a:pt x="475" y="62"/>
                    <a:pt x="473" y="62"/>
                  </a:cubicBezTo>
                  <a:cubicBezTo>
                    <a:pt x="472" y="62"/>
                    <a:pt x="472" y="62"/>
                    <a:pt x="472" y="62"/>
                  </a:cubicBezTo>
                  <a:cubicBezTo>
                    <a:pt x="471" y="63"/>
                    <a:pt x="471" y="63"/>
                    <a:pt x="472" y="63"/>
                  </a:cubicBezTo>
                  <a:cubicBezTo>
                    <a:pt x="472" y="64"/>
                    <a:pt x="472" y="64"/>
                    <a:pt x="473" y="64"/>
                  </a:cubicBezTo>
                  <a:cubicBezTo>
                    <a:pt x="475" y="65"/>
                    <a:pt x="476" y="67"/>
                    <a:pt x="476" y="68"/>
                  </a:cubicBezTo>
                  <a:cubicBezTo>
                    <a:pt x="476" y="69"/>
                    <a:pt x="476" y="70"/>
                    <a:pt x="478" y="71"/>
                  </a:cubicBezTo>
                  <a:cubicBezTo>
                    <a:pt x="479" y="71"/>
                    <a:pt x="479" y="71"/>
                    <a:pt x="481" y="73"/>
                  </a:cubicBezTo>
                  <a:cubicBezTo>
                    <a:pt x="481" y="73"/>
                    <a:pt x="481" y="73"/>
                    <a:pt x="481" y="73"/>
                  </a:cubicBezTo>
                  <a:cubicBezTo>
                    <a:pt x="481" y="75"/>
                    <a:pt x="482" y="76"/>
                    <a:pt x="483" y="77"/>
                  </a:cubicBezTo>
                  <a:cubicBezTo>
                    <a:pt x="480" y="77"/>
                    <a:pt x="480" y="77"/>
                    <a:pt x="480" y="76"/>
                  </a:cubicBezTo>
                  <a:cubicBezTo>
                    <a:pt x="479" y="75"/>
                    <a:pt x="479" y="75"/>
                    <a:pt x="479" y="75"/>
                  </a:cubicBezTo>
                  <a:cubicBezTo>
                    <a:pt x="479" y="75"/>
                    <a:pt x="479" y="75"/>
                    <a:pt x="474" y="75"/>
                  </a:cubicBezTo>
                  <a:cubicBezTo>
                    <a:pt x="474" y="76"/>
                    <a:pt x="474" y="77"/>
                    <a:pt x="474" y="77"/>
                  </a:cubicBezTo>
                  <a:cubicBezTo>
                    <a:pt x="471" y="78"/>
                    <a:pt x="471" y="78"/>
                    <a:pt x="471" y="80"/>
                  </a:cubicBezTo>
                  <a:cubicBezTo>
                    <a:pt x="470" y="80"/>
                    <a:pt x="470" y="80"/>
                    <a:pt x="470" y="80"/>
                  </a:cubicBezTo>
                  <a:cubicBezTo>
                    <a:pt x="470" y="80"/>
                    <a:pt x="470" y="80"/>
                    <a:pt x="470" y="80"/>
                  </a:cubicBezTo>
                  <a:cubicBezTo>
                    <a:pt x="471" y="82"/>
                    <a:pt x="474" y="83"/>
                    <a:pt x="475" y="85"/>
                  </a:cubicBezTo>
                  <a:cubicBezTo>
                    <a:pt x="474" y="85"/>
                    <a:pt x="474" y="85"/>
                    <a:pt x="474" y="85"/>
                  </a:cubicBezTo>
                  <a:cubicBezTo>
                    <a:pt x="471" y="85"/>
                    <a:pt x="471" y="85"/>
                    <a:pt x="470" y="85"/>
                  </a:cubicBezTo>
                  <a:cubicBezTo>
                    <a:pt x="470" y="85"/>
                    <a:pt x="470" y="85"/>
                    <a:pt x="469" y="85"/>
                  </a:cubicBezTo>
                  <a:cubicBezTo>
                    <a:pt x="464" y="84"/>
                    <a:pt x="462" y="82"/>
                    <a:pt x="462" y="81"/>
                  </a:cubicBezTo>
                  <a:cubicBezTo>
                    <a:pt x="461" y="82"/>
                    <a:pt x="461" y="82"/>
                    <a:pt x="460" y="83"/>
                  </a:cubicBezTo>
                  <a:cubicBezTo>
                    <a:pt x="460" y="84"/>
                    <a:pt x="460" y="85"/>
                    <a:pt x="463" y="85"/>
                  </a:cubicBezTo>
                  <a:cubicBezTo>
                    <a:pt x="463" y="86"/>
                    <a:pt x="463" y="86"/>
                    <a:pt x="463" y="86"/>
                  </a:cubicBezTo>
                  <a:cubicBezTo>
                    <a:pt x="464" y="87"/>
                    <a:pt x="464" y="87"/>
                    <a:pt x="464" y="87"/>
                  </a:cubicBezTo>
                  <a:cubicBezTo>
                    <a:pt x="466" y="87"/>
                    <a:pt x="467" y="87"/>
                    <a:pt x="468" y="88"/>
                  </a:cubicBezTo>
                  <a:cubicBezTo>
                    <a:pt x="468" y="89"/>
                    <a:pt x="468" y="89"/>
                    <a:pt x="468" y="89"/>
                  </a:cubicBezTo>
                  <a:cubicBezTo>
                    <a:pt x="467" y="89"/>
                    <a:pt x="466" y="89"/>
                    <a:pt x="465" y="89"/>
                  </a:cubicBezTo>
                  <a:cubicBezTo>
                    <a:pt x="464" y="90"/>
                    <a:pt x="464" y="90"/>
                    <a:pt x="464" y="90"/>
                  </a:cubicBezTo>
                  <a:cubicBezTo>
                    <a:pt x="455" y="83"/>
                    <a:pt x="455" y="83"/>
                    <a:pt x="455" y="83"/>
                  </a:cubicBezTo>
                  <a:cubicBezTo>
                    <a:pt x="454" y="83"/>
                    <a:pt x="453" y="83"/>
                    <a:pt x="453" y="83"/>
                  </a:cubicBezTo>
                  <a:cubicBezTo>
                    <a:pt x="452" y="80"/>
                    <a:pt x="452" y="80"/>
                    <a:pt x="452" y="80"/>
                  </a:cubicBezTo>
                  <a:cubicBezTo>
                    <a:pt x="450" y="75"/>
                    <a:pt x="443" y="75"/>
                    <a:pt x="441" y="70"/>
                  </a:cubicBezTo>
                  <a:cubicBezTo>
                    <a:pt x="443" y="71"/>
                    <a:pt x="452" y="74"/>
                    <a:pt x="452" y="74"/>
                  </a:cubicBezTo>
                  <a:cubicBezTo>
                    <a:pt x="454" y="74"/>
                    <a:pt x="455" y="75"/>
                    <a:pt x="457" y="75"/>
                  </a:cubicBezTo>
                  <a:cubicBezTo>
                    <a:pt x="459" y="75"/>
                    <a:pt x="460" y="76"/>
                    <a:pt x="462" y="76"/>
                  </a:cubicBezTo>
                  <a:cubicBezTo>
                    <a:pt x="463" y="76"/>
                    <a:pt x="463" y="76"/>
                    <a:pt x="464" y="76"/>
                  </a:cubicBezTo>
                  <a:cubicBezTo>
                    <a:pt x="464" y="76"/>
                    <a:pt x="464" y="76"/>
                    <a:pt x="464" y="76"/>
                  </a:cubicBezTo>
                  <a:cubicBezTo>
                    <a:pt x="477" y="72"/>
                    <a:pt x="464" y="66"/>
                    <a:pt x="464" y="66"/>
                  </a:cubicBezTo>
                  <a:cubicBezTo>
                    <a:pt x="454" y="62"/>
                    <a:pt x="454" y="62"/>
                    <a:pt x="454" y="62"/>
                  </a:cubicBezTo>
                  <a:cubicBezTo>
                    <a:pt x="453" y="61"/>
                    <a:pt x="452" y="61"/>
                    <a:pt x="451" y="61"/>
                  </a:cubicBezTo>
                  <a:cubicBezTo>
                    <a:pt x="450" y="60"/>
                    <a:pt x="450" y="60"/>
                    <a:pt x="447" y="60"/>
                  </a:cubicBezTo>
                  <a:cubicBezTo>
                    <a:pt x="446" y="60"/>
                    <a:pt x="446" y="60"/>
                    <a:pt x="446" y="60"/>
                  </a:cubicBezTo>
                  <a:cubicBezTo>
                    <a:pt x="445" y="60"/>
                    <a:pt x="444" y="59"/>
                    <a:pt x="443" y="58"/>
                  </a:cubicBezTo>
                  <a:cubicBezTo>
                    <a:pt x="442" y="58"/>
                    <a:pt x="441" y="58"/>
                    <a:pt x="441" y="58"/>
                  </a:cubicBezTo>
                  <a:cubicBezTo>
                    <a:pt x="441" y="59"/>
                    <a:pt x="441" y="59"/>
                    <a:pt x="441" y="59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39" y="59"/>
                    <a:pt x="439" y="59"/>
                    <a:pt x="439" y="59"/>
                  </a:cubicBezTo>
                  <a:cubicBezTo>
                    <a:pt x="439" y="59"/>
                    <a:pt x="439" y="58"/>
                    <a:pt x="439" y="58"/>
                  </a:cubicBezTo>
                  <a:cubicBezTo>
                    <a:pt x="439" y="57"/>
                    <a:pt x="439" y="57"/>
                    <a:pt x="439" y="57"/>
                  </a:cubicBezTo>
                  <a:cubicBezTo>
                    <a:pt x="438" y="57"/>
                    <a:pt x="437" y="57"/>
                    <a:pt x="436" y="55"/>
                  </a:cubicBezTo>
                  <a:cubicBezTo>
                    <a:pt x="436" y="55"/>
                    <a:pt x="435" y="55"/>
                    <a:pt x="435" y="55"/>
                  </a:cubicBezTo>
                  <a:cubicBezTo>
                    <a:pt x="434" y="56"/>
                    <a:pt x="434" y="56"/>
                    <a:pt x="434" y="56"/>
                  </a:cubicBezTo>
                  <a:cubicBezTo>
                    <a:pt x="432" y="56"/>
                    <a:pt x="431" y="55"/>
                    <a:pt x="429" y="54"/>
                  </a:cubicBezTo>
                  <a:cubicBezTo>
                    <a:pt x="428" y="54"/>
                    <a:pt x="428" y="54"/>
                    <a:pt x="428" y="54"/>
                  </a:cubicBezTo>
                  <a:cubicBezTo>
                    <a:pt x="428" y="54"/>
                    <a:pt x="429" y="54"/>
                    <a:pt x="429" y="54"/>
                  </a:cubicBezTo>
                  <a:cubicBezTo>
                    <a:pt x="429" y="53"/>
                    <a:pt x="429" y="53"/>
                    <a:pt x="430" y="52"/>
                  </a:cubicBezTo>
                  <a:cubicBezTo>
                    <a:pt x="429" y="52"/>
                    <a:pt x="427" y="50"/>
                    <a:pt x="423" y="50"/>
                  </a:cubicBezTo>
                  <a:cubicBezTo>
                    <a:pt x="423" y="50"/>
                    <a:pt x="423" y="51"/>
                    <a:pt x="423" y="51"/>
                  </a:cubicBezTo>
                  <a:cubicBezTo>
                    <a:pt x="423" y="51"/>
                    <a:pt x="423" y="51"/>
                    <a:pt x="422" y="51"/>
                  </a:cubicBezTo>
                  <a:cubicBezTo>
                    <a:pt x="422" y="51"/>
                    <a:pt x="421" y="51"/>
                    <a:pt x="421" y="50"/>
                  </a:cubicBezTo>
                  <a:cubicBezTo>
                    <a:pt x="422" y="49"/>
                    <a:pt x="422" y="49"/>
                    <a:pt x="422" y="49"/>
                  </a:cubicBezTo>
                  <a:cubicBezTo>
                    <a:pt x="422" y="49"/>
                    <a:pt x="422" y="49"/>
                    <a:pt x="422" y="49"/>
                  </a:cubicBezTo>
                  <a:cubicBezTo>
                    <a:pt x="418" y="48"/>
                    <a:pt x="418" y="48"/>
                    <a:pt x="418" y="48"/>
                  </a:cubicBezTo>
                  <a:cubicBezTo>
                    <a:pt x="418" y="49"/>
                    <a:pt x="418" y="50"/>
                    <a:pt x="418" y="50"/>
                  </a:cubicBezTo>
                  <a:cubicBezTo>
                    <a:pt x="418" y="51"/>
                    <a:pt x="418" y="51"/>
                    <a:pt x="418" y="52"/>
                  </a:cubicBezTo>
                  <a:cubicBezTo>
                    <a:pt x="418" y="52"/>
                    <a:pt x="418" y="52"/>
                    <a:pt x="418" y="52"/>
                  </a:cubicBezTo>
                  <a:cubicBezTo>
                    <a:pt x="418" y="50"/>
                    <a:pt x="418" y="50"/>
                    <a:pt x="417" y="49"/>
                  </a:cubicBezTo>
                  <a:cubicBezTo>
                    <a:pt x="416" y="49"/>
                    <a:pt x="416" y="49"/>
                    <a:pt x="415" y="49"/>
                  </a:cubicBezTo>
                  <a:cubicBezTo>
                    <a:pt x="415" y="48"/>
                    <a:pt x="415" y="48"/>
                    <a:pt x="415" y="48"/>
                  </a:cubicBezTo>
                  <a:cubicBezTo>
                    <a:pt x="414" y="48"/>
                    <a:pt x="414" y="48"/>
                    <a:pt x="414" y="48"/>
                  </a:cubicBezTo>
                  <a:cubicBezTo>
                    <a:pt x="414" y="48"/>
                    <a:pt x="414" y="48"/>
                    <a:pt x="414" y="48"/>
                  </a:cubicBezTo>
                  <a:cubicBezTo>
                    <a:pt x="413" y="48"/>
                    <a:pt x="412" y="49"/>
                    <a:pt x="411" y="49"/>
                  </a:cubicBezTo>
                  <a:cubicBezTo>
                    <a:pt x="411" y="50"/>
                    <a:pt x="411" y="50"/>
                    <a:pt x="410" y="51"/>
                  </a:cubicBezTo>
                  <a:cubicBezTo>
                    <a:pt x="410" y="51"/>
                    <a:pt x="410" y="51"/>
                    <a:pt x="410" y="51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09" y="50"/>
                    <a:pt x="409" y="50"/>
                    <a:pt x="409" y="49"/>
                  </a:cubicBezTo>
                  <a:cubicBezTo>
                    <a:pt x="409" y="49"/>
                    <a:pt x="408" y="49"/>
                    <a:pt x="407" y="49"/>
                  </a:cubicBezTo>
                  <a:cubicBezTo>
                    <a:pt x="406" y="49"/>
                    <a:pt x="405" y="49"/>
                    <a:pt x="404" y="50"/>
                  </a:cubicBezTo>
                  <a:cubicBezTo>
                    <a:pt x="405" y="52"/>
                    <a:pt x="405" y="52"/>
                    <a:pt x="407" y="52"/>
                  </a:cubicBezTo>
                  <a:cubicBezTo>
                    <a:pt x="408" y="53"/>
                    <a:pt x="408" y="53"/>
                    <a:pt x="408" y="54"/>
                  </a:cubicBezTo>
                  <a:cubicBezTo>
                    <a:pt x="408" y="54"/>
                    <a:pt x="407" y="54"/>
                    <a:pt x="407" y="54"/>
                  </a:cubicBezTo>
                  <a:cubicBezTo>
                    <a:pt x="406" y="53"/>
                    <a:pt x="406" y="53"/>
                    <a:pt x="404" y="53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5"/>
                    <a:pt x="402" y="55"/>
                    <a:pt x="402" y="56"/>
                  </a:cubicBezTo>
                  <a:cubicBezTo>
                    <a:pt x="401" y="55"/>
                    <a:pt x="401" y="54"/>
                    <a:pt x="401" y="54"/>
                  </a:cubicBezTo>
                  <a:cubicBezTo>
                    <a:pt x="399" y="54"/>
                    <a:pt x="398" y="52"/>
                    <a:pt x="396" y="52"/>
                  </a:cubicBezTo>
                  <a:cubicBezTo>
                    <a:pt x="396" y="52"/>
                    <a:pt x="396" y="53"/>
                    <a:pt x="396" y="53"/>
                  </a:cubicBezTo>
                  <a:cubicBezTo>
                    <a:pt x="397" y="56"/>
                    <a:pt x="395" y="57"/>
                    <a:pt x="394" y="57"/>
                  </a:cubicBezTo>
                  <a:cubicBezTo>
                    <a:pt x="394" y="57"/>
                    <a:pt x="393" y="56"/>
                    <a:pt x="393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2" y="56"/>
                    <a:pt x="392" y="56"/>
                    <a:pt x="391" y="56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91" y="58"/>
                    <a:pt x="392" y="58"/>
                    <a:pt x="392" y="59"/>
                  </a:cubicBezTo>
                  <a:cubicBezTo>
                    <a:pt x="392" y="59"/>
                    <a:pt x="392" y="60"/>
                    <a:pt x="392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60"/>
                    <a:pt x="391" y="60"/>
                    <a:pt x="388" y="59"/>
                  </a:cubicBezTo>
                  <a:cubicBezTo>
                    <a:pt x="389" y="59"/>
                    <a:pt x="389" y="58"/>
                    <a:pt x="389" y="57"/>
                  </a:cubicBezTo>
                  <a:cubicBezTo>
                    <a:pt x="388" y="57"/>
                    <a:pt x="388" y="57"/>
                    <a:pt x="388" y="57"/>
                  </a:cubicBezTo>
                  <a:cubicBezTo>
                    <a:pt x="388" y="58"/>
                    <a:pt x="388" y="58"/>
                    <a:pt x="388" y="59"/>
                  </a:cubicBezTo>
                  <a:cubicBezTo>
                    <a:pt x="385" y="59"/>
                    <a:pt x="385" y="59"/>
                    <a:pt x="384" y="59"/>
                  </a:cubicBezTo>
                  <a:cubicBezTo>
                    <a:pt x="385" y="60"/>
                    <a:pt x="385" y="60"/>
                    <a:pt x="385" y="60"/>
                  </a:cubicBezTo>
                  <a:cubicBezTo>
                    <a:pt x="384" y="61"/>
                    <a:pt x="384" y="61"/>
                    <a:pt x="384" y="61"/>
                  </a:cubicBezTo>
                  <a:cubicBezTo>
                    <a:pt x="382" y="61"/>
                    <a:pt x="382" y="61"/>
                    <a:pt x="381" y="62"/>
                  </a:cubicBezTo>
                  <a:cubicBezTo>
                    <a:pt x="380" y="62"/>
                    <a:pt x="380" y="62"/>
                    <a:pt x="380" y="62"/>
                  </a:cubicBezTo>
                  <a:cubicBezTo>
                    <a:pt x="380" y="64"/>
                    <a:pt x="380" y="64"/>
                    <a:pt x="380" y="64"/>
                  </a:cubicBezTo>
                  <a:cubicBezTo>
                    <a:pt x="379" y="64"/>
                    <a:pt x="379" y="64"/>
                    <a:pt x="379" y="64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82" y="63"/>
                    <a:pt x="382" y="63"/>
                    <a:pt x="383" y="63"/>
                  </a:cubicBezTo>
                  <a:cubicBezTo>
                    <a:pt x="386" y="61"/>
                    <a:pt x="388" y="62"/>
                    <a:pt x="390" y="62"/>
                  </a:cubicBezTo>
                  <a:cubicBezTo>
                    <a:pt x="390" y="62"/>
                    <a:pt x="390" y="63"/>
                    <a:pt x="390" y="63"/>
                  </a:cubicBezTo>
                  <a:cubicBezTo>
                    <a:pt x="389" y="63"/>
                    <a:pt x="389" y="63"/>
                    <a:pt x="386" y="64"/>
                  </a:cubicBezTo>
                  <a:cubicBezTo>
                    <a:pt x="386" y="65"/>
                    <a:pt x="385" y="66"/>
                    <a:pt x="385" y="68"/>
                  </a:cubicBezTo>
                  <a:cubicBezTo>
                    <a:pt x="384" y="68"/>
                    <a:pt x="383" y="69"/>
                    <a:pt x="383" y="69"/>
                  </a:cubicBezTo>
                  <a:cubicBezTo>
                    <a:pt x="382" y="71"/>
                    <a:pt x="379" y="72"/>
                    <a:pt x="379" y="72"/>
                  </a:cubicBezTo>
                  <a:cubicBezTo>
                    <a:pt x="378" y="74"/>
                    <a:pt x="377" y="76"/>
                    <a:pt x="377" y="78"/>
                  </a:cubicBezTo>
                  <a:cubicBezTo>
                    <a:pt x="376" y="78"/>
                    <a:pt x="376" y="78"/>
                    <a:pt x="376" y="78"/>
                  </a:cubicBezTo>
                  <a:cubicBezTo>
                    <a:pt x="376" y="78"/>
                    <a:pt x="375" y="79"/>
                    <a:pt x="371" y="81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1" y="82"/>
                    <a:pt x="371" y="82"/>
                    <a:pt x="371" y="82"/>
                  </a:cubicBezTo>
                  <a:cubicBezTo>
                    <a:pt x="372" y="82"/>
                    <a:pt x="373" y="82"/>
                    <a:pt x="373" y="82"/>
                  </a:cubicBezTo>
                  <a:cubicBezTo>
                    <a:pt x="372" y="86"/>
                    <a:pt x="367" y="86"/>
                    <a:pt x="365" y="89"/>
                  </a:cubicBezTo>
                  <a:cubicBezTo>
                    <a:pt x="364" y="89"/>
                    <a:pt x="363" y="89"/>
                    <a:pt x="363" y="88"/>
                  </a:cubicBezTo>
                  <a:cubicBezTo>
                    <a:pt x="362" y="88"/>
                    <a:pt x="361" y="88"/>
                    <a:pt x="361" y="88"/>
                  </a:cubicBezTo>
                  <a:cubicBezTo>
                    <a:pt x="361" y="90"/>
                    <a:pt x="361" y="90"/>
                    <a:pt x="361" y="90"/>
                  </a:cubicBezTo>
                  <a:cubicBezTo>
                    <a:pt x="361" y="90"/>
                    <a:pt x="361" y="91"/>
                    <a:pt x="361" y="91"/>
                  </a:cubicBezTo>
                  <a:cubicBezTo>
                    <a:pt x="360" y="91"/>
                    <a:pt x="360" y="92"/>
                    <a:pt x="359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6" y="92"/>
                    <a:pt x="355" y="93"/>
                    <a:pt x="353" y="94"/>
                  </a:cubicBezTo>
                  <a:cubicBezTo>
                    <a:pt x="352" y="97"/>
                    <a:pt x="349" y="97"/>
                    <a:pt x="347" y="98"/>
                  </a:cubicBezTo>
                  <a:cubicBezTo>
                    <a:pt x="347" y="99"/>
                    <a:pt x="347" y="100"/>
                    <a:pt x="347" y="100"/>
                  </a:cubicBezTo>
                  <a:cubicBezTo>
                    <a:pt x="347" y="100"/>
                    <a:pt x="347" y="100"/>
                    <a:pt x="346" y="105"/>
                  </a:cubicBezTo>
                  <a:cubicBezTo>
                    <a:pt x="345" y="105"/>
                    <a:pt x="345" y="105"/>
                    <a:pt x="345" y="105"/>
                  </a:cubicBezTo>
                  <a:cubicBezTo>
                    <a:pt x="344" y="106"/>
                    <a:pt x="344" y="107"/>
                    <a:pt x="344" y="108"/>
                  </a:cubicBezTo>
                  <a:cubicBezTo>
                    <a:pt x="345" y="108"/>
                    <a:pt x="346" y="108"/>
                    <a:pt x="346" y="108"/>
                  </a:cubicBezTo>
                  <a:cubicBezTo>
                    <a:pt x="347" y="108"/>
                    <a:pt x="347" y="108"/>
                    <a:pt x="347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9"/>
                    <a:pt x="347" y="110"/>
                    <a:pt x="347" y="110"/>
                  </a:cubicBezTo>
                  <a:cubicBezTo>
                    <a:pt x="346" y="112"/>
                    <a:pt x="346" y="112"/>
                    <a:pt x="345" y="112"/>
                  </a:cubicBezTo>
                  <a:cubicBezTo>
                    <a:pt x="345" y="113"/>
                    <a:pt x="345" y="113"/>
                    <a:pt x="345" y="114"/>
                  </a:cubicBezTo>
                  <a:cubicBezTo>
                    <a:pt x="346" y="114"/>
                    <a:pt x="346" y="114"/>
                    <a:pt x="348" y="114"/>
                  </a:cubicBezTo>
                  <a:cubicBezTo>
                    <a:pt x="348" y="116"/>
                    <a:pt x="348" y="116"/>
                    <a:pt x="347" y="117"/>
                  </a:cubicBezTo>
                  <a:cubicBezTo>
                    <a:pt x="352" y="117"/>
                    <a:pt x="357" y="117"/>
                    <a:pt x="362" y="117"/>
                  </a:cubicBezTo>
                  <a:cubicBezTo>
                    <a:pt x="363" y="116"/>
                    <a:pt x="363" y="116"/>
                    <a:pt x="366" y="115"/>
                  </a:cubicBezTo>
                  <a:cubicBezTo>
                    <a:pt x="366" y="114"/>
                    <a:pt x="366" y="114"/>
                    <a:pt x="366" y="113"/>
                  </a:cubicBezTo>
                  <a:cubicBezTo>
                    <a:pt x="368" y="113"/>
                    <a:pt x="368" y="115"/>
                    <a:pt x="369" y="116"/>
                  </a:cubicBezTo>
                  <a:cubicBezTo>
                    <a:pt x="369" y="116"/>
                    <a:pt x="369" y="117"/>
                    <a:pt x="369" y="117"/>
                  </a:cubicBezTo>
                  <a:cubicBezTo>
                    <a:pt x="378" y="118"/>
                    <a:pt x="387" y="118"/>
                    <a:pt x="395" y="118"/>
                  </a:cubicBezTo>
                  <a:cubicBezTo>
                    <a:pt x="396" y="118"/>
                    <a:pt x="397" y="118"/>
                    <a:pt x="398" y="117"/>
                  </a:cubicBezTo>
                  <a:cubicBezTo>
                    <a:pt x="398" y="116"/>
                    <a:pt x="399" y="115"/>
                    <a:pt x="401" y="114"/>
                  </a:cubicBezTo>
                  <a:cubicBezTo>
                    <a:pt x="401" y="113"/>
                    <a:pt x="401" y="112"/>
                    <a:pt x="401" y="112"/>
                  </a:cubicBezTo>
                  <a:cubicBezTo>
                    <a:pt x="401" y="112"/>
                    <a:pt x="400" y="111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96" y="109"/>
                    <a:pt x="396" y="109"/>
                    <a:pt x="396" y="107"/>
                  </a:cubicBezTo>
                  <a:cubicBezTo>
                    <a:pt x="395" y="107"/>
                    <a:pt x="394" y="107"/>
                    <a:pt x="394" y="107"/>
                  </a:cubicBezTo>
                  <a:cubicBezTo>
                    <a:pt x="394" y="104"/>
                    <a:pt x="394" y="101"/>
                    <a:pt x="393" y="99"/>
                  </a:cubicBezTo>
                  <a:cubicBezTo>
                    <a:pt x="394" y="99"/>
                    <a:pt x="394" y="99"/>
                    <a:pt x="397" y="94"/>
                  </a:cubicBezTo>
                  <a:cubicBezTo>
                    <a:pt x="402" y="93"/>
                    <a:pt x="405" y="88"/>
                    <a:pt x="405" y="88"/>
                  </a:cubicBezTo>
                  <a:cubicBezTo>
                    <a:pt x="406" y="87"/>
                    <a:pt x="406" y="87"/>
                    <a:pt x="408" y="87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8" y="83"/>
                    <a:pt x="410" y="80"/>
                    <a:pt x="410" y="77"/>
                  </a:cubicBezTo>
                  <a:cubicBezTo>
                    <a:pt x="411" y="77"/>
                    <a:pt x="411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5" y="79"/>
                    <a:pt x="415" y="79"/>
                    <a:pt x="416" y="79"/>
                  </a:cubicBezTo>
                  <a:cubicBezTo>
                    <a:pt x="417" y="78"/>
                    <a:pt x="417" y="78"/>
                    <a:pt x="417" y="78"/>
                  </a:cubicBezTo>
                  <a:cubicBezTo>
                    <a:pt x="419" y="79"/>
                    <a:pt x="419" y="79"/>
                    <a:pt x="420" y="80"/>
                  </a:cubicBezTo>
                  <a:cubicBezTo>
                    <a:pt x="420" y="82"/>
                    <a:pt x="420" y="82"/>
                    <a:pt x="420" y="83"/>
                  </a:cubicBezTo>
                  <a:cubicBezTo>
                    <a:pt x="420" y="83"/>
                    <a:pt x="419" y="83"/>
                    <a:pt x="418" y="83"/>
                  </a:cubicBezTo>
                  <a:cubicBezTo>
                    <a:pt x="419" y="86"/>
                    <a:pt x="419" y="86"/>
                    <a:pt x="409" y="95"/>
                  </a:cubicBezTo>
                  <a:cubicBezTo>
                    <a:pt x="409" y="97"/>
                    <a:pt x="408" y="100"/>
                    <a:pt x="409" y="103"/>
                  </a:cubicBezTo>
                  <a:cubicBezTo>
                    <a:pt x="409" y="104"/>
                    <a:pt x="409" y="104"/>
                    <a:pt x="409" y="104"/>
                  </a:cubicBezTo>
                  <a:cubicBezTo>
                    <a:pt x="409" y="105"/>
                    <a:pt x="410" y="106"/>
                    <a:pt x="410" y="106"/>
                  </a:cubicBezTo>
                  <a:cubicBezTo>
                    <a:pt x="411" y="108"/>
                    <a:pt x="419" y="112"/>
                    <a:pt x="419" y="112"/>
                  </a:cubicBezTo>
                  <a:cubicBezTo>
                    <a:pt x="420" y="112"/>
                    <a:pt x="420" y="112"/>
                    <a:pt x="420" y="112"/>
                  </a:cubicBezTo>
                  <a:cubicBezTo>
                    <a:pt x="423" y="111"/>
                    <a:pt x="426" y="111"/>
                    <a:pt x="429" y="110"/>
                  </a:cubicBezTo>
                  <a:cubicBezTo>
                    <a:pt x="429" y="109"/>
                    <a:pt x="429" y="109"/>
                    <a:pt x="429" y="109"/>
                  </a:cubicBezTo>
                  <a:cubicBezTo>
                    <a:pt x="432" y="109"/>
                    <a:pt x="434" y="109"/>
                    <a:pt x="436" y="109"/>
                  </a:cubicBezTo>
                  <a:cubicBezTo>
                    <a:pt x="436" y="109"/>
                    <a:pt x="437" y="108"/>
                    <a:pt x="438" y="108"/>
                  </a:cubicBezTo>
                  <a:cubicBezTo>
                    <a:pt x="438" y="108"/>
                    <a:pt x="438" y="108"/>
                    <a:pt x="438" y="108"/>
                  </a:cubicBezTo>
                  <a:cubicBezTo>
                    <a:pt x="439" y="109"/>
                    <a:pt x="439" y="109"/>
                    <a:pt x="440" y="110"/>
                  </a:cubicBezTo>
                  <a:cubicBezTo>
                    <a:pt x="442" y="111"/>
                    <a:pt x="443" y="111"/>
                    <a:pt x="445" y="111"/>
                  </a:cubicBezTo>
                  <a:cubicBezTo>
                    <a:pt x="445" y="111"/>
                    <a:pt x="445" y="111"/>
                    <a:pt x="445" y="111"/>
                  </a:cubicBezTo>
                  <a:cubicBezTo>
                    <a:pt x="445" y="112"/>
                    <a:pt x="445" y="112"/>
                    <a:pt x="445" y="112"/>
                  </a:cubicBezTo>
                  <a:cubicBezTo>
                    <a:pt x="439" y="112"/>
                    <a:pt x="438" y="112"/>
                    <a:pt x="437" y="116"/>
                  </a:cubicBezTo>
                  <a:cubicBezTo>
                    <a:pt x="432" y="118"/>
                    <a:pt x="428" y="114"/>
                    <a:pt x="424" y="116"/>
                  </a:cubicBezTo>
                  <a:cubicBezTo>
                    <a:pt x="422" y="116"/>
                    <a:pt x="422" y="116"/>
                    <a:pt x="421" y="116"/>
                  </a:cubicBezTo>
                  <a:cubicBezTo>
                    <a:pt x="421" y="117"/>
                    <a:pt x="420" y="118"/>
                    <a:pt x="420" y="118"/>
                  </a:cubicBezTo>
                  <a:cubicBezTo>
                    <a:pt x="453" y="120"/>
                    <a:pt x="485" y="121"/>
                    <a:pt x="515" y="121"/>
                  </a:cubicBezTo>
                  <a:cubicBezTo>
                    <a:pt x="528" y="121"/>
                    <a:pt x="539" y="121"/>
                    <a:pt x="550" y="121"/>
                  </a:cubicBezTo>
                  <a:moveTo>
                    <a:pt x="362" y="117"/>
                  </a:moveTo>
                  <a:cubicBezTo>
                    <a:pt x="357" y="117"/>
                    <a:pt x="352" y="117"/>
                    <a:pt x="347" y="117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46" y="118"/>
                    <a:pt x="346" y="118"/>
                    <a:pt x="346" y="118"/>
                  </a:cubicBezTo>
                  <a:cubicBezTo>
                    <a:pt x="346" y="118"/>
                    <a:pt x="346" y="118"/>
                    <a:pt x="346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9" y="119"/>
                    <a:pt x="349" y="119"/>
                    <a:pt x="349" y="119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50" y="121"/>
                  </a:cubicBezTo>
                  <a:cubicBezTo>
                    <a:pt x="351" y="121"/>
                    <a:pt x="352" y="121"/>
                    <a:pt x="352" y="121"/>
                  </a:cubicBezTo>
                  <a:cubicBezTo>
                    <a:pt x="353" y="121"/>
                    <a:pt x="353" y="121"/>
                    <a:pt x="354" y="122"/>
                  </a:cubicBezTo>
                  <a:cubicBezTo>
                    <a:pt x="354" y="122"/>
                    <a:pt x="354" y="122"/>
                    <a:pt x="355" y="122"/>
                  </a:cubicBezTo>
                  <a:cubicBezTo>
                    <a:pt x="355" y="122"/>
                    <a:pt x="356" y="121"/>
                    <a:pt x="357" y="121"/>
                  </a:cubicBezTo>
                  <a:cubicBezTo>
                    <a:pt x="357" y="120"/>
                    <a:pt x="357" y="120"/>
                    <a:pt x="357" y="120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59" y="120"/>
                    <a:pt x="360" y="119"/>
                    <a:pt x="360" y="119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61" y="118"/>
                    <a:pt x="361" y="118"/>
                    <a:pt x="362" y="117"/>
                  </a:cubicBezTo>
                  <a:moveTo>
                    <a:pt x="395" y="118"/>
                  </a:moveTo>
                  <a:cubicBezTo>
                    <a:pt x="387" y="118"/>
                    <a:pt x="378" y="118"/>
                    <a:pt x="369" y="118"/>
                  </a:cubicBezTo>
                  <a:cubicBezTo>
                    <a:pt x="369" y="119"/>
                    <a:pt x="371" y="119"/>
                    <a:pt x="371" y="121"/>
                  </a:cubicBezTo>
                  <a:cubicBezTo>
                    <a:pt x="371" y="121"/>
                    <a:pt x="371" y="121"/>
                    <a:pt x="371" y="121"/>
                  </a:cubicBezTo>
                  <a:cubicBezTo>
                    <a:pt x="371" y="122"/>
                    <a:pt x="370" y="122"/>
                    <a:pt x="370" y="122"/>
                  </a:cubicBezTo>
                  <a:cubicBezTo>
                    <a:pt x="370" y="122"/>
                    <a:pt x="370" y="124"/>
                    <a:pt x="371" y="125"/>
                  </a:cubicBezTo>
                  <a:cubicBezTo>
                    <a:pt x="372" y="125"/>
                    <a:pt x="372" y="125"/>
                    <a:pt x="372" y="125"/>
                  </a:cubicBezTo>
                  <a:cubicBezTo>
                    <a:pt x="372" y="125"/>
                    <a:pt x="373" y="126"/>
                    <a:pt x="373" y="127"/>
                  </a:cubicBezTo>
                  <a:cubicBezTo>
                    <a:pt x="373" y="127"/>
                    <a:pt x="373" y="128"/>
                    <a:pt x="373" y="128"/>
                  </a:cubicBezTo>
                  <a:cubicBezTo>
                    <a:pt x="373" y="129"/>
                    <a:pt x="373" y="129"/>
                    <a:pt x="373" y="129"/>
                  </a:cubicBezTo>
                  <a:cubicBezTo>
                    <a:pt x="373" y="131"/>
                    <a:pt x="374" y="131"/>
                    <a:pt x="375" y="132"/>
                  </a:cubicBezTo>
                  <a:cubicBezTo>
                    <a:pt x="376" y="133"/>
                    <a:pt x="376" y="133"/>
                    <a:pt x="376" y="134"/>
                  </a:cubicBezTo>
                  <a:cubicBezTo>
                    <a:pt x="376" y="135"/>
                    <a:pt x="375" y="135"/>
                    <a:pt x="375" y="136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137"/>
                    <a:pt x="376" y="138"/>
                    <a:pt x="376" y="138"/>
                  </a:cubicBezTo>
                  <a:cubicBezTo>
                    <a:pt x="378" y="139"/>
                    <a:pt x="380" y="139"/>
                    <a:pt x="382" y="139"/>
                  </a:cubicBezTo>
                  <a:cubicBezTo>
                    <a:pt x="382" y="136"/>
                    <a:pt x="383" y="134"/>
                    <a:pt x="385" y="135"/>
                  </a:cubicBezTo>
                  <a:cubicBezTo>
                    <a:pt x="385" y="135"/>
                    <a:pt x="386" y="135"/>
                    <a:pt x="386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8" y="136"/>
                    <a:pt x="388" y="135"/>
                    <a:pt x="389" y="134"/>
                  </a:cubicBezTo>
                  <a:cubicBezTo>
                    <a:pt x="389" y="134"/>
                    <a:pt x="390" y="134"/>
                    <a:pt x="391" y="134"/>
                  </a:cubicBezTo>
                  <a:cubicBezTo>
                    <a:pt x="391" y="133"/>
                    <a:pt x="391" y="132"/>
                    <a:pt x="391" y="131"/>
                  </a:cubicBezTo>
                  <a:cubicBezTo>
                    <a:pt x="392" y="131"/>
                    <a:pt x="394" y="131"/>
                    <a:pt x="395" y="131"/>
                  </a:cubicBezTo>
                  <a:cubicBezTo>
                    <a:pt x="395" y="130"/>
                    <a:pt x="395" y="130"/>
                    <a:pt x="395" y="129"/>
                  </a:cubicBezTo>
                  <a:cubicBezTo>
                    <a:pt x="394" y="129"/>
                    <a:pt x="394" y="129"/>
                    <a:pt x="393" y="129"/>
                  </a:cubicBezTo>
                  <a:cubicBezTo>
                    <a:pt x="391" y="129"/>
                    <a:pt x="391" y="129"/>
                    <a:pt x="391" y="129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0" y="128"/>
                    <a:pt x="390" y="128"/>
                    <a:pt x="390" y="128"/>
                  </a:cubicBezTo>
                  <a:cubicBezTo>
                    <a:pt x="392" y="125"/>
                    <a:pt x="392" y="125"/>
                    <a:pt x="392" y="123"/>
                  </a:cubicBezTo>
                  <a:cubicBezTo>
                    <a:pt x="393" y="120"/>
                    <a:pt x="393" y="120"/>
                    <a:pt x="393" y="120"/>
                  </a:cubicBezTo>
                  <a:cubicBezTo>
                    <a:pt x="394" y="119"/>
                    <a:pt x="395" y="119"/>
                    <a:pt x="395" y="118"/>
                  </a:cubicBezTo>
                  <a:moveTo>
                    <a:pt x="605" y="288"/>
                  </a:moveTo>
                  <a:cubicBezTo>
                    <a:pt x="596" y="225"/>
                    <a:pt x="577" y="168"/>
                    <a:pt x="550" y="121"/>
                  </a:cubicBezTo>
                  <a:cubicBezTo>
                    <a:pt x="539" y="121"/>
                    <a:pt x="528" y="121"/>
                    <a:pt x="515" y="121"/>
                  </a:cubicBezTo>
                  <a:cubicBezTo>
                    <a:pt x="485" y="121"/>
                    <a:pt x="453" y="120"/>
                    <a:pt x="420" y="119"/>
                  </a:cubicBezTo>
                  <a:cubicBezTo>
                    <a:pt x="418" y="119"/>
                    <a:pt x="416" y="119"/>
                    <a:pt x="415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5" y="120"/>
                    <a:pt x="414" y="120"/>
                    <a:pt x="412" y="121"/>
                  </a:cubicBezTo>
                  <a:cubicBezTo>
                    <a:pt x="412" y="121"/>
                    <a:pt x="412" y="122"/>
                    <a:pt x="413" y="123"/>
                  </a:cubicBezTo>
                  <a:cubicBezTo>
                    <a:pt x="415" y="124"/>
                    <a:pt x="415" y="124"/>
                    <a:pt x="418" y="124"/>
                  </a:cubicBezTo>
                  <a:cubicBezTo>
                    <a:pt x="418" y="123"/>
                    <a:pt x="420" y="122"/>
                    <a:pt x="420" y="121"/>
                  </a:cubicBezTo>
                  <a:cubicBezTo>
                    <a:pt x="423" y="122"/>
                    <a:pt x="424" y="125"/>
                    <a:pt x="426" y="126"/>
                  </a:cubicBezTo>
                  <a:cubicBezTo>
                    <a:pt x="426" y="126"/>
                    <a:pt x="426" y="127"/>
                    <a:pt x="426" y="127"/>
                  </a:cubicBezTo>
                  <a:cubicBezTo>
                    <a:pt x="425" y="128"/>
                    <a:pt x="424" y="129"/>
                    <a:pt x="423" y="130"/>
                  </a:cubicBezTo>
                  <a:cubicBezTo>
                    <a:pt x="423" y="131"/>
                    <a:pt x="422" y="131"/>
                    <a:pt x="421" y="131"/>
                  </a:cubicBezTo>
                  <a:cubicBezTo>
                    <a:pt x="421" y="131"/>
                    <a:pt x="420" y="131"/>
                    <a:pt x="420" y="131"/>
                  </a:cubicBezTo>
                  <a:cubicBezTo>
                    <a:pt x="419" y="130"/>
                    <a:pt x="419" y="129"/>
                    <a:pt x="419" y="129"/>
                  </a:cubicBezTo>
                  <a:cubicBezTo>
                    <a:pt x="418" y="128"/>
                    <a:pt x="417" y="128"/>
                    <a:pt x="417" y="128"/>
                  </a:cubicBezTo>
                  <a:cubicBezTo>
                    <a:pt x="417" y="127"/>
                    <a:pt x="417" y="126"/>
                    <a:pt x="417" y="126"/>
                  </a:cubicBezTo>
                  <a:cubicBezTo>
                    <a:pt x="416" y="126"/>
                    <a:pt x="416" y="126"/>
                    <a:pt x="415" y="126"/>
                  </a:cubicBezTo>
                  <a:cubicBezTo>
                    <a:pt x="415" y="127"/>
                    <a:pt x="414" y="128"/>
                    <a:pt x="413" y="128"/>
                  </a:cubicBezTo>
                  <a:cubicBezTo>
                    <a:pt x="412" y="133"/>
                    <a:pt x="410" y="141"/>
                    <a:pt x="410" y="141"/>
                  </a:cubicBezTo>
                  <a:cubicBezTo>
                    <a:pt x="411" y="141"/>
                    <a:pt x="411" y="141"/>
                    <a:pt x="412" y="142"/>
                  </a:cubicBezTo>
                  <a:cubicBezTo>
                    <a:pt x="411" y="143"/>
                    <a:pt x="411" y="143"/>
                    <a:pt x="411" y="143"/>
                  </a:cubicBezTo>
                  <a:cubicBezTo>
                    <a:pt x="404" y="141"/>
                    <a:pt x="404" y="141"/>
                    <a:pt x="402" y="143"/>
                  </a:cubicBezTo>
                  <a:cubicBezTo>
                    <a:pt x="403" y="144"/>
                    <a:pt x="404" y="145"/>
                    <a:pt x="404" y="146"/>
                  </a:cubicBezTo>
                  <a:cubicBezTo>
                    <a:pt x="404" y="147"/>
                    <a:pt x="404" y="147"/>
                    <a:pt x="404" y="147"/>
                  </a:cubicBezTo>
                  <a:cubicBezTo>
                    <a:pt x="403" y="147"/>
                    <a:pt x="403" y="147"/>
                    <a:pt x="403" y="147"/>
                  </a:cubicBezTo>
                  <a:cubicBezTo>
                    <a:pt x="401" y="145"/>
                    <a:pt x="399" y="144"/>
                    <a:pt x="397" y="142"/>
                  </a:cubicBezTo>
                  <a:cubicBezTo>
                    <a:pt x="383" y="149"/>
                    <a:pt x="379" y="151"/>
                    <a:pt x="379" y="144"/>
                  </a:cubicBezTo>
                  <a:cubicBezTo>
                    <a:pt x="377" y="144"/>
                    <a:pt x="377" y="144"/>
                    <a:pt x="377" y="144"/>
                  </a:cubicBezTo>
                  <a:cubicBezTo>
                    <a:pt x="376" y="145"/>
                    <a:pt x="375" y="145"/>
                    <a:pt x="374" y="145"/>
                  </a:cubicBezTo>
                  <a:cubicBezTo>
                    <a:pt x="373" y="145"/>
                    <a:pt x="372" y="145"/>
                    <a:pt x="372" y="145"/>
                  </a:cubicBezTo>
                  <a:cubicBezTo>
                    <a:pt x="371" y="145"/>
                    <a:pt x="370" y="145"/>
                    <a:pt x="370" y="145"/>
                  </a:cubicBezTo>
                  <a:cubicBezTo>
                    <a:pt x="370" y="145"/>
                    <a:pt x="370" y="146"/>
                    <a:pt x="370" y="147"/>
                  </a:cubicBezTo>
                  <a:cubicBezTo>
                    <a:pt x="369" y="148"/>
                    <a:pt x="368" y="148"/>
                    <a:pt x="368" y="148"/>
                  </a:cubicBezTo>
                  <a:cubicBezTo>
                    <a:pt x="367" y="148"/>
                    <a:pt x="367" y="147"/>
                    <a:pt x="366" y="147"/>
                  </a:cubicBezTo>
                  <a:cubicBezTo>
                    <a:pt x="366" y="146"/>
                    <a:pt x="365" y="145"/>
                    <a:pt x="364" y="145"/>
                  </a:cubicBezTo>
                  <a:cubicBezTo>
                    <a:pt x="363" y="145"/>
                    <a:pt x="363" y="145"/>
                    <a:pt x="362" y="145"/>
                  </a:cubicBezTo>
                  <a:cubicBezTo>
                    <a:pt x="362" y="144"/>
                    <a:pt x="362" y="144"/>
                    <a:pt x="362" y="143"/>
                  </a:cubicBezTo>
                  <a:cubicBezTo>
                    <a:pt x="362" y="143"/>
                    <a:pt x="363" y="142"/>
                    <a:pt x="363" y="141"/>
                  </a:cubicBezTo>
                  <a:cubicBezTo>
                    <a:pt x="364" y="141"/>
                    <a:pt x="365" y="141"/>
                    <a:pt x="366" y="141"/>
                  </a:cubicBezTo>
                  <a:cubicBezTo>
                    <a:pt x="368" y="142"/>
                    <a:pt x="370" y="143"/>
                    <a:pt x="372" y="143"/>
                  </a:cubicBezTo>
                  <a:cubicBezTo>
                    <a:pt x="372" y="142"/>
                    <a:pt x="374" y="140"/>
                    <a:pt x="374" y="135"/>
                  </a:cubicBezTo>
                  <a:cubicBezTo>
                    <a:pt x="373" y="134"/>
                    <a:pt x="373" y="134"/>
                    <a:pt x="372" y="134"/>
                  </a:cubicBezTo>
                  <a:cubicBezTo>
                    <a:pt x="369" y="135"/>
                    <a:pt x="369" y="135"/>
                    <a:pt x="368" y="136"/>
                  </a:cubicBezTo>
                  <a:cubicBezTo>
                    <a:pt x="367" y="137"/>
                    <a:pt x="367" y="137"/>
                    <a:pt x="367" y="137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6" y="136"/>
                    <a:pt x="366" y="136"/>
                    <a:pt x="366" y="135"/>
                  </a:cubicBezTo>
                  <a:cubicBezTo>
                    <a:pt x="366" y="135"/>
                    <a:pt x="367" y="134"/>
                    <a:pt x="367" y="134"/>
                  </a:cubicBezTo>
                  <a:cubicBezTo>
                    <a:pt x="367" y="132"/>
                    <a:pt x="367" y="132"/>
                    <a:pt x="367" y="131"/>
                  </a:cubicBezTo>
                  <a:cubicBezTo>
                    <a:pt x="367" y="132"/>
                    <a:pt x="366" y="132"/>
                    <a:pt x="366" y="132"/>
                  </a:cubicBezTo>
                  <a:cubicBezTo>
                    <a:pt x="365" y="125"/>
                    <a:pt x="365" y="125"/>
                    <a:pt x="364" y="124"/>
                  </a:cubicBezTo>
                  <a:cubicBezTo>
                    <a:pt x="360" y="128"/>
                    <a:pt x="360" y="128"/>
                    <a:pt x="359" y="128"/>
                  </a:cubicBezTo>
                  <a:cubicBezTo>
                    <a:pt x="358" y="129"/>
                    <a:pt x="358" y="129"/>
                    <a:pt x="358" y="130"/>
                  </a:cubicBezTo>
                  <a:cubicBezTo>
                    <a:pt x="358" y="131"/>
                    <a:pt x="358" y="131"/>
                    <a:pt x="358" y="131"/>
                  </a:cubicBezTo>
                  <a:cubicBezTo>
                    <a:pt x="357" y="132"/>
                    <a:pt x="356" y="132"/>
                    <a:pt x="355" y="133"/>
                  </a:cubicBezTo>
                  <a:cubicBezTo>
                    <a:pt x="353" y="136"/>
                    <a:pt x="357" y="138"/>
                    <a:pt x="356" y="141"/>
                  </a:cubicBezTo>
                  <a:cubicBezTo>
                    <a:pt x="356" y="142"/>
                    <a:pt x="356" y="142"/>
                    <a:pt x="356" y="142"/>
                  </a:cubicBezTo>
                  <a:cubicBezTo>
                    <a:pt x="355" y="144"/>
                    <a:pt x="355" y="144"/>
                    <a:pt x="355" y="144"/>
                  </a:cubicBezTo>
                  <a:cubicBezTo>
                    <a:pt x="356" y="145"/>
                    <a:pt x="356" y="147"/>
                    <a:pt x="356" y="148"/>
                  </a:cubicBezTo>
                  <a:cubicBezTo>
                    <a:pt x="356" y="149"/>
                    <a:pt x="356" y="150"/>
                    <a:pt x="356" y="150"/>
                  </a:cubicBezTo>
                  <a:cubicBezTo>
                    <a:pt x="356" y="150"/>
                    <a:pt x="355" y="150"/>
                    <a:pt x="355" y="150"/>
                  </a:cubicBezTo>
                  <a:cubicBezTo>
                    <a:pt x="354" y="150"/>
                    <a:pt x="354" y="150"/>
                    <a:pt x="353" y="150"/>
                  </a:cubicBezTo>
                  <a:cubicBezTo>
                    <a:pt x="351" y="151"/>
                    <a:pt x="351" y="151"/>
                    <a:pt x="350" y="150"/>
                  </a:cubicBezTo>
                  <a:cubicBezTo>
                    <a:pt x="346" y="150"/>
                    <a:pt x="346" y="150"/>
                    <a:pt x="337" y="156"/>
                  </a:cubicBezTo>
                  <a:cubicBezTo>
                    <a:pt x="336" y="155"/>
                    <a:pt x="336" y="155"/>
                    <a:pt x="335" y="155"/>
                  </a:cubicBezTo>
                  <a:cubicBezTo>
                    <a:pt x="335" y="155"/>
                    <a:pt x="335" y="155"/>
                    <a:pt x="334" y="155"/>
                  </a:cubicBezTo>
                  <a:cubicBezTo>
                    <a:pt x="334" y="155"/>
                    <a:pt x="333" y="155"/>
                    <a:pt x="333" y="155"/>
                  </a:cubicBezTo>
                  <a:cubicBezTo>
                    <a:pt x="332" y="155"/>
                    <a:pt x="332" y="156"/>
                    <a:pt x="332" y="157"/>
                  </a:cubicBezTo>
                  <a:cubicBezTo>
                    <a:pt x="334" y="158"/>
                    <a:pt x="334" y="158"/>
                    <a:pt x="334" y="158"/>
                  </a:cubicBezTo>
                  <a:cubicBezTo>
                    <a:pt x="334" y="159"/>
                    <a:pt x="334" y="160"/>
                    <a:pt x="333" y="161"/>
                  </a:cubicBezTo>
                  <a:cubicBezTo>
                    <a:pt x="330" y="161"/>
                    <a:pt x="330" y="161"/>
                    <a:pt x="325" y="165"/>
                  </a:cubicBezTo>
                  <a:cubicBezTo>
                    <a:pt x="324" y="165"/>
                    <a:pt x="324" y="165"/>
                    <a:pt x="324" y="165"/>
                  </a:cubicBezTo>
                  <a:cubicBezTo>
                    <a:pt x="323" y="165"/>
                    <a:pt x="322" y="165"/>
                    <a:pt x="322" y="165"/>
                  </a:cubicBezTo>
                  <a:cubicBezTo>
                    <a:pt x="320" y="167"/>
                    <a:pt x="320" y="169"/>
                    <a:pt x="319" y="171"/>
                  </a:cubicBezTo>
                  <a:cubicBezTo>
                    <a:pt x="317" y="171"/>
                    <a:pt x="316" y="171"/>
                    <a:pt x="314" y="172"/>
                  </a:cubicBezTo>
                  <a:cubicBezTo>
                    <a:pt x="314" y="173"/>
                    <a:pt x="313" y="174"/>
                    <a:pt x="313" y="175"/>
                  </a:cubicBezTo>
                  <a:cubicBezTo>
                    <a:pt x="312" y="175"/>
                    <a:pt x="311" y="175"/>
                    <a:pt x="310" y="175"/>
                  </a:cubicBezTo>
                  <a:cubicBezTo>
                    <a:pt x="309" y="174"/>
                    <a:pt x="309" y="174"/>
                    <a:pt x="309" y="174"/>
                  </a:cubicBezTo>
                  <a:cubicBezTo>
                    <a:pt x="308" y="174"/>
                    <a:pt x="307" y="174"/>
                    <a:pt x="307" y="174"/>
                  </a:cubicBezTo>
                  <a:cubicBezTo>
                    <a:pt x="306" y="173"/>
                    <a:pt x="306" y="173"/>
                    <a:pt x="306" y="173"/>
                  </a:cubicBezTo>
                  <a:cubicBezTo>
                    <a:pt x="305" y="172"/>
                    <a:pt x="305" y="172"/>
                    <a:pt x="304" y="172"/>
                  </a:cubicBezTo>
                  <a:cubicBezTo>
                    <a:pt x="303" y="173"/>
                    <a:pt x="303" y="174"/>
                    <a:pt x="303" y="175"/>
                  </a:cubicBezTo>
                  <a:cubicBezTo>
                    <a:pt x="303" y="175"/>
                    <a:pt x="304" y="176"/>
                    <a:pt x="304" y="176"/>
                  </a:cubicBezTo>
                  <a:cubicBezTo>
                    <a:pt x="304" y="176"/>
                    <a:pt x="303" y="177"/>
                    <a:pt x="303" y="178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80"/>
                    <a:pt x="303" y="180"/>
                  </a:cubicBezTo>
                  <a:cubicBezTo>
                    <a:pt x="301" y="180"/>
                    <a:pt x="298" y="180"/>
                    <a:pt x="296" y="180"/>
                  </a:cubicBezTo>
                  <a:cubicBezTo>
                    <a:pt x="295" y="179"/>
                    <a:pt x="295" y="179"/>
                    <a:pt x="295" y="178"/>
                  </a:cubicBezTo>
                  <a:cubicBezTo>
                    <a:pt x="289" y="179"/>
                    <a:pt x="289" y="179"/>
                    <a:pt x="288" y="180"/>
                  </a:cubicBezTo>
                  <a:cubicBezTo>
                    <a:pt x="288" y="182"/>
                    <a:pt x="289" y="182"/>
                    <a:pt x="289" y="182"/>
                  </a:cubicBezTo>
                  <a:cubicBezTo>
                    <a:pt x="290" y="183"/>
                    <a:pt x="291" y="184"/>
                    <a:pt x="292" y="184"/>
                  </a:cubicBezTo>
                  <a:cubicBezTo>
                    <a:pt x="294" y="184"/>
                    <a:pt x="294" y="184"/>
                    <a:pt x="295" y="184"/>
                  </a:cubicBezTo>
                  <a:cubicBezTo>
                    <a:pt x="298" y="187"/>
                    <a:pt x="298" y="187"/>
                    <a:pt x="298" y="188"/>
                  </a:cubicBezTo>
                  <a:cubicBezTo>
                    <a:pt x="299" y="191"/>
                    <a:pt x="299" y="193"/>
                    <a:pt x="299" y="195"/>
                  </a:cubicBezTo>
                  <a:cubicBezTo>
                    <a:pt x="300" y="196"/>
                    <a:pt x="301" y="197"/>
                    <a:pt x="302" y="199"/>
                  </a:cubicBezTo>
                  <a:cubicBezTo>
                    <a:pt x="302" y="201"/>
                    <a:pt x="302" y="201"/>
                    <a:pt x="297" y="213"/>
                  </a:cubicBezTo>
                  <a:cubicBezTo>
                    <a:pt x="296" y="214"/>
                    <a:pt x="294" y="215"/>
                    <a:pt x="293" y="215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89" y="214"/>
                    <a:pt x="286" y="214"/>
                    <a:pt x="283" y="212"/>
                  </a:cubicBezTo>
                  <a:cubicBezTo>
                    <a:pt x="279" y="211"/>
                    <a:pt x="276" y="211"/>
                    <a:pt x="273" y="211"/>
                  </a:cubicBezTo>
                  <a:cubicBezTo>
                    <a:pt x="269" y="210"/>
                    <a:pt x="269" y="210"/>
                    <a:pt x="268" y="209"/>
                  </a:cubicBezTo>
                  <a:cubicBezTo>
                    <a:pt x="268" y="209"/>
                    <a:pt x="268" y="209"/>
                    <a:pt x="268" y="209"/>
                  </a:cubicBezTo>
                  <a:cubicBezTo>
                    <a:pt x="267" y="210"/>
                    <a:pt x="267" y="210"/>
                    <a:pt x="266" y="210"/>
                  </a:cubicBezTo>
                  <a:cubicBezTo>
                    <a:pt x="264" y="212"/>
                    <a:pt x="262" y="212"/>
                    <a:pt x="260" y="212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2" y="217"/>
                    <a:pt x="258" y="221"/>
                    <a:pt x="260" y="225"/>
                  </a:cubicBezTo>
                  <a:cubicBezTo>
                    <a:pt x="259" y="227"/>
                    <a:pt x="259" y="229"/>
                    <a:pt x="259" y="232"/>
                  </a:cubicBezTo>
                  <a:cubicBezTo>
                    <a:pt x="254" y="239"/>
                    <a:pt x="254" y="239"/>
                    <a:pt x="255" y="241"/>
                  </a:cubicBezTo>
                  <a:cubicBezTo>
                    <a:pt x="256" y="243"/>
                    <a:pt x="256" y="244"/>
                    <a:pt x="256" y="244"/>
                  </a:cubicBezTo>
                  <a:cubicBezTo>
                    <a:pt x="255" y="245"/>
                    <a:pt x="255" y="245"/>
                    <a:pt x="255" y="245"/>
                  </a:cubicBezTo>
                  <a:cubicBezTo>
                    <a:pt x="254" y="247"/>
                    <a:pt x="254" y="247"/>
                    <a:pt x="254" y="251"/>
                  </a:cubicBezTo>
                  <a:cubicBezTo>
                    <a:pt x="255" y="251"/>
                    <a:pt x="256" y="251"/>
                    <a:pt x="257" y="251"/>
                  </a:cubicBezTo>
                  <a:cubicBezTo>
                    <a:pt x="259" y="251"/>
                    <a:pt x="260" y="250"/>
                    <a:pt x="262" y="253"/>
                  </a:cubicBezTo>
                  <a:cubicBezTo>
                    <a:pt x="263" y="253"/>
                    <a:pt x="264" y="252"/>
                    <a:pt x="265" y="252"/>
                  </a:cubicBezTo>
                  <a:cubicBezTo>
                    <a:pt x="266" y="252"/>
                    <a:pt x="266" y="252"/>
                    <a:pt x="269" y="254"/>
                  </a:cubicBezTo>
                  <a:cubicBezTo>
                    <a:pt x="270" y="255"/>
                    <a:pt x="270" y="257"/>
                    <a:pt x="271" y="258"/>
                  </a:cubicBezTo>
                  <a:cubicBezTo>
                    <a:pt x="271" y="258"/>
                    <a:pt x="272" y="258"/>
                    <a:pt x="272" y="258"/>
                  </a:cubicBezTo>
                  <a:cubicBezTo>
                    <a:pt x="271" y="257"/>
                    <a:pt x="271" y="257"/>
                    <a:pt x="271" y="257"/>
                  </a:cubicBezTo>
                  <a:cubicBezTo>
                    <a:pt x="281" y="254"/>
                    <a:pt x="289" y="246"/>
                    <a:pt x="301" y="246"/>
                  </a:cubicBezTo>
                  <a:cubicBezTo>
                    <a:pt x="303" y="244"/>
                    <a:pt x="303" y="243"/>
                    <a:pt x="303" y="242"/>
                  </a:cubicBezTo>
                  <a:cubicBezTo>
                    <a:pt x="302" y="241"/>
                    <a:pt x="301" y="240"/>
                    <a:pt x="301" y="239"/>
                  </a:cubicBezTo>
                  <a:cubicBezTo>
                    <a:pt x="301" y="238"/>
                    <a:pt x="301" y="238"/>
                    <a:pt x="304" y="232"/>
                  </a:cubicBezTo>
                  <a:cubicBezTo>
                    <a:pt x="306" y="229"/>
                    <a:pt x="320" y="226"/>
                    <a:pt x="320" y="226"/>
                  </a:cubicBezTo>
                  <a:cubicBezTo>
                    <a:pt x="322" y="224"/>
                    <a:pt x="322" y="223"/>
                    <a:pt x="322" y="222"/>
                  </a:cubicBezTo>
                  <a:cubicBezTo>
                    <a:pt x="322" y="222"/>
                    <a:pt x="322" y="222"/>
                    <a:pt x="322" y="221"/>
                  </a:cubicBezTo>
                  <a:cubicBezTo>
                    <a:pt x="322" y="216"/>
                    <a:pt x="322" y="212"/>
                    <a:pt x="329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1" y="214"/>
                    <a:pt x="331" y="214"/>
                    <a:pt x="331" y="214"/>
                  </a:cubicBezTo>
                  <a:cubicBezTo>
                    <a:pt x="334" y="216"/>
                    <a:pt x="334" y="216"/>
                    <a:pt x="336" y="216"/>
                  </a:cubicBezTo>
                  <a:cubicBezTo>
                    <a:pt x="337" y="216"/>
                    <a:pt x="337" y="216"/>
                    <a:pt x="338" y="216"/>
                  </a:cubicBezTo>
                  <a:cubicBezTo>
                    <a:pt x="338" y="216"/>
                    <a:pt x="339" y="216"/>
                    <a:pt x="340" y="216"/>
                  </a:cubicBezTo>
                  <a:cubicBezTo>
                    <a:pt x="340" y="214"/>
                    <a:pt x="340" y="214"/>
                    <a:pt x="342" y="212"/>
                  </a:cubicBezTo>
                  <a:cubicBezTo>
                    <a:pt x="344" y="212"/>
                    <a:pt x="344" y="212"/>
                    <a:pt x="345" y="212"/>
                  </a:cubicBezTo>
                  <a:cubicBezTo>
                    <a:pt x="346" y="212"/>
                    <a:pt x="348" y="212"/>
                    <a:pt x="351" y="208"/>
                  </a:cubicBezTo>
                  <a:cubicBezTo>
                    <a:pt x="358" y="209"/>
                    <a:pt x="357" y="217"/>
                    <a:pt x="362" y="220"/>
                  </a:cubicBezTo>
                  <a:cubicBezTo>
                    <a:pt x="363" y="220"/>
                    <a:pt x="364" y="221"/>
                    <a:pt x="364" y="223"/>
                  </a:cubicBezTo>
                  <a:cubicBezTo>
                    <a:pt x="380" y="233"/>
                    <a:pt x="388" y="241"/>
                    <a:pt x="387" y="246"/>
                  </a:cubicBezTo>
                  <a:cubicBezTo>
                    <a:pt x="385" y="247"/>
                    <a:pt x="373" y="249"/>
                    <a:pt x="369" y="249"/>
                  </a:cubicBezTo>
                  <a:cubicBezTo>
                    <a:pt x="369" y="249"/>
                    <a:pt x="368" y="250"/>
                    <a:pt x="368" y="250"/>
                  </a:cubicBezTo>
                  <a:cubicBezTo>
                    <a:pt x="371" y="252"/>
                    <a:pt x="373" y="255"/>
                    <a:pt x="377" y="256"/>
                  </a:cubicBezTo>
                  <a:cubicBezTo>
                    <a:pt x="379" y="256"/>
                    <a:pt x="382" y="256"/>
                    <a:pt x="384" y="256"/>
                  </a:cubicBezTo>
                  <a:cubicBezTo>
                    <a:pt x="384" y="255"/>
                    <a:pt x="384" y="253"/>
                    <a:pt x="384" y="252"/>
                  </a:cubicBezTo>
                  <a:cubicBezTo>
                    <a:pt x="389" y="250"/>
                    <a:pt x="392" y="245"/>
                    <a:pt x="396" y="242"/>
                  </a:cubicBezTo>
                  <a:cubicBezTo>
                    <a:pt x="396" y="240"/>
                    <a:pt x="396" y="240"/>
                    <a:pt x="396" y="239"/>
                  </a:cubicBezTo>
                  <a:cubicBezTo>
                    <a:pt x="393" y="239"/>
                    <a:pt x="393" y="239"/>
                    <a:pt x="392" y="239"/>
                  </a:cubicBezTo>
                  <a:cubicBezTo>
                    <a:pt x="391" y="239"/>
                    <a:pt x="391" y="238"/>
                    <a:pt x="391" y="238"/>
                  </a:cubicBezTo>
                  <a:cubicBezTo>
                    <a:pt x="393" y="236"/>
                    <a:pt x="394" y="236"/>
                    <a:pt x="395" y="236"/>
                  </a:cubicBezTo>
                  <a:cubicBezTo>
                    <a:pt x="398" y="237"/>
                    <a:pt x="398" y="237"/>
                    <a:pt x="400" y="239"/>
                  </a:cubicBezTo>
                  <a:cubicBezTo>
                    <a:pt x="400" y="239"/>
                    <a:pt x="400" y="239"/>
                    <a:pt x="400" y="234"/>
                  </a:cubicBezTo>
                  <a:cubicBezTo>
                    <a:pt x="396" y="231"/>
                    <a:pt x="391" y="230"/>
                    <a:pt x="389" y="226"/>
                  </a:cubicBezTo>
                  <a:cubicBezTo>
                    <a:pt x="388" y="226"/>
                    <a:pt x="385" y="226"/>
                    <a:pt x="380" y="221"/>
                  </a:cubicBezTo>
                  <a:cubicBezTo>
                    <a:pt x="381" y="219"/>
                    <a:pt x="381" y="219"/>
                    <a:pt x="375" y="215"/>
                  </a:cubicBezTo>
                  <a:cubicBezTo>
                    <a:pt x="375" y="214"/>
                    <a:pt x="374" y="214"/>
                    <a:pt x="374" y="214"/>
                  </a:cubicBezTo>
                  <a:cubicBezTo>
                    <a:pt x="374" y="213"/>
                    <a:pt x="373" y="212"/>
                    <a:pt x="373" y="211"/>
                  </a:cubicBezTo>
                  <a:cubicBezTo>
                    <a:pt x="372" y="210"/>
                    <a:pt x="370" y="210"/>
                    <a:pt x="369" y="210"/>
                  </a:cubicBezTo>
                  <a:cubicBezTo>
                    <a:pt x="369" y="209"/>
                    <a:pt x="369" y="209"/>
                    <a:pt x="369" y="208"/>
                  </a:cubicBezTo>
                  <a:cubicBezTo>
                    <a:pt x="370" y="207"/>
                    <a:pt x="370" y="207"/>
                    <a:pt x="370" y="207"/>
                  </a:cubicBezTo>
                  <a:cubicBezTo>
                    <a:pt x="371" y="206"/>
                    <a:pt x="371" y="205"/>
                    <a:pt x="371" y="205"/>
                  </a:cubicBezTo>
                  <a:cubicBezTo>
                    <a:pt x="371" y="204"/>
                    <a:pt x="371" y="203"/>
                    <a:pt x="371" y="202"/>
                  </a:cubicBezTo>
                  <a:cubicBezTo>
                    <a:pt x="374" y="201"/>
                    <a:pt x="375" y="202"/>
                    <a:pt x="376" y="205"/>
                  </a:cubicBezTo>
                  <a:cubicBezTo>
                    <a:pt x="384" y="206"/>
                    <a:pt x="386" y="216"/>
                    <a:pt x="394" y="217"/>
                  </a:cubicBezTo>
                  <a:cubicBezTo>
                    <a:pt x="394" y="218"/>
                    <a:pt x="394" y="218"/>
                    <a:pt x="395" y="218"/>
                  </a:cubicBezTo>
                  <a:cubicBezTo>
                    <a:pt x="398" y="222"/>
                    <a:pt x="404" y="223"/>
                    <a:pt x="406" y="228"/>
                  </a:cubicBezTo>
                  <a:cubicBezTo>
                    <a:pt x="404" y="234"/>
                    <a:pt x="404" y="234"/>
                    <a:pt x="406" y="236"/>
                  </a:cubicBezTo>
                  <a:cubicBezTo>
                    <a:pt x="407" y="239"/>
                    <a:pt x="407" y="242"/>
                    <a:pt x="411" y="242"/>
                  </a:cubicBezTo>
                  <a:cubicBezTo>
                    <a:pt x="413" y="244"/>
                    <a:pt x="413" y="246"/>
                    <a:pt x="413" y="247"/>
                  </a:cubicBezTo>
                  <a:cubicBezTo>
                    <a:pt x="412" y="247"/>
                    <a:pt x="411" y="247"/>
                    <a:pt x="410" y="247"/>
                  </a:cubicBezTo>
                  <a:cubicBezTo>
                    <a:pt x="410" y="247"/>
                    <a:pt x="409" y="246"/>
                    <a:pt x="409" y="246"/>
                  </a:cubicBezTo>
                  <a:cubicBezTo>
                    <a:pt x="409" y="246"/>
                    <a:pt x="408" y="247"/>
                    <a:pt x="408" y="247"/>
                  </a:cubicBezTo>
                  <a:cubicBezTo>
                    <a:pt x="411" y="251"/>
                    <a:pt x="411" y="251"/>
                    <a:pt x="414" y="252"/>
                  </a:cubicBezTo>
                  <a:cubicBezTo>
                    <a:pt x="414" y="252"/>
                    <a:pt x="414" y="251"/>
                    <a:pt x="414" y="251"/>
                  </a:cubicBezTo>
                  <a:cubicBezTo>
                    <a:pt x="416" y="252"/>
                    <a:pt x="417" y="252"/>
                    <a:pt x="419" y="254"/>
                  </a:cubicBezTo>
                  <a:cubicBezTo>
                    <a:pt x="418" y="256"/>
                    <a:pt x="418" y="257"/>
                    <a:pt x="419" y="258"/>
                  </a:cubicBezTo>
                  <a:cubicBezTo>
                    <a:pt x="421" y="259"/>
                    <a:pt x="421" y="259"/>
                    <a:pt x="422" y="259"/>
                  </a:cubicBezTo>
                  <a:cubicBezTo>
                    <a:pt x="423" y="259"/>
                    <a:pt x="424" y="259"/>
                    <a:pt x="424" y="259"/>
                  </a:cubicBezTo>
                  <a:cubicBezTo>
                    <a:pt x="425" y="258"/>
                    <a:pt x="426" y="257"/>
                    <a:pt x="426" y="256"/>
                  </a:cubicBezTo>
                  <a:cubicBezTo>
                    <a:pt x="426" y="255"/>
                    <a:pt x="426" y="255"/>
                    <a:pt x="426" y="254"/>
                  </a:cubicBezTo>
                  <a:cubicBezTo>
                    <a:pt x="426" y="254"/>
                    <a:pt x="426" y="253"/>
                    <a:pt x="426" y="253"/>
                  </a:cubicBezTo>
                  <a:cubicBezTo>
                    <a:pt x="426" y="252"/>
                    <a:pt x="427" y="252"/>
                    <a:pt x="427" y="251"/>
                  </a:cubicBezTo>
                  <a:cubicBezTo>
                    <a:pt x="428" y="252"/>
                    <a:pt x="430" y="252"/>
                    <a:pt x="430" y="253"/>
                  </a:cubicBezTo>
                  <a:cubicBezTo>
                    <a:pt x="431" y="253"/>
                    <a:pt x="432" y="253"/>
                    <a:pt x="432" y="253"/>
                  </a:cubicBezTo>
                  <a:cubicBezTo>
                    <a:pt x="432" y="253"/>
                    <a:pt x="433" y="252"/>
                    <a:pt x="433" y="252"/>
                  </a:cubicBezTo>
                  <a:cubicBezTo>
                    <a:pt x="433" y="251"/>
                    <a:pt x="433" y="249"/>
                    <a:pt x="433" y="248"/>
                  </a:cubicBezTo>
                  <a:cubicBezTo>
                    <a:pt x="435" y="248"/>
                    <a:pt x="436" y="248"/>
                    <a:pt x="437" y="248"/>
                  </a:cubicBezTo>
                  <a:cubicBezTo>
                    <a:pt x="436" y="246"/>
                    <a:pt x="435" y="246"/>
                    <a:pt x="433" y="245"/>
                  </a:cubicBezTo>
                  <a:cubicBezTo>
                    <a:pt x="433" y="246"/>
                    <a:pt x="432" y="247"/>
                    <a:pt x="432" y="248"/>
                  </a:cubicBezTo>
                  <a:cubicBezTo>
                    <a:pt x="429" y="248"/>
                    <a:pt x="429" y="247"/>
                    <a:pt x="427" y="241"/>
                  </a:cubicBezTo>
                  <a:cubicBezTo>
                    <a:pt x="424" y="240"/>
                    <a:pt x="424" y="240"/>
                    <a:pt x="422" y="238"/>
                  </a:cubicBezTo>
                  <a:cubicBezTo>
                    <a:pt x="422" y="237"/>
                    <a:pt x="422" y="237"/>
                    <a:pt x="422" y="236"/>
                  </a:cubicBezTo>
                  <a:cubicBezTo>
                    <a:pt x="424" y="236"/>
                    <a:pt x="424" y="236"/>
                    <a:pt x="424" y="236"/>
                  </a:cubicBezTo>
                  <a:cubicBezTo>
                    <a:pt x="425" y="236"/>
                    <a:pt x="426" y="237"/>
                    <a:pt x="427" y="237"/>
                  </a:cubicBezTo>
                  <a:cubicBezTo>
                    <a:pt x="429" y="237"/>
                    <a:pt x="429" y="237"/>
                    <a:pt x="430" y="237"/>
                  </a:cubicBezTo>
                  <a:cubicBezTo>
                    <a:pt x="430" y="237"/>
                    <a:pt x="430" y="238"/>
                    <a:pt x="431" y="238"/>
                  </a:cubicBezTo>
                  <a:cubicBezTo>
                    <a:pt x="431" y="237"/>
                    <a:pt x="431" y="235"/>
                    <a:pt x="431" y="234"/>
                  </a:cubicBezTo>
                  <a:cubicBezTo>
                    <a:pt x="433" y="232"/>
                    <a:pt x="433" y="232"/>
                    <a:pt x="442" y="236"/>
                  </a:cubicBezTo>
                  <a:cubicBezTo>
                    <a:pt x="442" y="236"/>
                    <a:pt x="443" y="237"/>
                    <a:pt x="443" y="238"/>
                  </a:cubicBezTo>
                  <a:cubicBezTo>
                    <a:pt x="443" y="238"/>
                    <a:pt x="443" y="238"/>
                    <a:pt x="444" y="238"/>
                  </a:cubicBezTo>
                  <a:cubicBezTo>
                    <a:pt x="445" y="240"/>
                    <a:pt x="445" y="240"/>
                    <a:pt x="445" y="240"/>
                  </a:cubicBezTo>
                  <a:cubicBezTo>
                    <a:pt x="444" y="240"/>
                    <a:pt x="443" y="241"/>
                    <a:pt x="443" y="241"/>
                  </a:cubicBezTo>
                  <a:cubicBezTo>
                    <a:pt x="443" y="244"/>
                    <a:pt x="448" y="245"/>
                    <a:pt x="447" y="249"/>
                  </a:cubicBezTo>
                  <a:cubicBezTo>
                    <a:pt x="447" y="250"/>
                    <a:pt x="447" y="251"/>
                    <a:pt x="447" y="251"/>
                  </a:cubicBezTo>
                  <a:cubicBezTo>
                    <a:pt x="447" y="252"/>
                    <a:pt x="447" y="252"/>
                    <a:pt x="447" y="253"/>
                  </a:cubicBezTo>
                  <a:cubicBezTo>
                    <a:pt x="447" y="254"/>
                    <a:pt x="448" y="255"/>
                    <a:pt x="449" y="256"/>
                  </a:cubicBezTo>
                  <a:cubicBezTo>
                    <a:pt x="449" y="256"/>
                    <a:pt x="449" y="256"/>
                    <a:pt x="449" y="256"/>
                  </a:cubicBezTo>
                  <a:cubicBezTo>
                    <a:pt x="450" y="257"/>
                    <a:pt x="450" y="257"/>
                    <a:pt x="450" y="257"/>
                  </a:cubicBezTo>
                  <a:cubicBezTo>
                    <a:pt x="450" y="257"/>
                    <a:pt x="450" y="257"/>
                    <a:pt x="450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2" y="258"/>
                    <a:pt x="452" y="258"/>
                    <a:pt x="452" y="258"/>
                  </a:cubicBezTo>
                  <a:cubicBezTo>
                    <a:pt x="452" y="259"/>
                    <a:pt x="452" y="259"/>
                    <a:pt x="452" y="260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1" y="261"/>
                    <a:pt x="451" y="261"/>
                    <a:pt x="451" y="261"/>
                  </a:cubicBezTo>
                  <a:cubicBezTo>
                    <a:pt x="451" y="262"/>
                    <a:pt x="451" y="262"/>
                    <a:pt x="451" y="262"/>
                  </a:cubicBezTo>
                  <a:cubicBezTo>
                    <a:pt x="451" y="263"/>
                    <a:pt x="451" y="264"/>
                    <a:pt x="452" y="265"/>
                  </a:cubicBezTo>
                  <a:cubicBezTo>
                    <a:pt x="452" y="266"/>
                    <a:pt x="452" y="266"/>
                    <a:pt x="452" y="266"/>
                  </a:cubicBezTo>
                  <a:cubicBezTo>
                    <a:pt x="453" y="266"/>
                    <a:pt x="453" y="266"/>
                    <a:pt x="453" y="266"/>
                  </a:cubicBezTo>
                  <a:cubicBezTo>
                    <a:pt x="454" y="265"/>
                    <a:pt x="454" y="265"/>
                    <a:pt x="454" y="265"/>
                  </a:cubicBezTo>
                  <a:cubicBezTo>
                    <a:pt x="454" y="263"/>
                    <a:pt x="454" y="263"/>
                    <a:pt x="454" y="263"/>
                  </a:cubicBezTo>
                  <a:cubicBezTo>
                    <a:pt x="454" y="262"/>
                    <a:pt x="454" y="261"/>
                    <a:pt x="454" y="261"/>
                  </a:cubicBezTo>
                  <a:cubicBezTo>
                    <a:pt x="455" y="259"/>
                    <a:pt x="455" y="259"/>
                    <a:pt x="455" y="259"/>
                  </a:cubicBezTo>
                  <a:cubicBezTo>
                    <a:pt x="456" y="259"/>
                    <a:pt x="456" y="259"/>
                    <a:pt x="456" y="259"/>
                  </a:cubicBezTo>
                  <a:cubicBezTo>
                    <a:pt x="456" y="260"/>
                    <a:pt x="456" y="260"/>
                    <a:pt x="456" y="260"/>
                  </a:cubicBezTo>
                  <a:cubicBezTo>
                    <a:pt x="457" y="260"/>
                    <a:pt x="457" y="260"/>
                    <a:pt x="457" y="260"/>
                  </a:cubicBezTo>
                  <a:cubicBezTo>
                    <a:pt x="457" y="261"/>
                    <a:pt x="457" y="261"/>
                    <a:pt x="457" y="261"/>
                  </a:cubicBezTo>
                  <a:cubicBezTo>
                    <a:pt x="458" y="261"/>
                    <a:pt x="459" y="262"/>
                    <a:pt x="459" y="262"/>
                  </a:cubicBezTo>
                  <a:cubicBezTo>
                    <a:pt x="460" y="263"/>
                    <a:pt x="460" y="263"/>
                    <a:pt x="460" y="263"/>
                  </a:cubicBezTo>
                  <a:cubicBezTo>
                    <a:pt x="460" y="264"/>
                    <a:pt x="460" y="264"/>
                    <a:pt x="460" y="264"/>
                  </a:cubicBezTo>
                  <a:cubicBezTo>
                    <a:pt x="461" y="264"/>
                    <a:pt x="461" y="264"/>
                    <a:pt x="461" y="264"/>
                  </a:cubicBezTo>
                  <a:cubicBezTo>
                    <a:pt x="462" y="264"/>
                    <a:pt x="462" y="264"/>
                    <a:pt x="462" y="264"/>
                  </a:cubicBezTo>
                  <a:cubicBezTo>
                    <a:pt x="462" y="264"/>
                    <a:pt x="464" y="264"/>
                    <a:pt x="464" y="265"/>
                  </a:cubicBezTo>
                  <a:cubicBezTo>
                    <a:pt x="466" y="265"/>
                    <a:pt x="466" y="265"/>
                    <a:pt x="466" y="265"/>
                  </a:cubicBezTo>
                  <a:cubicBezTo>
                    <a:pt x="467" y="265"/>
                    <a:pt x="467" y="265"/>
                    <a:pt x="467" y="265"/>
                  </a:cubicBezTo>
                  <a:cubicBezTo>
                    <a:pt x="467" y="264"/>
                    <a:pt x="467" y="264"/>
                    <a:pt x="467" y="264"/>
                  </a:cubicBezTo>
                  <a:cubicBezTo>
                    <a:pt x="467" y="264"/>
                    <a:pt x="467" y="264"/>
                    <a:pt x="467" y="264"/>
                  </a:cubicBezTo>
                  <a:cubicBezTo>
                    <a:pt x="467" y="263"/>
                    <a:pt x="467" y="263"/>
                    <a:pt x="467" y="263"/>
                  </a:cubicBezTo>
                  <a:cubicBezTo>
                    <a:pt x="467" y="262"/>
                    <a:pt x="467" y="261"/>
                    <a:pt x="468" y="260"/>
                  </a:cubicBezTo>
                  <a:cubicBezTo>
                    <a:pt x="468" y="259"/>
                    <a:pt x="468" y="259"/>
                    <a:pt x="468" y="259"/>
                  </a:cubicBezTo>
                  <a:cubicBezTo>
                    <a:pt x="469" y="259"/>
                    <a:pt x="469" y="259"/>
                    <a:pt x="469" y="259"/>
                  </a:cubicBezTo>
                  <a:cubicBezTo>
                    <a:pt x="470" y="259"/>
                    <a:pt x="471" y="259"/>
                    <a:pt x="472" y="260"/>
                  </a:cubicBezTo>
                  <a:cubicBezTo>
                    <a:pt x="474" y="261"/>
                    <a:pt x="474" y="261"/>
                    <a:pt x="474" y="261"/>
                  </a:cubicBezTo>
                  <a:cubicBezTo>
                    <a:pt x="476" y="263"/>
                    <a:pt x="476" y="263"/>
                    <a:pt x="476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7" y="264"/>
                    <a:pt x="477" y="264"/>
                    <a:pt x="477" y="264"/>
                  </a:cubicBezTo>
                  <a:cubicBezTo>
                    <a:pt x="478" y="264"/>
                    <a:pt x="478" y="264"/>
                    <a:pt x="478" y="264"/>
                  </a:cubicBezTo>
                  <a:cubicBezTo>
                    <a:pt x="478" y="264"/>
                    <a:pt x="478" y="264"/>
                    <a:pt x="478" y="264"/>
                  </a:cubicBezTo>
                  <a:cubicBezTo>
                    <a:pt x="481" y="264"/>
                    <a:pt x="484" y="264"/>
                    <a:pt x="486" y="265"/>
                  </a:cubicBezTo>
                  <a:cubicBezTo>
                    <a:pt x="486" y="264"/>
                    <a:pt x="486" y="263"/>
                    <a:pt x="486" y="263"/>
                  </a:cubicBezTo>
                  <a:cubicBezTo>
                    <a:pt x="486" y="262"/>
                    <a:pt x="486" y="262"/>
                    <a:pt x="486" y="262"/>
                  </a:cubicBezTo>
                  <a:cubicBezTo>
                    <a:pt x="486" y="261"/>
                    <a:pt x="486" y="261"/>
                    <a:pt x="486" y="260"/>
                  </a:cubicBezTo>
                  <a:cubicBezTo>
                    <a:pt x="486" y="260"/>
                    <a:pt x="487" y="260"/>
                    <a:pt x="487" y="260"/>
                  </a:cubicBezTo>
                  <a:cubicBezTo>
                    <a:pt x="488" y="259"/>
                    <a:pt x="488" y="259"/>
                    <a:pt x="488" y="259"/>
                  </a:cubicBezTo>
                  <a:cubicBezTo>
                    <a:pt x="489" y="259"/>
                    <a:pt x="489" y="259"/>
                    <a:pt x="489" y="259"/>
                  </a:cubicBezTo>
                  <a:cubicBezTo>
                    <a:pt x="490" y="260"/>
                    <a:pt x="491" y="261"/>
                    <a:pt x="492" y="261"/>
                  </a:cubicBezTo>
                  <a:cubicBezTo>
                    <a:pt x="493" y="262"/>
                    <a:pt x="494" y="262"/>
                    <a:pt x="494" y="262"/>
                  </a:cubicBezTo>
                  <a:cubicBezTo>
                    <a:pt x="494" y="261"/>
                    <a:pt x="494" y="261"/>
                    <a:pt x="494" y="261"/>
                  </a:cubicBezTo>
                  <a:cubicBezTo>
                    <a:pt x="495" y="261"/>
                    <a:pt x="495" y="261"/>
                    <a:pt x="495" y="261"/>
                  </a:cubicBezTo>
                  <a:cubicBezTo>
                    <a:pt x="495" y="260"/>
                    <a:pt x="495" y="260"/>
                    <a:pt x="495" y="260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7" y="262"/>
                    <a:pt x="497" y="262"/>
                    <a:pt x="497" y="262"/>
                  </a:cubicBezTo>
                  <a:cubicBezTo>
                    <a:pt x="497" y="263"/>
                    <a:pt x="497" y="263"/>
                    <a:pt x="497" y="263"/>
                  </a:cubicBezTo>
                  <a:cubicBezTo>
                    <a:pt x="497" y="264"/>
                    <a:pt x="497" y="265"/>
                    <a:pt x="497" y="266"/>
                  </a:cubicBezTo>
                  <a:cubicBezTo>
                    <a:pt x="496" y="268"/>
                    <a:pt x="496" y="270"/>
                    <a:pt x="497" y="273"/>
                  </a:cubicBezTo>
                  <a:cubicBezTo>
                    <a:pt x="497" y="273"/>
                    <a:pt x="497" y="273"/>
                    <a:pt x="497" y="273"/>
                  </a:cubicBezTo>
                  <a:cubicBezTo>
                    <a:pt x="497" y="274"/>
                    <a:pt x="498" y="274"/>
                    <a:pt x="498" y="275"/>
                  </a:cubicBezTo>
                  <a:cubicBezTo>
                    <a:pt x="498" y="275"/>
                    <a:pt x="497" y="276"/>
                    <a:pt x="497" y="277"/>
                  </a:cubicBezTo>
                  <a:cubicBezTo>
                    <a:pt x="497" y="277"/>
                    <a:pt x="497" y="277"/>
                    <a:pt x="497" y="277"/>
                  </a:cubicBezTo>
                  <a:cubicBezTo>
                    <a:pt x="497" y="278"/>
                    <a:pt x="497" y="278"/>
                    <a:pt x="497" y="278"/>
                  </a:cubicBezTo>
                  <a:cubicBezTo>
                    <a:pt x="496" y="280"/>
                    <a:pt x="496" y="280"/>
                    <a:pt x="496" y="280"/>
                  </a:cubicBezTo>
                  <a:cubicBezTo>
                    <a:pt x="496" y="280"/>
                    <a:pt x="496" y="280"/>
                    <a:pt x="496" y="280"/>
                  </a:cubicBezTo>
                  <a:cubicBezTo>
                    <a:pt x="494" y="284"/>
                    <a:pt x="494" y="284"/>
                    <a:pt x="493" y="284"/>
                  </a:cubicBezTo>
                  <a:cubicBezTo>
                    <a:pt x="492" y="285"/>
                    <a:pt x="492" y="285"/>
                    <a:pt x="492" y="285"/>
                  </a:cubicBezTo>
                  <a:cubicBezTo>
                    <a:pt x="492" y="285"/>
                    <a:pt x="492" y="285"/>
                    <a:pt x="492" y="285"/>
                  </a:cubicBezTo>
                  <a:cubicBezTo>
                    <a:pt x="492" y="286"/>
                    <a:pt x="492" y="286"/>
                    <a:pt x="492" y="286"/>
                  </a:cubicBezTo>
                  <a:cubicBezTo>
                    <a:pt x="514" y="287"/>
                    <a:pt x="537" y="287"/>
                    <a:pt x="558" y="288"/>
                  </a:cubicBezTo>
                  <a:cubicBezTo>
                    <a:pt x="575" y="288"/>
                    <a:pt x="590" y="288"/>
                    <a:pt x="605" y="288"/>
                  </a:cubicBezTo>
                  <a:moveTo>
                    <a:pt x="554" y="46"/>
                  </a:moveTo>
                  <a:cubicBezTo>
                    <a:pt x="531" y="34"/>
                    <a:pt x="531" y="34"/>
                    <a:pt x="531" y="34"/>
                  </a:cubicBezTo>
                  <a:cubicBezTo>
                    <a:pt x="531" y="34"/>
                    <a:pt x="531" y="34"/>
                    <a:pt x="531" y="34"/>
                  </a:cubicBezTo>
                  <a:cubicBezTo>
                    <a:pt x="532" y="34"/>
                    <a:pt x="532" y="34"/>
                    <a:pt x="532" y="34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2" y="35"/>
                    <a:pt x="532" y="35"/>
                    <a:pt x="532" y="35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4" y="35"/>
                    <a:pt x="534" y="35"/>
                    <a:pt x="534" y="35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2" y="35"/>
                    <a:pt x="530" y="34"/>
                    <a:pt x="529" y="33"/>
                  </a:cubicBezTo>
                  <a:cubicBezTo>
                    <a:pt x="530" y="33"/>
                    <a:pt x="530" y="34"/>
                    <a:pt x="531" y="34"/>
                  </a:cubicBezTo>
                  <a:cubicBezTo>
                    <a:pt x="531" y="34"/>
                    <a:pt x="530" y="34"/>
                    <a:pt x="529" y="33"/>
                  </a:cubicBezTo>
                  <a:cubicBezTo>
                    <a:pt x="528" y="33"/>
                    <a:pt x="528" y="33"/>
                    <a:pt x="525" y="31"/>
                  </a:cubicBezTo>
                  <a:cubicBezTo>
                    <a:pt x="524" y="31"/>
                    <a:pt x="524" y="31"/>
                    <a:pt x="524" y="31"/>
                  </a:cubicBezTo>
                  <a:cubicBezTo>
                    <a:pt x="523" y="31"/>
                    <a:pt x="523" y="31"/>
                    <a:pt x="523" y="31"/>
                  </a:cubicBezTo>
                  <a:cubicBezTo>
                    <a:pt x="525" y="32"/>
                    <a:pt x="527" y="32"/>
                    <a:pt x="529" y="33"/>
                  </a:cubicBezTo>
                  <a:cubicBezTo>
                    <a:pt x="529" y="33"/>
                    <a:pt x="529" y="33"/>
                    <a:pt x="529" y="33"/>
                  </a:cubicBezTo>
                  <a:cubicBezTo>
                    <a:pt x="529" y="34"/>
                    <a:pt x="529" y="34"/>
                    <a:pt x="529" y="34"/>
                  </a:cubicBezTo>
                  <a:cubicBezTo>
                    <a:pt x="530" y="34"/>
                    <a:pt x="531" y="34"/>
                    <a:pt x="532" y="35"/>
                  </a:cubicBezTo>
                  <a:cubicBezTo>
                    <a:pt x="532" y="35"/>
                    <a:pt x="532" y="35"/>
                    <a:pt x="533" y="35"/>
                  </a:cubicBezTo>
                  <a:cubicBezTo>
                    <a:pt x="533" y="35"/>
                    <a:pt x="534" y="36"/>
                    <a:pt x="534" y="36"/>
                  </a:cubicBezTo>
                  <a:cubicBezTo>
                    <a:pt x="534" y="36"/>
                    <a:pt x="534" y="36"/>
                    <a:pt x="534" y="36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6" y="37"/>
                    <a:pt x="536" y="37"/>
                    <a:pt x="536" y="37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5" y="37"/>
                    <a:pt x="529" y="34"/>
                    <a:pt x="526" y="32"/>
                  </a:cubicBezTo>
                  <a:cubicBezTo>
                    <a:pt x="526" y="32"/>
                    <a:pt x="526" y="32"/>
                    <a:pt x="526" y="32"/>
                  </a:cubicBezTo>
                  <a:cubicBezTo>
                    <a:pt x="525" y="32"/>
                    <a:pt x="524" y="31"/>
                    <a:pt x="524" y="31"/>
                  </a:cubicBezTo>
                  <a:cubicBezTo>
                    <a:pt x="523" y="31"/>
                    <a:pt x="523" y="31"/>
                    <a:pt x="522" y="30"/>
                  </a:cubicBezTo>
                  <a:cubicBezTo>
                    <a:pt x="522" y="30"/>
                    <a:pt x="522" y="30"/>
                    <a:pt x="522" y="30"/>
                  </a:cubicBezTo>
                  <a:cubicBezTo>
                    <a:pt x="521" y="30"/>
                    <a:pt x="521" y="30"/>
                    <a:pt x="517" y="28"/>
                  </a:cubicBezTo>
                  <a:cubicBezTo>
                    <a:pt x="517" y="28"/>
                    <a:pt x="517" y="28"/>
                    <a:pt x="517" y="28"/>
                  </a:cubicBezTo>
                  <a:cubicBezTo>
                    <a:pt x="516" y="27"/>
                    <a:pt x="514" y="27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1" y="25"/>
                    <a:pt x="509" y="25"/>
                    <a:pt x="507" y="24"/>
                  </a:cubicBezTo>
                  <a:cubicBezTo>
                    <a:pt x="507" y="24"/>
                    <a:pt x="507" y="24"/>
                    <a:pt x="507" y="24"/>
                  </a:cubicBezTo>
                  <a:cubicBezTo>
                    <a:pt x="504" y="23"/>
                    <a:pt x="502" y="22"/>
                    <a:pt x="499" y="21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1"/>
                    <a:pt x="499" y="21"/>
                    <a:pt x="499" y="21"/>
                  </a:cubicBezTo>
                  <a:cubicBezTo>
                    <a:pt x="499" y="21"/>
                    <a:pt x="498" y="21"/>
                    <a:pt x="497" y="21"/>
                  </a:cubicBezTo>
                  <a:cubicBezTo>
                    <a:pt x="498" y="21"/>
                    <a:pt x="499" y="21"/>
                    <a:pt x="500" y="22"/>
                  </a:cubicBezTo>
                  <a:cubicBezTo>
                    <a:pt x="500" y="22"/>
                    <a:pt x="500" y="22"/>
                    <a:pt x="500" y="22"/>
                  </a:cubicBezTo>
                  <a:cubicBezTo>
                    <a:pt x="499" y="22"/>
                    <a:pt x="499" y="22"/>
                    <a:pt x="499" y="22"/>
                  </a:cubicBezTo>
                  <a:cubicBezTo>
                    <a:pt x="499" y="21"/>
                    <a:pt x="498" y="21"/>
                    <a:pt x="498" y="21"/>
                  </a:cubicBezTo>
                  <a:cubicBezTo>
                    <a:pt x="497" y="21"/>
                    <a:pt x="496" y="20"/>
                    <a:pt x="494" y="20"/>
                  </a:cubicBezTo>
                  <a:cubicBezTo>
                    <a:pt x="494" y="20"/>
                    <a:pt x="494" y="20"/>
                    <a:pt x="494" y="20"/>
                  </a:cubicBezTo>
                  <a:cubicBezTo>
                    <a:pt x="494" y="20"/>
                    <a:pt x="493" y="20"/>
                    <a:pt x="489" y="18"/>
                  </a:cubicBezTo>
                  <a:cubicBezTo>
                    <a:pt x="489" y="18"/>
                    <a:pt x="488" y="18"/>
                    <a:pt x="487" y="17"/>
                  </a:cubicBezTo>
                  <a:cubicBezTo>
                    <a:pt x="486" y="18"/>
                    <a:pt x="486" y="18"/>
                    <a:pt x="486" y="18"/>
                  </a:cubicBezTo>
                  <a:cubicBezTo>
                    <a:pt x="497" y="21"/>
                    <a:pt x="497" y="21"/>
                    <a:pt x="499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8" y="22"/>
                    <a:pt x="499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1" y="24"/>
                    <a:pt x="501" y="24"/>
                    <a:pt x="502" y="24"/>
                  </a:cubicBezTo>
                  <a:cubicBezTo>
                    <a:pt x="502" y="24"/>
                    <a:pt x="503" y="24"/>
                    <a:pt x="503" y="25"/>
                  </a:cubicBezTo>
                  <a:cubicBezTo>
                    <a:pt x="503" y="24"/>
                    <a:pt x="503" y="24"/>
                    <a:pt x="500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8" y="23"/>
                    <a:pt x="498" y="23"/>
                    <a:pt x="498" y="23"/>
                  </a:cubicBezTo>
                  <a:cubicBezTo>
                    <a:pt x="500" y="24"/>
                    <a:pt x="501" y="25"/>
                    <a:pt x="502" y="25"/>
                  </a:cubicBezTo>
                  <a:cubicBezTo>
                    <a:pt x="502" y="25"/>
                    <a:pt x="502" y="25"/>
                    <a:pt x="502" y="25"/>
                  </a:cubicBezTo>
                  <a:cubicBezTo>
                    <a:pt x="503" y="26"/>
                    <a:pt x="504" y="26"/>
                    <a:pt x="504" y="27"/>
                  </a:cubicBezTo>
                  <a:cubicBezTo>
                    <a:pt x="504" y="27"/>
                    <a:pt x="504" y="27"/>
                    <a:pt x="504" y="27"/>
                  </a:cubicBezTo>
                  <a:cubicBezTo>
                    <a:pt x="506" y="29"/>
                    <a:pt x="506" y="29"/>
                    <a:pt x="515" y="34"/>
                  </a:cubicBezTo>
                  <a:cubicBezTo>
                    <a:pt x="516" y="34"/>
                    <a:pt x="516" y="34"/>
                    <a:pt x="517" y="34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6" y="35"/>
                    <a:pt x="516" y="35"/>
                    <a:pt x="515" y="35"/>
                  </a:cubicBezTo>
                  <a:cubicBezTo>
                    <a:pt x="515" y="36"/>
                    <a:pt x="515" y="36"/>
                    <a:pt x="514" y="36"/>
                  </a:cubicBezTo>
                  <a:cubicBezTo>
                    <a:pt x="515" y="36"/>
                    <a:pt x="515" y="36"/>
                    <a:pt x="515" y="36"/>
                  </a:cubicBezTo>
                  <a:cubicBezTo>
                    <a:pt x="515" y="37"/>
                    <a:pt x="515" y="37"/>
                    <a:pt x="515" y="37"/>
                  </a:cubicBezTo>
                  <a:cubicBezTo>
                    <a:pt x="515" y="37"/>
                    <a:pt x="515" y="37"/>
                    <a:pt x="514" y="37"/>
                  </a:cubicBezTo>
                  <a:cubicBezTo>
                    <a:pt x="515" y="37"/>
                    <a:pt x="524" y="42"/>
                    <a:pt x="525" y="43"/>
                  </a:cubicBezTo>
                  <a:cubicBezTo>
                    <a:pt x="526" y="43"/>
                    <a:pt x="526" y="43"/>
                    <a:pt x="526" y="43"/>
                  </a:cubicBezTo>
                  <a:cubicBezTo>
                    <a:pt x="526" y="43"/>
                    <a:pt x="527" y="43"/>
                    <a:pt x="530" y="44"/>
                  </a:cubicBezTo>
                  <a:cubicBezTo>
                    <a:pt x="530" y="45"/>
                    <a:pt x="531" y="45"/>
                    <a:pt x="531" y="45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1" y="46"/>
                    <a:pt x="531" y="46"/>
                    <a:pt x="524" y="43"/>
                  </a:cubicBezTo>
                  <a:cubicBezTo>
                    <a:pt x="524" y="43"/>
                    <a:pt x="523" y="43"/>
                    <a:pt x="523" y="43"/>
                  </a:cubicBezTo>
                  <a:cubicBezTo>
                    <a:pt x="522" y="43"/>
                    <a:pt x="521" y="42"/>
                    <a:pt x="520" y="42"/>
                  </a:cubicBezTo>
                  <a:cubicBezTo>
                    <a:pt x="519" y="41"/>
                    <a:pt x="519" y="41"/>
                    <a:pt x="519" y="41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20" y="43"/>
                    <a:pt x="520" y="43"/>
                    <a:pt x="520" y="43"/>
                  </a:cubicBezTo>
                  <a:cubicBezTo>
                    <a:pt x="522" y="43"/>
                    <a:pt x="522" y="43"/>
                    <a:pt x="524" y="45"/>
                  </a:cubicBezTo>
                  <a:cubicBezTo>
                    <a:pt x="524" y="45"/>
                    <a:pt x="524" y="45"/>
                    <a:pt x="522" y="44"/>
                  </a:cubicBezTo>
                  <a:cubicBezTo>
                    <a:pt x="521" y="44"/>
                    <a:pt x="521" y="44"/>
                    <a:pt x="521" y="44"/>
                  </a:cubicBezTo>
                  <a:cubicBezTo>
                    <a:pt x="523" y="46"/>
                    <a:pt x="525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30" y="48"/>
                    <a:pt x="533" y="50"/>
                    <a:pt x="533" y="50"/>
                  </a:cubicBezTo>
                  <a:cubicBezTo>
                    <a:pt x="530" y="48"/>
                    <a:pt x="526" y="48"/>
                    <a:pt x="523" y="46"/>
                  </a:cubicBezTo>
                  <a:cubicBezTo>
                    <a:pt x="522" y="46"/>
                    <a:pt x="521" y="45"/>
                    <a:pt x="521" y="45"/>
                  </a:cubicBezTo>
                  <a:cubicBezTo>
                    <a:pt x="515" y="41"/>
                    <a:pt x="515" y="41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7" y="43"/>
                    <a:pt x="517" y="43"/>
                    <a:pt x="517" y="43"/>
                  </a:cubicBezTo>
                  <a:cubicBezTo>
                    <a:pt x="518" y="44"/>
                    <a:pt x="518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6"/>
                    <a:pt x="521" y="47"/>
                    <a:pt x="521" y="47"/>
                  </a:cubicBezTo>
                  <a:cubicBezTo>
                    <a:pt x="521" y="48"/>
                    <a:pt x="521" y="48"/>
                    <a:pt x="521" y="48"/>
                  </a:cubicBezTo>
                  <a:cubicBezTo>
                    <a:pt x="530" y="53"/>
                    <a:pt x="530" y="53"/>
                    <a:pt x="532" y="54"/>
                  </a:cubicBezTo>
                  <a:cubicBezTo>
                    <a:pt x="532" y="55"/>
                    <a:pt x="532" y="55"/>
                    <a:pt x="532" y="55"/>
                  </a:cubicBezTo>
                  <a:cubicBezTo>
                    <a:pt x="534" y="56"/>
                    <a:pt x="537" y="58"/>
                    <a:pt x="539" y="60"/>
                  </a:cubicBezTo>
                  <a:cubicBezTo>
                    <a:pt x="540" y="60"/>
                    <a:pt x="541" y="60"/>
                    <a:pt x="541" y="60"/>
                  </a:cubicBezTo>
                  <a:cubicBezTo>
                    <a:pt x="541" y="59"/>
                    <a:pt x="540" y="59"/>
                    <a:pt x="540" y="58"/>
                  </a:cubicBezTo>
                  <a:cubicBezTo>
                    <a:pt x="540" y="58"/>
                    <a:pt x="540" y="58"/>
                    <a:pt x="540" y="58"/>
                  </a:cubicBezTo>
                  <a:cubicBezTo>
                    <a:pt x="546" y="60"/>
                    <a:pt x="550" y="65"/>
                    <a:pt x="556" y="67"/>
                  </a:cubicBezTo>
                  <a:cubicBezTo>
                    <a:pt x="557" y="68"/>
                    <a:pt x="558" y="68"/>
                    <a:pt x="559" y="69"/>
                  </a:cubicBezTo>
                  <a:cubicBezTo>
                    <a:pt x="558" y="70"/>
                    <a:pt x="558" y="70"/>
                    <a:pt x="558" y="70"/>
                  </a:cubicBezTo>
                  <a:cubicBezTo>
                    <a:pt x="555" y="68"/>
                    <a:pt x="555" y="68"/>
                    <a:pt x="553" y="67"/>
                  </a:cubicBezTo>
                  <a:cubicBezTo>
                    <a:pt x="553" y="66"/>
                    <a:pt x="553" y="66"/>
                    <a:pt x="552" y="66"/>
                  </a:cubicBezTo>
                  <a:cubicBezTo>
                    <a:pt x="552" y="66"/>
                    <a:pt x="546" y="61"/>
                    <a:pt x="544" y="62"/>
                  </a:cubicBezTo>
                  <a:cubicBezTo>
                    <a:pt x="543" y="62"/>
                    <a:pt x="543" y="62"/>
                    <a:pt x="543" y="62"/>
                  </a:cubicBezTo>
                  <a:cubicBezTo>
                    <a:pt x="544" y="64"/>
                    <a:pt x="554" y="73"/>
                    <a:pt x="554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4"/>
                    <a:pt x="553" y="75"/>
                  </a:cubicBezTo>
                  <a:cubicBezTo>
                    <a:pt x="553" y="75"/>
                    <a:pt x="554" y="76"/>
                    <a:pt x="554" y="76"/>
                  </a:cubicBezTo>
                  <a:cubicBezTo>
                    <a:pt x="554" y="76"/>
                    <a:pt x="554" y="76"/>
                    <a:pt x="554" y="76"/>
                  </a:cubicBezTo>
                  <a:cubicBezTo>
                    <a:pt x="553" y="76"/>
                    <a:pt x="553" y="76"/>
                    <a:pt x="551" y="76"/>
                  </a:cubicBezTo>
                  <a:cubicBezTo>
                    <a:pt x="550" y="75"/>
                    <a:pt x="549" y="75"/>
                    <a:pt x="548" y="75"/>
                  </a:cubicBezTo>
                  <a:cubicBezTo>
                    <a:pt x="547" y="75"/>
                    <a:pt x="547" y="75"/>
                    <a:pt x="547" y="75"/>
                  </a:cubicBezTo>
                  <a:cubicBezTo>
                    <a:pt x="547" y="74"/>
                    <a:pt x="546" y="74"/>
                    <a:pt x="546" y="73"/>
                  </a:cubicBezTo>
                  <a:cubicBezTo>
                    <a:pt x="547" y="73"/>
                    <a:pt x="548" y="74"/>
                    <a:pt x="550" y="74"/>
                  </a:cubicBezTo>
                  <a:cubicBezTo>
                    <a:pt x="550" y="73"/>
                    <a:pt x="550" y="72"/>
                    <a:pt x="547" y="68"/>
                  </a:cubicBezTo>
                  <a:cubicBezTo>
                    <a:pt x="547" y="68"/>
                    <a:pt x="547" y="68"/>
                    <a:pt x="533" y="57"/>
                  </a:cubicBezTo>
                  <a:cubicBezTo>
                    <a:pt x="532" y="56"/>
                    <a:pt x="532" y="56"/>
                    <a:pt x="531" y="56"/>
                  </a:cubicBezTo>
                  <a:cubicBezTo>
                    <a:pt x="527" y="52"/>
                    <a:pt x="527" y="52"/>
                    <a:pt x="520" y="48"/>
                  </a:cubicBezTo>
                  <a:cubicBezTo>
                    <a:pt x="518" y="47"/>
                    <a:pt x="516" y="45"/>
                    <a:pt x="515" y="44"/>
                  </a:cubicBezTo>
                  <a:cubicBezTo>
                    <a:pt x="515" y="44"/>
                    <a:pt x="515" y="44"/>
                    <a:pt x="516" y="44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509" y="41"/>
                    <a:pt x="508" y="40"/>
                    <a:pt x="507" y="40"/>
                  </a:cubicBezTo>
                  <a:cubicBezTo>
                    <a:pt x="506" y="40"/>
                    <a:pt x="506" y="40"/>
                    <a:pt x="506" y="40"/>
                  </a:cubicBezTo>
                  <a:cubicBezTo>
                    <a:pt x="505" y="40"/>
                    <a:pt x="505" y="40"/>
                    <a:pt x="505" y="40"/>
                  </a:cubicBezTo>
                  <a:cubicBezTo>
                    <a:pt x="506" y="41"/>
                    <a:pt x="506" y="41"/>
                    <a:pt x="506" y="41"/>
                  </a:cubicBezTo>
                  <a:cubicBezTo>
                    <a:pt x="505" y="41"/>
                    <a:pt x="505" y="41"/>
                    <a:pt x="505" y="41"/>
                  </a:cubicBezTo>
                  <a:cubicBezTo>
                    <a:pt x="506" y="43"/>
                    <a:pt x="513" y="48"/>
                    <a:pt x="513" y="48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2" y="49"/>
                    <a:pt x="512" y="49"/>
                    <a:pt x="512" y="49"/>
                  </a:cubicBezTo>
                  <a:cubicBezTo>
                    <a:pt x="513" y="50"/>
                    <a:pt x="513" y="50"/>
                    <a:pt x="513" y="50"/>
                  </a:cubicBezTo>
                  <a:cubicBezTo>
                    <a:pt x="514" y="50"/>
                    <a:pt x="514" y="50"/>
                    <a:pt x="514" y="50"/>
                  </a:cubicBezTo>
                  <a:cubicBezTo>
                    <a:pt x="514" y="51"/>
                    <a:pt x="515" y="51"/>
                    <a:pt x="515" y="51"/>
                  </a:cubicBezTo>
                  <a:cubicBezTo>
                    <a:pt x="516" y="51"/>
                    <a:pt x="519" y="53"/>
                    <a:pt x="520" y="54"/>
                  </a:cubicBezTo>
                  <a:cubicBezTo>
                    <a:pt x="521" y="56"/>
                    <a:pt x="523" y="57"/>
                    <a:pt x="530" y="60"/>
                  </a:cubicBezTo>
                  <a:cubicBezTo>
                    <a:pt x="532" y="62"/>
                    <a:pt x="532" y="62"/>
                    <a:pt x="535" y="65"/>
                  </a:cubicBezTo>
                  <a:cubicBezTo>
                    <a:pt x="535" y="65"/>
                    <a:pt x="534" y="65"/>
                    <a:pt x="534" y="65"/>
                  </a:cubicBezTo>
                  <a:cubicBezTo>
                    <a:pt x="533" y="65"/>
                    <a:pt x="533" y="65"/>
                    <a:pt x="516" y="57"/>
                  </a:cubicBezTo>
                  <a:cubicBezTo>
                    <a:pt x="515" y="57"/>
                    <a:pt x="515" y="57"/>
                    <a:pt x="514" y="57"/>
                  </a:cubicBezTo>
                  <a:cubicBezTo>
                    <a:pt x="513" y="57"/>
                    <a:pt x="512" y="56"/>
                    <a:pt x="511" y="56"/>
                  </a:cubicBezTo>
                  <a:cubicBezTo>
                    <a:pt x="510" y="56"/>
                    <a:pt x="510" y="56"/>
                    <a:pt x="509" y="56"/>
                  </a:cubicBezTo>
                  <a:cubicBezTo>
                    <a:pt x="507" y="55"/>
                    <a:pt x="505" y="54"/>
                    <a:pt x="503" y="53"/>
                  </a:cubicBezTo>
                  <a:cubicBezTo>
                    <a:pt x="502" y="53"/>
                    <a:pt x="502" y="52"/>
                    <a:pt x="501" y="52"/>
                  </a:cubicBezTo>
                  <a:cubicBezTo>
                    <a:pt x="500" y="52"/>
                    <a:pt x="500" y="52"/>
                    <a:pt x="500" y="52"/>
                  </a:cubicBezTo>
                  <a:cubicBezTo>
                    <a:pt x="500" y="53"/>
                    <a:pt x="500" y="53"/>
                    <a:pt x="500" y="53"/>
                  </a:cubicBezTo>
                  <a:cubicBezTo>
                    <a:pt x="504" y="57"/>
                    <a:pt x="511" y="56"/>
                    <a:pt x="514" y="62"/>
                  </a:cubicBezTo>
                  <a:cubicBezTo>
                    <a:pt x="514" y="62"/>
                    <a:pt x="514" y="62"/>
                    <a:pt x="514" y="62"/>
                  </a:cubicBezTo>
                  <a:cubicBezTo>
                    <a:pt x="514" y="63"/>
                    <a:pt x="514" y="64"/>
                    <a:pt x="514" y="65"/>
                  </a:cubicBezTo>
                  <a:cubicBezTo>
                    <a:pt x="514" y="65"/>
                    <a:pt x="514" y="65"/>
                    <a:pt x="514" y="65"/>
                  </a:cubicBezTo>
                  <a:cubicBezTo>
                    <a:pt x="510" y="61"/>
                    <a:pt x="510" y="61"/>
                    <a:pt x="510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2"/>
                    <a:pt x="509" y="62"/>
                    <a:pt x="509" y="62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22" y="79"/>
                    <a:pt x="537" y="99"/>
                    <a:pt x="550" y="121"/>
                  </a:cubicBezTo>
                  <a:cubicBezTo>
                    <a:pt x="614" y="121"/>
                    <a:pt x="649" y="120"/>
                    <a:pt x="646" y="118"/>
                  </a:cubicBezTo>
                  <a:cubicBezTo>
                    <a:pt x="644" y="116"/>
                    <a:pt x="644" y="116"/>
                    <a:pt x="644" y="116"/>
                  </a:cubicBezTo>
                  <a:cubicBezTo>
                    <a:pt x="617" y="89"/>
                    <a:pt x="617" y="89"/>
                    <a:pt x="602" y="77"/>
                  </a:cubicBezTo>
                  <a:cubicBezTo>
                    <a:pt x="573" y="57"/>
                    <a:pt x="569" y="54"/>
                    <a:pt x="554" y="46"/>
                  </a:cubicBezTo>
                  <a:moveTo>
                    <a:pt x="624" y="357"/>
                  </a:moveTo>
                  <a:cubicBezTo>
                    <a:pt x="624" y="357"/>
                    <a:pt x="624" y="357"/>
                    <a:pt x="624" y="357"/>
                  </a:cubicBezTo>
                  <a:cubicBezTo>
                    <a:pt x="624" y="356"/>
                    <a:pt x="624" y="354"/>
                    <a:pt x="623" y="354"/>
                  </a:cubicBezTo>
                  <a:cubicBezTo>
                    <a:pt x="623" y="353"/>
                    <a:pt x="622" y="353"/>
                    <a:pt x="621" y="353"/>
                  </a:cubicBezTo>
                  <a:cubicBezTo>
                    <a:pt x="620" y="352"/>
                    <a:pt x="620" y="352"/>
                    <a:pt x="620" y="352"/>
                  </a:cubicBezTo>
                  <a:cubicBezTo>
                    <a:pt x="619" y="351"/>
                    <a:pt x="620" y="349"/>
                    <a:pt x="619" y="348"/>
                  </a:cubicBezTo>
                  <a:cubicBezTo>
                    <a:pt x="618" y="346"/>
                    <a:pt x="616" y="345"/>
                    <a:pt x="615" y="345"/>
                  </a:cubicBezTo>
                  <a:cubicBezTo>
                    <a:pt x="613" y="345"/>
                    <a:pt x="615" y="341"/>
                    <a:pt x="614" y="340"/>
                  </a:cubicBezTo>
                  <a:cubicBezTo>
                    <a:pt x="612" y="338"/>
                    <a:pt x="612" y="338"/>
                    <a:pt x="612" y="338"/>
                  </a:cubicBezTo>
                  <a:cubicBezTo>
                    <a:pt x="612" y="338"/>
                    <a:pt x="611" y="338"/>
                    <a:pt x="610" y="338"/>
                  </a:cubicBezTo>
                  <a:cubicBezTo>
                    <a:pt x="611" y="341"/>
                    <a:pt x="611" y="341"/>
                    <a:pt x="610" y="342"/>
                  </a:cubicBezTo>
                  <a:cubicBezTo>
                    <a:pt x="610" y="354"/>
                    <a:pt x="611" y="365"/>
                    <a:pt x="610" y="376"/>
                  </a:cubicBezTo>
                  <a:cubicBezTo>
                    <a:pt x="611" y="376"/>
                    <a:pt x="611" y="376"/>
                    <a:pt x="611" y="376"/>
                  </a:cubicBezTo>
                  <a:cubicBezTo>
                    <a:pt x="612" y="376"/>
                    <a:pt x="612" y="376"/>
                    <a:pt x="612" y="376"/>
                  </a:cubicBezTo>
                  <a:cubicBezTo>
                    <a:pt x="613" y="376"/>
                    <a:pt x="613" y="376"/>
                    <a:pt x="613" y="376"/>
                  </a:cubicBezTo>
                  <a:cubicBezTo>
                    <a:pt x="614" y="375"/>
                    <a:pt x="614" y="374"/>
                    <a:pt x="614" y="374"/>
                  </a:cubicBezTo>
                  <a:cubicBezTo>
                    <a:pt x="614" y="373"/>
                    <a:pt x="614" y="373"/>
                    <a:pt x="614" y="372"/>
                  </a:cubicBezTo>
                  <a:cubicBezTo>
                    <a:pt x="614" y="372"/>
                    <a:pt x="614" y="372"/>
                    <a:pt x="614" y="372"/>
                  </a:cubicBezTo>
                  <a:cubicBezTo>
                    <a:pt x="614" y="370"/>
                    <a:pt x="616" y="368"/>
                    <a:pt x="617" y="368"/>
                  </a:cubicBezTo>
                  <a:cubicBezTo>
                    <a:pt x="618" y="368"/>
                    <a:pt x="618" y="368"/>
                    <a:pt x="618" y="368"/>
                  </a:cubicBezTo>
                  <a:cubicBezTo>
                    <a:pt x="618" y="368"/>
                    <a:pt x="618" y="369"/>
                    <a:pt x="619" y="369"/>
                  </a:cubicBezTo>
                  <a:cubicBezTo>
                    <a:pt x="620" y="366"/>
                    <a:pt x="619" y="362"/>
                    <a:pt x="620" y="359"/>
                  </a:cubicBezTo>
                  <a:cubicBezTo>
                    <a:pt x="620" y="358"/>
                    <a:pt x="620" y="358"/>
                    <a:pt x="622" y="358"/>
                  </a:cubicBezTo>
                  <a:cubicBezTo>
                    <a:pt x="622" y="358"/>
                    <a:pt x="623" y="358"/>
                    <a:pt x="624" y="357"/>
                  </a:cubicBezTo>
                  <a:moveTo>
                    <a:pt x="743" y="321"/>
                  </a:moveTo>
                  <a:cubicBezTo>
                    <a:pt x="741" y="310"/>
                    <a:pt x="738" y="295"/>
                    <a:pt x="736" y="284"/>
                  </a:cubicBezTo>
                  <a:cubicBezTo>
                    <a:pt x="736" y="287"/>
                    <a:pt x="690" y="289"/>
                    <a:pt x="605" y="288"/>
                  </a:cubicBezTo>
                  <a:cubicBezTo>
                    <a:pt x="607" y="300"/>
                    <a:pt x="608" y="313"/>
                    <a:pt x="609" y="325"/>
                  </a:cubicBezTo>
                  <a:cubicBezTo>
                    <a:pt x="610" y="327"/>
                    <a:pt x="610" y="330"/>
                    <a:pt x="612" y="331"/>
                  </a:cubicBezTo>
                  <a:cubicBezTo>
                    <a:pt x="614" y="331"/>
                    <a:pt x="616" y="331"/>
                    <a:pt x="618" y="331"/>
                  </a:cubicBezTo>
                  <a:cubicBezTo>
                    <a:pt x="621" y="330"/>
                    <a:pt x="621" y="334"/>
                    <a:pt x="623" y="334"/>
                  </a:cubicBezTo>
                  <a:cubicBezTo>
                    <a:pt x="625" y="334"/>
                    <a:pt x="627" y="334"/>
                    <a:pt x="628" y="334"/>
                  </a:cubicBezTo>
                  <a:cubicBezTo>
                    <a:pt x="629" y="335"/>
                    <a:pt x="629" y="335"/>
                    <a:pt x="630" y="335"/>
                  </a:cubicBezTo>
                  <a:cubicBezTo>
                    <a:pt x="637" y="335"/>
                    <a:pt x="637" y="335"/>
                    <a:pt x="637" y="335"/>
                  </a:cubicBezTo>
                  <a:cubicBezTo>
                    <a:pt x="643" y="334"/>
                    <a:pt x="643" y="334"/>
                    <a:pt x="643" y="334"/>
                  </a:cubicBezTo>
                  <a:cubicBezTo>
                    <a:pt x="644" y="334"/>
                    <a:pt x="646" y="334"/>
                    <a:pt x="647" y="334"/>
                  </a:cubicBezTo>
                  <a:cubicBezTo>
                    <a:pt x="648" y="334"/>
                    <a:pt x="655" y="341"/>
                    <a:pt x="656" y="346"/>
                  </a:cubicBezTo>
                  <a:cubicBezTo>
                    <a:pt x="656" y="346"/>
                    <a:pt x="656" y="346"/>
                    <a:pt x="657" y="346"/>
                  </a:cubicBezTo>
                  <a:cubicBezTo>
                    <a:pt x="657" y="347"/>
                    <a:pt x="657" y="347"/>
                    <a:pt x="658" y="349"/>
                  </a:cubicBezTo>
                  <a:cubicBezTo>
                    <a:pt x="659" y="349"/>
                    <a:pt x="659" y="349"/>
                    <a:pt x="660" y="349"/>
                  </a:cubicBezTo>
                  <a:cubicBezTo>
                    <a:pt x="661" y="349"/>
                    <a:pt x="661" y="349"/>
                    <a:pt x="664" y="351"/>
                  </a:cubicBezTo>
                  <a:cubicBezTo>
                    <a:pt x="657" y="352"/>
                    <a:pt x="661" y="356"/>
                    <a:pt x="661" y="356"/>
                  </a:cubicBezTo>
                  <a:cubicBezTo>
                    <a:pt x="664" y="358"/>
                    <a:pt x="663" y="363"/>
                    <a:pt x="668" y="363"/>
                  </a:cubicBezTo>
                  <a:cubicBezTo>
                    <a:pt x="670" y="360"/>
                    <a:pt x="670" y="360"/>
                    <a:pt x="671" y="360"/>
                  </a:cubicBezTo>
                  <a:cubicBezTo>
                    <a:pt x="671" y="359"/>
                    <a:pt x="671" y="358"/>
                    <a:pt x="672" y="358"/>
                  </a:cubicBezTo>
                  <a:cubicBezTo>
                    <a:pt x="672" y="358"/>
                    <a:pt x="672" y="357"/>
                    <a:pt x="673" y="357"/>
                  </a:cubicBezTo>
                  <a:cubicBezTo>
                    <a:pt x="676" y="360"/>
                    <a:pt x="676" y="371"/>
                    <a:pt x="676" y="372"/>
                  </a:cubicBezTo>
                  <a:cubicBezTo>
                    <a:pt x="676" y="373"/>
                    <a:pt x="676" y="374"/>
                    <a:pt x="676" y="375"/>
                  </a:cubicBezTo>
                  <a:cubicBezTo>
                    <a:pt x="674" y="389"/>
                    <a:pt x="682" y="401"/>
                    <a:pt x="681" y="415"/>
                  </a:cubicBezTo>
                  <a:cubicBezTo>
                    <a:pt x="681" y="416"/>
                    <a:pt x="681" y="416"/>
                    <a:pt x="681" y="416"/>
                  </a:cubicBezTo>
                  <a:cubicBezTo>
                    <a:pt x="680" y="424"/>
                    <a:pt x="683" y="431"/>
                    <a:pt x="683" y="439"/>
                  </a:cubicBezTo>
                  <a:cubicBezTo>
                    <a:pt x="684" y="439"/>
                    <a:pt x="684" y="440"/>
                    <a:pt x="684" y="441"/>
                  </a:cubicBezTo>
                  <a:cubicBezTo>
                    <a:pt x="684" y="441"/>
                    <a:pt x="685" y="441"/>
                    <a:pt x="685" y="441"/>
                  </a:cubicBezTo>
                  <a:cubicBezTo>
                    <a:pt x="690" y="437"/>
                    <a:pt x="690" y="437"/>
                    <a:pt x="696" y="409"/>
                  </a:cubicBezTo>
                  <a:cubicBezTo>
                    <a:pt x="696" y="407"/>
                    <a:pt x="697" y="405"/>
                    <a:pt x="697" y="402"/>
                  </a:cubicBezTo>
                  <a:cubicBezTo>
                    <a:pt x="697" y="395"/>
                    <a:pt x="697" y="395"/>
                    <a:pt x="698" y="394"/>
                  </a:cubicBezTo>
                  <a:cubicBezTo>
                    <a:pt x="705" y="394"/>
                    <a:pt x="710" y="372"/>
                    <a:pt x="710" y="371"/>
                  </a:cubicBezTo>
                  <a:cubicBezTo>
                    <a:pt x="710" y="371"/>
                    <a:pt x="710" y="371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4" y="367"/>
                    <a:pt x="714" y="367"/>
                    <a:pt x="714" y="367"/>
                  </a:cubicBezTo>
                  <a:cubicBezTo>
                    <a:pt x="715" y="366"/>
                    <a:pt x="715" y="366"/>
                    <a:pt x="715" y="358"/>
                  </a:cubicBezTo>
                  <a:cubicBezTo>
                    <a:pt x="716" y="357"/>
                    <a:pt x="716" y="357"/>
                    <a:pt x="717" y="357"/>
                  </a:cubicBezTo>
                  <a:cubicBezTo>
                    <a:pt x="718" y="358"/>
                    <a:pt x="718" y="358"/>
                    <a:pt x="718" y="358"/>
                  </a:cubicBezTo>
                  <a:cubicBezTo>
                    <a:pt x="718" y="358"/>
                    <a:pt x="718" y="358"/>
                    <a:pt x="718" y="358"/>
                  </a:cubicBezTo>
                  <a:cubicBezTo>
                    <a:pt x="719" y="357"/>
                    <a:pt x="720" y="355"/>
                    <a:pt x="721" y="354"/>
                  </a:cubicBezTo>
                  <a:cubicBezTo>
                    <a:pt x="721" y="353"/>
                    <a:pt x="722" y="353"/>
                    <a:pt x="723" y="353"/>
                  </a:cubicBezTo>
                  <a:cubicBezTo>
                    <a:pt x="723" y="352"/>
                    <a:pt x="723" y="351"/>
                    <a:pt x="723" y="350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25" y="353"/>
                    <a:pt x="726" y="358"/>
                    <a:pt x="727" y="365"/>
                  </a:cubicBezTo>
                  <a:cubicBezTo>
                    <a:pt x="728" y="369"/>
                    <a:pt x="728" y="369"/>
                    <a:pt x="728" y="370"/>
                  </a:cubicBezTo>
                  <a:cubicBezTo>
                    <a:pt x="728" y="371"/>
                    <a:pt x="728" y="371"/>
                    <a:pt x="728" y="372"/>
                  </a:cubicBezTo>
                  <a:cubicBezTo>
                    <a:pt x="728" y="373"/>
                    <a:pt x="728" y="373"/>
                    <a:pt x="728" y="375"/>
                  </a:cubicBezTo>
                  <a:cubicBezTo>
                    <a:pt x="728" y="376"/>
                    <a:pt x="728" y="376"/>
                    <a:pt x="728" y="376"/>
                  </a:cubicBezTo>
                  <a:cubicBezTo>
                    <a:pt x="729" y="376"/>
                    <a:pt x="729" y="376"/>
                    <a:pt x="729" y="376"/>
                  </a:cubicBezTo>
                  <a:cubicBezTo>
                    <a:pt x="732" y="381"/>
                    <a:pt x="727" y="387"/>
                    <a:pt x="730" y="392"/>
                  </a:cubicBezTo>
                  <a:cubicBezTo>
                    <a:pt x="731" y="392"/>
                    <a:pt x="731" y="392"/>
                    <a:pt x="731" y="392"/>
                  </a:cubicBezTo>
                  <a:cubicBezTo>
                    <a:pt x="731" y="391"/>
                    <a:pt x="732" y="391"/>
                    <a:pt x="733" y="389"/>
                  </a:cubicBezTo>
                  <a:cubicBezTo>
                    <a:pt x="733" y="389"/>
                    <a:pt x="733" y="388"/>
                    <a:pt x="733" y="388"/>
                  </a:cubicBezTo>
                  <a:cubicBezTo>
                    <a:pt x="733" y="387"/>
                    <a:pt x="733" y="387"/>
                    <a:pt x="733" y="387"/>
                  </a:cubicBezTo>
                  <a:cubicBezTo>
                    <a:pt x="733" y="386"/>
                    <a:pt x="733" y="386"/>
                    <a:pt x="733" y="385"/>
                  </a:cubicBezTo>
                  <a:cubicBezTo>
                    <a:pt x="737" y="389"/>
                    <a:pt x="735" y="403"/>
                    <a:pt x="731" y="428"/>
                  </a:cubicBezTo>
                  <a:cubicBezTo>
                    <a:pt x="731" y="429"/>
                    <a:pt x="731" y="430"/>
                    <a:pt x="731" y="430"/>
                  </a:cubicBezTo>
                  <a:cubicBezTo>
                    <a:pt x="730" y="436"/>
                    <a:pt x="731" y="442"/>
                    <a:pt x="730" y="448"/>
                  </a:cubicBezTo>
                  <a:cubicBezTo>
                    <a:pt x="730" y="449"/>
                    <a:pt x="730" y="449"/>
                    <a:pt x="730" y="449"/>
                  </a:cubicBezTo>
                  <a:cubicBezTo>
                    <a:pt x="729" y="453"/>
                    <a:pt x="729" y="456"/>
                    <a:pt x="729" y="459"/>
                  </a:cubicBezTo>
                  <a:cubicBezTo>
                    <a:pt x="728" y="462"/>
                    <a:pt x="728" y="464"/>
                    <a:pt x="727" y="467"/>
                  </a:cubicBezTo>
                  <a:cubicBezTo>
                    <a:pt x="726" y="470"/>
                    <a:pt x="725" y="476"/>
                    <a:pt x="726" y="480"/>
                  </a:cubicBezTo>
                  <a:cubicBezTo>
                    <a:pt x="726" y="480"/>
                    <a:pt x="726" y="480"/>
                    <a:pt x="726" y="480"/>
                  </a:cubicBezTo>
                  <a:cubicBezTo>
                    <a:pt x="727" y="478"/>
                    <a:pt x="727" y="476"/>
                    <a:pt x="727" y="476"/>
                  </a:cubicBezTo>
                  <a:cubicBezTo>
                    <a:pt x="728" y="473"/>
                    <a:pt x="731" y="459"/>
                    <a:pt x="731" y="459"/>
                  </a:cubicBezTo>
                  <a:cubicBezTo>
                    <a:pt x="731" y="458"/>
                    <a:pt x="731" y="458"/>
                    <a:pt x="731" y="458"/>
                  </a:cubicBezTo>
                  <a:cubicBezTo>
                    <a:pt x="731" y="457"/>
                    <a:pt x="731" y="457"/>
                    <a:pt x="732" y="457"/>
                  </a:cubicBezTo>
                  <a:cubicBezTo>
                    <a:pt x="732" y="456"/>
                    <a:pt x="732" y="456"/>
                    <a:pt x="732" y="455"/>
                  </a:cubicBezTo>
                  <a:cubicBezTo>
                    <a:pt x="732" y="455"/>
                    <a:pt x="732" y="454"/>
                    <a:pt x="732" y="454"/>
                  </a:cubicBezTo>
                  <a:cubicBezTo>
                    <a:pt x="732" y="453"/>
                    <a:pt x="733" y="452"/>
                    <a:pt x="733" y="451"/>
                  </a:cubicBezTo>
                  <a:cubicBezTo>
                    <a:pt x="732" y="450"/>
                    <a:pt x="732" y="438"/>
                    <a:pt x="733" y="434"/>
                  </a:cubicBezTo>
                  <a:cubicBezTo>
                    <a:pt x="733" y="433"/>
                    <a:pt x="733" y="433"/>
                    <a:pt x="733" y="432"/>
                  </a:cubicBezTo>
                  <a:cubicBezTo>
                    <a:pt x="733" y="431"/>
                    <a:pt x="733" y="431"/>
                    <a:pt x="733" y="430"/>
                  </a:cubicBezTo>
                  <a:cubicBezTo>
                    <a:pt x="733" y="428"/>
                    <a:pt x="733" y="426"/>
                    <a:pt x="733" y="424"/>
                  </a:cubicBezTo>
                  <a:cubicBezTo>
                    <a:pt x="734" y="421"/>
                    <a:pt x="737" y="408"/>
                    <a:pt x="737" y="407"/>
                  </a:cubicBezTo>
                  <a:cubicBezTo>
                    <a:pt x="738" y="410"/>
                    <a:pt x="737" y="412"/>
                    <a:pt x="737" y="414"/>
                  </a:cubicBezTo>
                  <a:cubicBezTo>
                    <a:pt x="738" y="414"/>
                    <a:pt x="738" y="414"/>
                    <a:pt x="738" y="414"/>
                  </a:cubicBezTo>
                  <a:cubicBezTo>
                    <a:pt x="738" y="413"/>
                    <a:pt x="738" y="413"/>
                    <a:pt x="738" y="413"/>
                  </a:cubicBezTo>
                  <a:cubicBezTo>
                    <a:pt x="739" y="417"/>
                    <a:pt x="739" y="417"/>
                    <a:pt x="737" y="440"/>
                  </a:cubicBezTo>
                  <a:cubicBezTo>
                    <a:pt x="742" y="419"/>
                    <a:pt x="742" y="419"/>
                    <a:pt x="743" y="409"/>
                  </a:cubicBezTo>
                  <a:cubicBezTo>
                    <a:pt x="743" y="407"/>
                    <a:pt x="744" y="406"/>
                    <a:pt x="744" y="404"/>
                  </a:cubicBezTo>
                  <a:cubicBezTo>
                    <a:pt x="745" y="395"/>
                    <a:pt x="745" y="395"/>
                    <a:pt x="744" y="385"/>
                  </a:cubicBezTo>
                  <a:cubicBezTo>
                    <a:pt x="743" y="379"/>
                    <a:pt x="743" y="364"/>
                    <a:pt x="744" y="355"/>
                  </a:cubicBezTo>
                  <a:cubicBezTo>
                    <a:pt x="745" y="355"/>
                    <a:pt x="745" y="356"/>
                    <a:pt x="745" y="356"/>
                  </a:cubicBezTo>
                  <a:cubicBezTo>
                    <a:pt x="745" y="357"/>
                    <a:pt x="745" y="357"/>
                    <a:pt x="745" y="357"/>
                  </a:cubicBezTo>
                  <a:cubicBezTo>
                    <a:pt x="745" y="360"/>
                    <a:pt x="745" y="362"/>
                    <a:pt x="745" y="364"/>
                  </a:cubicBezTo>
                  <a:cubicBezTo>
                    <a:pt x="745" y="368"/>
                    <a:pt x="745" y="371"/>
                    <a:pt x="745" y="374"/>
                  </a:cubicBezTo>
                  <a:cubicBezTo>
                    <a:pt x="745" y="375"/>
                    <a:pt x="745" y="375"/>
                    <a:pt x="746" y="375"/>
                  </a:cubicBezTo>
                  <a:cubicBezTo>
                    <a:pt x="746" y="365"/>
                    <a:pt x="746" y="365"/>
                    <a:pt x="745" y="364"/>
                  </a:cubicBezTo>
                  <a:cubicBezTo>
                    <a:pt x="745" y="361"/>
                    <a:pt x="745" y="359"/>
                    <a:pt x="745" y="356"/>
                  </a:cubicBezTo>
                  <a:cubicBezTo>
                    <a:pt x="745" y="356"/>
                    <a:pt x="745" y="356"/>
                    <a:pt x="745" y="356"/>
                  </a:cubicBezTo>
                  <a:cubicBezTo>
                    <a:pt x="745" y="355"/>
                    <a:pt x="745" y="354"/>
                    <a:pt x="745" y="353"/>
                  </a:cubicBezTo>
                  <a:cubicBezTo>
                    <a:pt x="745" y="352"/>
                    <a:pt x="745" y="352"/>
                    <a:pt x="745" y="352"/>
                  </a:cubicBezTo>
                  <a:cubicBezTo>
                    <a:pt x="745" y="343"/>
                    <a:pt x="744" y="330"/>
                    <a:pt x="743" y="321"/>
                  </a:cubicBezTo>
                  <a:moveTo>
                    <a:pt x="299" y="117"/>
                  </a:moveTo>
                  <a:cubicBezTo>
                    <a:pt x="299" y="117"/>
                    <a:pt x="299" y="117"/>
                    <a:pt x="299" y="117"/>
                  </a:cubicBezTo>
                  <a:cubicBezTo>
                    <a:pt x="297" y="117"/>
                    <a:pt x="297" y="117"/>
                    <a:pt x="297" y="117"/>
                  </a:cubicBezTo>
                  <a:cubicBezTo>
                    <a:pt x="297" y="118"/>
                    <a:pt x="296" y="118"/>
                    <a:pt x="296" y="118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94" y="119"/>
                    <a:pt x="294" y="119"/>
                    <a:pt x="294" y="119"/>
                  </a:cubicBezTo>
                  <a:cubicBezTo>
                    <a:pt x="293" y="120"/>
                    <a:pt x="293" y="120"/>
                    <a:pt x="292" y="121"/>
                  </a:cubicBezTo>
                  <a:cubicBezTo>
                    <a:pt x="292" y="121"/>
                    <a:pt x="292" y="122"/>
                    <a:pt x="292" y="122"/>
                  </a:cubicBezTo>
                  <a:cubicBezTo>
                    <a:pt x="292" y="123"/>
                    <a:pt x="292" y="123"/>
                    <a:pt x="292" y="123"/>
                  </a:cubicBezTo>
                  <a:cubicBezTo>
                    <a:pt x="294" y="122"/>
                    <a:pt x="294" y="122"/>
                    <a:pt x="294" y="122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6" y="121"/>
                    <a:pt x="297" y="120"/>
                    <a:pt x="297" y="120"/>
                  </a:cubicBezTo>
                  <a:cubicBezTo>
                    <a:pt x="297" y="119"/>
                    <a:pt x="297" y="119"/>
                    <a:pt x="297" y="119"/>
                  </a:cubicBezTo>
                  <a:cubicBezTo>
                    <a:pt x="297" y="119"/>
                    <a:pt x="298" y="119"/>
                    <a:pt x="298" y="118"/>
                  </a:cubicBezTo>
                  <a:cubicBezTo>
                    <a:pt x="298" y="118"/>
                    <a:pt x="298" y="118"/>
                    <a:pt x="298" y="118"/>
                  </a:cubicBezTo>
                  <a:cubicBezTo>
                    <a:pt x="298" y="118"/>
                    <a:pt x="299" y="117"/>
                    <a:pt x="299" y="117"/>
                  </a:cubicBezTo>
                  <a:moveTo>
                    <a:pt x="324" y="158"/>
                  </a:moveTo>
                  <a:cubicBezTo>
                    <a:pt x="324" y="157"/>
                    <a:pt x="324" y="156"/>
                    <a:pt x="324" y="156"/>
                  </a:cubicBezTo>
                  <a:cubicBezTo>
                    <a:pt x="323" y="155"/>
                    <a:pt x="323" y="153"/>
                    <a:pt x="323" y="153"/>
                  </a:cubicBezTo>
                  <a:cubicBezTo>
                    <a:pt x="323" y="152"/>
                    <a:pt x="322" y="152"/>
                    <a:pt x="322" y="151"/>
                  </a:cubicBezTo>
                  <a:cubicBezTo>
                    <a:pt x="321" y="152"/>
                    <a:pt x="321" y="152"/>
                    <a:pt x="321" y="152"/>
                  </a:cubicBezTo>
                  <a:cubicBezTo>
                    <a:pt x="321" y="152"/>
                    <a:pt x="321" y="153"/>
                    <a:pt x="319" y="154"/>
                  </a:cubicBezTo>
                  <a:cubicBezTo>
                    <a:pt x="318" y="155"/>
                    <a:pt x="318" y="155"/>
                    <a:pt x="318" y="149"/>
                  </a:cubicBezTo>
                  <a:cubicBezTo>
                    <a:pt x="317" y="149"/>
                    <a:pt x="316" y="149"/>
                    <a:pt x="315" y="149"/>
                  </a:cubicBezTo>
                  <a:cubicBezTo>
                    <a:pt x="316" y="145"/>
                    <a:pt x="317" y="144"/>
                    <a:pt x="314" y="143"/>
                  </a:cubicBezTo>
                  <a:cubicBezTo>
                    <a:pt x="314" y="143"/>
                    <a:pt x="314" y="143"/>
                    <a:pt x="314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13" y="141"/>
                    <a:pt x="313" y="140"/>
                    <a:pt x="312" y="139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2" y="138"/>
                    <a:pt x="311" y="135"/>
                    <a:pt x="310" y="135"/>
                  </a:cubicBezTo>
                  <a:cubicBezTo>
                    <a:pt x="306" y="135"/>
                    <a:pt x="306" y="135"/>
                    <a:pt x="306" y="134"/>
                  </a:cubicBezTo>
                  <a:cubicBezTo>
                    <a:pt x="307" y="131"/>
                    <a:pt x="307" y="131"/>
                    <a:pt x="310" y="131"/>
                  </a:cubicBezTo>
                  <a:cubicBezTo>
                    <a:pt x="310" y="131"/>
                    <a:pt x="310" y="130"/>
                    <a:pt x="310" y="130"/>
                  </a:cubicBezTo>
                  <a:cubicBezTo>
                    <a:pt x="310" y="128"/>
                    <a:pt x="312" y="128"/>
                    <a:pt x="313" y="127"/>
                  </a:cubicBezTo>
                  <a:cubicBezTo>
                    <a:pt x="313" y="126"/>
                    <a:pt x="313" y="125"/>
                    <a:pt x="314" y="123"/>
                  </a:cubicBezTo>
                  <a:cubicBezTo>
                    <a:pt x="311" y="123"/>
                    <a:pt x="308" y="123"/>
                    <a:pt x="305" y="123"/>
                  </a:cubicBezTo>
                  <a:cubicBezTo>
                    <a:pt x="307" y="120"/>
                    <a:pt x="307" y="120"/>
                    <a:pt x="307" y="120"/>
                  </a:cubicBezTo>
                  <a:cubicBezTo>
                    <a:pt x="308" y="119"/>
                    <a:pt x="310" y="119"/>
                    <a:pt x="310" y="118"/>
                  </a:cubicBezTo>
                  <a:cubicBezTo>
                    <a:pt x="310" y="117"/>
                    <a:pt x="310" y="117"/>
                    <a:pt x="309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8" y="117"/>
                    <a:pt x="308" y="117"/>
                    <a:pt x="307" y="117"/>
                  </a:cubicBezTo>
                  <a:cubicBezTo>
                    <a:pt x="306" y="117"/>
                    <a:pt x="304" y="116"/>
                    <a:pt x="303" y="117"/>
                  </a:cubicBezTo>
                  <a:cubicBezTo>
                    <a:pt x="303" y="118"/>
                    <a:pt x="302" y="119"/>
                    <a:pt x="301" y="120"/>
                  </a:cubicBezTo>
                  <a:cubicBezTo>
                    <a:pt x="301" y="121"/>
                    <a:pt x="301" y="122"/>
                    <a:pt x="300" y="123"/>
                  </a:cubicBezTo>
                  <a:cubicBezTo>
                    <a:pt x="298" y="124"/>
                    <a:pt x="298" y="124"/>
                    <a:pt x="298" y="124"/>
                  </a:cubicBezTo>
                  <a:cubicBezTo>
                    <a:pt x="297" y="123"/>
                    <a:pt x="297" y="123"/>
                    <a:pt x="297" y="122"/>
                  </a:cubicBezTo>
                  <a:cubicBezTo>
                    <a:pt x="296" y="123"/>
                    <a:pt x="296" y="123"/>
                    <a:pt x="296" y="123"/>
                  </a:cubicBezTo>
                  <a:cubicBezTo>
                    <a:pt x="294" y="123"/>
                    <a:pt x="294" y="126"/>
                    <a:pt x="294" y="126"/>
                  </a:cubicBezTo>
                  <a:cubicBezTo>
                    <a:pt x="295" y="127"/>
                    <a:pt x="296" y="126"/>
                    <a:pt x="297" y="127"/>
                  </a:cubicBezTo>
                  <a:cubicBezTo>
                    <a:pt x="296" y="128"/>
                    <a:pt x="296" y="128"/>
                    <a:pt x="296" y="128"/>
                  </a:cubicBezTo>
                  <a:cubicBezTo>
                    <a:pt x="296" y="128"/>
                    <a:pt x="296" y="128"/>
                    <a:pt x="296" y="129"/>
                  </a:cubicBezTo>
                  <a:cubicBezTo>
                    <a:pt x="295" y="130"/>
                    <a:pt x="296" y="131"/>
                    <a:pt x="294" y="131"/>
                  </a:cubicBezTo>
                  <a:cubicBezTo>
                    <a:pt x="292" y="132"/>
                    <a:pt x="292" y="133"/>
                    <a:pt x="292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4"/>
                    <a:pt x="293" y="134"/>
                    <a:pt x="294" y="134"/>
                  </a:cubicBezTo>
                  <a:cubicBezTo>
                    <a:pt x="294" y="134"/>
                    <a:pt x="294" y="133"/>
                    <a:pt x="295" y="134"/>
                  </a:cubicBezTo>
                  <a:cubicBezTo>
                    <a:pt x="295" y="135"/>
                    <a:pt x="295" y="135"/>
                    <a:pt x="296" y="135"/>
                  </a:cubicBezTo>
                  <a:cubicBezTo>
                    <a:pt x="296" y="136"/>
                    <a:pt x="297" y="136"/>
                    <a:pt x="297" y="135"/>
                  </a:cubicBezTo>
                  <a:cubicBezTo>
                    <a:pt x="297" y="135"/>
                    <a:pt x="297" y="135"/>
                    <a:pt x="298" y="134"/>
                  </a:cubicBezTo>
                  <a:cubicBezTo>
                    <a:pt x="299" y="135"/>
                    <a:pt x="299" y="135"/>
                    <a:pt x="299" y="135"/>
                  </a:cubicBezTo>
                  <a:cubicBezTo>
                    <a:pt x="298" y="136"/>
                    <a:pt x="299" y="137"/>
                    <a:pt x="299" y="138"/>
                  </a:cubicBezTo>
                  <a:cubicBezTo>
                    <a:pt x="298" y="139"/>
                    <a:pt x="297" y="138"/>
                    <a:pt x="296" y="139"/>
                  </a:cubicBezTo>
                  <a:cubicBezTo>
                    <a:pt x="296" y="140"/>
                    <a:pt x="296" y="140"/>
                    <a:pt x="296" y="141"/>
                  </a:cubicBezTo>
                  <a:cubicBezTo>
                    <a:pt x="298" y="141"/>
                    <a:pt x="299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4" y="142"/>
                    <a:pt x="301" y="145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7"/>
                    <a:pt x="303" y="148"/>
                    <a:pt x="303" y="149"/>
                  </a:cubicBezTo>
                  <a:cubicBezTo>
                    <a:pt x="304" y="150"/>
                    <a:pt x="303" y="151"/>
                    <a:pt x="302" y="151"/>
                  </a:cubicBezTo>
                  <a:cubicBezTo>
                    <a:pt x="300" y="152"/>
                    <a:pt x="299" y="150"/>
                    <a:pt x="297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50"/>
                    <a:pt x="296" y="150"/>
                    <a:pt x="295" y="151"/>
                  </a:cubicBezTo>
                  <a:cubicBezTo>
                    <a:pt x="295" y="152"/>
                    <a:pt x="295" y="152"/>
                    <a:pt x="295" y="152"/>
                  </a:cubicBezTo>
                  <a:cubicBezTo>
                    <a:pt x="294" y="152"/>
                    <a:pt x="294" y="152"/>
                    <a:pt x="293" y="152"/>
                  </a:cubicBezTo>
                  <a:cubicBezTo>
                    <a:pt x="292" y="153"/>
                    <a:pt x="292" y="153"/>
                    <a:pt x="292" y="153"/>
                  </a:cubicBezTo>
                  <a:cubicBezTo>
                    <a:pt x="294" y="154"/>
                    <a:pt x="295" y="153"/>
                    <a:pt x="297" y="154"/>
                  </a:cubicBezTo>
                  <a:cubicBezTo>
                    <a:pt x="297" y="154"/>
                    <a:pt x="297" y="155"/>
                    <a:pt x="296" y="156"/>
                  </a:cubicBezTo>
                  <a:cubicBezTo>
                    <a:pt x="296" y="156"/>
                    <a:pt x="296" y="156"/>
                    <a:pt x="295" y="156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1" y="159"/>
                    <a:pt x="291" y="159"/>
                    <a:pt x="291" y="160"/>
                  </a:cubicBezTo>
                  <a:cubicBezTo>
                    <a:pt x="293" y="161"/>
                    <a:pt x="295" y="159"/>
                    <a:pt x="296" y="160"/>
                  </a:cubicBezTo>
                  <a:cubicBezTo>
                    <a:pt x="298" y="161"/>
                    <a:pt x="299" y="160"/>
                    <a:pt x="301" y="161"/>
                  </a:cubicBezTo>
                  <a:cubicBezTo>
                    <a:pt x="301" y="162"/>
                    <a:pt x="301" y="162"/>
                    <a:pt x="300" y="163"/>
                  </a:cubicBezTo>
                  <a:cubicBezTo>
                    <a:pt x="300" y="163"/>
                    <a:pt x="299" y="163"/>
                    <a:pt x="296" y="163"/>
                  </a:cubicBezTo>
                  <a:cubicBezTo>
                    <a:pt x="295" y="163"/>
                    <a:pt x="295" y="164"/>
                    <a:pt x="294" y="165"/>
                  </a:cubicBezTo>
                  <a:cubicBezTo>
                    <a:pt x="293" y="165"/>
                    <a:pt x="292" y="165"/>
                    <a:pt x="291" y="165"/>
                  </a:cubicBezTo>
                  <a:cubicBezTo>
                    <a:pt x="291" y="168"/>
                    <a:pt x="291" y="168"/>
                    <a:pt x="287" y="169"/>
                  </a:cubicBezTo>
                  <a:cubicBezTo>
                    <a:pt x="288" y="170"/>
                    <a:pt x="288" y="170"/>
                    <a:pt x="291" y="169"/>
                  </a:cubicBezTo>
                  <a:cubicBezTo>
                    <a:pt x="292" y="169"/>
                    <a:pt x="292" y="169"/>
                    <a:pt x="293" y="168"/>
                  </a:cubicBezTo>
                  <a:cubicBezTo>
                    <a:pt x="293" y="168"/>
                    <a:pt x="293" y="168"/>
                    <a:pt x="295" y="169"/>
                  </a:cubicBezTo>
                  <a:cubicBezTo>
                    <a:pt x="296" y="169"/>
                    <a:pt x="296" y="169"/>
                    <a:pt x="297" y="169"/>
                  </a:cubicBezTo>
                  <a:cubicBezTo>
                    <a:pt x="298" y="167"/>
                    <a:pt x="298" y="167"/>
                    <a:pt x="298" y="166"/>
                  </a:cubicBezTo>
                  <a:cubicBezTo>
                    <a:pt x="300" y="167"/>
                    <a:pt x="302" y="166"/>
                    <a:pt x="304" y="167"/>
                  </a:cubicBezTo>
                  <a:cubicBezTo>
                    <a:pt x="306" y="167"/>
                    <a:pt x="306" y="165"/>
                    <a:pt x="307" y="165"/>
                  </a:cubicBezTo>
                  <a:cubicBezTo>
                    <a:pt x="309" y="165"/>
                    <a:pt x="309" y="167"/>
                    <a:pt x="310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2" y="167"/>
                    <a:pt x="314" y="167"/>
                    <a:pt x="316" y="166"/>
                  </a:cubicBezTo>
                  <a:cubicBezTo>
                    <a:pt x="317" y="165"/>
                    <a:pt x="317" y="165"/>
                    <a:pt x="317" y="165"/>
                  </a:cubicBezTo>
                  <a:cubicBezTo>
                    <a:pt x="319" y="165"/>
                    <a:pt x="319" y="165"/>
                    <a:pt x="320" y="165"/>
                  </a:cubicBezTo>
                  <a:cubicBezTo>
                    <a:pt x="320" y="164"/>
                    <a:pt x="320" y="164"/>
                    <a:pt x="320" y="164"/>
                  </a:cubicBezTo>
                  <a:cubicBezTo>
                    <a:pt x="320" y="163"/>
                    <a:pt x="319" y="162"/>
                    <a:pt x="319" y="161"/>
                  </a:cubicBezTo>
                  <a:cubicBezTo>
                    <a:pt x="319" y="161"/>
                    <a:pt x="319" y="161"/>
                    <a:pt x="319" y="161"/>
                  </a:cubicBezTo>
                  <a:cubicBezTo>
                    <a:pt x="319" y="160"/>
                    <a:pt x="319" y="159"/>
                    <a:pt x="321" y="160"/>
                  </a:cubicBezTo>
                  <a:cubicBezTo>
                    <a:pt x="321" y="160"/>
                    <a:pt x="321" y="160"/>
                    <a:pt x="322" y="158"/>
                  </a:cubicBezTo>
                  <a:cubicBezTo>
                    <a:pt x="323" y="158"/>
                    <a:pt x="323" y="158"/>
                    <a:pt x="324" y="158"/>
                  </a:cubicBezTo>
                  <a:moveTo>
                    <a:pt x="281" y="142"/>
                  </a:moveTo>
                  <a:cubicBezTo>
                    <a:pt x="281" y="142"/>
                    <a:pt x="281" y="142"/>
                    <a:pt x="281" y="142"/>
                  </a:cubicBezTo>
                  <a:cubicBezTo>
                    <a:pt x="281" y="142"/>
                    <a:pt x="281" y="142"/>
                    <a:pt x="281" y="142"/>
                  </a:cubicBezTo>
                  <a:cubicBezTo>
                    <a:pt x="281" y="142"/>
                    <a:pt x="281" y="142"/>
                    <a:pt x="281" y="142"/>
                  </a:cubicBezTo>
                  <a:moveTo>
                    <a:pt x="293" y="143"/>
                  </a:moveTo>
                  <a:cubicBezTo>
                    <a:pt x="293" y="143"/>
                    <a:pt x="294" y="142"/>
                    <a:pt x="293" y="141"/>
                  </a:cubicBezTo>
                  <a:cubicBezTo>
                    <a:pt x="292" y="140"/>
                    <a:pt x="293" y="139"/>
                    <a:pt x="293" y="139"/>
                  </a:cubicBezTo>
                  <a:cubicBezTo>
                    <a:pt x="293" y="139"/>
                    <a:pt x="293" y="138"/>
                    <a:pt x="292" y="138"/>
                  </a:cubicBezTo>
                  <a:cubicBezTo>
                    <a:pt x="292" y="138"/>
                    <a:pt x="291" y="138"/>
                    <a:pt x="291" y="138"/>
                  </a:cubicBezTo>
                  <a:cubicBezTo>
                    <a:pt x="291" y="137"/>
                    <a:pt x="291" y="137"/>
                    <a:pt x="291" y="137"/>
                  </a:cubicBezTo>
                  <a:cubicBezTo>
                    <a:pt x="290" y="137"/>
                    <a:pt x="290" y="137"/>
                    <a:pt x="290" y="137"/>
                  </a:cubicBezTo>
                  <a:cubicBezTo>
                    <a:pt x="289" y="137"/>
                    <a:pt x="288" y="138"/>
                    <a:pt x="288" y="138"/>
                  </a:cubicBezTo>
                  <a:cubicBezTo>
                    <a:pt x="287" y="138"/>
                    <a:pt x="287" y="138"/>
                    <a:pt x="287" y="139"/>
                  </a:cubicBezTo>
                  <a:cubicBezTo>
                    <a:pt x="287" y="139"/>
                    <a:pt x="286" y="139"/>
                    <a:pt x="286" y="139"/>
                  </a:cubicBezTo>
                  <a:cubicBezTo>
                    <a:pt x="285" y="139"/>
                    <a:pt x="285" y="139"/>
                    <a:pt x="285" y="139"/>
                  </a:cubicBezTo>
                  <a:cubicBezTo>
                    <a:pt x="285" y="138"/>
                    <a:pt x="285" y="138"/>
                    <a:pt x="285" y="137"/>
                  </a:cubicBezTo>
                  <a:cubicBezTo>
                    <a:pt x="284" y="137"/>
                    <a:pt x="284" y="137"/>
                    <a:pt x="282" y="137"/>
                  </a:cubicBezTo>
                  <a:cubicBezTo>
                    <a:pt x="282" y="139"/>
                    <a:pt x="281" y="140"/>
                    <a:pt x="281" y="142"/>
                  </a:cubicBezTo>
                  <a:cubicBezTo>
                    <a:pt x="280" y="142"/>
                    <a:pt x="280" y="143"/>
                    <a:pt x="279" y="142"/>
                  </a:cubicBezTo>
                  <a:cubicBezTo>
                    <a:pt x="278" y="142"/>
                    <a:pt x="278" y="143"/>
                    <a:pt x="277" y="143"/>
                  </a:cubicBezTo>
                  <a:cubicBezTo>
                    <a:pt x="277" y="143"/>
                    <a:pt x="277" y="143"/>
                    <a:pt x="276" y="142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4" y="145"/>
                    <a:pt x="273" y="147"/>
                    <a:pt x="273" y="149"/>
                  </a:cubicBezTo>
                  <a:cubicBezTo>
                    <a:pt x="274" y="149"/>
                    <a:pt x="274" y="149"/>
                    <a:pt x="276" y="149"/>
                  </a:cubicBezTo>
                  <a:cubicBezTo>
                    <a:pt x="275" y="150"/>
                    <a:pt x="275" y="151"/>
                    <a:pt x="275" y="152"/>
                  </a:cubicBezTo>
                  <a:cubicBezTo>
                    <a:pt x="272" y="153"/>
                    <a:pt x="272" y="153"/>
                    <a:pt x="271" y="154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1" y="155"/>
                    <a:pt x="271" y="156"/>
                    <a:pt x="270" y="156"/>
                  </a:cubicBezTo>
                  <a:cubicBezTo>
                    <a:pt x="270" y="157"/>
                    <a:pt x="269" y="157"/>
                    <a:pt x="269" y="157"/>
                  </a:cubicBezTo>
                  <a:cubicBezTo>
                    <a:pt x="269" y="158"/>
                    <a:pt x="269" y="158"/>
                    <a:pt x="269" y="158"/>
                  </a:cubicBezTo>
                  <a:cubicBezTo>
                    <a:pt x="269" y="158"/>
                    <a:pt x="268" y="159"/>
                    <a:pt x="269" y="159"/>
                  </a:cubicBezTo>
                  <a:cubicBezTo>
                    <a:pt x="270" y="160"/>
                    <a:pt x="271" y="160"/>
                    <a:pt x="271" y="160"/>
                  </a:cubicBezTo>
                  <a:cubicBezTo>
                    <a:pt x="273" y="159"/>
                    <a:pt x="274" y="160"/>
                    <a:pt x="274" y="160"/>
                  </a:cubicBezTo>
                  <a:cubicBezTo>
                    <a:pt x="275" y="160"/>
                    <a:pt x="277" y="159"/>
                    <a:pt x="277" y="159"/>
                  </a:cubicBezTo>
                  <a:cubicBezTo>
                    <a:pt x="277" y="159"/>
                    <a:pt x="277" y="159"/>
                    <a:pt x="277" y="158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81" y="157"/>
                    <a:pt x="284" y="157"/>
                    <a:pt x="286" y="157"/>
                  </a:cubicBezTo>
                  <a:cubicBezTo>
                    <a:pt x="286" y="157"/>
                    <a:pt x="287" y="156"/>
                    <a:pt x="287" y="156"/>
                  </a:cubicBezTo>
                  <a:cubicBezTo>
                    <a:pt x="287" y="155"/>
                    <a:pt x="286" y="155"/>
                    <a:pt x="286" y="154"/>
                  </a:cubicBezTo>
                  <a:cubicBezTo>
                    <a:pt x="287" y="153"/>
                    <a:pt x="287" y="154"/>
                    <a:pt x="288" y="153"/>
                  </a:cubicBezTo>
                  <a:cubicBezTo>
                    <a:pt x="288" y="152"/>
                    <a:pt x="288" y="152"/>
                    <a:pt x="289" y="150"/>
                  </a:cubicBezTo>
                  <a:cubicBezTo>
                    <a:pt x="289" y="149"/>
                    <a:pt x="290" y="148"/>
                    <a:pt x="290" y="147"/>
                  </a:cubicBezTo>
                  <a:cubicBezTo>
                    <a:pt x="290" y="146"/>
                    <a:pt x="290" y="145"/>
                    <a:pt x="290" y="145"/>
                  </a:cubicBezTo>
                  <a:cubicBezTo>
                    <a:pt x="292" y="145"/>
                    <a:pt x="293" y="144"/>
                    <a:pt x="293" y="143"/>
                  </a:cubicBezTo>
                  <a:moveTo>
                    <a:pt x="544" y="571"/>
                  </a:moveTo>
                  <a:cubicBezTo>
                    <a:pt x="544" y="571"/>
                    <a:pt x="544" y="570"/>
                    <a:pt x="545" y="570"/>
                  </a:cubicBezTo>
                  <a:cubicBezTo>
                    <a:pt x="548" y="559"/>
                    <a:pt x="548" y="559"/>
                    <a:pt x="548" y="559"/>
                  </a:cubicBezTo>
                  <a:cubicBezTo>
                    <a:pt x="547" y="558"/>
                    <a:pt x="547" y="556"/>
                    <a:pt x="543" y="555"/>
                  </a:cubicBezTo>
                  <a:cubicBezTo>
                    <a:pt x="542" y="559"/>
                    <a:pt x="542" y="559"/>
                    <a:pt x="542" y="559"/>
                  </a:cubicBezTo>
                  <a:cubicBezTo>
                    <a:pt x="541" y="560"/>
                    <a:pt x="541" y="560"/>
                    <a:pt x="535" y="564"/>
                  </a:cubicBezTo>
                  <a:cubicBezTo>
                    <a:pt x="535" y="564"/>
                    <a:pt x="533" y="567"/>
                    <a:pt x="533" y="567"/>
                  </a:cubicBezTo>
                  <a:cubicBezTo>
                    <a:pt x="533" y="568"/>
                    <a:pt x="533" y="568"/>
                    <a:pt x="533" y="568"/>
                  </a:cubicBezTo>
                  <a:cubicBezTo>
                    <a:pt x="532" y="569"/>
                    <a:pt x="531" y="568"/>
                    <a:pt x="531" y="569"/>
                  </a:cubicBezTo>
                  <a:cubicBezTo>
                    <a:pt x="530" y="570"/>
                    <a:pt x="530" y="571"/>
                    <a:pt x="528" y="572"/>
                  </a:cubicBezTo>
                  <a:cubicBezTo>
                    <a:pt x="525" y="575"/>
                    <a:pt x="522" y="572"/>
                    <a:pt x="518" y="573"/>
                  </a:cubicBezTo>
                  <a:cubicBezTo>
                    <a:pt x="517" y="574"/>
                    <a:pt x="516" y="574"/>
                    <a:pt x="516" y="575"/>
                  </a:cubicBezTo>
                  <a:cubicBezTo>
                    <a:pt x="515" y="576"/>
                    <a:pt x="515" y="577"/>
                    <a:pt x="514" y="579"/>
                  </a:cubicBezTo>
                  <a:cubicBezTo>
                    <a:pt x="513" y="580"/>
                    <a:pt x="512" y="581"/>
                    <a:pt x="511" y="582"/>
                  </a:cubicBezTo>
                  <a:cubicBezTo>
                    <a:pt x="511" y="582"/>
                    <a:pt x="509" y="588"/>
                    <a:pt x="510" y="589"/>
                  </a:cubicBezTo>
                  <a:cubicBezTo>
                    <a:pt x="510" y="590"/>
                    <a:pt x="510" y="590"/>
                    <a:pt x="510" y="591"/>
                  </a:cubicBezTo>
                  <a:cubicBezTo>
                    <a:pt x="510" y="591"/>
                    <a:pt x="509" y="594"/>
                    <a:pt x="509" y="594"/>
                  </a:cubicBezTo>
                  <a:cubicBezTo>
                    <a:pt x="509" y="595"/>
                    <a:pt x="508" y="595"/>
                    <a:pt x="508" y="594"/>
                  </a:cubicBezTo>
                  <a:cubicBezTo>
                    <a:pt x="507" y="594"/>
                    <a:pt x="507" y="594"/>
                    <a:pt x="504" y="597"/>
                  </a:cubicBezTo>
                  <a:cubicBezTo>
                    <a:pt x="503" y="599"/>
                    <a:pt x="503" y="601"/>
                    <a:pt x="501" y="603"/>
                  </a:cubicBezTo>
                  <a:cubicBezTo>
                    <a:pt x="501" y="603"/>
                    <a:pt x="501" y="603"/>
                    <a:pt x="500" y="604"/>
                  </a:cubicBezTo>
                  <a:cubicBezTo>
                    <a:pt x="500" y="604"/>
                    <a:pt x="500" y="604"/>
                    <a:pt x="500" y="605"/>
                  </a:cubicBezTo>
                  <a:cubicBezTo>
                    <a:pt x="500" y="606"/>
                    <a:pt x="500" y="608"/>
                    <a:pt x="500" y="609"/>
                  </a:cubicBezTo>
                  <a:cubicBezTo>
                    <a:pt x="499" y="610"/>
                    <a:pt x="499" y="610"/>
                    <a:pt x="499" y="611"/>
                  </a:cubicBezTo>
                  <a:cubicBezTo>
                    <a:pt x="498" y="614"/>
                    <a:pt x="498" y="614"/>
                    <a:pt x="497" y="616"/>
                  </a:cubicBezTo>
                  <a:cubicBezTo>
                    <a:pt x="499" y="617"/>
                    <a:pt x="501" y="616"/>
                    <a:pt x="503" y="616"/>
                  </a:cubicBezTo>
                  <a:cubicBezTo>
                    <a:pt x="503" y="617"/>
                    <a:pt x="503" y="617"/>
                    <a:pt x="503" y="618"/>
                  </a:cubicBezTo>
                  <a:cubicBezTo>
                    <a:pt x="505" y="619"/>
                    <a:pt x="510" y="620"/>
                    <a:pt x="515" y="615"/>
                  </a:cubicBezTo>
                  <a:cubicBezTo>
                    <a:pt x="517" y="612"/>
                    <a:pt x="517" y="609"/>
                    <a:pt x="519" y="606"/>
                  </a:cubicBezTo>
                  <a:cubicBezTo>
                    <a:pt x="521" y="604"/>
                    <a:pt x="523" y="603"/>
                    <a:pt x="524" y="601"/>
                  </a:cubicBezTo>
                  <a:cubicBezTo>
                    <a:pt x="526" y="599"/>
                    <a:pt x="526" y="596"/>
                    <a:pt x="528" y="593"/>
                  </a:cubicBezTo>
                  <a:cubicBezTo>
                    <a:pt x="529" y="592"/>
                    <a:pt x="531" y="592"/>
                    <a:pt x="532" y="591"/>
                  </a:cubicBezTo>
                  <a:cubicBezTo>
                    <a:pt x="533" y="590"/>
                    <a:pt x="534" y="591"/>
                    <a:pt x="535" y="590"/>
                  </a:cubicBezTo>
                  <a:cubicBezTo>
                    <a:pt x="536" y="588"/>
                    <a:pt x="535" y="585"/>
                    <a:pt x="536" y="583"/>
                  </a:cubicBezTo>
                  <a:cubicBezTo>
                    <a:pt x="537" y="582"/>
                    <a:pt x="539" y="581"/>
                    <a:pt x="539" y="579"/>
                  </a:cubicBezTo>
                  <a:cubicBezTo>
                    <a:pt x="539" y="579"/>
                    <a:pt x="540" y="578"/>
                    <a:pt x="540" y="577"/>
                  </a:cubicBezTo>
                  <a:cubicBezTo>
                    <a:pt x="540" y="577"/>
                    <a:pt x="540" y="576"/>
                    <a:pt x="540" y="575"/>
                  </a:cubicBezTo>
                  <a:cubicBezTo>
                    <a:pt x="540" y="575"/>
                    <a:pt x="541" y="575"/>
                    <a:pt x="541" y="574"/>
                  </a:cubicBezTo>
                  <a:cubicBezTo>
                    <a:pt x="541" y="573"/>
                    <a:pt x="543" y="572"/>
                    <a:pt x="544" y="571"/>
                  </a:cubicBezTo>
                  <a:moveTo>
                    <a:pt x="577" y="426"/>
                  </a:moveTo>
                  <a:cubicBezTo>
                    <a:pt x="577" y="425"/>
                    <a:pt x="577" y="423"/>
                    <a:pt x="575" y="421"/>
                  </a:cubicBezTo>
                  <a:cubicBezTo>
                    <a:pt x="568" y="420"/>
                    <a:pt x="563" y="428"/>
                    <a:pt x="556" y="426"/>
                  </a:cubicBezTo>
                  <a:cubicBezTo>
                    <a:pt x="555" y="426"/>
                    <a:pt x="554" y="426"/>
                    <a:pt x="552" y="426"/>
                  </a:cubicBezTo>
                  <a:cubicBezTo>
                    <a:pt x="546" y="427"/>
                    <a:pt x="544" y="426"/>
                    <a:pt x="541" y="425"/>
                  </a:cubicBezTo>
                  <a:cubicBezTo>
                    <a:pt x="539" y="419"/>
                    <a:pt x="539" y="419"/>
                    <a:pt x="539" y="417"/>
                  </a:cubicBezTo>
                  <a:cubicBezTo>
                    <a:pt x="538" y="417"/>
                    <a:pt x="537" y="416"/>
                    <a:pt x="537" y="416"/>
                  </a:cubicBezTo>
                  <a:cubicBezTo>
                    <a:pt x="536" y="414"/>
                    <a:pt x="536" y="412"/>
                    <a:pt x="536" y="411"/>
                  </a:cubicBezTo>
                  <a:cubicBezTo>
                    <a:pt x="519" y="396"/>
                    <a:pt x="504" y="384"/>
                    <a:pt x="507" y="371"/>
                  </a:cubicBezTo>
                  <a:cubicBezTo>
                    <a:pt x="507" y="371"/>
                    <a:pt x="507" y="370"/>
                    <a:pt x="507" y="367"/>
                  </a:cubicBezTo>
                  <a:cubicBezTo>
                    <a:pt x="507" y="365"/>
                    <a:pt x="507" y="364"/>
                    <a:pt x="506" y="362"/>
                  </a:cubicBezTo>
                  <a:cubicBezTo>
                    <a:pt x="506" y="362"/>
                    <a:pt x="477" y="309"/>
                    <a:pt x="477" y="300"/>
                  </a:cubicBezTo>
                  <a:cubicBezTo>
                    <a:pt x="474" y="297"/>
                    <a:pt x="470" y="297"/>
                    <a:pt x="468" y="295"/>
                  </a:cubicBezTo>
                  <a:cubicBezTo>
                    <a:pt x="467" y="295"/>
                    <a:pt x="467" y="295"/>
                    <a:pt x="465" y="295"/>
                  </a:cubicBezTo>
                  <a:cubicBezTo>
                    <a:pt x="464" y="295"/>
                    <a:pt x="462" y="296"/>
                    <a:pt x="461" y="297"/>
                  </a:cubicBezTo>
                  <a:cubicBezTo>
                    <a:pt x="460" y="297"/>
                    <a:pt x="460" y="297"/>
                    <a:pt x="460" y="297"/>
                  </a:cubicBezTo>
                  <a:cubicBezTo>
                    <a:pt x="443" y="293"/>
                    <a:pt x="427" y="284"/>
                    <a:pt x="410" y="284"/>
                  </a:cubicBezTo>
                  <a:cubicBezTo>
                    <a:pt x="409" y="297"/>
                    <a:pt x="409" y="297"/>
                    <a:pt x="408" y="299"/>
                  </a:cubicBezTo>
                  <a:cubicBezTo>
                    <a:pt x="408" y="299"/>
                    <a:pt x="407" y="299"/>
                    <a:pt x="406" y="299"/>
                  </a:cubicBezTo>
                  <a:cubicBezTo>
                    <a:pt x="405" y="299"/>
                    <a:pt x="405" y="299"/>
                    <a:pt x="403" y="299"/>
                  </a:cubicBezTo>
                  <a:cubicBezTo>
                    <a:pt x="399" y="298"/>
                    <a:pt x="397" y="294"/>
                    <a:pt x="394" y="293"/>
                  </a:cubicBezTo>
                  <a:cubicBezTo>
                    <a:pt x="390" y="293"/>
                    <a:pt x="386" y="293"/>
                    <a:pt x="381" y="291"/>
                  </a:cubicBezTo>
                  <a:cubicBezTo>
                    <a:pt x="379" y="283"/>
                    <a:pt x="367" y="283"/>
                    <a:pt x="367" y="283"/>
                  </a:cubicBezTo>
                  <a:cubicBezTo>
                    <a:pt x="361" y="283"/>
                    <a:pt x="361" y="283"/>
                    <a:pt x="354" y="261"/>
                  </a:cubicBezTo>
                  <a:cubicBezTo>
                    <a:pt x="355" y="260"/>
                    <a:pt x="355" y="260"/>
                    <a:pt x="360" y="258"/>
                  </a:cubicBezTo>
                  <a:cubicBezTo>
                    <a:pt x="360" y="258"/>
                    <a:pt x="359" y="257"/>
                    <a:pt x="359" y="256"/>
                  </a:cubicBezTo>
                  <a:cubicBezTo>
                    <a:pt x="357" y="255"/>
                    <a:pt x="355" y="254"/>
                    <a:pt x="353" y="254"/>
                  </a:cubicBezTo>
                  <a:cubicBezTo>
                    <a:pt x="337" y="254"/>
                    <a:pt x="337" y="254"/>
                    <a:pt x="329" y="258"/>
                  </a:cubicBezTo>
                  <a:cubicBezTo>
                    <a:pt x="325" y="255"/>
                    <a:pt x="318" y="249"/>
                    <a:pt x="310" y="257"/>
                  </a:cubicBezTo>
                  <a:cubicBezTo>
                    <a:pt x="306" y="257"/>
                    <a:pt x="303" y="257"/>
                    <a:pt x="299" y="257"/>
                  </a:cubicBezTo>
                  <a:cubicBezTo>
                    <a:pt x="299" y="258"/>
                    <a:pt x="299" y="258"/>
                    <a:pt x="285" y="264"/>
                  </a:cubicBezTo>
                  <a:cubicBezTo>
                    <a:pt x="285" y="264"/>
                    <a:pt x="285" y="264"/>
                    <a:pt x="284" y="264"/>
                  </a:cubicBezTo>
                  <a:cubicBezTo>
                    <a:pt x="279" y="263"/>
                    <a:pt x="274" y="265"/>
                    <a:pt x="270" y="261"/>
                  </a:cubicBezTo>
                  <a:cubicBezTo>
                    <a:pt x="270" y="261"/>
                    <a:pt x="268" y="260"/>
                    <a:pt x="268" y="260"/>
                  </a:cubicBezTo>
                  <a:cubicBezTo>
                    <a:pt x="266" y="263"/>
                    <a:pt x="265" y="269"/>
                    <a:pt x="265" y="269"/>
                  </a:cubicBezTo>
                  <a:cubicBezTo>
                    <a:pt x="263" y="270"/>
                    <a:pt x="262" y="271"/>
                    <a:pt x="257" y="270"/>
                  </a:cubicBezTo>
                  <a:cubicBezTo>
                    <a:pt x="256" y="273"/>
                    <a:pt x="256" y="276"/>
                    <a:pt x="255" y="280"/>
                  </a:cubicBezTo>
                  <a:cubicBezTo>
                    <a:pt x="253" y="280"/>
                    <a:pt x="250" y="279"/>
                    <a:pt x="247" y="281"/>
                  </a:cubicBezTo>
                  <a:cubicBezTo>
                    <a:pt x="246" y="286"/>
                    <a:pt x="244" y="291"/>
                    <a:pt x="243" y="297"/>
                  </a:cubicBezTo>
                  <a:cubicBezTo>
                    <a:pt x="243" y="298"/>
                    <a:pt x="243" y="299"/>
                    <a:pt x="243" y="301"/>
                  </a:cubicBezTo>
                  <a:cubicBezTo>
                    <a:pt x="240" y="301"/>
                    <a:pt x="238" y="301"/>
                    <a:pt x="236" y="301"/>
                  </a:cubicBezTo>
                  <a:cubicBezTo>
                    <a:pt x="235" y="307"/>
                    <a:pt x="227" y="311"/>
                    <a:pt x="224" y="311"/>
                  </a:cubicBezTo>
                  <a:cubicBezTo>
                    <a:pt x="220" y="319"/>
                    <a:pt x="213" y="326"/>
                    <a:pt x="211" y="334"/>
                  </a:cubicBezTo>
                  <a:cubicBezTo>
                    <a:pt x="210" y="334"/>
                    <a:pt x="210" y="334"/>
                    <a:pt x="209" y="334"/>
                  </a:cubicBezTo>
                  <a:cubicBezTo>
                    <a:pt x="209" y="334"/>
                    <a:pt x="209" y="334"/>
                    <a:pt x="207" y="335"/>
                  </a:cubicBezTo>
                  <a:cubicBezTo>
                    <a:pt x="207" y="335"/>
                    <a:pt x="206" y="335"/>
                    <a:pt x="205" y="335"/>
                  </a:cubicBezTo>
                  <a:cubicBezTo>
                    <a:pt x="204" y="348"/>
                    <a:pt x="204" y="349"/>
                    <a:pt x="198" y="351"/>
                  </a:cubicBezTo>
                  <a:cubicBezTo>
                    <a:pt x="198" y="351"/>
                    <a:pt x="198" y="352"/>
                    <a:pt x="197" y="353"/>
                  </a:cubicBezTo>
                  <a:cubicBezTo>
                    <a:pt x="197" y="354"/>
                    <a:pt x="197" y="356"/>
                    <a:pt x="198" y="357"/>
                  </a:cubicBezTo>
                  <a:cubicBezTo>
                    <a:pt x="206" y="359"/>
                    <a:pt x="206" y="359"/>
                    <a:pt x="207" y="361"/>
                  </a:cubicBezTo>
                  <a:cubicBezTo>
                    <a:pt x="204" y="366"/>
                    <a:pt x="204" y="366"/>
                    <a:pt x="204" y="381"/>
                  </a:cubicBezTo>
                  <a:cubicBezTo>
                    <a:pt x="204" y="382"/>
                    <a:pt x="204" y="383"/>
                    <a:pt x="204" y="386"/>
                  </a:cubicBezTo>
                  <a:cubicBezTo>
                    <a:pt x="204" y="386"/>
                    <a:pt x="204" y="386"/>
                    <a:pt x="200" y="390"/>
                  </a:cubicBezTo>
                  <a:cubicBezTo>
                    <a:pt x="200" y="393"/>
                    <a:pt x="201" y="396"/>
                    <a:pt x="202" y="399"/>
                  </a:cubicBezTo>
                  <a:cubicBezTo>
                    <a:pt x="202" y="402"/>
                    <a:pt x="202" y="402"/>
                    <a:pt x="202" y="402"/>
                  </a:cubicBezTo>
                  <a:cubicBezTo>
                    <a:pt x="202" y="413"/>
                    <a:pt x="220" y="423"/>
                    <a:pt x="220" y="424"/>
                  </a:cubicBezTo>
                  <a:cubicBezTo>
                    <a:pt x="220" y="430"/>
                    <a:pt x="220" y="435"/>
                    <a:pt x="234" y="438"/>
                  </a:cubicBezTo>
                  <a:cubicBezTo>
                    <a:pt x="235" y="441"/>
                    <a:pt x="235" y="441"/>
                    <a:pt x="235" y="445"/>
                  </a:cubicBezTo>
                  <a:cubicBezTo>
                    <a:pt x="247" y="456"/>
                    <a:pt x="255" y="455"/>
                    <a:pt x="255" y="455"/>
                  </a:cubicBezTo>
                  <a:cubicBezTo>
                    <a:pt x="255" y="454"/>
                    <a:pt x="256" y="452"/>
                    <a:pt x="257" y="451"/>
                  </a:cubicBezTo>
                  <a:cubicBezTo>
                    <a:pt x="260" y="450"/>
                    <a:pt x="262" y="451"/>
                    <a:pt x="265" y="451"/>
                  </a:cubicBezTo>
                  <a:cubicBezTo>
                    <a:pt x="266" y="451"/>
                    <a:pt x="266" y="451"/>
                    <a:pt x="268" y="451"/>
                  </a:cubicBezTo>
                  <a:cubicBezTo>
                    <a:pt x="270" y="451"/>
                    <a:pt x="273" y="451"/>
                    <a:pt x="275" y="451"/>
                  </a:cubicBezTo>
                  <a:cubicBezTo>
                    <a:pt x="277" y="456"/>
                    <a:pt x="281" y="455"/>
                    <a:pt x="290" y="453"/>
                  </a:cubicBezTo>
                  <a:cubicBezTo>
                    <a:pt x="293" y="447"/>
                    <a:pt x="295" y="447"/>
                    <a:pt x="305" y="449"/>
                  </a:cubicBezTo>
                  <a:cubicBezTo>
                    <a:pt x="305" y="449"/>
                    <a:pt x="306" y="449"/>
                    <a:pt x="306" y="449"/>
                  </a:cubicBezTo>
                  <a:cubicBezTo>
                    <a:pt x="312" y="443"/>
                    <a:pt x="317" y="446"/>
                    <a:pt x="319" y="446"/>
                  </a:cubicBezTo>
                  <a:cubicBezTo>
                    <a:pt x="321" y="456"/>
                    <a:pt x="323" y="457"/>
                    <a:pt x="327" y="458"/>
                  </a:cubicBezTo>
                  <a:cubicBezTo>
                    <a:pt x="334" y="458"/>
                    <a:pt x="341" y="458"/>
                    <a:pt x="347" y="459"/>
                  </a:cubicBezTo>
                  <a:cubicBezTo>
                    <a:pt x="347" y="461"/>
                    <a:pt x="347" y="463"/>
                    <a:pt x="347" y="467"/>
                  </a:cubicBezTo>
                  <a:cubicBezTo>
                    <a:pt x="347" y="467"/>
                    <a:pt x="345" y="485"/>
                    <a:pt x="343" y="489"/>
                  </a:cubicBezTo>
                  <a:cubicBezTo>
                    <a:pt x="342" y="489"/>
                    <a:pt x="341" y="489"/>
                    <a:pt x="341" y="489"/>
                  </a:cubicBezTo>
                  <a:cubicBezTo>
                    <a:pt x="340" y="490"/>
                    <a:pt x="340" y="491"/>
                    <a:pt x="340" y="491"/>
                  </a:cubicBezTo>
                  <a:cubicBezTo>
                    <a:pt x="355" y="500"/>
                    <a:pt x="356" y="518"/>
                    <a:pt x="365" y="531"/>
                  </a:cubicBezTo>
                  <a:cubicBezTo>
                    <a:pt x="364" y="532"/>
                    <a:pt x="364" y="533"/>
                    <a:pt x="364" y="533"/>
                  </a:cubicBezTo>
                  <a:cubicBezTo>
                    <a:pt x="364" y="534"/>
                    <a:pt x="364" y="535"/>
                    <a:pt x="364" y="536"/>
                  </a:cubicBezTo>
                  <a:cubicBezTo>
                    <a:pt x="364" y="540"/>
                    <a:pt x="365" y="540"/>
                    <a:pt x="367" y="541"/>
                  </a:cubicBezTo>
                  <a:cubicBezTo>
                    <a:pt x="367" y="553"/>
                    <a:pt x="357" y="562"/>
                    <a:pt x="356" y="574"/>
                  </a:cubicBezTo>
                  <a:cubicBezTo>
                    <a:pt x="356" y="580"/>
                    <a:pt x="357" y="580"/>
                    <a:pt x="361" y="583"/>
                  </a:cubicBezTo>
                  <a:cubicBezTo>
                    <a:pt x="361" y="589"/>
                    <a:pt x="361" y="591"/>
                    <a:pt x="366" y="594"/>
                  </a:cubicBezTo>
                  <a:cubicBezTo>
                    <a:pt x="368" y="603"/>
                    <a:pt x="368" y="603"/>
                    <a:pt x="370" y="604"/>
                  </a:cubicBezTo>
                  <a:cubicBezTo>
                    <a:pt x="370" y="607"/>
                    <a:pt x="369" y="610"/>
                    <a:pt x="369" y="613"/>
                  </a:cubicBezTo>
                  <a:cubicBezTo>
                    <a:pt x="369" y="614"/>
                    <a:pt x="375" y="632"/>
                    <a:pt x="382" y="639"/>
                  </a:cubicBezTo>
                  <a:cubicBezTo>
                    <a:pt x="381" y="642"/>
                    <a:pt x="381" y="642"/>
                    <a:pt x="383" y="645"/>
                  </a:cubicBezTo>
                  <a:cubicBezTo>
                    <a:pt x="383" y="646"/>
                    <a:pt x="383" y="646"/>
                    <a:pt x="383" y="647"/>
                  </a:cubicBezTo>
                  <a:cubicBezTo>
                    <a:pt x="382" y="648"/>
                    <a:pt x="380" y="649"/>
                    <a:pt x="380" y="650"/>
                  </a:cubicBezTo>
                  <a:cubicBezTo>
                    <a:pt x="380" y="650"/>
                    <a:pt x="381" y="651"/>
                    <a:pt x="381" y="651"/>
                  </a:cubicBezTo>
                  <a:cubicBezTo>
                    <a:pt x="382" y="651"/>
                    <a:pt x="383" y="651"/>
                    <a:pt x="383" y="651"/>
                  </a:cubicBezTo>
                  <a:cubicBezTo>
                    <a:pt x="383" y="654"/>
                    <a:pt x="383" y="654"/>
                    <a:pt x="386" y="656"/>
                  </a:cubicBezTo>
                  <a:cubicBezTo>
                    <a:pt x="389" y="656"/>
                    <a:pt x="391" y="656"/>
                    <a:pt x="394" y="656"/>
                  </a:cubicBezTo>
                  <a:cubicBezTo>
                    <a:pt x="398" y="655"/>
                    <a:pt x="398" y="655"/>
                    <a:pt x="401" y="654"/>
                  </a:cubicBezTo>
                  <a:cubicBezTo>
                    <a:pt x="404" y="654"/>
                    <a:pt x="408" y="654"/>
                    <a:pt x="412" y="653"/>
                  </a:cubicBezTo>
                  <a:cubicBezTo>
                    <a:pt x="413" y="653"/>
                    <a:pt x="413" y="652"/>
                    <a:pt x="413" y="651"/>
                  </a:cubicBezTo>
                  <a:cubicBezTo>
                    <a:pt x="422" y="650"/>
                    <a:pt x="422" y="650"/>
                    <a:pt x="424" y="647"/>
                  </a:cubicBezTo>
                  <a:cubicBezTo>
                    <a:pt x="424" y="647"/>
                    <a:pt x="451" y="634"/>
                    <a:pt x="448" y="620"/>
                  </a:cubicBezTo>
                  <a:cubicBezTo>
                    <a:pt x="448" y="619"/>
                    <a:pt x="460" y="612"/>
                    <a:pt x="465" y="610"/>
                  </a:cubicBezTo>
                  <a:cubicBezTo>
                    <a:pt x="466" y="606"/>
                    <a:pt x="466" y="606"/>
                    <a:pt x="464" y="592"/>
                  </a:cubicBezTo>
                  <a:cubicBezTo>
                    <a:pt x="476" y="582"/>
                    <a:pt x="492" y="578"/>
                    <a:pt x="500" y="564"/>
                  </a:cubicBezTo>
                  <a:cubicBezTo>
                    <a:pt x="500" y="563"/>
                    <a:pt x="501" y="562"/>
                    <a:pt x="501" y="560"/>
                  </a:cubicBezTo>
                  <a:cubicBezTo>
                    <a:pt x="502" y="558"/>
                    <a:pt x="502" y="557"/>
                    <a:pt x="501" y="555"/>
                  </a:cubicBezTo>
                  <a:cubicBezTo>
                    <a:pt x="502" y="551"/>
                    <a:pt x="503" y="547"/>
                    <a:pt x="503" y="542"/>
                  </a:cubicBezTo>
                  <a:cubicBezTo>
                    <a:pt x="499" y="535"/>
                    <a:pt x="505" y="528"/>
                    <a:pt x="502" y="521"/>
                  </a:cubicBezTo>
                  <a:cubicBezTo>
                    <a:pt x="502" y="519"/>
                    <a:pt x="502" y="519"/>
                    <a:pt x="502" y="519"/>
                  </a:cubicBezTo>
                  <a:cubicBezTo>
                    <a:pt x="515" y="479"/>
                    <a:pt x="568" y="470"/>
                    <a:pt x="577" y="426"/>
                  </a:cubicBezTo>
                  <a:moveTo>
                    <a:pt x="133" y="516"/>
                  </a:moveTo>
                  <a:cubicBezTo>
                    <a:pt x="132" y="514"/>
                    <a:pt x="129" y="503"/>
                    <a:pt x="124" y="501"/>
                  </a:cubicBezTo>
                  <a:cubicBezTo>
                    <a:pt x="123" y="501"/>
                    <a:pt x="122" y="501"/>
                    <a:pt x="120" y="501"/>
                  </a:cubicBezTo>
                  <a:cubicBezTo>
                    <a:pt x="114" y="498"/>
                    <a:pt x="113" y="486"/>
                    <a:pt x="105" y="490"/>
                  </a:cubicBezTo>
                  <a:cubicBezTo>
                    <a:pt x="103" y="490"/>
                    <a:pt x="101" y="490"/>
                    <a:pt x="99" y="489"/>
                  </a:cubicBezTo>
                  <a:cubicBezTo>
                    <a:pt x="96" y="486"/>
                    <a:pt x="96" y="486"/>
                    <a:pt x="93" y="486"/>
                  </a:cubicBezTo>
                  <a:cubicBezTo>
                    <a:pt x="93" y="487"/>
                    <a:pt x="93" y="489"/>
                    <a:pt x="93" y="490"/>
                  </a:cubicBezTo>
                  <a:cubicBezTo>
                    <a:pt x="89" y="489"/>
                    <a:pt x="89" y="488"/>
                    <a:pt x="89" y="486"/>
                  </a:cubicBezTo>
                  <a:cubicBezTo>
                    <a:pt x="89" y="486"/>
                    <a:pt x="90" y="485"/>
                    <a:pt x="90" y="485"/>
                  </a:cubicBezTo>
                  <a:cubicBezTo>
                    <a:pt x="83" y="478"/>
                    <a:pt x="82" y="478"/>
                    <a:pt x="80" y="478"/>
                  </a:cubicBezTo>
                  <a:cubicBezTo>
                    <a:pt x="80" y="478"/>
                    <a:pt x="80" y="478"/>
                    <a:pt x="79" y="477"/>
                  </a:cubicBezTo>
                  <a:cubicBezTo>
                    <a:pt x="77" y="475"/>
                    <a:pt x="77" y="475"/>
                    <a:pt x="74" y="476"/>
                  </a:cubicBezTo>
                  <a:cubicBezTo>
                    <a:pt x="75" y="477"/>
                    <a:pt x="75" y="479"/>
                    <a:pt x="76" y="481"/>
                  </a:cubicBezTo>
                  <a:cubicBezTo>
                    <a:pt x="75" y="481"/>
                    <a:pt x="74" y="481"/>
                    <a:pt x="73" y="481"/>
                  </a:cubicBezTo>
                  <a:cubicBezTo>
                    <a:pt x="73" y="480"/>
                    <a:pt x="73" y="479"/>
                    <a:pt x="72" y="478"/>
                  </a:cubicBezTo>
                  <a:cubicBezTo>
                    <a:pt x="72" y="477"/>
                    <a:pt x="73" y="476"/>
                    <a:pt x="73" y="475"/>
                  </a:cubicBezTo>
                  <a:cubicBezTo>
                    <a:pt x="73" y="475"/>
                    <a:pt x="73" y="474"/>
                    <a:pt x="73" y="474"/>
                  </a:cubicBezTo>
                  <a:cubicBezTo>
                    <a:pt x="73" y="472"/>
                    <a:pt x="73" y="472"/>
                    <a:pt x="68" y="470"/>
                  </a:cubicBezTo>
                  <a:cubicBezTo>
                    <a:pt x="68" y="470"/>
                    <a:pt x="68" y="470"/>
                    <a:pt x="68" y="470"/>
                  </a:cubicBezTo>
                  <a:cubicBezTo>
                    <a:pt x="68" y="470"/>
                    <a:pt x="67" y="470"/>
                    <a:pt x="66" y="470"/>
                  </a:cubicBezTo>
                  <a:cubicBezTo>
                    <a:pt x="67" y="474"/>
                    <a:pt x="67" y="474"/>
                    <a:pt x="67" y="475"/>
                  </a:cubicBezTo>
                  <a:cubicBezTo>
                    <a:pt x="66" y="475"/>
                    <a:pt x="65" y="475"/>
                    <a:pt x="65" y="475"/>
                  </a:cubicBezTo>
                  <a:cubicBezTo>
                    <a:pt x="65" y="474"/>
                    <a:pt x="64" y="473"/>
                    <a:pt x="64" y="472"/>
                  </a:cubicBezTo>
                  <a:cubicBezTo>
                    <a:pt x="65" y="471"/>
                    <a:pt x="66" y="470"/>
                    <a:pt x="66" y="469"/>
                  </a:cubicBezTo>
                  <a:cubicBezTo>
                    <a:pt x="65" y="461"/>
                    <a:pt x="65" y="461"/>
                    <a:pt x="64" y="459"/>
                  </a:cubicBezTo>
                  <a:cubicBezTo>
                    <a:pt x="64" y="459"/>
                    <a:pt x="63" y="459"/>
                    <a:pt x="62" y="459"/>
                  </a:cubicBezTo>
                  <a:cubicBezTo>
                    <a:pt x="62" y="457"/>
                    <a:pt x="62" y="454"/>
                    <a:pt x="61" y="451"/>
                  </a:cubicBezTo>
                  <a:cubicBezTo>
                    <a:pt x="59" y="446"/>
                    <a:pt x="55" y="442"/>
                    <a:pt x="52" y="437"/>
                  </a:cubicBezTo>
                  <a:cubicBezTo>
                    <a:pt x="51" y="437"/>
                    <a:pt x="50" y="436"/>
                    <a:pt x="49" y="436"/>
                  </a:cubicBezTo>
                  <a:cubicBezTo>
                    <a:pt x="49" y="435"/>
                    <a:pt x="48" y="435"/>
                    <a:pt x="48" y="434"/>
                  </a:cubicBezTo>
                  <a:cubicBezTo>
                    <a:pt x="47" y="435"/>
                    <a:pt x="45" y="435"/>
                    <a:pt x="45" y="435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4" y="435"/>
                    <a:pt x="34" y="422"/>
                    <a:pt x="32" y="419"/>
                  </a:cubicBezTo>
                  <a:cubicBezTo>
                    <a:pt x="32" y="419"/>
                    <a:pt x="32" y="418"/>
                    <a:pt x="31" y="417"/>
                  </a:cubicBezTo>
                  <a:cubicBezTo>
                    <a:pt x="30" y="415"/>
                    <a:pt x="30" y="415"/>
                    <a:pt x="30" y="412"/>
                  </a:cubicBezTo>
                  <a:cubicBezTo>
                    <a:pt x="30" y="412"/>
                    <a:pt x="30" y="412"/>
                    <a:pt x="29" y="412"/>
                  </a:cubicBezTo>
                  <a:cubicBezTo>
                    <a:pt x="29" y="412"/>
                    <a:pt x="28" y="413"/>
                    <a:pt x="28" y="413"/>
                  </a:cubicBezTo>
                  <a:cubicBezTo>
                    <a:pt x="27" y="412"/>
                    <a:pt x="27" y="412"/>
                    <a:pt x="26" y="408"/>
                  </a:cubicBezTo>
                  <a:cubicBezTo>
                    <a:pt x="26" y="408"/>
                    <a:pt x="27" y="407"/>
                    <a:pt x="27" y="407"/>
                  </a:cubicBezTo>
                  <a:cubicBezTo>
                    <a:pt x="26" y="406"/>
                    <a:pt x="26" y="405"/>
                    <a:pt x="25" y="404"/>
                  </a:cubicBezTo>
                  <a:cubicBezTo>
                    <a:pt x="24" y="406"/>
                    <a:pt x="24" y="406"/>
                    <a:pt x="24" y="406"/>
                  </a:cubicBezTo>
                  <a:cubicBezTo>
                    <a:pt x="24" y="406"/>
                    <a:pt x="24" y="406"/>
                    <a:pt x="24" y="406"/>
                  </a:cubicBezTo>
                  <a:cubicBezTo>
                    <a:pt x="23" y="405"/>
                    <a:pt x="22" y="405"/>
                    <a:pt x="22" y="405"/>
                  </a:cubicBezTo>
                  <a:cubicBezTo>
                    <a:pt x="22" y="406"/>
                    <a:pt x="22" y="407"/>
                    <a:pt x="22" y="409"/>
                  </a:cubicBezTo>
                  <a:cubicBezTo>
                    <a:pt x="21" y="409"/>
                    <a:pt x="21" y="409"/>
                    <a:pt x="21" y="410"/>
                  </a:cubicBezTo>
                  <a:cubicBezTo>
                    <a:pt x="20" y="406"/>
                    <a:pt x="20" y="406"/>
                    <a:pt x="18" y="405"/>
                  </a:cubicBezTo>
                  <a:cubicBezTo>
                    <a:pt x="18" y="405"/>
                    <a:pt x="17" y="405"/>
                    <a:pt x="16" y="405"/>
                  </a:cubicBezTo>
                  <a:cubicBezTo>
                    <a:pt x="16" y="404"/>
                    <a:pt x="15" y="404"/>
                    <a:pt x="15" y="403"/>
                  </a:cubicBezTo>
                  <a:cubicBezTo>
                    <a:pt x="15" y="402"/>
                    <a:pt x="15" y="401"/>
                    <a:pt x="14" y="399"/>
                  </a:cubicBezTo>
                  <a:cubicBezTo>
                    <a:pt x="13" y="398"/>
                    <a:pt x="12" y="397"/>
                    <a:pt x="12" y="396"/>
                  </a:cubicBezTo>
                  <a:cubicBezTo>
                    <a:pt x="12" y="396"/>
                    <a:pt x="12" y="409"/>
                    <a:pt x="11" y="413"/>
                  </a:cubicBezTo>
                  <a:cubicBezTo>
                    <a:pt x="9" y="402"/>
                    <a:pt x="10" y="396"/>
                    <a:pt x="10" y="393"/>
                  </a:cubicBezTo>
                  <a:cubicBezTo>
                    <a:pt x="10" y="392"/>
                    <a:pt x="10" y="392"/>
                    <a:pt x="10" y="392"/>
                  </a:cubicBezTo>
                  <a:cubicBezTo>
                    <a:pt x="10" y="392"/>
                    <a:pt x="10" y="392"/>
                    <a:pt x="9" y="392"/>
                  </a:cubicBezTo>
                  <a:cubicBezTo>
                    <a:pt x="9" y="394"/>
                    <a:pt x="9" y="394"/>
                    <a:pt x="9" y="397"/>
                  </a:cubicBezTo>
                  <a:cubicBezTo>
                    <a:pt x="8" y="397"/>
                    <a:pt x="8" y="397"/>
                    <a:pt x="7" y="398"/>
                  </a:cubicBezTo>
                  <a:cubicBezTo>
                    <a:pt x="7" y="399"/>
                    <a:pt x="6" y="401"/>
                    <a:pt x="6" y="401"/>
                  </a:cubicBezTo>
                  <a:cubicBezTo>
                    <a:pt x="6" y="404"/>
                    <a:pt x="6" y="406"/>
                    <a:pt x="6" y="410"/>
                  </a:cubicBezTo>
                  <a:cubicBezTo>
                    <a:pt x="2" y="424"/>
                    <a:pt x="12" y="436"/>
                    <a:pt x="10" y="449"/>
                  </a:cubicBezTo>
                  <a:cubicBezTo>
                    <a:pt x="11" y="454"/>
                    <a:pt x="11" y="454"/>
                    <a:pt x="11" y="456"/>
                  </a:cubicBezTo>
                  <a:cubicBezTo>
                    <a:pt x="12" y="461"/>
                    <a:pt x="12" y="461"/>
                    <a:pt x="13" y="465"/>
                  </a:cubicBezTo>
                  <a:cubicBezTo>
                    <a:pt x="13" y="465"/>
                    <a:pt x="13" y="465"/>
                    <a:pt x="13" y="466"/>
                  </a:cubicBezTo>
                  <a:cubicBezTo>
                    <a:pt x="16" y="475"/>
                    <a:pt x="16" y="475"/>
                    <a:pt x="16" y="476"/>
                  </a:cubicBezTo>
                  <a:cubicBezTo>
                    <a:pt x="17" y="477"/>
                    <a:pt x="17" y="478"/>
                    <a:pt x="17" y="479"/>
                  </a:cubicBezTo>
                  <a:cubicBezTo>
                    <a:pt x="17" y="479"/>
                    <a:pt x="18" y="484"/>
                    <a:pt x="21" y="492"/>
                  </a:cubicBezTo>
                  <a:cubicBezTo>
                    <a:pt x="21" y="493"/>
                    <a:pt x="21" y="493"/>
                    <a:pt x="22" y="494"/>
                  </a:cubicBezTo>
                  <a:cubicBezTo>
                    <a:pt x="25" y="502"/>
                    <a:pt x="28" y="509"/>
                    <a:pt x="32" y="517"/>
                  </a:cubicBezTo>
                  <a:cubicBezTo>
                    <a:pt x="32" y="518"/>
                    <a:pt x="32" y="519"/>
                    <a:pt x="33" y="520"/>
                  </a:cubicBezTo>
                  <a:cubicBezTo>
                    <a:pt x="38" y="531"/>
                    <a:pt x="50" y="555"/>
                    <a:pt x="61" y="564"/>
                  </a:cubicBezTo>
                  <a:cubicBezTo>
                    <a:pt x="64" y="567"/>
                    <a:pt x="66" y="571"/>
                    <a:pt x="68" y="575"/>
                  </a:cubicBezTo>
                  <a:cubicBezTo>
                    <a:pt x="69" y="576"/>
                    <a:pt x="70" y="577"/>
                    <a:pt x="70" y="578"/>
                  </a:cubicBezTo>
                  <a:cubicBezTo>
                    <a:pt x="70" y="579"/>
                    <a:pt x="70" y="579"/>
                    <a:pt x="70" y="579"/>
                  </a:cubicBezTo>
                  <a:cubicBezTo>
                    <a:pt x="71" y="579"/>
                    <a:pt x="71" y="579"/>
                    <a:pt x="72" y="580"/>
                  </a:cubicBezTo>
                  <a:cubicBezTo>
                    <a:pt x="72" y="581"/>
                    <a:pt x="72" y="581"/>
                    <a:pt x="73" y="582"/>
                  </a:cubicBezTo>
                  <a:cubicBezTo>
                    <a:pt x="73" y="582"/>
                    <a:pt x="73" y="582"/>
                    <a:pt x="73" y="583"/>
                  </a:cubicBezTo>
                  <a:cubicBezTo>
                    <a:pt x="75" y="586"/>
                    <a:pt x="75" y="586"/>
                    <a:pt x="76" y="587"/>
                  </a:cubicBezTo>
                  <a:cubicBezTo>
                    <a:pt x="76" y="587"/>
                    <a:pt x="76" y="587"/>
                    <a:pt x="76" y="587"/>
                  </a:cubicBezTo>
                  <a:cubicBezTo>
                    <a:pt x="77" y="588"/>
                    <a:pt x="77" y="588"/>
                    <a:pt x="78" y="590"/>
                  </a:cubicBezTo>
                  <a:cubicBezTo>
                    <a:pt x="78" y="590"/>
                    <a:pt x="79" y="591"/>
                    <a:pt x="79" y="591"/>
                  </a:cubicBezTo>
                  <a:cubicBezTo>
                    <a:pt x="79" y="592"/>
                    <a:pt x="79" y="592"/>
                    <a:pt x="79" y="592"/>
                  </a:cubicBezTo>
                  <a:cubicBezTo>
                    <a:pt x="79" y="592"/>
                    <a:pt x="80" y="592"/>
                    <a:pt x="80" y="592"/>
                  </a:cubicBezTo>
                  <a:cubicBezTo>
                    <a:pt x="81" y="594"/>
                    <a:pt x="81" y="595"/>
                    <a:pt x="83" y="597"/>
                  </a:cubicBezTo>
                  <a:cubicBezTo>
                    <a:pt x="83" y="597"/>
                    <a:pt x="84" y="598"/>
                    <a:pt x="84" y="598"/>
                  </a:cubicBezTo>
                  <a:cubicBezTo>
                    <a:pt x="84" y="598"/>
                    <a:pt x="84" y="599"/>
                    <a:pt x="85" y="599"/>
                  </a:cubicBezTo>
                  <a:cubicBezTo>
                    <a:pt x="87" y="602"/>
                    <a:pt x="89" y="606"/>
                    <a:pt x="92" y="609"/>
                  </a:cubicBezTo>
                  <a:cubicBezTo>
                    <a:pt x="92" y="609"/>
                    <a:pt x="100" y="619"/>
                    <a:pt x="102" y="622"/>
                  </a:cubicBezTo>
                  <a:cubicBezTo>
                    <a:pt x="103" y="622"/>
                    <a:pt x="103" y="623"/>
                    <a:pt x="103" y="623"/>
                  </a:cubicBezTo>
                  <a:cubicBezTo>
                    <a:pt x="110" y="630"/>
                    <a:pt x="117" y="637"/>
                    <a:pt x="123" y="644"/>
                  </a:cubicBezTo>
                  <a:cubicBezTo>
                    <a:pt x="124" y="645"/>
                    <a:pt x="124" y="645"/>
                    <a:pt x="126" y="647"/>
                  </a:cubicBezTo>
                  <a:cubicBezTo>
                    <a:pt x="126" y="647"/>
                    <a:pt x="127" y="648"/>
                    <a:pt x="127" y="648"/>
                  </a:cubicBezTo>
                  <a:cubicBezTo>
                    <a:pt x="148" y="666"/>
                    <a:pt x="148" y="666"/>
                    <a:pt x="152" y="669"/>
                  </a:cubicBezTo>
                  <a:cubicBezTo>
                    <a:pt x="156" y="672"/>
                    <a:pt x="160" y="675"/>
                    <a:pt x="165" y="678"/>
                  </a:cubicBezTo>
                  <a:cubicBezTo>
                    <a:pt x="165" y="678"/>
                    <a:pt x="165" y="678"/>
                    <a:pt x="165" y="678"/>
                  </a:cubicBezTo>
                  <a:cubicBezTo>
                    <a:pt x="156" y="672"/>
                    <a:pt x="156" y="672"/>
                    <a:pt x="156" y="672"/>
                  </a:cubicBezTo>
                  <a:cubicBezTo>
                    <a:pt x="157" y="672"/>
                    <a:pt x="157" y="672"/>
                    <a:pt x="157" y="672"/>
                  </a:cubicBezTo>
                  <a:cubicBezTo>
                    <a:pt x="158" y="673"/>
                    <a:pt x="159" y="674"/>
                    <a:pt x="161" y="675"/>
                  </a:cubicBezTo>
                  <a:cubicBezTo>
                    <a:pt x="161" y="675"/>
                    <a:pt x="161" y="676"/>
                    <a:pt x="162" y="676"/>
                  </a:cubicBezTo>
                  <a:cubicBezTo>
                    <a:pt x="163" y="677"/>
                    <a:pt x="165" y="678"/>
                    <a:pt x="167" y="680"/>
                  </a:cubicBezTo>
                  <a:cubicBezTo>
                    <a:pt x="169" y="681"/>
                    <a:pt x="169" y="681"/>
                    <a:pt x="178" y="687"/>
                  </a:cubicBezTo>
                  <a:cubicBezTo>
                    <a:pt x="177" y="686"/>
                    <a:pt x="175" y="685"/>
                    <a:pt x="174" y="685"/>
                  </a:cubicBezTo>
                  <a:cubicBezTo>
                    <a:pt x="174" y="684"/>
                    <a:pt x="174" y="684"/>
                    <a:pt x="173" y="684"/>
                  </a:cubicBezTo>
                  <a:cubicBezTo>
                    <a:pt x="172" y="683"/>
                    <a:pt x="172" y="683"/>
                    <a:pt x="171" y="683"/>
                  </a:cubicBezTo>
                  <a:cubicBezTo>
                    <a:pt x="172" y="683"/>
                    <a:pt x="172" y="683"/>
                    <a:pt x="172" y="683"/>
                  </a:cubicBezTo>
                  <a:cubicBezTo>
                    <a:pt x="173" y="684"/>
                    <a:pt x="174" y="684"/>
                    <a:pt x="175" y="685"/>
                  </a:cubicBezTo>
                  <a:cubicBezTo>
                    <a:pt x="177" y="686"/>
                    <a:pt x="180" y="688"/>
                    <a:pt x="182" y="689"/>
                  </a:cubicBezTo>
                  <a:cubicBezTo>
                    <a:pt x="181" y="689"/>
                    <a:pt x="179" y="688"/>
                    <a:pt x="178" y="687"/>
                  </a:cubicBezTo>
                  <a:cubicBezTo>
                    <a:pt x="179" y="688"/>
                    <a:pt x="180" y="688"/>
                    <a:pt x="181" y="689"/>
                  </a:cubicBezTo>
                  <a:cubicBezTo>
                    <a:pt x="186" y="692"/>
                    <a:pt x="191" y="695"/>
                    <a:pt x="196" y="698"/>
                  </a:cubicBezTo>
                  <a:cubicBezTo>
                    <a:pt x="197" y="698"/>
                    <a:pt x="197" y="698"/>
                    <a:pt x="198" y="699"/>
                  </a:cubicBezTo>
                  <a:cubicBezTo>
                    <a:pt x="199" y="700"/>
                    <a:pt x="201" y="700"/>
                    <a:pt x="202" y="701"/>
                  </a:cubicBezTo>
                  <a:cubicBezTo>
                    <a:pt x="203" y="701"/>
                    <a:pt x="203" y="701"/>
                    <a:pt x="203" y="702"/>
                  </a:cubicBezTo>
                  <a:cubicBezTo>
                    <a:pt x="207" y="703"/>
                    <a:pt x="210" y="705"/>
                    <a:pt x="213" y="706"/>
                  </a:cubicBezTo>
                  <a:cubicBezTo>
                    <a:pt x="214" y="707"/>
                    <a:pt x="214" y="707"/>
                    <a:pt x="214" y="707"/>
                  </a:cubicBezTo>
                  <a:cubicBezTo>
                    <a:pt x="215" y="707"/>
                    <a:pt x="215" y="707"/>
                    <a:pt x="215" y="707"/>
                  </a:cubicBezTo>
                  <a:cubicBezTo>
                    <a:pt x="215" y="708"/>
                    <a:pt x="215" y="708"/>
                    <a:pt x="215" y="708"/>
                  </a:cubicBezTo>
                  <a:cubicBezTo>
                    <a:pt x="219" y="709"/>
                    <a:pt x="219" y="709"/>
                    <a:pt x="220" y="710"/>
                  </a:cubicBezTo>
                  <a:cubicBezTo>
                    <a:pt x="221" y="710"/>
                    <a:pt x="221" y="710"/>
                    <a:pt x="221" y="710"/>
                  </a:cubicBezTo>
                  <a:cubicBezTo>
                    <a:pt x="228" y="713"/>
                    <a:pt x="237" y="717"/>
                    <a:pt x="237" y="717"/>
                  </a:cubicBezTo>
                  <a:cubicBezTo>
                    <a:pt x="237" y="717"/>
                    <a:pt x="238" y="717"/>
                    <a:pt x="238" y="717"/>
                  </a:cubicBezTo>
                  <a:cubicBezTo>
                    <a:pt x="240" y="718"/>
                    <a:pt x="240" y="718"/>
                    <a:pt x="243" y="719"/>
                  </a:cubicBezTo>
                  <a:cubicBezTo>
                    <a:pt x="243" y="719"/>
                    <a:pt x="243" y="719"/>
                    <a:pt x="245" y="719"/>
                  </a:cubicBezTo>
                  <a:cubicBezTo>
                    <a:pt x="245" y="719"/>
                    <a:pt x="245" y="719"/>
                    <a:pt x="245" y="719"/>
                  </a:cubicBezTo>
                  <a:cubicBezTo>
                    <a:pt x="241" y="717"/>
                    <a:pt x="241" y="717"/>
                    <a:pt x="239" y="717"/>
                  </a:cubicBezTo>
                  <a:cubicBezTo>
                    <a:pt x="238" y="717"/>
                    <a:pt x="238" y="716"/>
                    <a:pt x="236" y="716"/>
                  </a:cubicBezTo>
                  <a:cubicBezTo>
                    <a:pt x="236" y="716"/>
                    <a:pt x="230" y="713"/>
                    <a:pt x="227" y="712"/>
                  </a:cubicBezTo>
                  <a:cubicBezTo>
                    <a:pt x="226" y="712"/>
                    <a:pt x="226" y="712"/>
                    <a:pt x="225" y="711"/>
                  </a:cubicBezTo>
                  <a:cubicBezTo>
                    <a:pt x="218" y="708"/>
                    <a:pt x="218" y="708"/>
                    <a:pt x="217" y="707"/>
                  </a:cubicBezTo>
                  <a:cubicBezTo>
                    <a:pt x="217" y="707"/>
                    <a:pt x="216" y="707"/>
                    <a:pt x="215" y="706"/>
                  </a:cubicBezTo>
                  <a:cubicBezTo>
                    <a:pt x="214" y="706"/>
                    <a:pt x="212" y="705"/>
                    <a:pt x="210" y="704"/>
                  </a:cubicBezTo>
                  <a:cubicBezTo>
                    <a:pt x="210" y="704"/>
                    <a:pt x="209" y="704"/>
                    <a:pt x="209" y="703"/>
                  </a:cubicBezTo>
                  <a:cubicBezTo>
                    <a:pt x="209" y="703"/>
                    <a:pt x="209" y="704"/>
                    <a:pt x="208" y="703"/>
                  </a:cubicBezTo>
                  <a:cubicBezTo>
                    <a:pt x="203" y="700"/>
                    <a:pt x="196" y="695"/>
                    <a:pt x="196" y="695"/>
                  </a:cubicBezTo>
                  <a:cubicBezTo>
                    <a:pt x="195" y="695"/>
                    <a:pt x="194" y="694"/>
                    <a:pt x="194" y="694"/>
                  </a:cubicBezTo>
                  <a:cubicBezTo>
                    <a:pt x="193" y="694"/>
                    <a:pt x="193" y="694"/>
                    <a:pt x="192" y="693"/>
                  </a:cubicBezTo>
                  <a:cubicBezTo>
                    <a:pt x="190" y="692"/>
                    <a:pt x="187" y="691"/>
                    <a:pt x="184" y="689"/>
                  </a:cubicBezTo>
                  <a:cubicBezTo>
                    <a:pt x="184" y="689"/>
                    <a:pt x="184" y="689"/>
                    <a:pt x="183" y="688"/>
                  </a:cubicBezTo>
                  <a:cubicBezTo>
                    <a:pt x="182" y="688"/>
                    <a:pt x="181" y="687"/>
                    <a:pt x="180" y="686"/>
                  </a:cubicBezTo>
                  <a:cubicBezTo>
                    <a:pt x="181" y="686"/>
                    <a:pt x="181" y="686"/>
                    <a:pt x="182" y="686"/>
                  </a:cubicBezTo>
                  <a:cubicBezTo>
                    <a:pt x="180" y="685"/>
                    <a:pt x="178" y="684"/>
                    <a:pt x="176" y="682"/>
                  </a:cubicBezTo>
                  <a:cubicBezTo>
                    <a:pt x="173" y="680"/>
                    <a:pt x="171" y="678"/>
                    <a:pt x="168" y="676"/>
                  </a:cubicBezTo>
                  <a:cubicBezTo>
                    <a:pt x="168" y="675"/>
                    <a:pt x="168" y="675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7" y="675"/>
                  </a:cubicBezTo>
                  <a:cubicBezTo>
                    <a:pt x="165" y="675"/>
                    <a:pt x="165" y="675"/>
                    <a:pt x="161" y="671"/>
                  </a:cubicBezTo>
                  <a:cubicBezTo>
                    <a:pt x="160" y="671"/>
                    <a:pt x="159" y="670"/>
                    <a:pt x="158" y="669"/>
                  </a:cubicBezTo>
                  <a:cubicBezTo>
                    <a:pt x="158" y="669"/>
                    <a:pt x="158" y="669"/>
                    <a:pt x="160" y="670"/>
                  </a:cubicBezTo>
                  <a:cubicBezTo>
                    <a:pt x="161" y="670"/>
                    <a:pt x="161" y="671"/>
                    <a:pt x="162" y="671"/>
                  </a:cubicBezTo>
                  <a:cubicBezTo>
                    <a:pt x="162" y="671"/>
                    <a:pt x="163" y="671"/>
                    <a:pt x="163" y="671"/>
                  </a:cubicBezTo>
                  <a:cubicBezTo>
                    <a:pt x="162" y="670"/>
                    <a:pt x="162" y="670"/>
                    <a:pt x="161" y="670"/>
                  </a:cubicBezTo>
                  <a:cubicBezTo>
                    <a:pt x="161" y="669"/>
                    <a:pt x="161" y="669"/>
                    <a:pt x="159" y="668"/>
                  </a:cubicBezTo>
                  <a:cubicBezTo>
                    <a:pt x="158" y="667"/>
                    <a:pt x="158" y="667"/>
                    <a:pt x="154" y="663"/>
                  </a:cubicBezTo>
                  <a:cubicBezTo>
                    <a:pt x="153" y="663"/>
                    <a:pt x="153" y="662"/>
                    <a:pt x="152" y="662"/>
                  </a:cubicBezTo>
                  <a:cubicBezTo>
                    <a:pt x="152" y="662"/>
                    <a:pt x="153" y="662"/>
                    <a:pt x="153" y="662"/>
                  </a:cubicBezTo>
                  <a:cubicBezTo>
                    <a:pt x="154" y="662"/>
                    <a:pt x="154" y="662"/>
                    <a:pt x="154" y="661"/>
                  </a:cubicBezTo>
                  <a:cubicBezTo>
                    <a:pt x="155" y="661"/>
                    <a:pt x="155" y="661"/>
                    <a:pt x="157" y="662"/>
                  </a:cubicBezTo>
                  <a:cubicBezTo>
                    <a:pt x="155" y="660"/>
                    <a:pt x="153" y="657"/>
                    <a:pt x="152" y="655"/>
                  </a:cubicBezTo>
                  <a:cubicBezTo>
                    <a:pt x="151" y="653"/>
                    <a:pt x="151" y="653"/>
                    <a:pt x="151" y="653"/>
                  </a:cubicBezTo>
                  <a:cubicBezTo>
                    <a:pt x="150" y="653"/>
                    <a:pt x="149" y="652"/>
                    <a:pt x="148" y="651"/>
                  </a:cubicBezTo>
                  <a:cubicBezTo>
                    <a:pt x="148" y="651"/>
                    <a:pt x="148" y="651"/>
                    <a:pt x="147" y="651"/>
                  </a:cubicBezTo>
                  <a:cubicBezTo>
                    <a:pt x="147" y="650"/>
                    <a:pt x="146" y="650"/>
                    <a:pt x="145" y="648"/>
                  </a:cubicBezTo>
                  <a:cubicBezTo>
                    <a:pt x="142" y="646"/>
                    <a:pt x="139" y="645"/>
                    <a:pt x="137" y="643"/>
                  </a:cubicBezTo>
                  <a:cubicBezTo>
                    <a:pt x="138" y="643"/>
                    <a:pt x="138" y="643"/>
                    <a:pt x="139" y="643"/>
                  </a:cubicBezTo>
                  <a:cubicBezTo>
                    <a:pt x="145" y="646"/>
                    <a:pt x="145" y="646"/>
                    <a:pt x="146" y="644"/>
                  </a:cubicBezTo>
                  <a:cubicBezTo>
                    <a:pt x="137" y="630"/>
                    <a:pt x="137" y="628"/>
                    <a:pt x="137" y="627"/>
                  </a:cubicBezTo>
                  <a:cubicBezTo>
                    <a:pt x="138" y="628"/>
                    <a:pt x="139" y="630"/>
                    <a:pt x="140" y="631"/>
                  </a:cubicBezTo>
                  <a:cubicBezTo>
                    <a:pt x="137" y="619"/>
                    <a:pt x="125" y="611"/>
                    <a:pt x="127" y="597"/>
                  </a:cubicBezTo>
                  <a:cubicBezTo>
                    <a:pt x="128" y="597"/>
                    <a:pt x="129" y="597"/>
                    <a:pt x="130" y="597"/>
                  </a:cubicBezTo>
                  <a:cubicBezTo>
                    <a:pt x="130" y="596"/>
                    <a:pt x="131" y="594"/>
                    <a:pt x="131" y="593"/>
                  </a:cubicBezTo>
                  <a:cubicBezTo>
                    <a:pt x="133" y="594"/>
                    <a:pt x="136" y="594"/>
                    <a:pt x="138" y="594"/>
                  </a:cubicBezTo>
                  <a:cubicBezTo>
                    <a:pt x="138" y="593"/>
                    <a:pt x="138" y="592"/>
                    <a:pt x="137" y="591"/>
                  </a:cubicBezTo>
                  <a:cubicBezTo>
                    <a:pt x="138" y="590"/>
                    <a:pt x="138" y="590"/>
                    <a:pt x="138" y="590"/>
                  </a:cubicBezTo>
                  <a:cubicBezTo>
                    <a:pt x="137" y="585"/>
                    <a:pt x="137" y="585"/>
                    <a:pt x="137" y="584"/>
                  </a:cubicBezTo>
                  <a:cubicBezTo>
                    <a:pt x="137" y="583"/>
                    <a:pt x="138" y="583"/>
                    <a:pt x="138" y="583"/>
                  </a:cubicBezTo>
                  <a:cubicBezTo>
                    <a:pt x="136" y="579"/>
                    <a:pt x="136" y="578"/>
                    <a:pt x="136" y="575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136" y="572"/>
                    <a:pt x="134" y="569"/>
                    <a:pt x="133" y="566"/>
                  </a:cubicBezTo>
                  <a:cubicBezTo>
                    <a:pt x="133" y="566"/>
                    <a:pt x="133" y="566"/>
                    <a:pt x="133" y="564"/>
                  </a:cubicBezTo>
                  <a:cubicBezTo>
                    <a:pt x="133" y="561"/>
                    <a:pt x="132" y="559"/>
                    <a:pt x="131" y="557"/>
                  </a:cubicBezTo>
                  <a:cubicBezTo>
                    <a:pt x="131" y="557"/>
                    <a:pt x="131" y="556"/>
                    <a:pt x="130" y="555"/>
                  </a:cubicBezTo>
                  <a:cubicBezTo>
                    <a:pt x="130" y="554"/>
                    <a:pt x="130" y="554"/>
                    <a:pt x="129" y="553"/>
                  </a:cubicBezTo>
                  <a:cubicBezTo>
                    <a:pt x="129" y="552"/>
                    <a:pt x="129" y="552"/>
                    <a:pt x="128" y="550"/>
                  </a:cubicBezTo>
                  <a:cubicBezTo>
                    <a:pt x="127" y="548"/>
                    <a:pt x="126" y="545"/>
                    <a:pt x="126" y="543"/>
                  </a:cubicBezTo>
                  <a:cubicBezTo>
                    <a:pt x="126" y="543"/>
                    <a:pt x="126" y="543"/>
                    <a:pt x="129" y="535"/>
                  </a:cubicBezTo>
                  <a:cubicBezTo>
                    <a:pt x="129" y="534"/>
                    <a:pt x="130" y="534"/>
                    <a:pt x="130" y="534"/>
                  </a:cubicBezTo>
                  <a:cubicBezTo>
                    <a:pt x="130" y="533"/>
                    <a:pt x="131" y="533"/>
                    <a:pt x="131" y="532"/>
                  </a:cubicBezTo>
                  <a:cubicBezTo>
                    <a:pt x="131" y="532"/>
                    <a:pt x="132" y="525"/>
                    <a:pt x="133" y="522"/>
                  </a:cubicBezTo>
                  <a:cubicBezTo>
                    <a:pt x="134" y="519"/>
                    <a:pt x="134" y="519"/>
                    <a:pt x="133" y="516"/>
                  </a:cubicBezTo>
                  <a:moveTo>
                    <a:pt x="19" y="357"/>
                  </a:moveTo>
                  <a:cubicBezTo>
                    <a:pt x="20" y="357"/>
                    <a:pt x="20" y="357"/>
                    <a:pt x="20" y="357"/>
                  </a:cubicBezTo>
                  <a:cubicBezTo>
                    <a:pt x="19" y="357"/>
                    <a:pt x="19" y="356"/>
                    <a:pt x="19" y="356"/>
                  </a:cubicBezTo>
                  <a:cubicBezTo>
                    <a:pt x="19" y="355"/>
                    <a:pt x="19" y="353"/>
                    <a:pt x="19" y="352"/>
                  </a:cubicBezTo>
                  <a:cubicBezTo>
                    <a:pt x="17" y="353"/>
                    <a:pt x="17" y="353"/>
                    <a:pt x="17" y="353"/>
                  </a:cubicBezTo>
                  <a:cubicBezTo>
                    <a:pt x="16" y="353"/>
                    <a:pt x="16" y="353"/>
                    <a:pt x="16" y="353"/>
                  </a:cubicBezTo>
                  <a:cubicBezTo>
                    <a:pt x="16" y="352"/>
                    <a:pt x="16" y="352"/>
                    <a:pt x="15" y="351"/>
                  </a:cubicBezTo>
                  <a:cubicBezTo>
                    <a:pt x="15" y="351"/>
                    <a:pt x="15" y="351"/>
                    <a:pt x="15" y="351"/>
                  </a:cubicBezTo>
                  <a:cubicBezTo>
                    <a:pt x="14" y="352"/>
                    <a:pt x="14" y="353"/>
                    <a:pt x="14" y="353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13" y="353"/>
                    <a:pt x="13" y="353"/>
                    <a:pt x="12" y="352"/>
                  </a:cubicBezTo>
                  <a:cubicBezTo>
                    <a:pt x="12" y="351"/>
                    <a:pt x="12" y="351"/>
                    <a:pt x="12" y="351"/>
                  </a:cubicBezTo>
                  <a:cubicBezTo>
                    <a:pt x="12" y="350"/>
                    <a:pt x="12" y="350"/>
                    <a:pt x="11" y="349"/>
                  </a:cubicBezTo>
                  <a:cubicBezTo>
                    <a:pt x="11" y="348"/>
                    <a:pt x="11" y="348"/>
                    <a:pt x="11" y="348"/>
                  </a:cubicBezTo>
                  <a:cubicBezTo>
                    <a:pt x="11" y="348"/>
                    <a:pt x="11" y="348"/>
                    <a:pt x="11" y="348"/>
                  </a:cubicBezTo>
                  <a:cubicBezTo>
                    <a:pt x="10" y="348"/>
                    <a:pt x="10" y="348"/>
                    <a:pt x="10" y="348"/>
                  </a:cubicBezTo>
                  <a:cubicBezTo>
                    <a:pt x="10" y="348"/>
                    <a:pt x="10" y="347"/>
                    <a:pt x="9" y="347"/>
                  </a:cubicBezTo>
                  <a:cubicBezTo>
                    <a:pt x="9" y="347"/>
                    <a:pt x="9" y="347"/>
                    <a:pt x="8" y="348"/>
                  </a:cubicBezTo>
                  <a:cubicBezTo>
                    <a:pt x="8" y="350"/>
                    <a:pt x="8" y="353"/>
                    <a:pt x="8" y="355"/>
                  </a:cubicBezTo>
                  <a:cubicBezTo>
                    <a:pt x="8" y="359"/>
                    <a:pt x="8" y="360"/>
                    <a:pt x="8" y="360"/>
                  </a:cubicBezTo>
                  <a:cubicBezTo>
                    <a:pt x="9" y="360"/>
                    <a:pt x="9" y="360"/>
                    <a:pt x="9" y="360"/>
                  </a:cubicBezTo>
                  <a:cubicBezTo>
                    <a:pt x="9" y="360"/>
                    <a:pt x="9" y="360"/>
                    <a:pt x="10" y="358"/>
                  </a:cubicBezTo>
                  <a:cubicBezTo>
                    <a:pt x="10" y="357"/>
                    <a:pt x="11" y="357"/>
                    <a:pt x="11" y="357"/>
                  </a:cubicBezTo>
                  <a:cubicBezTo>
                    <a:pt x="11" y="357"/>
                    <a:pt x="11" y="357"/>
                    <a:pt x="12" y="358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2" y="357"/>
                    <a:pt x="12" y="357"/>
                    <a:pt x="13" y="358"/>
                  </a:cubicBezTo>
                  <a:cubicBezTo>
                    <a:pt x="14" y="358"/>
                    <a:pt x="15" y="357"/>
                    <a:pt x="15" y="357"/>
                  </a:cubicBezTo>
                  <a:cubicBezTo>
                    <a:pt x="16" y="357"/>
                    <a:pt x="16" y="357"/>
                    <a:pt x="16" y="357"/>
                  </a:cubicBezTo>
                  <a:cubicBezTo>
                    <a:pt x="17" y="358"/>
                    <a:pt x="18" y="358"/>
                    <a:pt x="18" y="358"/>
                  </a:cubicBezTo>
                  <a:cubicBezTo>
                    <a:pt x="19" y="358"/>
                    <a:pt x="19" y="358"/>
                    <a:pt x="19" y="358"/>
                  </a:cubicBezTo>
                  <a:cubicBezTo>
                    <a:pt x="19" y="358"/>
                    <a:pt x="19" y="358"/>
                    <a:pt x="19" y="357"/>
                  </a:cubicBezTo>
                  <a:moveTo>
                    <a:pt x="4" y="358"/>
                  </a:moveTo>
                  <a:cubicBezTo>
                    <a:pt x="4" y="357"/>
                    <a:pt x="4" y="355"/>
                    <a:pt x="4" y="355"/>
                  </a:cubicBezTo>
                  <a:cubicBezTo>
                    <a:pt x="4" y="354"/>
                    <a:pt x="4" y="354"/>
                    <a:pt x="4" y="354"/>
                  </a:cubicBezTo>
                  <a:cubicBezTo>
                    <a:pt x="4" y="354"/>
                    <a:pt x="4" y="353"/>
                    <a:pt x="4" y="353"/>
                  </a:cubicBezTo>
                  <a:cubicBezTo>
                    <a:pt x="4" y="353"/>
                    <a:pt x="4" y="353"/>
                    <a:pt x="4" y="353"/>
                  </a:cubicBezTo>
                  <a:cubicBezTo>
                    <a:pt x="3" y="353"/>
                    <a:pt x="3" y="352"/>
                    <a:pt x="3" y="352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4" y="357"/>
                    <a:pt x="4" y="357"/>
                  </a:cubicBezTo>
                  <a:cubicBezTo>
                    <a:pt x="4" y="358"/>
                    <a:pt x="4" y="359"/>
                    <a:pt x="4" y="360"/>
                  </a:cubicBezTo>
                  <a:cubicBezTo>
                    <a:pt x="4" y="360"/>
                    <a:pt x="4" y="360"/>
                    <a:pt x="4" y="360"/>
                  </a:cubicBezTo>
                  <a:cubicBezTo>
                    <a:pt x="4" y="360"/>
                    <a:pt x="4" y="360"/>
                    <a:pt x="4" y="358"/>
                  </a:cubicBezTo>
                  <a:moveTo>
                    <a:pt x="4" y="343"/>
                  </a:moveTo>
                  <a:cubicBezTo>
                    <a:pt x="5" y="343"/>
                    <a:pt x="6" y="343"/>
                    <a:pt x="7" y="343"/>
                  </a:cubicBezTo>
                  <a:cubicBezTo>
                    <a:pt x="7" y="342"/>
                    <a:pt x="7" y="336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5" y="335"/>
                    <a:pt x="5" y="335"/>
                    <a:pt x="4" y="327"/>
                  </a:cubicBezTo>
                  <a:cubicBezTo>
                    <a:pt x="4" y="325"/>
                    <a:pt x="4" y="325"/>
                    <a:pt x="4" y="324"/>
                  </a:cubicBezTo>
                  <a:cubicBezTo>
                    <a:pt x="5" y="323"/>
                    <a:pt x="5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4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3" y="323"/>
                    <a:pt x="3" y="323"/>
                    <a:pt x="3" y="323"/>
                  </a:cubicBezTo>
                  <a:cubicBezTo>
                    <a:pt x="3" y="323"/>
                    <a:pt x="2" y="331"/>
                    <a:pt x="3" y="332"/>
                  </a:cubicBezTo>
                  <a:cubicBezTo>
                    <a:pt x="3" y="331"/>
                    <a:pt x="3" y="330"/>
                    <a:pt x="3" y="329"/>
                  </a:cubicBezTo>
                  <a:cubicBezTo>
                    <a:pt x="4" y="329"/>
                    <a:pt x="3" y="332"/>
                    <a:pt x="3" y="334"/>
                  </a:cubicBezTo>
                  <a:cubicBezTo>
                    <a:pt x="3" y="335"/>
                    <a:pt x="3" y="337"/>
                    <a:pt x="4" y="337"/>
                  </a:cubicBezTo>
                  <a:cubicBezTo>
                    <a:pt x="4" y="337"/>
                    <a:pt x="4" y="337"/>
                    <a:pt x="4" y="337"/>
                  </a:cubicBezTo>
                  <a:cubicBezTo>
                    <a:pt x="4" y="337"/>
                    <a:pt x="4" y="337"/>
                    <a:pt x="4" y="339"/>
                  </a:cubicBezTo>
                  <a:cubicBezTo>
                    <a:pt x="4" y="339"/>
                    <a:pt x="4" y="342"/>
                    <a:pt x="4" y="343"/>
                  </a:cubicBezTo>
                  <a:moveTo>
                    <a:pt x="287" y="80"/>
                  </a:moveTo>
                  <a:cubicBezTo>
                    <a:pt x="287" y="79"/>
                    <a:pt x="288" y="78"/>
                    <a:pt x="289" y="77"/>
                  </a:cubicBezTo>
                  <a:cubicBezTo>
                    <a:pt x="289" y="76"/>
                    <a:pt x="289" y="76"/>
                    <a:pt x="289" y="75"/>
                  </a:cubicBezTo>
                  <a:cubicBezTo>
                    <a:pt x="288" y="75"/>
                    <a:pt x="288" y="75"/>
                    <a:pt x="287" y="74"/>
                  </a:cubicBezTo>
                  <a:cubicBezTo>
                    <a:pt x="289" y="71"/>
                    <a:pt x="289" y="71"/>
                    <a:pt x="290" y="70"/>
                  </a:cubicBezTo>
                  <a:cubicBezTo>
                    <a:pt x="289" y="70"/>
                    <a:pt x="288" y="70"/>
                    <a:pt x="287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4" y="70"/>
                    <a:pt x="282" y="72"/>
                    <a:pt x="280" y="72"/>
                  </a:cubicBezTo>
                  <a:cubicBezTo>
                    <a:pt x="279" y="72"/>
                    <a:pt x="279" y="72"/>
                    <a:pt x="278" y="72"/>
                  </a:cubicBezTo>
                  <a:cubicBezTo>
                    <a:pt x="278" y="71"/>
                    <a:pt x="277" y="71"/>
                    <a:pt x="276" y="71"/>
                  </a:cubicBezTo>
                  <a:cubicBezTo>
                    <a:pt x="274" y="71"/>
                    <a:pt x="272" y="73"/>
                    <a:pt x="270" y="73"/>
                  </a:cubicBezTo>
                  <a:cubicBezTo>
                    <a:pt x="270" y="73"/>
                    <a:pt x="269" y="73"/>
                    <a:pt x="268" y="73"/>
                  </a:cubicBezTo>
                  <a:cubicBezTo>
                    <a:pt x="268" y="72"/>
                    <a:pt x="269" y="72"/>
                    <a:pt x="269" y="71"/>
                  </a:cubicBezTo>
                  <a:cubicBezTo>
                    <a:pt x="269" y="71"/>
                    <a:pt x="270" y="70"/>
                    <a:pt x="270" y="70"/>
                  </a:cubicBezTo>
                  <a:cubicBezTo>
                    <a:pt x="270" y="69"/>
                    <a:pt x="270" y="69"/>
                    <a:pt x="270" y="68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8" y="69"/>
                    <a:pt x="268" y="70"/>
                    <a:pt x="268" y="70"/>
                  </a:cubicBezTo>
                  <a:cubicBezTo>
                    <a:pt x="268" y="70"/>
                    <a:pt x="262" y="67"/>
                    <a:pt x="258" y="73"/>
                  </a:cubicBezTo>
                  <a:cubicBezTo>
                    <a:pt x="259" y="73"/>
                    <a:pt x="260" y="73"/>
                    <a:pt x="261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4" y="76"/>
                    <a:pt x="262" y="76"/>
                    <a:pt x="262" y="77"/>
                  </a:cubicBezTo>
                  <a:cubicBezTo>
                    <a:pt x="260" y="76"/>
                    <a:pt x="257" y="76"/>
                    <a:pt x="256" y="76"/>
                  </a:cubicBezTo>
                  <a:cubicBezTo>
                    <a:pt x="255" y="77"/>
                    <a:pt x="255" y="78"/>
                    <a:pt x="254" y="79"/>
                  </a:cubicBezTo>
                  <a:cubicBezTo>
                    <a:pt x="255" y="78"/>
                    <a:pt x="255" y="78"/>
                    <a:pt x="256" y="78"/>
                  </a:cubicBezTo>
                  <a:cubicBezTo>
                    <a:pt x="257" y="78"/>
                    <a:pt x="258" y="78"/>
                    <a:pt x="258" y="78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80"/>
                    <a:pt x="257" y="81"/>
                    <a:pt x="256" y="82"/>
                  </a:cubicBezTo>
                  <a:cubicBezTo>
                    <a:pt x="256" y="83"/>
                    <a:pt x="256" y="83"/>
                    <a:pt x="256" y="83"/>
                  </a:cubicBezTo>
                  <a:cubicBezTo>
                    <a:pt x="256" y="83"/>
                    <a:pt x="257" y="83"/>
                    <a:pt x="257" y="83"/>
                  </a:cubicBezTo>
                  <a:cubicBezTo>
                    <a:pt x="259" y="83"/>
                    <a:pt x="260" y="83"/>
                    <a:pt x="261" y="83"/>
                  </a:cubicBezTo>
                  <a:cubicBezTo>
                    <a:pt x="262" y="83"/>
                    <a:pt x="262" y="83"/>
                    <a:pt x="263" y="83"/>
                  </a:cubicBezTo>
                  <a:cubicBezTo>
                    <a:pt x="264" y="83"/>
                    <a:pt x="264" y="83"/>
                    <a:pt x="264" y="84"/>
                  </a:cubicBezTo>
                  <a:cubicBezTo>
                    <a:pt x="264" y="84"/>
                    <a:pt x="264" y="86"/>
                    <a:pt x="266" y="86"/>
                  </a:cubicBezTo>
                  <a:cubicBezTo>
                    <a:pt x="267" y="86"/>
                    <a:pt x="268" y="86"/>
                    <a:pt x="269" y="86"/>
                  </a:cubicBezTo>
                  <a:cubicBezTo>
                    <a:pt x="270" y="85"/>
                    <a:pt x="270" y="85"/>
                    <a:pt x="272" y="83"/>
                  </a:cubicBezTo>
                  <a:cubicBezTo>
                    <a:pt x="273" y="83"/>
                    <a:pt x="275" y="82"/>
                    <a:pt x="275" y="82"/>
                  </a:cubicBezTo>
                  <a:cubicBezTo>
                    <a:pt x="276" y="82"/>
                    <a:pt x="277" y="82"/>
                    <a:pt x="277" y="81"/>
                  </a:cubicBezTo>
                  <a:cubicBezTo>
                    <a:pt x="278" y="80"/>
                    <a:pt x="279" y="80"/>
                    <a:pt x="281" y="80"/>
                  </a:cubicBezTo>
                  <a:cubicBezTo>
                    <a:pt x="282" y="79"/>
                    <a:pt x="282" y="79"/>
                    <a:pt x="287" y="80"/>
                  </a:cubicBezTo>
                  <a:moveTo>
                    <a:pt x="103" y="171"/>
                  </a:moveTo>
                  <a:cubicBezTo>
                    <a:pt x="104" y="170"/>
                    <a:pt x="104" y="170"/>
                    <a:pt x="104" y="170"/>
                  </a:cubicBezTo>
                  <a:cubicBezTo>
                    <a:pt x="104" y="169"/>
                    <a:pt x="104" y="169"/>
                    <a:pt x="104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8"/>
                    <a:pt x="103" y="164"/>
                    <a:pt x="103" y="164"/>
                  </a:cubicBezTo>
                  <a:cubicBezTo>
                    <a:pt x="103" y="163"/>
                    <a:pt x="103" y="163"/>
                    <a:pt x="101" y="162"/>
                  </a:cubicBezTo>
                  <a:cubicBezTo>
                    <a:pt x="101" y="162"/>
                    <a:pt x="101" y="162"/>
                    <a:pt x="101" y="161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5" y="157"/>
                    <a:pt x="106" y="157"/>
                    <a:pt x="106" y="157"/>
                  </a:cubicBezTo>
                  <a:cubicBezTo>
                    <a:pt x="108" y="155"/>
                    <a:pt x="108" y="154"/>
                    <a:pt x="108" y="153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8" y="152"/>
                    <a:pt x="106" y="153"/>
                    <a:pt x="106" y="153"/>
                  </a:cubicBezTo>
                  <a:cubicBezTo>
                    <a:pt x="104" y="155"/>
                    <a:pt x="104" y="157"/>
                    <a:pt x="102" y="158"/>
                  </a:cubicBezTo>
                  <a:cubicBezTo>
                    <a:pt x="99" y="162"/>
                    <a:pt x="95" y="165"/>
                    <a:pt x="92" y="168"/>
                  </a:cubicBezTo>
                  <a:cubicBezTo>
                    <a:pt x="90" y="170"/>
                    <a:pt x="90" y="170"/>
                    <a:pt x="88" y="174"/>
                  </a:cubicBezTo>
                  <a:cubicBezTo>
                    <a:pt x="90" y="175"/>
                    <a:pt x="92" y="175"/>
                    <a:pt x="94" y="175"/>
                  </a:cubicBezTo>
                  <a:cubicBezTo>
                    <a:pt x="95" y="175"/>
                    <a:pt x="95" y="175"/>
                    <a:pt x="95" y="177"/>
                  </a:cubicBezTo>
                  <a:cubicBezTo>
                    <a:pt x="94" y="180"/>
                    <a:pt x="95" y="181"/>
                    <a:pt x="95" y="182"/>
                  </a:cubicBezTo>
                  <a:cubicBezTo>
                    <a:pt x="96" y="181"/>
                    <a:pt x="96" y="181"/>
                    <a:pt x="96" y="181"/>
                  </a:cubicBezTo>
                  <a:cubicBezTo>
                    <a:pt x="97" y="181"/>
                    <a:pt x="97" y="180"/>
                    <a:pt x="99" y="176"/>
                  </a:cubicBezTo>
                  <a:cubicBezTo>
                    <a:pt x="101" y="173"/>
                    <a:pt x="101" y="173"/>
                    <a:pt x="103" y="171"/>
                  </a:cubicBezTo>
                  <a:moveTo>
                    <a:pt x="89" y="162"/>
                  </a:move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89" y="161"/>
                    <a:pt x="88" y="161"/>
                  </a:cubicBezTo>
                  <a:cubicBezTo>
                    <a:pt x="88" y="161"/>
                    <a:pt x="88" y="161"/>
                    <a:pt x="88" y="161"/>
                  </a:cubicBezTo>
                  <a:cubicBezTo>
                    <a:pt x="88" y="160"/>
                    <a:pt x="88" y="160"/>
                    <a:pt x="88" y="159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7" y="158"/>
                    <a:pt x="87" y="159"/>
                    <a:pt x="86" y="159"/>
                  </a:cubicBezTo>
                  <a:cubicBezTo>
                    <a:pt x="86" y="159"/>
                    <a:pt x="86" y="160"/>
                    <a:pt x="86" y="160"/>
                  </a:cubicBezTo>
                  <a:cubicBezTo>
                    <a:pt x="86" y="161"/>
                    <a:pt x="86" y="161"/>
                    <a:pt x="86" y="162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6"/>
                    <a:pt x="85" y="166"/>
                    <a:pt x="89" y="162"/>
                  </a:cubicBezTo>
                  <a:moveTo>
                    <a:pt x="363" y="4"/>
                  </a:moveTo>
                  <a:cubicBezTo>
                    <a:pt x="363" y="3"/>
                    <a:pt x="363" y="3"/>
                    <a:pt x="363" y="3"/>
                  </a:cubicBezTo>
                  <a:cubicBezTo>
                    <a:pt x="363" y="3"/>
                    <a:pt x="363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1" y="3"/>
                  </a:cubicBezTo>
                  <a:cubicBezTo>
                    <a:pt x="361" y="3"/>
                    <a:pt x="356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3" y="4"/>
                  </a:cubicBezTo>
                  <a:cubicBezTo>
                    <a:pt x="351" y="5"/>
                    <a:pt x="349" y="5"/>
                    <a:pt x="348" y="6"/>
                  </a:cubicBezTo>
                  <a:cubicBezTo>
                    <a:pt x="350" y="5"/>
                    <a:pt x="352" y="5"/>
                    <a:pt x="354" y="4"/>
                  </a:cubicBezTo>
                  <a:cubicBezTo>
                    <a:pt x="354" y="4"/>
                    <a:pt x="355" y="4"/>
                    <a:pt x="355" y="4"/>
                  </a:cubicBezTo>
                  <a:cubicBezTo>
                    <a:pt x="358" y="3"/>
                    <a:pt x="358" y="3"/>
                    <a:pt x="360" y="3"/>
                  </a:cubicBezTo>
                  <a:cubicBezTo>
                    <a:pt x="359" y="3"/>
                    <a:pt x="359" y="3"/>
                    <a:pt x="359" y="3"/>
                  </a:cubicBezTo>
                  <a:cubicBezTo>
                    <a:pt x="357" y="3"/>
                    <a:pt x="354" y="3"/>
                    <a:pt x="352" y="4"/>
                  </a:cubicBezTo>
                  <a:cubicBezTo>
                    <a:pt x="354" y="3"/>
                    <a:pt x="354" y="3"/>
                    <a:pt x="355" y="3"/>
                  </a:cubicBezTo>
                  <a:cubicBezTo>
                    <a:pt x="355" y="3"/>
                    <a:pt x="355" y="3"/>
                    <a:pt x="356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6" y="3"/>
                    <a:pt x="356" y="3"/>
                  </a:cubicBezTo>
                  <a:cubicBezTo>
                    <a:pt x="355" y="3"/>
                    <a:pt x="355" y="3"/>
                    <a:pt x="354" y="3"/>
                  </a:cubicBezTo>
                  <a:cubicBezTo>
                    <a:pt x="354" y="3"/>
                    <a:pt x="353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0" y="3"/>
                    <a:pt x="350" y="3"/>
                  </a:cubicBezTo>
                  <a:cubicBezTo>
                    <a:pt x="351" y="3"/>
                    <a:pt x="353" y="2"/>
                    <a:pt x="355" y="2"/>
                  </a:cubicBezTo>
                  <a:cubicBezTo>
                    <a:pt x="356" y="2"/>
                    <a:pt x="356" y="2"/>
                    <a:pt x="358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359" y="2"/>
                    <a:pt x="360" y="2"/>
                    <a:pt x="361" y="2"/>
                  </a:cubicBezTo>
                  <a:cubicBezTo>
                    <a:pt x="362" y="2"/>
                    <a:pt x="362" y="2"/>
                    <a:pt x="364" y="2"/>
                  </a:cubicBezTo>
                  <a:cubicBezTo>
                    <a:pt x="364" y="2"/>
                    <a:pt x="365" y="2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6" y="1"/>
                    <a:pt x="365" y="1"/>
                    <a:pt x="366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4" y="1"/>
                    <a:pt x="364" y="1"/>
                    <a:pt x="364" y="1"/>
                  </a:cubicBezTo>
                  <a:cubicBezTo>
                    <a:pt x="363" y="1"/>
                    <a:pt x="363" y="1"/>
                    <a:pt x="363" y="1"/>
                  </a:cubicBezTo>
                  <a:cubicBezTo>
                    <a:pt x="364" y="1"/>
                    <a:pt x="364" y="1"/>
                    <a:pt x="364" y="1"/>
                  </a:cubicBezTo>
                  <a:cubicBezTo>
                    <a:pt x="364" y="1"/>
                    <a:pt x="364" y="1"/>
                    <a:pt x="365" y="1"/>
                  </a:cubicBezTo>
                  <a:cubicBezTo>
                    <a:pt x="365" y="1"/>
                    <a:pt x="366" y="1"/>
                    <a:pt x="366" y="1"/>
                  </a:cubicBezTo>
                  <a:cubicBezTo>
                    <a:pt x="367" y="1"/>
                    <a:pt x="367" y="1"/>
                    <a:pt x="368" y="1"/>
                  </a:cubicBezTo>
                  <a:cubicBezTo>
                    <a:pt x="369" y="1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69" y="0"/>
                  </a:cubicBezTo>
                  <a:cubicBezTo>
                    <a:pt x="369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5" y="0"/>
                    <a:pt x="363" y="1"/>
                    <a:pt x="362" y="1"/>
                  </a:cubicBezTo>
                  <a:cubicBezTo>
                    <a:pt x="361" y="1"/>
                    <a:pt x="361" y="1"/>
                    <a:pt x="362" y="0"/>
                  </a:cubicBezTo>
                  <a:cubicBezTo>
                    <a:pt x="362" y="0"/>
                    <a:pt x="363" y="0"/>
                    <a:pt x="363" y="0"/>
                  </a:cubicBezTo>
                  <a:cubicBezTo>
                    <a:pt x="363" y="0"/>
                    <a:pt x="362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9" y="0"/>
                    <a:pt x="359" y="1"/>
                    <a:pt x="358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5" y="1"/>
                    <a:pt x="354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7" y="2"/>
                    <a:pt x="347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0" y="1"/>
                    <a:pt x="350" y="1"/>
                  </a:cubicBezTo>
                  <a:cubicBezTo>
                    <a:pt x="349" y="1"/>
                    <a:pt x="348" y="1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4" y="2"/>
                    <a:pt x="344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2" y="2"/>
                    <a:pt x="341" y="2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1"/>
                    <a:pt x="348" y="1"/>
                    <a:pt x="346" y="1"/>
                  </a:cubicBezTo>
                  <a:cubicBezTo>
                    <a:pt x="345" y="2"/>
                    <a:pt x="344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39" y="2"/>
                    <a:pt x="338" y="3"/>
                  </a:cubicBezTo>
                  <a:cubicBezTo>
                    <a:pt x="338" y="3"/>
                    <a:pt x="338" y="3"/>
                    <a:pt x="338" y="3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40" y="2"/>
                    <a:pt x="340" y="2"/>
                  </a:cubicBezTo>
                  <a:cubicBezTo>
                    <a:pt x="341" y="2"/>
                    <a:pt x="341" y="2"/>
                    <a:pt x="342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7" y="1"/>
                    <a:pt x="347" y="1"/>
                    <a:pt x="348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6" y="3"/>
                    <a:pt x="336" y="3"/>
                    <a:pt x="336" y="3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7" y="2"/>
                    <a:pt x="336" y="2"/>
                    <a:pt x="336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2" y="3"/>
                    <a:pt x="331" y="3"/>
                    <a:pt x="329" y="3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29" y="3"/>
                    <a:pt x="328" y="3"/>
                  </a:cubicBezTo>
                  <a:cubicBezTo>
                    <a:pt x="327" y="3"/>
                    <a:pt x="326" y="3"/>
                    <a:pt x="325" y="3"/>
                  </a:cubicBezTo>
                  <a:cubicBezTo>
                    <a:pt x="325" y="3"/>
                    <a:pt x="324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19" y="4"/>
                    <a:pt x="319" y="4"/>
                    <a:pt x="319" y="4"/>
                  </a:cubicBezTo>
                  <a:cubicBezTo>
                    <a:pt x="319" y="4"/>
                    <a:pt x="318" y="4"/>
                    <a:pt x="317" y="5"/>
                  </a:cubicBezTo>
                  <a:cubicBezTo>
                    <a:pt x="317" y="5"/>
                    <a:pt x="317" y="5"/>
                    <a:pt x="317" y="5"/>
                  </a:cubicBezTo>
                  <a:cubicBezTo>
                    <a:pt x="316" y="5"/>
                    <a:pt x="315" y="5"/>
                    <a:pt x="315" y="5"/>
                  </a:cubicBezTo>
                  <a:cubicBezTo>
                    <a:pt x="315" y="5"/>
                    <a:pt x="315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3" y="5"/>
                    <a:pt x="313" y="5"/>
                    <a:pt x="313" y="5"/>
                  </a:cubicBezTo>
                  <a:cubicBezTo>
                    <a:pt x="313" y="5"/>
                    <a:pt x="313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4" y="5"/>
                    <a:pt x="313" y="6"/>
                    <a:pt x="312" y="6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0" y="6"/>
                    <a:pt x="310" y="6"/>
                    <a:pt x="310" y="6"/>
                  </a:cubicBezTo>
                  <a:cubicBezTo>
                    <a:pt x="309" y="6"/>
                    <a:pt x="308" y="6"/>
                    <a:pt x="307" y="7"/>
                  </a:cubicBezTo>
                  <a:cubicBezTo>
                    <a:pt x="306" y="7"/>
                    <a:pt x="305" y="7"/>
                    <a:pt x="305" y="7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1" y="8"/>
                    <a:pt x="301" y="8"/>
                    <a:pt x="301" y="8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300" y="8"/>
                    <a:pt x="300" y="8"/>
                    <a:pt x="299" y="8"/>
                  </a:cubicBezTo>
                  <a:cubicBezTo>
                    <a:pt x="299" y="8"/>
                    <a:pt x="298" y="8"/>
                    <a:pt x="298" y="8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298" y="8"/>
                    <a:pt x="298" y="8"/>
                    <a:pt x="297" y="8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5" y="8"/>
                    <a:pt x="295" y="8"/>
                    <a:pt x="295" y="8"/>
                  </a:cubicBezTo>
                  <a:cubicBezTo>
                    <a:pt x="295" y="8"/>
                    <a:pt x="295" y="8"/>
                    <a:pt x="295" y="8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3" y="9"/>
                    <a:pt x="293" y="9"/>
                    <a:pt x="293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89" y="10"/>
                    <a:pt x="287" y="11"/>
                    <a:pt x="284" y="11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4" y="12"/>
                    <a:pt x="284" y="12"/>
                    <a:pt x="285" y="12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4" y="12"/>
                    <a:pt x="283" y="12"/>
                    <a:pt x="282" y="13"/>
                  </a:cubicBezTo>
                  <a:cubicBezTo>
                    <a:pt x="282" y="13"/>
                    <a:pt x="282" y="13"/>
                    <a:pt x="281" y="13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80" y="13"/>
                    <a:pt x="280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8" y="13"/>
                    <a:pt x="278" y="13"/>
                    <a:pt x="277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6" y="14"/>
                    <a:pt x="275" y="14"/>
                    <a:pt x="274" y="14"/>
                  </a:cubicBezTo>
                  <a:cubicBezTo>
                    <a:pt x="274" y="14"/>
                    <a:pt x="274" y="14"/>
                    <a:pt x="274" y="14"/>
                  </a:cubicBezTo>
                  <a:cubicBezTo>
                    <a:pt x="273" y="15"/>
                    <a:pt x="273" y="15"/>
                    <a:pt x="271" y="15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7"/>
                    <a:pt x="267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7" y="20"/>
                    <a:pt x="267" y="20"/>
                    <a:pt x="267" y="20"/>
                  </a:cubicBezTo>
                  <a:cubicBezTo>
                    <a:pt x="266" y="21"/>
                    <a:pt x="264" y="21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0" y="23"/>
                    <a:pt x="260" y="23"/>
                    <a:pt x="259" y="24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59" y="24"/>
                    <a:pt x="258" y="24"/>
                    <a:pt x="258" y="24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56" y="26"/>
                    <a:pt x="255" y="26"/>
                    <a:pt x="254" y="26"/>
                  </a:cubicBezTo>
                  <a:cubicBezTo>
                    <a:pt x="254" y="27"/>
                    <a:pt x="253" y="27"/>
                    <a:pt x="252" y="27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28"/>
                    <a:pt x="251" y="28"/>
                    <a:pt x="250" y="29"/>
                  </a:cubicBezTo>
                  <a:cubicBezTo>
                    <a:pt x="249" y="29"/>
                    <a:pt x="249" y="29"/>
                    <a:pt x="247" y="30"/>
                  </a:cubicBezTo>
                  <a:cubicBezTo>
                    <a:pt x="246" y="31"/>
                    <a:pt x="245" y="31"/>
                    <a:pt x="244" y="32"/>
                  </a:cubicBezTo>
                  <a:cubicBezTo>
                    <a:pt x="243" y="32"/>
                    <a:pt x="242" y="32"/>
                    <a:pt x="242" y="33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2" y="33"/>
                    <a:pt x="241" y="33"/>
                    <a:pt x="240" y="34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8" y="35"/>
                    <a:pt x="237" y="35"/>
                    <a:pt x="235" y="36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4" y="36"/>
                    <a:pt x="233" y="37"/>
                    <a:pt x="233" y="37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3" y="38"/>
                    <a:pt x="233" y="38"/>
                    <a:pt x="234" y="38"/>
                  </a:cubicBezTo>
                  <a:cubicBezTo>
                    <a:pt x="235" y="37"/>
                    <a:pt x="235" y="37"/>
                    <a:pt x="237" y="38"/>
                  </a:cubicBezTo>
                  <a:cubicBezTo>
                    <a:pt x="234" y="39"/>
                    <a:pt x="234" y="39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2" y="42"/>
                    <a:pt x="232" y="42"/>
                    <a:pt x="231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29" y="43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29" y="43"/>
                    <a:pt x="229" y="43"/>
                    <a:pt x="228" y="42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9" y="47"/>
                    <a:pt x="219" y="47"/>
                    <a:pt x="217" y="49"/>
                  </a:cubicBezTo>
                  <a:cubicBezTo>
                    <a:pt x="220" y="48"/>
                    <a:pt x="220" y="48"/>
                    <a:pt x="221" y="48"/>
                  </a:cubicBezTo>
                  <a:cubicBezTo>
                    <a:pt x="222" y="47"/>
                    <a:pt x="223" y="46"/>
                    <a:pt x="224" y="46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4"/>
                    <a:pt x="225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45"/>
                    <a:pt x="226" y="45"/>
                    <a:pt x="227" y="46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6" y="46"/>
                    <a:pt x="225" y="47"/>
                    <a:pt x="225" y="47"/>
                  </a:cubicBezTo>
                  <a:cubicBezTo>
                    <a:pt x="224" y="47"/>
                    <a:pt x="223" y="48"/>
                    <a:pt x="222" y="48"/>
                  </a:cubicBezTo>
                  <a:cubicBezTo>
                    <a:pt x="222" y="48"/>
                    <a:pt x="222" y="48"/>
                    <a:pt x="221" y="49"/>
                  </a:cubicBezTo>
                  <a:cubicBezTo>
                    <a:pt x="221" y="49"/>
                    <a:pt x="220" y="50"/>
                    <a:pt x="220" y="50"/>
                  </a:cubicBezTo>
                  <a:cubicBezTo>
                    <a:pt x="219" y="51"/>
                    <a:pt x="218" y="52"/>
                    <a:pt x="217" y="52"/>
                  </a:cubicBezTo>
                  <a:cubicBezTo>
                    <a:pt x="217" y="52"/>
                    <a:pt x="216" y="52"/>
                    <a:pt x="215" y="52"/>
                  </a:cubicBezTo>
                  <a:cubicBezTo>
                    <a:pt x="215" y="52"/>
                    <a:pt x="214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2" y="53"/>
                  </a:cubicBezTo>
                  <a:cubicBezTo>
                    <a:pt x="211" y="54"/>
                    <a:pt x="209" y="55"/>
                    <a:pt x="208" y="55"/>
                  </a:cubicBezTo>
                  <a:cubicBezTo>
                    <a:pt x="206" y="56"/>
                    <a:pt x="204" y="56"/>
                    <a:pt x="203" y="58"/>
                  </a:cubicBezTo>
                  <a:cubicBezTo>
                    <a:pt x="203" y="58"/>
                    <a:pt x="203" y="58"/>
                    <a:pt x="202" y="59"/>
                  </a:cubicBezTo>
                  <a:cubicBezTo>
                    <a:pt x="193" y="66"/>
                    <a:pt x="193" y="66"/>
                    <a:pt x="193" y="67"/>
                  </a:cubicBezTo>
                  <a:cubicBezTo>
                    <a:pt x="194" y="67"/>
                    <a:pt x="194" y="67"/>
                    <a:pt x="195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5" y="68"/>
                    <a:pt x="194" y="68"/>
                    <a:pt x="194" y="69"/>
                  </a:cubicBezTo>
                  <a:cubicBezTo>
                    <a:pt x="193" y="69"/>
                    <a:pt x="193" y="68"/>
                    <a:pt x="193" y="69"/>
                  </a:cubicBezTo>
                  <a:cubicBezTo>
                    <a:pt x="187" y="73"/>
                    <a:pt x="187" y="73"/>
                    <a:pt x="186" y="74"/>
                  </a:cubicBezTo>
                  <a:cubicBezTo>
                    <a:pt x="188" y="74"/>
                    <a:pt x="189" y="72"/>
                    <a:pt x="191" y="73"/>
                  </a:cubicBezTo>
                  <a:cubicBezTo>
                    <a:pt x="190" y="73"/>
                    <a:pt x="189" y="74"/>
                    <a:pt x="187" y="76"/>
                  </a:cubicBezTo>
                  <a:cubicBezTo>
                    <a:pt x="182" y="79"/>
                    <a:pt x="178" y="81"/>
                    <a:pt x="173" y="94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6"/>
                    <a:pt x="173" y="97"/>
                  </a:cubicBezTo>
                  <a:cubicBezTo>
                    <a:pt x="174" y="97"/>
                    <a:pt x="174" y="97"/>
                    <a:pt x="175" y="96"/>
                  </a:cubicBezTo>
                  <a:cubicBezTo>
                    <a:pt x="175" y="96"/>
                    <a:pt x="175" y="96"/>
                    <a:pt x="176" y="96"/>
                  </a:cubicBezTo>
                  <a:cubicBezTo>
                    <a:pt x="176" y="96"/>
                    <a:pt x="176" y="96"/>
                    <a:pt x="177" y="97"/>
                  </a:cubicBezTo>
                  <a:cubicBezTo>
                    <a:pt x="176" y="97"/>
                    <a:pt x="176" y="98"/>
                    <a:pt x="175" y="99"/>
                  </a:cubicBezTo>
                  <a:cubicBezTo>
                    <a:pt x="176" y="99"/>
                    <a:pt x="176" y="100"/>
                    <a:pt x="177" y="100"/>
                  </a:cubicBezTo>
                  <a:cubicBezTo>
                    <a:pt x="176" y="101"/>
                    <a:pt x="176" y="102"/>
                    <a:pt x="176" y="102"/>
                  </a:cubicBezTo>
                  <a:cubicBezTo>
                    <a:pt x="177" y="102"/>
                    <a:pt x="180" y="102"/>
                    <a:pt x="182" y="100"/>
                  </a:cubicBezTo>
                  <a:cubicBezTo>
                    <a:pt x="182" y="100"/>
                    <a:pt x="182" y="99"/>
                    <a:pt x="183" y="99"/>
                  </a:cubicBezTo>
                  <a:cubicBezTo>
                    <a:pt x="194" y="85"/>
                    <a:pt x="196" y="85"/>
                    <a:pt x="197" y="85"/>
                  </a:cubicBezTo>
                  <a:cubicBezTo>
                    <a:pt x="197" y="85"/>
                    <a:pt x="198" y="85"/>
                    <a:pt x="198" y="85"/>
                  </a:cubicBezTo>
                  <a:cubicBezTo>
                    <a:pt x="201" y="85"/>
                    <a:pt x="203" y="82"/>
                    <a:pt x="205" y="81"/>
                  </a:cubicBezTo>
                  <a:cubicBezTo>
                    <a:pt x="206" y="80"/>
                    <a:pt x="208" y="79"/>
                    <a:pt x="209" y="77"/>
                  </a:cubicBezTo>
                  <a:cubicBezTo>
                    <a:pt x="211" y="76"/>
                    <a:pt x="211" y="76"/>
                    <a:pt x="220" y="70"/>
                  </a:cubicBezTo>
                  <a:cubicBezTo>
                    <a:pt x="221" y="70"/>
                    <a:pt x="222" y="70"/>
                    <a:pt x="223" y="70"/>
                  </a:cubicBezTo>
                  <a:cubicBezTo>
                    <a:pt x="224" y="68"/>
                    <a:pt x="224" y="68"/>
                    <a:pt x="225" y="67"/>
                  </a:cubicBezTo>
                  <a:cubicBezTo>
                    <a:pt x="226" y="67"/>
                    <a:pt x="226" y="67"/>
                    <a:pt x="227" y="68"/>
                  </a:cubicBezTo>
                  <a:cubicBezTo>
                    <a:pt x="225" y="69"/>
                    <a:pt x="225" y="69"/>
                    <a:pt x="225" y="70"/>
                  </a:cubicBezTo>
                  <a:cubicBezTo>
                    <a:pt x="228" y="71"/>
                    <a:pt x="229" y="68"/>
                    <a:pt x="232" y="67"/>
                  </a:cubicBezTo>
                  <a:cubicBezTo>
                    <a:pt x="232" y="67"/>
                    <a:pt x="232" y="67"/>
                    <a:pt x="233" y="67"/>
                  </a:cubicBezTo>
                  <a:cubicBezTo>
                    <a:pt x="234" y="67"/>
                    <a:pt x="234" y="67"/>
                    <a:pt x="235" y="66"/>
                  </a:cubicBezTo>
                  <a:cubicBezTo>
                    <a:pt x="237" y="65"/>
                    <a:pt x="239" y="64"/>
                    <a:pt x="241" y="63"/>
                  </a:cubicBezTo>
                  <a:cubicBezTo>
                    <a:pt x="242" y="63"/>
                    <a:pt x="242" y="63"/>
                    <a:pt x="245" y="61"/>
                  </a:cubicBezTo>
                  <a:cubicBezTo>
                    <a:pt x="247" y="61"/>
                    <a:pt x="247" y="61"/>
                    <a:pt x="247" y="61"/>
                  </a:cubicBezTo>
                  <a:cubicBezTo>
                    <a:pt x="247" y="60"/>
                    <a:pt x="247" y="60"/>
                    <a:pt x="248" y="60"/>
                  </a:cubicBezTo>
                  <a:cubicBezTo>
                    <a:pt x="251" y="58"/>
                    <a:pt x="251" y="58"/>
                    <a:pt x="252" y="57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2" y="56"/>
                    <a:pt x="252" y="56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8"/>
                    <a:pt x="254" y="58"/>
                    <a:pt x="255" y="58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63" y="59"/>
                    <a:pt x="269" y="53"/>
                    <a:pt x="276" y="51"/>
                  </a:cubicBezTo>
                  <a:cubicBezTo>
                    <a:pt x="277" y="51"/>
                    <a:pt x="278" y="51"/>
                    <a:pt x="280" y="51"/>
                  </a:cubicBezTo>
                  <a:cubicBezTo>
                    <a:pt x="283" y="50"/>
                    <a:pt x="283" y="50"/>
                    <a:pt x="284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2" y="49"/>
                    <a:pt x="281" y="50"/>
                  </a:cubicBezTo>
                  <a:cubicBezTo>
                    <a:pt x="280" y="50"/>
                    <a:pt x="280" y="50"/>
                    <a:pt x="280" y="50"/>
                  </a:cubicBezTo>
                  <a:cubicBezTo>
                    <a:pt x="280" y="50"/>
                    <a:pt x="280" y="50"/>
                    <a:pt x="279" y="50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49"/>
                    <a:pt x="278" y="49"/>
                    <a:pt x="278" y="49"/>
                  </a:cubicBezTo>
                  <a:cubicBezTo>
                    <a:pt x="277" y="48"/>
                    <a:pt x="277" y="48"/>
                    <a:pt x="276" y="48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77" y="46"/>
                    <a:pt x="277" y="46"/>
                    <a:pt x="277" y="46"/>
                  </a:cubicBezTo>
                  <a:cubicBezTo>
                    <a:pt x="277" y="46"/>
                    <a:pt x="278" y="46"/>
                    <a:pt x="279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1" y="45"/>
                    <a:pt x="283" y="44"/>
                    <a:pt x="285" y="44"/>
                  </a:cubicBezTo>
                  <a:cubicBezTo>
                    <a:pt x="283" y="46"/>
                    <a:pt x="283" y="46"/>
                    <a:pt x="283" y="47"/>
                  </a:cubicBezTo>
                  <a:cubicBezTo>
                    <a:pt x="283" y="48"/>
                    <a:pt x="283" y="48"/>
                    <a:pt x="283" y="48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6" y="45"/>
                    <a:pt x="293" y="46"/>
                    <a:pt x="291" y="42"/>
                  </a:cubicBezTo>
                  <a:cubicBezTo>
                    <a:pt x="293" y="38"/>
                    <a:pt x="293" y="38"/>
                    <a:pt x="293" y="37"/>
                  </a:cubicBezTo>
                  <a:cubicBezTo>
                    <a:pt x="294" y="37"/>
                    <a:pt x="294" y="37"/>
                    <a:pt x="294" y="37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6" y="38"/>
                  </a:cubicBezTo>
                  <a:cubicBezTo>
                    <a:pt x="297" y="38"/>
                    <a:pt x="297" y="38"/>
                    <a:pt x="298" y="36"/>
                  </a:cubicBezTo>
                  <a:cubicBezTo>
                    <a:pt x="299" y="36"/>
                    <a:pt x="299" y="36"/>
                    <a:pt x="299" y="35"/>
                  </a:cubicBezTo>
                  <a:cubicBezTo>
                    <a:pt x="300" y="35"/>
                    <a:pt x="301" y="34"/>
                    <a:pt x="301" y="34"/>
                  </a:cubicBezTo>
                  <a:cubicBezTo>
                    <a:pt x="300" y="34"/>
                    <a:pt x="300" y="34"/>
                    <a:pt x="298" y="34"/>
                  </a:cubicBezTo>
                  <a:cubicBezTo>
                    <a:pt x="297" y="34"/>
                    <a:pt x="297" y="34"/>
                    <a:pt x="296" y="34"/>
                  </a:cubicBezTo>
                  <a:cubicBezTo>
                    <a:pt x="297" y="34"/>
                    <a:pt x="297" y="34"/>
                    <a:pt x="299" y="33"/>
                  </a:cubicBezTo>
                  <a:cubicBezTo>
                    <a:pt x="299" y="33"/>
                    <a:pt x="299" y="32"/>
                    <a:pt x="299" y="32"/>
                  </a:cubicBezTo>
                  <a:cubicBezTo>
                    <a:pt x="300" y="32"/>
                    <a:pt x="300" y="32"/>
                    <a:pt x="300" y="32"/>
                  </a:cubicBezTo>
                  <a:cubicBezTo>
                    <a:pt x="301" y="32"/>
                    <a:pt x="301" y="32"/>
                    <a:pt x="302" y="32"/>
                  </a:cubicBezTo>
                  <a:cubicBezTo>
                    <a:pt x="301" y="32"/>
                    <a:pt x="301" y="33"/>
                    <a:pt x="300" y="33"/>
                  </a:cubicBezTo>
                  <a:cubicBezTo>
                    <a:pt x="300" y="33"/>
                    <a:pt x="301" y="33"/>
                    <a:pt x="302" y="33"/>
                  </a:cubicBezTo>
                  <a:cubicBezTo>
                    <a:pt x="303" y="33"/>
                    <a:pt x="303" y="32"/>
                    <a:pt x="304" y="32"/>
                  </a:cubicBezTo>
                  <a:cubicBezTo>
                    <a:pt x="304" y="32"/>
                    <a:pt x="304" y="32"/>
                    <a:pt x="305" y="33"/>
                  </a:cubicBezTo>
                  <a:cubicBezTo>
                    <a:pt x="308" y="32"/>
                    <a:pt x="309" y="31"/>
                    <a:pt x="309" y="30"/>
                  </a:cubicBezTo>
                  <a:cubicBezTo>
                    <a:pt x="308" y="30"/>
                    <a:pt x="307" y="30"/>
                    <a:pt x="307" y="30"/>
                  </a:cubicBezTo>
                  <a:cubicBezTo>
                    <a:pt x="307" y="30"/>
                    <a:pt x="307" y="30"/>
                    <a:pt x="311" y="29"/>
                  </a:cubicBezTo>
                  <a:cubicBezTo>
                    <a:pt x="311" y="29"/>
                    <a:pt x="312" y="29"/>
                    <a:pt x="313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4" y="29"/>
                    <a:pt x="315" y="28"/>
                    <a:pt x="315" y="28"/>
                  </a:cubicBezTo>
                  <a:cubicBezTo>
                    <a:pt x="315" y="27"/>
                    <a:pt x="315" y="27"/>
                    <a:pt x="315" y="27"/>
                  </a:cubicBezTo>
                  <a:cubicBezTo>
                    <a:pt x="316" y="26"/>
                    <a:pt x="316" y="26"/>
                    <a:pt x="318" y="24"/>
                  </a:cubicBezTo>
                  <a:cubicBezTo>
                    <a:pt x="318" y="24"/>
                    <a:pt x="319" y="24"/>
                    <a:pt x="320" y="24"/>
                  </a:cubicBezTo>
                  <a:cubicBezTo>
                    <a:pt x="320" y="24"/>
                    <a:pt x="321" y="23"/>
                    <a:pt x="322" y="22"/>
                  </a:cubicBezTo>
                  <a:cubicBezTo>
                    <a:pt x="322" y="22"/>
                    <a:pt x="323" y="21"/>
                    <a:pt x="324" y="20"/>
                  </a:cubicBezTo>
                  <a:cubicBezTo>
                    <a:pt x="323" y="20"/>
                    <a:pt x="323" y="20"/>
                    <a:pt x="322" y="20"/>
                  </a:cubicBezTo>
                  <a:cubicBezTo>
                    <a:pt x="323" y="20"/>
                    <a:pt x="323" y="20"/>
                    <a:pt x="323" y="19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4" y="19"/>
                    <a:pt x="324" y="19"/>
                    <a:pt x="324" y="19"/>
                  </a:cubicBezTo>
                  <a:cubicBezTo>
                    <a:pt x="325" y="18"/>
                    <a:pt x="325" y="18"/>
                    <a:pt x="327" y="18"/>
                  </a:cubicBezTo>
                  <a:cubicBezTo>
                    <a:pt x="327" y="18"/>
                    <a:pt x="327" y="18"/>
                    <a:pt x="328" y="19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5" y="20"/>
                    <a:pt x="325" y="20"/>
                    <a:pt x="324" y="21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326" y="20"/>
                    <a:pt x="327" y="19"/>
                    <a:pt x="330" y="18"/>
                  </a:cubicBezTo>
                  <a:cubicBezTo>
                    <a:pt x="330" y="18"/>
                    <a:pt x="330" y="17"/>
                    <a:pt x="331" y="17"/>
                  </a:cubicBezTo>
                  <a:cubicBezTo>
                    <a:pt x="331" y="17"/>
                    <a:pt x="331" y="17"/>
                    <a:pt x="331" y="16"/>
                  </a:cubicBezTo>
                  <a:cubicBezTo>
                    <a:pt x="331" y="16"/>
                    <a:pt x="330" y="16"/>
                    <a:pt x="330" y="16"/>
                  </a:cubicBezTo>
                  <a:cubicBezTo>
                    <a:pt x="330" y="16"/>
                    <a:pt x="330" y="16"/>
                    <a:pt x="329" y="16"/>
                  </a:cubicBezTo>
                  <a:cubicBezTo>
                    <a:pt x="330" y="16"/>
                    <a:pt x="330" y="16"/>
                    <a:pt x="331" y="15"/>
                  </a:cubicBezTo>
                  <a:cubicBezTo>
                    <a:pt x="332" y="15"/>
                    <a:pt x="332" y="15"/>
                    <a:pt x="332" y="15"/>
                  </a:cubicBezTo>
                  <a:cubicBezTo>
                    <a:pt x="333" y="15"/>
                    <a:pt x="333" y="15"/>
                    <a:pt x="334" y="14"/>
                  </a:cubicBezTo>
                  <a:cubicBezTo>
                    <a:pt x="333" y="14"/>
                    <a:pt x="333" y="14"/>
                    <a:pt x="330" y="15"/>
                  </a:cubicBezTo>
                  <a:cubicBezTo>
                    <a:pt x="331" y="14"/>
                    <a:pt x="332" y="14"/>
                    <a:pt x="333" y="13"/>
                  </a:cubicBezTo>
                  <a:cubicBezTo>
                    <a:pt x="333" y="13"/>
                    <a:pt x="333" y="13"/>
                    <a:pt x="338" y="11"/>
                  </a:cubicBezTo>
                  <a:cubicBezTo>
                    <a:pt x="339" y="11"/>
                    <a:pt x="339" y="11"/>
                    <a:pt x="339" y="11"/>
                  </a:cubicBezTo>
                  <a:cubicBezTo>
                    <a:pt x="340" y="10"/>
                    <a:pt x="340" y="10"/>
                    <a:pt x="342" y="10"/>
                  </a:cubicBezTo>
                  <a:cubicBezTo>
                    <a:pt x="342" y="10"/>
                    <a:pt x="342" y="10"/>
                    <a:pt x="343" y="10"/>
                  </a:cubicBezTo>
                  <a:cubicBezTo>
                    <a:pt x="343" y="10"/>
                    <a:pt x="346" y="8"/>
                    <a:pt x="353" y="6"/>
                  </a:cubicBezTo>
                  <a:cubicBezTo>
                    <a:pt x="354" y="6"/>
                    <a:pt x="354" y="6"/>
                    <a:pt x="354" y="6"/>
                  </a:cubicBezTo>
                  <a:cubicBezTo>
                    <a:pt x="354" y="6"/>
                    <a:pt x="353" y="6"/>
                    <a:pt x="352" y="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3" y="6"/>
                    <a:pt x="354" y="6"/>
                    <a:pt x="354" y="6"/>
                  </a:cubicBezTo>
                  <a:cubicBezTo>
                    <a:pt x="355" y="6"/>
                    <a:pt x="355" y="6"/>
                    <a:pt x="355" y="6"/>
                  </a:cubicBezTo>
                  <a:cubicBezTo>
                    <a:pt x="356" y="5"/>
                    <a:pt x="358" y="5"/>
                    <a:pt x="359" y="5"/>
                  </a:cubicBezTo>
                  <a:cubicBezTo>
                    <a:pt x="359" y="5"/>
                    <a:pt x="359" y="5"/>
                    <a:pt x="360" y="5"/>
                  </a:cubicBezTo>
                  <a:cubicBezTo>
                    <a:pt x="361" y="5"/>
                    <a:pt x="361" y="5"/>
                    <a:pt x="363" y="4"/>
                  </a:cubicBezTo>
                  <a:moveTo>
                    <a:pt x="346" y="1"/>
                  </a:moveTo>
                  <a:cubicBezTo>
                    <a:pt x="347" y="1"/>
                    <a:pt x="348" y="1"/>
                    <a:pt x="349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4" y="0"/>
                    <a:pt x="355" y="0"/>
                  </a:cubicBezTo>
                  <a:cubicBezTo>
                    <a:pt x="355" y="0"/>
                    <a:pt x="356" y="0"/>
                    <a:pt x="356" y="0"/>
                  </a:cubicBezTo>
                  <a:cubicBezTo>
                    <a:pt x="355" y="0"/>
                    <a:pt x="353" y="0"/>
                    <a:pt x="352" y="0"/>
                  </a:cubicBezTo>
                  <a:cubicBezTo>
                    <a:pt x="353" y="0"/>
                    <a:pt x="353" y="0"/>
                    <a:pt x="354" y="0"/>
                  </a:cubicBezTo>
                  <a:cubicBezTo>
                    <a:pt x="353" y="0"/>
                    <a:pt x="352" y="0"/>
                    <a:pt x="351" y="0"/>
                  </a:cubicBezTo>
                  <a:cubicBezTo>
                    <a:pt x="352" y="0"/>
                    <a:pt x="353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4" y="0"/>
                    <a:pt x="352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0" y="0"/>
                    <a:pt x="351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49" y="0"/>
                    <a:pt x="348" y="0"/>
                    <a:pt x="347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1" y="1"/>
                    <a:pt x="339" y="1"/>
                    <a:pt x="336" y="1"/>
                  </a:cubicBezTo>
                  <a:cubicBezTo>
                    <a:pt x="337" y="1"/>
                    <a:pt x="339" y="1"/>
                    <a:pt x="340" y="1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1" y="1"/>
                    <a:pt x="343" y="1"/>
                    <a:pt x="345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3" y="0"/>
                    <a:pt x="341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37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1" y="3"/>
                    <a:pt x="321" y="3"/>
                    <a:pt x="320" y="3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26" y="2"/>
                    <a:pt x="326" y="2"/>
                    <a:pt x="326" y="2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8" y="3"/>
                    <a:pt x="319" y="3"/>
                    <a:pt x="321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6" y="2"/>
                    <a:pt x="326" y="2"/>
                    <a:pt x="326" y="2"/>
                  </a:cubicBezTo>
                  <a:cubicBezTo>
                    <a:pt x="328" y="2"/>
                    <a:pt x="329" y="2"/>
                    <a:pt x="331" y="2"/>
                  </a:cubicBezTo>
                  <a:cubicBezTo>
                    <a:pt x="330" y="2"/>
                    <a:pt x="330" y="2"/>
                    <a:pt x="330" y="2"/>
                  </a:cubicBezTo>
                  <a:cubicBezTo>
                    <a:pt x="330" y="2"/>
                    <a:pt x="330" y="2"/>
                    <a:pt x="330" y="2"/>
                  </a:cubicBezTo>
                  <a:cubicBezTo>
                    <a:pt x="328" y="2"/>
                    <a:pt x="326" y="3"/>
                    <a:pt x="324" y="3"/>
                  </a:cubicBezTo>
                  <a:cubicBezTo>
                    <a:pt x="324" y="3"/>
                    <a:pt x="324" y="3"/>
                    <a:pt x="324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8" y="3"/>
                    <a:pt x="317" y="4"/>
                    <a:pt x="317" y="4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5" y="4"/>
                    <a:pt x="314" y="4"/>
                    <a:pt x="313" y="4"/>
                  </a:cubicBezTo>
                  <a:cubicBezTo>
                    <a:pt x="312" y="4"/>
                    <a:pt x="312" y="4"/>
                    <a:pt x="312" y="4"/>
                  </a:cubicBezTo>
                  <a:cubicBezTo>
                    <a:pt x="310" y="5"/>
                    <a:pt x="310" y="5"/>
                    <a:pt x="310" y="5"/>
                  </a:cubicBezTo>
                  <a:cubicBezTo>
                    <a:pt x="307" y="5"/>
                    <a:pt x="307" y="5"/>
                    <a:pt x="307" y="5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306" y="6"/>
                    <a:pt x="306" y="6"/>
                    <a:pt x="306" y="6"/>
                  </a:cubicBezTo>
                  <a:cubicBezTo>
                    <a:pt x="308" y="4"/>
                    <a:pt x="311" y="5"/>
                    <a:pt x="314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2" y="4"/>
                    <a:pt x="312" y="4"/>
                    <a:pt x="312" y="4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7" y="7"/>
                    <a:pt x="296" y="7"/>
                    <a:pt x="294" y="8"/>
                  </a:cubicBezTo>
                  <a:cubicBezTo>
                    <a:pt x="293" y="8"/>
                    <a:pt x="292" y="8"/>
                    <a:pt x="291" y="9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5" y="7"/>
                    <a:pt x="295" y="7"/>
                    <a:pt x="295" y="7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2" y="8"/>
                    <a:pt x="291" y="8"/>
                    <a:pt x="290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2" y="11"/>
                    <a:pt x="284" y="10"/>
                    <a:pt x="285" y="10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78" y="11"/>
                    <a:pt x="278" y="11"/>
                    <a:pt x="278" y="11"/>
                  </a:cubicBezTo>
                  <a:cubicBezTo>
                    <a:pt x="278" y="12"/>
                    <a:pt x="278" y="12"/>
                    <a:pt x="278" y="12"/>
                  </a:cubicBezTo>
                  <a:cubicBezTo>
                    <a:pt x="280" y="11"/>
                    <a:pt x="282" y="11"/>
                    <a:pt x="283" y="10"/>
                  </a:cubicBezTo>
                  <a:cubicBezTo>
                    <a:pt x="280" y="11"/>
                    <a:pt x="277" y="12"/>
                    <a:pt x="274" y="12"/>
                  </a:cubicBezTo>
                  <a:cubicBezTo>
                    <a:pt x="271" y="13"/>
                    <a:pt x="271" y="13"/>
                    <a:pt x="271" y="13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6" y="15"/>
                    <a:pt x="267" y="15"/>
                  </a:cubicBezTo>
                  <a:cubicBezTo>
                    <a:pt x="266" y="15"/>
                    <a:pt x="265" y="15"/>
                    <a:pt x="265" y="15"/>
                  </a:cubicBezTo>
                  <a:cubicBezTo>
                    <a:pt x="266" y="15"/>
                    <a:pt x="267" y="15"/>
                    <a:pt x="267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7" y="15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264" y="16"/>
                    <a:pt x="264" y="16"/>
                    <a:pt x="263" y="16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8" y="15"/>
                    <a:pt x="268" y="15"/>
                    <a:pt x="271" y="14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7" y="12"/>
                    <a:pt x="277" y="12"/>
                    <a:pt x="277" y="12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8" y="10"/>
                    <a:pt x="291" y="9"/>
                    <a:pt x="293" y="8"/>
                  </a:cubicBezTo>
                  <a:cubicBezTo>
                    <a:pt x="294" y="8"/>
                    <a:pt x="294" y="8"/>
                    <a:pt x="294" y="8"/>
                  </a:cubicBezTo>
                  <a:cubicBezTo>
                    <a:pt x="294" y="8"/>
                    <a:pt x="299" y="7"/>
                    <a:pt x="300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9" y="7"/>
                    <a:pt x="299" y="7"/>
                    <a:pt x="299" y="7"/>
                  </a:cubicBezTo>
                  <a:cubicBezTo>
                    <a:pt x="300" y="7"/>
                    <a:pt x="302" y="6"/>
                    <a:pt x="304" y="6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2" y="7"/>
                    <a:pt x="304" y="6"/>
                    <a:pt x="305" y="6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9" y="6"/>
                    <a:pt x="309" y="6"/>
                    <a:pt x="309" y="6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8" y="4"/>
                    <a:pt x="318" y="4"/>
                    <a:pt x="318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3" y="3"/>
                    <a:pt x="327" y="3"/>
                    <a:pt x="330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2" y="2"/>
                    <a:pt x="332" y="2"/>
                    <a:pt x="332" y="2"/>
                  </a:cubicBezTo>
                  <a:cubicBezTo>
                    <a:pt x="333" y="2"/>
                    <a:pt x="334" y="2"/>
                    <a:pt x="335" y="2"/>
                  </a:cubicBezTo>
                  <a:cubicBezTo>
                    <a:pt x="333" y="2"/>
                    <a:pt x="333" y="2"/>
                    <a:pt x="332" y="2"/>
                  </a:cubicBezTo>
                  <a:cubicBezTo>
                    <a:pt x="333" y="2"/>
                    <a:pt x="333" y="2"/>
                    <a:pt x="333" y="2"/>
                  </a:cubicBezTo>
                  <a:cubicBezTo>
                    <a:pt x="332" y="2"/>
                    <a:pt x="332" y="2"/>
                    <a:pt x="332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8" y="2"/>
                    <a:pt x="340" y="2"/>
                    <a:pt x="341" y="1"/>
                  </a:cubicBezTo>
                  <a:cubicBezTo>
                    <a:pt x="342" y="1"/>
                    <a:pt x="342" y="1"/>
                    <a:pt x="346" y="1"/>
                  </a:cubicBezTo>
                  <a:moveTo>
                    <a:pt x="300" y="6"/>
                  </a:moveTo>
                  <a:cubicBezTo>
                    <a:pt x="301" y="6"/>
                    <a:pt x="303" y="6"/>
                    <a:pt x="304" y="6"/>
                  </a:cubicBezTo>
                  <a:cubicBezTo>
                    <a:pt x="305" y="5"/>
                    <a:pt x="306" y="5"/>
                    <a:pt x="308" y="5"/>
                  </a:cubicBezTo>
                  <a:cubicBezTo>
                    <a:pt x="311" y="4"/>
                    <a:pt x="311" y="4"/>
                    <a:pt x="311" y="4"/>
                  </a:cubicBezTo>
                  <a:cubicBezTo>
                    <a:pt x="311" y="4"/>
                    <a:pt x="312" y="4"/>
                    <a:pt x="313" y="4"/>
                  </a:cubicBezTo>
                  <a:cubicBezTo>
                    <a:pt x="314" y="4"/>
                    <a:pt x="315" y="4"/>
                    <a:pt x="315" y="4"/>
                  </a:cubicBezTo>
                  <a:cubicBezTo>
                    <a:pt x="315" y="4"/>
                    <a:pt x="314" y="4"/>
                    <a:pt x="313" y="4"/>
                  </a:cubicBezTo>
                  <a:cubicBezTo>
                    <a:pt x="313" y="4"/>
                    <a:pt x="319" y="3"/>
                    <a:pt x="324" y="2"/>
                  </a:cubicBezTo>
                  <a:cubicBezTo>
                    <a:pt x="326" y="2"/>
                    <a:pt x="328" y="2"/>
                    <a:pt x="331" y="2"/>
                  </a:cubicBezTo>
                  <a:cubicBezTo>
                    <a:pt x="330" y="2"/>
                    <a:pt x="329" y="2"/>
                    <a:pt x="328" y="2"/>
                  </a:cubicBezTo>
                  <a:cubicBezTo>
                    <a:pt x="328" y="2"/>
                    <a:pt x="328" y="2"/>
                    <a:pt x="328" y="2"/>
                  </a:cubicBezTo>
                  <a:cubicBezTo>
                    <a:pt x="327" y="2"/>
                    <a:pt x="326" y="2"/>
                    <a:pt x="325" y="2"/>
                  </a:cubicBezTo>
                  <a:cubicBezTo>
                    <a:pt x="325" y="2"/>
                    <a:pt x="325" y="2"/>
                    <a:pt x="325" y="2"/>
                  </a:cubicBezTo>
                  <a:cubicBezTo>
                    <a:pt x="323" y="2"/>
                    <a:pt x="321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8" y="5"/>
                    <a:pt x="308" y="5"/>
                    <a:pt x="307" y="5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3" y="6"/>
                    <a:pt x="301" y="6"/>
                    <a:pt x="300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5" y="7"/>
                    <a:pt x="295" y="7"/>
                    <a:pt x="295" y="7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92" y="8"/>
                    <a:pt x="293" y="8"/>
                    <a:pt x="294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7"/>
                    <a:pt x="296" y="7"/>
                    <a:pt x="295" y="7"/>
                  </a:cubicBezTo>
                  <a:cubicBezTo>
                    <a:pt x="296" y="7"/>
                    <a:pt x="297" y="7"/>
                    <a:pt x="298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8" y="7"/>
                    <a:pt x="299" y="7"/>
                    <a:pt x="300" y="6"/>
                  </a:cubicBezTo>
                  <a:moveTo>
                    <a:pt x="275" y="12"/>
                  </a:moveTo>
                  <a:cubicBezTo>
                    <a:pt x="277" y="11"/>
                    <a:pt x="280" y="11"/>
                    <a:pt x="282" y="1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77" y="12"/>
                    <a:pt x="277" y="12"/>
                    <a:pt x="277" y="12"/>
                  </a:cubicBezTo>
                  <a:cubicBezTo>
                    <a:pt x="275" y="12"/>
                    <a:pt x="275" y="12"/>
                    <a:pt x="275" y="12"/>
                  </a:cubicBezTo>
                  <a:moveTo>
                    <a:pt x="251" y="20"/>
                  </a:moveTo>
                  <a:cubicBezTo>
                    <a:pt x="251" y="20"/>
                    <a:pt x="251" y="20"/>
                    <a:pt x="251" y="20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9" y="17"/>
                    <a:pt x="259" y="17"/>
                    <a:pt x="259" y="17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9" y="14"/>
                    <a:pt x="269" y="14"/>
                    <a:pt x="269" y="14"/>
                  </a:cubicBezTo>
                  <a:cubicBezTo>
                    <a:pt x="269" y="14"/>
                    <a:pt x="269" y="14"/>
                    <a:pt x="269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45" y="21"/>
                    <a:pt x="245" y="21"/>
                    <a:pt x="245" y="21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46" y="21"/>
                    <a:pt x="247" y="21"/>
                    <a:pt x="248" y="21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7" y="21"/>
                    <a:pt x="247" y="21"/>
                    <a:pt x="247" y="21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7" y="22"/>
                    <a:pt x="249" y="21"/>
                    <a:pt x="251" y="20"/>
                  </a:cubicBezTo>
                  <a:moveTo>
                    <a:pt x="179" y="56"/>
                  </a:moveTo>
                  <a:cubicBezTo>
                    <a:pt x="182" y="54"/>
                    <a:pt x="182" y="54"/>
                    <a:pt x="182" y="54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52"/>
                    <a:pt x="185" y="52"/>
                    <a:pt x="180" y="54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9" y="56"/>
                    <a:pt x="179" y="56"/>
                    <a:pt x="179" y="56"/>
                  </a:cubicBezTo>
                  <a:moveTo>
                    <a:pt x="156" y="69"/>
                  </a:moveTo>
                  <a:cubicBezTo>
                    <a:pt x="154" y="70"/>
                    <a:pt x="154" y="70"/>
                    <a:pt x="154" y="70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6" y="69"/>
                    <a:pt x="156" y="69"/>
                    <a:pt x="156" y="69"/>
                  </a:cubicBezTo>
                  <a:close/>
                  <a:moveTo>
                    <a:pt x="6" y="417"/>
                  </a:moveTo>
                  <a:cubicBezTo>
                    <a:pt x="5" y="413"/>
                    <a:pt x="5" y="413"/>
                    <a:pt x="5" y="413"/>
                  </a:cubicBezTo>
                  <a:cubicBezTo>
                    <a:pt x="5" y="409"/>
                    <a:pt x="5" y="409"/>
                    <a:pt x="5" y="409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3" y="408"/>
                    <a:pt x="3" y="408"/>
                    <a:pt x="3" y="408"/>
                  </a:cubicBezTo>
                  <a:cubicBezTo>
                    <a:pt x="2" y="407"/>
                    <a:pt x="2" y="407"/>
                    <a:pt x="2" y="407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1" y="394"/>
                    <a:pt x="1" y="394"/>
                    <a:pt x="1" y="394"/>
                  </a:cubicBezTo>
                  <a:cubicBezTo>
                    <a:pt x="1" y="392"/>
                    <a:pt x="1" y="389"/>
                    <a:pt x="1" y="387"/>
                  </a:cubicBezTo>
                  <a:cubicBezTo>
                    <a:pt x="1" y="379"/>
                    <a:pt x="1" y="379"/>
                    <a:pt x="1" y="379"/>
                  </a:cubicBezTo>
                  <a:cubicBezTo>
                    <a:pt x="1" y="378"/>
                    <a:pt x="1" y="376"/>
                    <a:pt x="1" y="374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76"/>
                    <a:pt x="1" y="389"/>
                    <a:pt x="1" y="399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7"/>
                    <a:pt x="2" y="407"/>
                    <a:pt x="2" y="407"/>
                  </a:cubicBezTo>
                  <a:cubicBezTo>
                    <a:pt x="3" y="414"/>
                    <a:pt x="3" y="414"/>
                    <a:pt x="3" y="414"/>
                  </a:cubicBezTo>
                  <a:cubicBezTo>
                    <a:pt x="3" y="414"/>
                    <a:pt x="3" y="414"/>
                    <a:pt x="3" y="414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5" y="421"/>
                    <a:pt x="5" y="421"/>
                    <a:pt x="5" y="421"/>
                  </a:cubicBezTo>
                  <a:cubicBezTo>
                    <a:pt x="4" y="416"/>
                    <a:pt x="4" y="416"/>
                    <a:pt x="4" y="416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5" y="414"/>
                    <a:pt x="5" y="414"/>
                    <a:pt x="5" y="414"/>
                  </a:cubicBezTo>
                  <a:cubicBezTo>
                    <a:pt x="5" y="417"/>
                    <a:pt x="5" y="417"/>
                    <a:pt x="5" y="417"/>
                  </a:cubicBezTo>
                  <a:cubicBezTo>
                    <a:pt x="6" y="417"/>
                    <a:pt x="6" y="417"/>
                    <a:pt x="6" y="417"/>
                  </a:cubicBezTo>
                  <a:moveTo>
                    <a:pt x="182" y="6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8" y="60"/>
                    <a:pt x="187" y="60"/>
                    <a:pt x="187" y="60"/>
                  </a:cubicBezTo>
                  <a:cubicBezTo>
                    <a:pt x="187" y="59"/>
                    <a:pt x="188" y="59"/>
                    <a:pt x="189" y="58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4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6" y="50"/>
                    <a:pt x="197" y="49"/>
                    <a:pt x="199" y="48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8" y="43"/>
                    <a:pt x="208" y="43"/>
                    <a:pt x="208" y="43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27" y="30"/>
                    <a:pt x="227" y="30"/>
                    <a:pt x="227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7" y="29"/>
                    <a:pt x="227" y="29"/>
                    <a:pt x="227" y="29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26" y="29"/>
                    <a:pt x="226" y="29"/>
                    <a:pt x="226" y="29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6" y="25"/>
                    <a:pt x="236" y="25"/>
                    <a:pt x="236" y="25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2" y="51"/>
                    <a:pt x="171" y="59"/>
                    <a:pt x="162" y="64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56" y="68"/>
                    <a:pt x="154" y="70"/>
                    <a:pt x="152" y="71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7" y="76"/>
                    <a:pt x="146" y="76"/>
                    <a:pt x="145" y="77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61" y="65"/>
                    <a:pt x="161" y="65"/>
                    <a:pt x="161" y="65"/>
                  </a:cubicBezTo>
                  <a:cubicBezTo>
                    <a:pt x="162" y="65"/>
                    <a:pt x="163" y="64"/>
                    <a:pt x="164" y="63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88" y="51"/>
                    <a:pt x="188" y="51"/>
                    <a:pt x="188" y="51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79" y="57"/>
                    <a:pt x="179" y="57"/>
                    <a:pt x="179" y="57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7" y="69"/>
                    <a:pt x="156" y="70"/>
                    <a:pt x="155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8" y="72"/>
                    <a:pt x="158" y="72"/>
                    <a:pt x="158" y="72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48" y="81"/>
                    <a:pt x="149" y="81"/>
                    <a:pt x="149" y="81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2" y="84"/>
                    <a:pt x="152" y="84"/>
                    <a:pt x="152" y="84"/>
                  </a:cubicBezTo>
                  <a:cubicBezTo>
                    <a:pt x="153" y="83"/>
                    <a:pt x="155" y="82"/>
                    <a:pt x="156" y="80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4" y="66"/>
                    <a:pt x="174" y="66"/>
                    <a:pt x="174" y="66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9" y="65"/>
                    <a:pt x="179" y="65"/>
                    <a:pt x="179" y="65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4"/>
                    <a:pt x="182" y="64"/>
                    <a:pt x="182" y="64"/>
                  </a:cubicBezTo>
                  <a:moveTo>
                    <a:pt x="110" y="148"/>
                  </a:moveTo>
                  <a:cubicBezTo>
                    <a:pt x="112" y="146"/>
                    <a:pt x="112" y="146"/>
                    <a:pt x="112" y="146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5" y="143"/>
                    <a:pt x="115" y="143"/>
                    <a:pt x="115" y="143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5"/>
                    <a:pt x="115" y="135"/>
                    <a:pt x="115" y="135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11" y="135"/>
                    <a:pt x="111" y="135"/>
                    <a:pt x="111" y="135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32" y="102"/>
                    <a:pt x="130" y="103"/>
                    <a:pt x="129" y="10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8"/>
                    <a:pt x="132" y="96"/>
                    <a:pt x="134" y="94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8" y="89"/>
                    <a:pt x="138" y="89"/>
                    <a:pt x="138" y="89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7" y="115"/>
                    <a:pt x="105" y="116"/>
                    <a:pt x="103" y="118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5" y="126"/>
                    <a:pt x="95" y="126"/>
                    <a:pt x="95" y="126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89" y="133"/>
                    <a:pt x="87" y="135"/>
                    <a:pt x="85" y="137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4" y="137"/>
                    <a:pt x="85" y="135"/>
                    <a:pt x="86" y="134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2" y="126"/>
                    <a:pt x="85" y="135"/>
                    <a:pt x="79" y="142"/>
                  </a:cubicBezTo>
                  <a:cubicBezTo>
                    <a:pt x="67" y="158"/>
                    <a:pt x="67" y="158"/>
                    <a:pt x="47" y="190"/>
                  </a:cubicBezTo>
                  <a:cubicBezTo>
                    <a:pt x="37" y="208"/>
                    <a:pt x="37" y="208"/>
                    <a:pt x="23" y="243"/>
                  </a:cubicBezTo>
                  <a:cubicBezTo>
                    <a:pt x="19" y="253"/>
                    <a:pt x="15" y="267"/>
                    <a:pt x="12" y="277"/>
                  </a:cubicBezTo>
                  <a:cubicBezTo>
                    <a:pt x="11" y="280"/>
                    <a:pt x="11" y="280"/>
                    <a:pt x="11" y="280"/>
                  </a:cubicBezTo>
                  <a:cubicBezTo>
                    <a:pt x="11" y="280"/>
                    <a:pt x="11" y="280"/>
                    <a:pt x="11" y="280"/>
                  </a:cubicBezTo>
                  <a:cubicBezTo>
                    <a:pt x="12" y="278"/>
                    <a:pt x="12" y="278"/>
                    <a:pt x="12" y="278"/>
                  </a:cubicBezTo>
                  <a:cubicBezTo>
                    <a:pt x="12" y="277"/>
                    <a:pt x="12" y="277"/>
                    <a:pt x="12" y="277"/>
                  </a:cubicBezTo>
                  <a:cubicBezTo>
                    <a:pt x="11" y="281"/>
                    <a:pt x="11" y="281"/>
                    <a:pt x="11" y="281"/>
                  </a:cubicBezTo>
                  <a:cubicBezTo>
                    <a:pt x="10" y="286"/>
                    <a:pt x="10" y="286"/>
                    <a:pt x="10" y="286"/>
                  </a:cubicBezTo>
                  <a:cubicBezTo>
                    <a:pt x="10" y="288"/>
                    <a:pt x="10" y="289"/>
                    <a:pt x="9" y="291"/>
                  </a:cubicBezTo>
                  <a:cubicBezTo>
                    <a:pt x="9" y="294"/>
                    <a:pt x="9" y="294"/>
                    <a:pt x="9" y="294"/>
                  </a:cubicBezTo>
                  <a:cubicBezTo>
                    <a:pt x="8" y="297"/>
                    <a:pt x="8" y="297"/>
                    <a:pt x="8" y="297"/>
                  </a:cubicBezTo>
                  <a:cubicBezTo>
                    <a:pt x="8" y="300"/>
                    <a:pt x="8" y="300"/>
                    <a:pt x="8" y="300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7" y="306"/>
                    <a:pt x="7" y="306"/>
                    <a:pt x="7" y="306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7" y="308"/>
                    <a:pt x="7" y="308"/>
                    <a:pt x="7" y="308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9" y="298"/>
                    <a:pt x="9" y="298"/>
                    <a:pt x="9" y="298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12" y="280"/>
                    <a:pt x="13" y="277"/>
                    <a:pt x="14" y="274"/>
                  </a:cubicBezTo>
                  <a:cubicBezTo>
                    <a:pt x="15" y="272"/>
                    <a:pt x="15" y="270"/>
                    <a:pt x="16" y="268"/>
                  </a:cubicBezTo>
                  <a:cubicBezTo>
                    <a:pt x="18" y="262"/>
                    <a:pt x="18" y="262"/>
                    <a:pt x="18" y="262"/>
                  </a:cubicBezTo>
                  <a:cubicBezTo>
                    <a:pt x="19" y="260"/>
                    <a:pt x="19" y="260"/>
                    <a:pt x="19" y="260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3" y="252"/>
                    <a:pt x="23" y="252"/>
                    <a:pt x="23" y="252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1" y="231"/>
                    <a:pt x="31" y="231"/>
                    <a:pt x="31" y="231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4" y="226"/>
                    <a:pt x="34" y="226"/>
                    <a:pt x="34" y="226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7" y="223"/>
                    <a:pt x="37" y="223"/>
                    <a:pt x="37" y="223"/>
                  </a:cubicBezTo>
                  <a:cubicBezTo>
                    <a:pt x="38" y="220"/>
                    <a:pt x="38" y="220"/>
                    <a:pt x="38" y="220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43" y="212"/>
                    <a:pt x="43" y="212"/>
                    <a:pt x="44" y="212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6" y="194"/>
                    <a:pt x="57" y="194"/>
                    <a:pt x="57" y="194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6"/>
                    <a:pt x="69" y="186"/>
                    <a:pt x="70" y="187"/>
                  </a:cubicBezTo>
                  <a:cubicBezTo>
                    <a:pt x="70" y="188"/>
                    <a:pt x="69" y="188"/>
                    <a:pt x="69" y="189"/>
                  </a:cubicBezTo>
                  <a:cubicBezTo>
                    <a:pt x="68" y="189"/>
                    <a:pt x="67" y="189"/>
                    <a:pt x="66" y="189"/>
                  </a:cubicBezTo>
                  <a:cubicBezTo>
                    <a:pt x="63" y="192"/>
                    <a:pt x="63" y="192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71" y="190"/>
                    <a:pt x="71" y="190"/>
                    <a:pt x="71" y="190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73" y="178"/>
                    <a:pt x="73" y="178"/>
                    <a:pt x="73" y="178"/>
                  </a:cubicBezTo>
                  <a:cubicBezTo>
                    <a:pt x="76" y="171"/>
                    <a:pt x="76" y="171"/>
                    <a:pt x="76" y="171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2" y="167"/>
                    <a:pt x="72" y="167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8" y="161"/>
                    <a:pt x="78" y="161"/>
                    <a:pt x="78" y="161"/>
                  </a:cubicBezTo>
                  <a:cubicBezTo>
                    <a:pt x="80" y="161"/>
                    <a:pt x="80" y="161"/>
                    <a:pt x="80" y="161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7" y="156"/>
                    <a:pt x="87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10" y="148"/>
                    <a:pt x="110" y="148"/>
                    <a:pt x="110" y="148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Arc 11"/>
            <p:cNvSpPr/>
            <p:nvPr/>
          </p:nvSpPr>
          <p:spPr>
            <a:xfrm>
              <a:off x="4914227" y="2348880"/>
              <a:ext cx="2363777" cy="2363777"/>
            </a:xfrm>
            <a:prstGeom prst="arc">
              <a:avLst>
                <a:gd name="adj1" fmla="val 21578092"/>
                <a:gd name="adj2" fmla="val 21479725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0" name="Straight Connector 13"/>
            <p:cNvCxnSpPr/>
            <p:nvPr/>
          </p:nvCxnSpPr>
          <p:spPr>
            <a:xfrm flipH="1">
              <a:off x="7278004" y="3530769"/>
              <a:ext cx="55105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75463" y="2879756"/>
            <a:ext cx="1302028" cy="1302026"/>
            <a:chOff x="775463" y="2879756"/>
            <a:chExt cx="1302028" cy="1302026"/>
          </a:xfrm>
        </p:grpSpPr>
        <p:grpSp>
          <p:nvGrpSpPr>
            <p:cNvPr id="7" name="Group 8"/>
            <p:cNvGrpSpPr/>
            <p:nvPr/>
          </p:nvGrpSpPr>
          <p:grpSpPr>
            <a:xfrm>
              <a:off x="775463" y="2879756"/>
              <a:ext cx="1302028" cy="1302026"/>
              <a:chOff x="864537" y="1822859"/>
              <a:chExt cx="971309" cy="971307"/>
            </a:xfrm>
          </p:grpSpPr>
          <p:sp>
            <p:nvSpPr>
              <p:cNvPr id="41" name="Oval 9"/>
              <p:cNvSpPr/>
              <p:nvPr/>
            </p:nvSpPr>
            <p:spPr>
              <a:xfrm>
                <a:off x="932451" y="1890773"/>
                <a:ext cx="835480" cy="8354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10"/>
              <p:cNvSpPr/>
              <p:nvPr/>
            </p:nvSpPr>
            <p:spPr>
              <a:xfrm>
                <a:off x="864537" y="1822859"/>
                <a:ext cx="971309" cy="971307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Freeform: Shape 21"/>
            <p:cNvSpPr/>
            <p:nvPr/>
          </p:nvSpPr>
          <p:spPr bwMode="auto">
            <a:xfrm>
              <a:off x="1139458" y="3122267"/>
              <a:ext cx="563276" cy="665689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3"/>
            </p:custDataLst>
          </p:nvPr>
        </p:nvGrpSpPr>
        <p:grpSpPr>
          <a:xfrm>
            <a:off x="2077491" y="2663572"/>
            <a:ext cx="2836738" cy="1734393"/>
            <a:chOff x="2077491" y="2663572"/>
            <a:chExt cx="2836738" cy="1734393"/>
          </a:xfrm>
        </p:grpSpPr>
        <p:cxnSp>
          <p:nvCxnSpPr>
            <p:cNvPr id="4" name="Straight Connector 3"/>
            <p:cNvCxnSpPr>
              <a:endCxn id="44" idx="6"/>
            </p:cNvCxnSpPr>
            <p:nvPr/>
          </p:nvCxnSpPr>
          <p:spPr>
            <a:xfrm flipH="1">
              <a:off x="4363173" y="3530769"/>
              <a:ext cx="55105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2628779" y="2663572"/>
              <a:ext cx="1734393" cy="1734393"/>
              <a:chOff x="2183615" y="1663567"/>
              <a:chExt cx="1293852" cy="1293852"/>
            </a:xfrm>
          </p:grpSpPr>
          <p:sp>
            <p:nvSpPr>
              <p:cNvPr id="43" name="Oval 6"/>
              <p:cNvSpPr/>
              <p:nvPr/>
            </p:nvSpPr>
            <p:spPr>
              <a:xfrm>
                <a:off x="2283175" y="1763127"/>
                <a:ext cx="1094733" cy="109473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Oval 7"/>
              <p:cNvSpPr/>
              <p:nvPr/>
            </p:nvSpPr>
            <p:spPr>
              <a:xfrm>
                <a:off x="2183615" y="1663567"/>
                <a:ext cx="1293852" cy="1293852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9" name="Straight Connector 12"/>
            <p:cNvCxnSpPr/>
            <p:nvPr/>
          </p:nvCxnSpPr>
          <p:spPr>
            <a:xfrm flipH="1">
              <a:off x="2077491" y="3530769"/>
              <a:ext cx="55105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: Shape 22"/>
            <p:cNvSpPr/>
            <p:nvPr/>
          </p:nvSpPr>
          <p:spPr bwMode="auto">
            <a:xfrm>
              <a:off x="3156432" y="3156032"/>
              <a:ext cx="685224" cy="691609"/>
            </a:xfrm>
            <a:custGeom>
              <a:avLst/>
              <a:gdLst/>
              <a:ahLst/>
              <a:cxnLst>
                <a:cxn ang="0">
                  <a:pos x="46" y="125"/>
                </a:cxn>
                <a:cxn ang="0">
                  <a:pos x="46" y="98"/>
                </a:cxn>
                <a:cxn ang="0">
                  <a:pos x="49" y="90"/>
                </a:cxn>
                <a:cxn ang="0">
                  <a:pos x="132" y="118"/>
                </a:cxn>
                <a:cxn ang="0">
                  <a:pos x="216" y="90"/>
                </a:cxn>
                <a:cxn ang="0">
                  <a:pos x="218" y="98"/>
                </a:cxn>
                <a:cxn ang="0">
                  <a:pos x="218" y="125"/>
                </a:cxn>
                <a:cxn ang="0">
                  <a:pos x="132" y="161"/>
                </a:cxn>
                <a:cxn ang="0">
                  <a:pos x="46" y="125"/>
                </a:cxn>
                <a:cxn ang="0">
                  <a:pos x="132" y="216"/>
                </a:cxn>
                <a:cxn ang="0">
                  <a:pos x="218" y="179"/>
                </a:cxn>
                <a:cxn ang="0">
                  <a:pos x="218" y="153"/>
                </a:cxn>
                <a:cxn ang="0">
                  <a:pos x="216" y="144"/>
                </a:cxn>
                <a:cxn ang="0">
                  <a:pos x="132" y="172"/>
                </a:cxn>
                <a:cxn ang="0">
                  <a:pos x="49" y="144"/>
                </a:cxn>
                <a:cxn ang="0">
                  <a:pos x="46" y="153"/>
                </a:cxn>
                <a:cxn ang="0">
                  <a:pos x="46" y="179"/>
                </a:cxn>
                <a:cxn ang="0">
                  <a:pos x="132" y="216"/>
                </a:cxn>
                <a:cxn ang="0">
                  <a:pos x="132" y="109"/>
                </a:cxn>
                <a:cxn ang="0">
                  <a:pos x="218" y="72"/>
                </a:cxn>
                <a:cxn ang="0">
                  <a:pos x="218" y="46"/>
                </a:cxn>
                <a:cxn ang="0">
                  <a:pos x="216" y="37"/>
                </a:cxn>
                <a:cxn ang="0">
                  <a:pos x="132" y="64"/>
                </a:cxn>
                <a:cxn ang="0">
                  <a:pos x="48" y="37"/>
                </a:cxn>
                <a:cxn ang="0">
                  <a:pos x="46" y="46"/>
                </a:cxn>
                <a:cxn ang="0">
                  <a:pos x="46" y="72"/>
                </a:cxn>
                <a:cxn ang="0">
                  <a:pos x="132" y="109"/>
                </a:cxn>
                <a:cxn ang="0">
                  <a:pos x="132" y="56"/>
                </a:cxn>
                <a:cxn ang="0">
                  <a:pos x="216" y="28"/>
                </a:cxn>
                <a:cxn ang="0">
                  <a:pos x="132" y="0"/>
                </a:cxn>
                <a:cxn ang="0">
                  <a:pos x="48" y="28"/>
                </a:cxn>
                <a:cxn ang="0">
                  <a:pos x="132" y="56"/>
                </a:cxn>
                <a:cxn ang="0">
                  <a:pos x="138" y="257"/>
                </a:cxn>
                <a:cxn ang="0">
                  <a:pos x="138" y="222"/>
                </a:cxn>
                <a:cxn ang="0">
                  <a:pos x="126" y="222"/>
                </a:cxn>
                <a:cxn ang="0">
                  <a:pos x="126" y="257"/>
                </a:cxn>
                <a:cxn ang="0">
                  <a:pos x="0" y="257"/>
                </a:cxn>
                <a:cxn ang="0">
                  <a:pos x="0" y="267"/>
                </a:cxn>
                <a:cxn ang="0">
                  <a:pos x="264" y="267"/>
                </a:cxn>
                <a:cxn ang="0">
                  <a:pos x="264" y="257"/>
                </a:cxn>
                <a:cxn ang="0">
                  <a:pos x="138" y="257"/>
                </a:cxn>
                <a:cxn ang="0">
                  <a:pos x="138" y="257"/>
                </a:cxn>
                <a:cxn ang="0">
                  <a:pos x="138" y="257"/>
                </a:cxn>
              </a:cxnLst>
              <a:rect l="0" t="0" r="r" b="b"/>
              <a:pathLst>
                <a:path w="264" h="267">
                  <a:moveTo>
                    <a:pt x="46" y="125"/>
                  </a:moveTo>
                  <a:cubicBezTo>
                    <a:pt x="46" y="98"/>
                    <a:pt x="46" y="98"/>
                    <a:pt x="46" y="98"/>
                  </a:cubicBezTo>
                  <a:cubicBezTo>
                    <a:pt x="46" y="95"/>
                    <a:pt x="47" y="92"/>
                    <a:pt x="49" y="90"/>
                  </a:cubicBezTo>
                  <a:cubicBezTo>
                    <a:pt x="58" y="106"/>
                    <a:pt x="92" y="118"/>
                    <a:pt x="132" y="118"/>
                  </a:cubicBezTo>
                  <a:cubicBezTo>
                    <a:pt x="173" y="118"/>
                    <a:pt x="207" y="106"/>
                    <a:pt x="216" y="90"/>
                  </a:cubicBezTo>
                  <a:cubicBezTo>
                    <a:pt x="217" y="92"/>
                    <a:pt x="218" y="95"/>
                    <a:pt x="218" y="98"/>
                  </a:cubicBezTo>
                  <a:cubicBezTo>
                    <a:pt x="218" y="125"/>
                    <a:pt x="218" y="125"/>
                    <a:pt x="218" y="125"/>
                  </a:cubicBezTo>
                  <a:cubicBezTo>
                    <a:pt x="218" y="145"/>
                    <a:pt x="180" y="161"/>
                    <a:pt x="132" y="161"/>
                  </a:cubicBezTo>
                  <a:cubicBezTo>
                    <a:pt x="85" y="161"/>
                    <a:pt x="46" y="145"/>
                    <a:pt x="46" y="125"/>
                  </a:cubicBezTo>
                  <a:close/>
                  <a:moveTo>
                    <a:pt x="132" y="216"/>
                  </a:moveTo>
                  <a:cubicBezTo>
                    <a:pt x="180" y="216"/>
                    <a:pt x="218" y="199"/>
                    <a:pt x="218" y="179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50"/>
                    <a:pt x="217" y="147"/>
                    <a:pt x="216" y="144"/>
                  </a:cubicBezTo>
                  <a:cubicBezTo>
                    <a:pt x="207" y="160"/>
                    <a:pt x="173" y="172"/>
                    <a:pt x="132" y="172"/>
                  </a:cubicBezTo>
                  <a:cubicBezTo>
                    <a:pt x="92" y="172"/>
                    <a:pt x="58" y="160"/>
                    <a:pt x="49" y="144"/>
                  </a:cubicBezTo>
                  <a:cubicBezTo>
                    <a:pt x="47" y="147"/>
                    <a:pt x="46" y="150"/>
                    <a:pt x="46" y="153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199"/>
                    <a:pt x="85" y="216"/>
                    <a:pt x="132" y="216"/>
                  </a:cubicBezTo>
                  <a:close/>
                  <a:moveTo>
                    <a:pt x="132" y="109"/>
                  </a:moveTo>
                  <a:cubicBezTo>
                    <a:pt x="180" y="109"/>
                    <a:pt x="218" y="92"/>
                    <a:pt x="218" y="72"/>
                  </a:cubicBezTo>
                  <a:cubicBezTo>
                    <a:pt x="218" y="46"/>
                    <a:pt x="218" y="46"/>
                    <a:pt x="218" y="46"/>
                  </a:cubicBezTo>
                  <a:cubicBezTo>
                    <a:pt x="218" y="43"/>
                    <a:pt x="218" y="40"/>
                    <a:pt x="216" y="37"/>
                  </a:cubicBezTo>
                  <a:cubicBezTo>
                    <a:pt x="214" y="52"/>
                    <a:pt x="178" y="64"/>
                    <a:pt x="132" y="64"/>
                  </a:cubicBezTo>
                  <a:cubicBezTo>
                    <a:pt x="87" y="64"/>
                    <a:pt x="50" y="52"/>
                    <a:pt x="48" y="37"/>
                  </a:cubicBezTo>
                  <a:cubicBezTo>
                    <a:pt x="47" y="40"/>
                    <a:pt x="46" y="43"/>
                    <a:pt x="46" y="46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2"/>
                    <a:pt x="85" y="109"/>
                    <a:pt x="132" y="109"/>
                  </a:cubicBezTo>
                  <a:close/>
                  <a:moveTo>
                    <a:pt x="132" y="56"/>
                  </a:moveTo>
                  <a:cubicBezTo>
                    <a:pt x="179" y="56"/>
                    <a:pt x="216" y="43"/>
                    <a:pt x="216" y="28"/>
                  </a:cubicBezTo>
                  <a:cubicBezTo>
                    <a:pt x="216" y="12"/>
                    <a:pt x="179" y="0"/>
                    <a:pt x="132" y="0"/>
                  </a:cubicBezTo>
                  <a:cubicBezTo>
                    <a:pt x="86" y="0"/>
                    <a:pt x="48" y="12"/>
                    <a:pt x="48" y="28"/>
                  </a:cubicBezTo>
                  <a:cubicBezTo>
                    <a:pt x="48" y="43"/>
                    <a:pt x="86" y="56"/>
                    <a:pt x="132" y="56"/>
                  </a:cubicBezTo>
                  <a:close/>
                  <a:moveTo>
                    <a:pt x="138" y="257"/>
                  </a:moveTo>
                  <a:cubicBezTo>
                    <a:pt x="138" y="222"/>
                    <a:pt x="138" y="222"/>
                    <a:pt x="138" y="222"/>
                  </a:cubicBezTo>
                  <a:cubicBezTo>
                    <a:pt x="126" y="222"/>
                    <a:pt x="126" y="222"/>
                    <a:pt x="126" y="222"/>
                  </a:cubicBezTo>
                  <a:cubicBezTo>
                    <a:pt x="126" y="257"/>
                    <a:pt x="126" y="257"/>
                    <a:pt x="126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57"/>
                    <a:pt x="264" y="257"/>
                    <a:pt x="264" y="257"/>
                  </a:cubicBezTo>
                  <a:lnTo>
                    <a:pt x="138" y="257"/>
                  </a:lnTo>
                  <a:close/>
                  <a:moveTo>
                    <a:pt x="138" y="257"/>
                  </a:moveTo>
                  <a:cubicBezTo>
                    <a:pt x="138" y="257"/>
                    <a:pt x="138" y="257"/>
                    <a:pt x="138" y="25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4"/>
            </p:custDataLst>
          </p:nvPr>
        </p:nvGrpSpPr>
        <p:grpSpPr>
          <a:xfrm>
            <a:off x="7829060" y="2663572"/>
            <a:ext cx="2285450" cy="1734393"/>
            <a:chOff x="7829060" y="2663572"/>
            <a:chExt cx="2285450" cy="1734393"/>
          </a:xfrm>
        </p:grpSpPr>
        <p:grpSp>
          <p:nvGrpSpPr>
            <p:cNvPr id="11" name="Group 14"/>
            <p:cNvGrpSpPr/>
            <p:nvPr/>
          </p:nvGrpSpPr>
          <p:grpSpPr>
            <a:xfrm>
              <a:off x="7829060" y="2663572"/>
              <a:ext cx="1734393" cy="1734393"/>
              <a:chOff x="2183615" y="1663567"/>
              <a:chExt cx="1293852" cy="1293852"/>
            </a:xfrm>
          </p:grpSpPr>
          <p:sp>
            <p:nvSpPr>
              <p:cNvPr id="39" name="Oval 15"/>
              <p:cNvSpPr/>
              <p:nvPr/>
            </p:nvSpPr>
            <p:spPr>
              <a:xfrm>
                <a:off x="2283175" y="1763127"/>
                <a:ext cx="1094733" cy="109473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Oval 16"/>
              <p:cNvSpPr/>
              <p:nvPr/>
            </p:nvSpPr>
            <p:spPr>
              <a:xfrm>
                <a:off x="2183615" y="1663567"/>
                <a:ext cx="1293852" cy="1293852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2" name="Straight Connector 17"/>
            <p:cNvCxnSpPr/>
            <p:nvPr/>
          </p:nvCxnSpPr>
          <p:spPr>
            <a:xfrm flipH="1">
              <a:off x="9563454" y="3530769"/>
              <a:ext cx="55105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23"/>
            <p:cNvGrpSpPr/>
            <p:nvPr/>
          </p:nvGrpSpPr>
          <p:grpSpPr>
            <a:xfrm>
              <a:off x="8368707" y="3193471"/>
              <a:ext cx="701512" cy="674582"/>
              <a:chOff x="5354638" y="3341688"/>
              <a:chExt cx="827087" cy="795337"/>
            </a:xfrm>
            <a:solidFill>
              <a:schemeClr val="bg1"/>
            </a:solidFill>
          </p:grpSpPr>
          <p:sp>
            <p:nvSpPr>
              <p:cNvPr id="33" name="Freeform: Shape 24"/>
              <p:cNvSpPr/>
              <p:nvPr/>
            </p:nvSpPr>
            <p:spPr bwMode="auto">
              <a:xfrm>
                <a:off x="5354638" y="3968750"/>
                <a:ext cx="827087" cy="168275"/>
              </a:xfrm>
              <a:custGeom>
                <a:avLst/>
                <a:gdLst/>
                <a:ahLst/>
                <a:cxnLst>
                  <a:cxn ang="0">
                    <a:pos x="208" y="12"/>
                  </a:cxn>
                  <a:cxn ang="0">
                    <a:pos x="137" y="12"/>
                  </a:cxn>
                  <a:cxn ang="0">
                    <a:pos x="137" y="7"/>
                  </a:cxn>
                  <a:cxn ang="0">
                    <a:pos x="129" y="0"/>
                  </a:cxn>
                  <a:cxn ang="0">
                    <a:pos x="89" y="0"/>
                  </a:cxn>
                  <a:cxn ang="0">
                    <a:pos x="81" y="7"/>
                  </a:cxn>
                  <a:cxn ang="0">
                    <a:pos x="81" y="12"/>
                  </a:cxn>
                  <a:cxn ang="0">
                    <a:pos x="10" y="12"/>
                  </a:cxn>
                  <a:cxn ang="0">
                    <a:pos x="0" y="22"/>
                  </a:cxn>
                  <a:cxn ang="0">
                    <a:pos x="10" y="32"/>
                  </a:cxn>
                  <a:cxn ang="0">
                    <a:pos x="81" y="32"/>
                  </a:cxn>
                  <a:cxn ang="0">
                    <a:pos x="81" y="36"/>
                  </a:cxn>
                  <a:cxn ang="0">
                    <a:pos x="89" y="44"/>
                  </a:cxn>
                  <a:cxn ang="0">
                    <a:pos x="129" y="44"/>
                  </a:cxn>
                  <a:cxn ang="0">
                    <a:pos x="137" y="36"/>
                  </a:cxn>
                  <a:cxn ang="0">
                    <a:pos x="137" y="32"/>
                  </a:cxn>
                  <a:cxn ang="0">
                    <a:pos x="208" y="32"/>
                  </a:cxn>
                  <a:cxn ang="0">
                    <a:pos x="218" y="22"/>
                  </a:cxn>
                  <a:cxn ang="0">
                    <a:pos x="208" y="12"/>
                  </a:cxn>
                  <a:cxn ang="0">
                    <a:pos x="122" y="15"/>
                  </a:cxn>
                  <a:cxn ang="0">
                    <a:pos x="122" y="29"/>
                  </a:cxn>
                  <a:cxn ang="0">
                    <a:pos x="96" y="29"/>
                  </a:cxn>
                  <a:cxn ang="0">
                    <a:pos x="96" y="15"/>
                  </a:cxn>
                  <a:cxn ang="0">
                    <a:pos x="122" y="15"/>
                  </a:cxn>
                  <a:cxn ang="0">
                    <a:pos x="122" y="15"/>
                  </a:cxn>
                  <a:cxn ang="0">
                    <a:pos x="122" y="15"/>
                  </a:cxn>
                </a:cxnLst>
                <a:rect l="0" t="0" r="r" b="b"/>
                <a:pathLst>
                  <a:path w="218" h="44">
                    <a:moveTo>
                      <a:pt x="208" y="12"/>
                    </a:move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37" y="3"/>
                      <a:pt x="134" y="0"/>
                      <a:pt x="12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5" y="0"/>
                      <a:pt x="81" y="3"/>
                      <a:pt x="81" y="7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12"/>
                      <a:pt x="0" y="16"/>
                      <a:pt x="0" y="22"/>
                    </a:cubicBezTo>
                    <a:cubicBezTo>
                      <a:pt x="0" y="27"/>
                      <a:pt x="4" y="32"/>
                      <a:pt x="10" y="32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40"/>
                      <a:pt x="85" y="44"/>
                      <a:pt x="89" y="44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34" y="44"/>
                      <a:pt x="137" y="40"/>
                      <a:pt x="137" y="36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208" y="32"/>
                      <a:pt x="208" y="32"/>
                      <a:pt x="208" y="32"/>
                    </a:cubicBezTo>
                    <a:cubicBezTo>
                      <a:pt x="214" y="32"/>
                      <a:pt x="218" y="27"/>
                      <a:pt x="218" y="22"/>
                    </a:cubicBezTo>
                    <a:cubicBezTo>
                      <a:pt x="218" y="16"/>
                      <a:pt x="214" y="12"/>
                      <a:pt x="208" y="12"/>
                    </a:cubicBezTo>
                    <a:close/>
                    <a:moveTo>
                      <a:pt x="122" y="15"/>
                    </a:moveTo>
                    <a:cubicBezTo>
                      <a:pt x="122" y="29"/>
                      <a:pt x="122" y="29"/>
                      <a:pt x="122" y="29"/>
                    </a:cubicBezTo>
                    <a:cubicBezTo>
                      <a:pt x="96" y="29"/>
                      <a:pt x="96" y="29"/>
                      <a:pt x="96" y="29"/>
                    </a:cubicBezTo>
                    <a:cubicBezTo>
                      <a:pt x="96" y="15"/>
                      <a:pt x="96" y="15"/>
                      <a:pt x="96" y="15"/>
                    </a:cubicBezTo>
                    <a:lnTo>
                      <a:pt x="122" y="15"/>
                    </a:lnTo>
                    <a:close/>
                    <a:moveTo>
                      <a:pt x="122" y="15"/>
                    </a:moveTo>
                    <a:cubicBezTo>
                      <a:pt x="122" y="15"/>
                      <a:pt x="122" y="15"/>
                      <a:pt x="122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25"/>
              <p:cNvSpPr/>
              <p:nvPr/>
            </p:nvSpPr>
            <p:spPr bwMode="auto">
              <a:xfrm>
                <a:off x="5516563" y="3687763"/>
                <a:ext cx="501650" cy="76200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316" y="48"/>
                  </a:cxn>
                  <a:cxn ang="0">
                    <a:pos x="316" y="0"/>
                  </a:cxn>
                  <a:cxn ang="0">
                    <a:pos x="36" y="36"/>
                  </a:cxn>
                  <a:cxn ang="0">
                    <a:pos x="12" y="36"/>
                  </a:cxn>
                  <a:cxn ang="0">
                    <a:pos x="12" y="12"/>
                  </a:cxn>
                  <a:cxn ang="0">
                    <a:pos x="36" y="12"/>
                  </a:cxn>
                  <a:cxn ang="0">
                    <a:pos x="36" y="36"/>
                  </a:cxn>
                  <a:cxn ang="0">
                    <a:pos x="72" y="36"/>
                  </a:cxn>
                  <a:cxn ang="0">
                    <a:pos x="48" y="36"/>
                  </a:cxn>
                  <a:cxn ang="0">
                    <a:pos x="48" y="12"/>
                  </a:cxn>
                  <a:cxn ang="0">
                    <a:pos x="72" y="12"/>
                  </a:cxn>
                  <a:cxn ang="0">
                    <a:pos x="72" y="36"/>
                  </a:cxn>
                  <a:cxn ang="0">
                    <a:pos x="108" y="36"/>
                  </a:cxn>
                  <a:cxn ang="0">
                    <a:pos x="84" y="36"/>
                  </a:cxn>
                  <a:cxn ang="0">
                    <a:pos x="84" y="12"/>
                  </a:cxn>
                  <a:cxn ang="0">
                    <a:pos x="108" y="12"/>
                  </a:cxn>
                  <a:cxn ang="0">
                    <a:pos x="108" y="36"/>
                  </a:cxn>
                  <a:cxn ang="0">
                    <a:pos x="108" y="36"/>
                  </a:cxn>
                  <a:cxn ang="0">
                    <a:pos x="108" y="36"/>
                  </a:cxn>
                </a:cxnLst>
                <a:rect l="0" t="0" r="r" b="b"/>
                <a:pathLst>
                  <a:path w="316" h="48">
                    <a:moveTo>
                      <a:pt x="316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316" y="48"/>
                    </a:lnTo>
                    <a:lnTo>
                      <a:pt x="316" y="0"/>
                    </a:lnTo>
                    <a:close/>
                    <a:moveTo>
                      <a:pt x="36" y="36"/>
                    </a:moveTo>
                    <a:lnTo>
                      <a:pt x="12" y="36"/>
                    </a:lnTo>
                    <a:lnTo>
                      <a:pt x="12" y="12"/>
                    </a:lnTo>
                    <a:lnTo>
                      <a:pt x="36" y="12"/>
                    </a:lnTo>
                    <a:lnTo>
                      <a:pt x="36" y="36"/>
                    </a:lnTo>
                    <a:close/>
                    <a:moveTo>
                      <a:pt x="72" y="36"/>
                    </a:moveTo>
                    <a:lnTo>
                      <a:pt x="48" y="36"/>
                    </a:lnTo>
                    <a:lnTo>
                      <a:pt x="48" y="12"/>
                    </a:lnTo>
                    <a:lnTo>
                      <a:pt x="72" y="12"/>
                    </a:lnTo>
                    <a:lnTo>
                      <a:pt x="72" y="36"/>
                    </a:lnTo>
                    <a:close/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12"/>
                    </a:lnTo>
                    <a:lnTo>
                      <a:pt x="108" y="12"/>
                    </a:lnTo>
                    <a:lnTo>
                      <a:pt x="108" y="36"/>
                    </a:lnTo>
                    <a:close/>
                    <a:moveTo>
                      <a:pt x="108" y="36"/>
                    </a:moveTo>
                    <a:lnTo>
                      <a:pt x="108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26"/>
              <p:cNvSpPr/>
              <p:nvPr/>
            </p:nvSpPr>
            <p:spPr bwMode="auto">
              <a:xfrm>
                <a:off x="5516563" y="3497263"/>
                <a:ext cx="501650" cy="76200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316" y="48"/>
                  </a:cxn>
                  <a:cxn ang="0">
                    <a:pos x="316" y="0"/>
                  </a:cxn>
                  <a:cxn ang="0">
                    <a:pos x="36" y="36"/>
                  </a:cxn>
                  <a:cxn ang="0">
                    <a:pos x="12" y="36"/>
                  </a:cxn>
                  <a:cxn ang="0">
                    <a:pos x="12" y="12"/>
                  </a:cxn>
                  <a:cxn ang="0">
                    <a:pos x="36" y="12"/>
                  </a:cxn>
                  <a:cxn ang="0">
                    <a:pos x="36" y="36"/>
                  </a:cxn>
                  <a:cxn ang="0">
                    <a:pos x="72" y="36"/>
                  </a:cxn>
                  <a:cxn ang="0">
                    <a:pos x="48" y="36"/>
                  </a:cxn>
                  <a:cxn ang="0">
                    <a:pos x="48" y="12"/>
                  </a:cxn>
                  <a:cxn ang="0">
                    <a:pos x="72" y="12"/>
                  </a:cxn>
                  <a:cxn ang="0">
                    <a:pos x="72" y="36"/>
                  </a:cxn>
                  <a:cxn ang="0">
                    <a:pos x="108" y="36"/>
                  </a:cxn>
                  <a:cxn ang="0">
                    <a:pos x="84" y="36"/>
                  </a:cxn>
                  <a:cxn ang="0">
                    <a:pos x="84" y="12"/>
                  </a:cxn>
                  <a:cxn ang="0">
                    <a:pos x="108" y="12"/>
                  </a:cxn>
                  <a:cxn ang="0">
                    <a:pos x="108" y="36"/>
                  </a:cxn>
                  <a:cxn ang="0">
                    <a:pos x="108" y="36"/>
                  </a:cxn>
                  <a:cxn ang="0">
                    <a:pos x="108" y="36"/>
                  </a:cxn>
                </a:cxnLst>
                <a:rect l="0" t="0" r="r" b="b"/>
                <a:pathLst>
                  <a:path w="316" h="48">
                    <a:moveTo>
                      <a:pt x="316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316" y="48"/>
                    </a:lnTo>
                    <a:lnTo>
                      <a:pt x="316" y="0"/>
                    </a:lnTo>
                    <a:close/>
                    <a:moveTo>
                      <a:pt x="36" y="36"/>
                    </a:moveTo>
                    <a:lnTo>
                      <a:pt x="12" y="36"/>
                    </a:lnTo>
                    <a:lnTo>
                      <a:pt x="12" y="12"/>
                    </a:lnTo>
                    <a:lnTo>
                      <a:pt x="36" y="12"/>
                    </a:lnTo>
                    <a:lnTo>
                      <a:pt x="36" y="36"/>
                    </a:lnTo>
                    <a:close/>
                    <a:moveTo>
                      <a:pt x="72" y="36"/>
                    </a:moveTo>
                    <a:lnTo>
                      <a:pt x="48" y="36"/>
                    </a:lnTo>
                    <a:lnTo>
                      <a:pt x="48" y="12"/>
                    </a:lnTo>
                    <a:lnTo>
                      <a:pt x="72" y="12"/>
                    </a:lnTo>
                    <a:lnTo>
                      <a:pt x="72" y="36"/>
                    </a:lnTo>
                    <a:close/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12"/>
                    </a:lnTo>
                    <a:lnTo>
                      <a:pt x="108" y="12"/>
                    </a:lnTo>
                    <a:lnTo>
                      <a:pt x="108" y="36"/>
                    </a:lnTo>
                    <a:close/>
                    <a:moveTo>
                      <a:pt x="108" y="36"/>
                    </a:moveTo>
                    <a:lnTo>
                      <a:pt x="108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27"/>
              <p:cNvSpPr/>
              <p:nvPr/>
            </p:nvSpPr>
            <p:spPr bwMode="auto">
              <a:xfrm>
                <a:off x="5376863" y="3341688"/>
                <a:ext cx="782637" cy="577850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0" y="142"/>
                  </a:cxn>
                  <a:cxn ang="0">
                    <a:pos x="3" y="149"/>
                  </a:cxn>
                  <a:cxn ang="0">
                    <a:pos x="10" y="152"/>
                  </a:cxn>
                  <a:cxn ang="0">
                    <a:pos x="196" y="152"/>
                  </a:cxn>
                  <a:cxn ang="0">
                    <a:pos x="203" y="149"/>
                  </a:cxn>
                  <a:cxn ang="0">
                    <a:pos x="206" y="142"/>
                  </a:cxn>
                  <a:cxn ang="0">
                    <a:pos x="206" y="10"/>
                  </a:cxn>
                  <a:cxn ang="0">
                    <a:pos x="196" y="0"/>
                  </a:cxn>
                  <a:cxn ang="0">
                    <a:pos x="179" y="121"/>
                  </a:cxn>
                  <a:cxn ang="0">
                    <a:pos x="27" y="121"/>
                  </a:cxn>
                  <a:cxn ang="0">
                    <a:pos x="27" y="81"/>
                  </a:cxn>
                  <a:cxn ang="0">
                    <a:pos x="179" y="81"/>
                  </a:cxn>
                  <a:cxn ang="0">
                    <a:pos x="179" y="121"/>
                  </a:cxn>
                  <a:cxn ang="0">
                    <a:pos x="179" y="71"/>
                  </a:cxn>
                  <a:cxn ang="0">
                    <a:pos x="27" y="71"/>
                  </a:cxn>
                  <a:cxn ang="0">
                    <a:pos x="27" y="31"/>
                  </a:cxn>
                  <a:cxn ang="0">
                    <a:pos x="179" y="31"/>
                  </a:cxn>
                  <a:cxn ang="0">
                    <a:pos x="179" y="71"/>
                  </a:cxn>
                  <a:cxn ang="0">
                    <a:pos x="179" y="71"/>
                  </a:cxn>
                  <a:cxn ang="0">
                    <a:pos x="179" y="71"/>
                  </a:cxn>
                </a:cxnLst>
                <a:rect l="0" t="0" r="r" b="b"/>
                <a:pathLst>
                  <a:path w="206" h="152">
                    <a:moveTo>
                      <a:pt x="196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2" y="5"/>
                      <a:pt x="0" y="7"/>
                      <a:pt x="0" y="1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5"/>
                      <a:pt x="2" y="148"/>
                      <a:pt x="3" y="149"/>
                    </a:cubicBezTo>
                    <a:cubicBezTo>
                      <a:pt x="5" y="151"/>
                      <a:pt x="8" y="152"/>
                      <a:pt x="10" y="152"/>
                    </a:cubicBezTo>
                    <a:cubicBezTo>
                      <a:pt x="196" y="152"/>
                      <a:pt x="196" y="152"/>
                      <a:pt x="196" y="152"/>
                    </a:cubicBezTo>
                    <a:cubicBezTo>
                      <a:pt x="199" y="152"/>
                      <a:pt x="201" y="151"/>
                      <a:pt x="203" y="149"/>
                    </a:cubicBezTo>
                    <a:cubicBezTo>
                      <a:pt x="205" y="148"/>
                      <a:pt x="206" y="145"/>
                      <a:pt x="206" y="142"/>
                    </a:cubicBezTo>
                    <a:cubicBezTo>
                      <a:pt x="206" y="10"/>
                      <a:pt x="206" y="10"/>
                      <a:pt x="206" y="10"/>
                    </a:cubicBezTo>
                    <a:cubicBezTo>
                      <a:pt x="206" y="4"/>
                      <a:pt x="201" y="0"/>
                      <a:pt x="196" y="0"/>
                    </a:cubicBezTo>
                    <a:close/>
                    <a:moveTo>
                      <a:pt x="179" y="121"/>
                    </a:moveTo>
                    <a:cubicBezTo>
                      <a:pt x="27" y="121"/>
                      <a:pt x="27" y="121"/>
                      <a:pt x="27" y="12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179" y="81"/>
                      <a:pt x="179" y="81"/>
                      <a:pt x="179" y="81"/>
                    </a:cubicBezTo>
                    <a:lnTo>
                      <a:pt x="179" y="121"/>
                    </a:lnTo>
                    <a:close/>
                    <a:moveTo>
                      <a:pt x="179" y="71"/>
                    </a:moveTo>
                    <a:cubicBezTo>
                      <a:pt x="27" y="71"/>
                      <a:pt x="27" y="71"/>
                      <a:pt x="27" y="7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179" y="31"/>
                      <a:pt x="179" y="31"/>
                      <a:pt x="179" y="31"/>
                    </a:cubicBezTo>
                    <a:lnTo>
                      <a:pt x="179" y="71"/>
                    </a:lnTo>
                    <a:close/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8" name="千图PPT彼岸天：ID 8661124库_组合 47"/>
          <p:cNvGrpSpPr/>
          <p:nvPr>
            <p:custDataLst>
              <p:tags r:id="rId5"/>
            </p:custDataLst>
          </p:nvPr>
        </p:nvGrpSpPr>
        <p:grpSpPr>
          <a:xfrm>
            <a:off x="10114510" y="2879756"/>
            <a:ext cx="1302028" cy="1302026"/>
            <a:chOff x="10114510" y="2879756"/>
            <a:chExt cx="1302028" cy="1302026"/>
          </a:xfrm>
        </p:grpSpPr>
        <p:grpSp>
          <p:nvGrpSpPr>
            <p:cNvPr id="13" name="Group 18"/>
            <p:cNvGrpSpPr/>
            <p:nvPr/>
          </p:nvGrpSpPr>
          <p:grpSpPr>
            <a:xfrm>
              <a:off x="10114510" y="2879756"/>
              <a:ext cx="1302028" cy="1302026"/>
              <a:chOff x="864537" y="1822859"/>
              <a:chExt cx="971309" cy="971307"/>
            </a:xfrm>
          </p:grpSpPr>
          <p:sp>
            <p:nvSpPr>
              <p:cNvPr id="37" name="Oval 19"/>
              <p:cNvSpPr/>
              <p:nvPr/>
            </p:nvSpPr>
            <p:spPr>
              <a:xfrm>
                <a:off x="932451" y="1890773"/>
                <a:ext cx="835480" cy="83547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Oval 20"/>
              <p:cNvSpPr/>
              <p:nvPr/>
            </p:nvSpPr>
            <p:spPr>
              <a:xfrm>
                <a:off x="864537" y="1822859"/>
                <a:ext cx="971309" cy="971307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Freeform: Shape 28"/>
            <p:cNvSpPr/>
            <p:nvPr/>
          </p:nvSpPr>
          <p:spPr bwMode="auto">
            <a:xfrm>
              <a:off x="10478592" y="3237793"/>
              <a:ext cx="584356" cy="577332"/>
            </a:xfrm>
            <a:custGeom>
              <a:avLst/>
              <a:gdLst/>
              <a:ahLst/>
              <a:cxnLst>
                <a:cxn ang="0">
                  <a:pos x="131" y="82"/>
                </a:cxn>
                <a:cxn ang="0">
                  <a:pos x="122" y="98"/>
                </a:cxn>
                <a:cxn ang="0">
                  <a:pos x="125" y="107"/>
                </a:cxn>
                <a:cxn ang="0">
                  <a:pos x="65" y="141"/>
                </a:cxn>
                <a:cxn ang="0">
                  <a:pos x="51" y="134"/>
                </a:cxn>
                <a:cxn ang="0">
                  <a:pos x="44" y="97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6" y="24"/>
                </a:cxn>
                <a:cxn ang="0">
                  <a:pos x="131" y="82"/>
                </a:cxn>
                <a:cxn ang="0">
                  <a:pos x="92" y="11"/>
                </a:cxn>
                <a:cxn ang="0">
                  <a:pos x="91" y="15"/>
                </a:cxn>
                <a:cxn ang="0">
                  <a:pos x="141" y="80"/>
                </a:cxn>
                <a:cxn ang="0">
                  <a:pos x="142" y="80"/>
                </a:cxn>
                <a:cxn ang="0">
                  <a:pos x="153" y="32"/>
                </a:cxn>
                <a:cxn ang="0">
                  <a:pos x="153" y="29"/>
                </a:cxn>
                <a:cxn ang="0">
                  <a:pos x="102" y="0"/>
                </a:cxn>
                <a:cxn ang="0">
                  <a:pos x="91" y="6"/>
                </a:cxn>
                <a:cxn ang="0">
                  <a:pos x="92" y="11"/>
                </a:cxn>
                <a:cxn ang="0">
                  <a:pos x="40" y="137"/>
                </a:cxn>
                <a:cxn ang="0">
                  <a:pos x="33" y="97"/>
                </a:cxn>
                <a:cxn ang="0">
                  <a:pos x="59" y="22"/>
                </a:cxn>
                <a:cxn ang="0">
                  <a:pos x="55" y="11"/>
                </a:cxn>
                <a:cxn ang="0">
                  <a:pos x="46" y="9"/>
                </a:cxn>
                <a:cxn ang="0">
                  <a:pos x="0" y="85"/>
                </a:cxn>
                <a:cxn ang="0">
                  <a:pos x="20" y="140"/>
                </a:cxn>
                <a:cxn ang="0">
                  <a:pos x="35" y="143"/>
                </a:cxn>
                <a:cxn ang="0">
                  <a:pos x="40" y="137"/>
                </a:cxn>
                <a:cxn ang="0">
                  <a:pos x="163" y="45"/>
                </a:cxn>
                <a:cxn ang="0">
                  <a:pos x="153" y="84"/>
                </a:cxn>
                <a:cxn ang="0">
                  <a:pos x="159" y="98"/>
                </a:cxn>
                <a:cxn ang="0">
                  <a:pos x="147" y="115"/>
                </a:cxn>
                <a:cxn ang="0">
                  <a:pos x="147" y="116"/>
                </a:cxn>
                <a:cxn ang="0">
                  <a:pos x="142" y="151"/>
                </a:cxn>
                <a:cxn ang="0">
                  <a:pos x="173" y="85"/>
                </a:cxn>
                <a:cxn ang="0">
                  <a:pos x="163" y="45"/>
                </a:cxn>
                <a:cxn ang="0">
                  <a:pos x="132" y="114"/>
                </a:cxn>
                <a:cxn ang="0">
                  <a:pos x="69" y="151"/>
                </a:cxn>
                <a:cxn ang="0">
                  <a:pos x="69" y="152"/>
                </a:cxn>
                <a:cxn ang="0">
                  <a:pos x="66" y="162"/>
                </a:cxn>
                <a:cxn ang="0">
                  <a:pos x="74" y="170"/>
                </a:cxn>
                <a:cxn ang="0">
                  <a:pos x="86" y="171"/>
                </a:cxn>
                <a:cxn ang="0">
                  <a:pos x="126" y="162"/>
                </a:cxn>
                <a:cxn ang="0">
                  <a:pos x="136" y="116"/>
                </a:cxn>
                <a:cxn ang="0">
                  <a:pos x="136" y="116"/>
                </a:cxn>
                <a:cxn ang="0">
                  <a:pos x="132" y="114"/>
                </a:cxn>
                <a:cxn ang="0">
                  <a:pos x="132" y="114"/>
                </a:cxn>
                <a:cxn ang="0">
                  <a:pos x="132" y="114"/>
                </a:cxn>
              </a:cxnLst>
              <a:rect l="0" t="0" r="r" b="b"/>
              <a:pathLst>
                <a:path w="173" h="171">
                  <a:moveTo>
                    <a:pt x="131" y="82"/>
                  </a:moveTo>
                  <a:cubicBezTo>
                    <a:pt x="126" y="86"/>
                    <a:pt x="122" y="91"/>
                    <a:pt x="122" y="98"/>
                  </a:cubicBezTo>
                  <a:cubicBezTo>
                    <a:pt x="122" y="101"/>
                    <a:pt x="123" y="104"/>
                    <a:pt x="125" y="107"/>
                  </a:cubicBezTo>
                  <a:cubicBezTo>
                    <a:pt x="109" y="124"/>
                    <a:pt x="88" y="136"/>
                    <a:pt x="65" y="141"/>
                  </a:cubicBezTo>
                  <a:cubicBezTo>
                    <a:pt x="62" y="137"/>
                    <a:pt x="57" y="134"/>
                    <a:pt x="51" y="134"/>
                  </a:cubicBezTo>
                  <a:cubicBezTo>
                    <a:pt x="47" y="122"/>
                    <a:pt x="44" y="110"/>
                    <a:pt x="44" y="97"/>
                  </a:cubicBezTo>
                  <a:cubicBezTo>
                    <a:pt x="44" y="71"/>
                    <a:pt x="53" y="47"/>
                    <a:pt x="68" y="28"/>
                  </a:cubicBezTo>
                  <a:cubicBezTo>
                    <a:pt x="70" y="29"/>
                    <a:pt x="72" y="29"/>
                    <a:pt x="74" y="29"/>
                  </a:cubicBezTo>
                  <a:cubicBezTo>
                    <a:pt x="78" y="29"/>
                    <a:pt x="82" y="27"/>
                    <a:pt x="86" y="24"/>
                  </a:cubicBezTo>
                  <a:cubicBezTo>
                    <a:pt x="107" y="38"/>
                    <a:pt x="123" y="58"/>
                    <a:pt x="131" y="82"/>
                  </a:cubicBezTo>
                  <a:close/>
                  <a:moveTo>
                    <a:pt x="92" y="11"/>
                  </a:moveTo>
                  <a:cubicBezTo>
                    <a:pt x="92" y="12"/>
                    <a:pt x="92" y="13"/>
                    <a:pt x="91" y="15"/>
                  </a:cubicBezTo>
                  <a:cubicBezTo>
                    <a:pt x="115" y="30"/>
                    <a:pt x="133" y="5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9" y="65"/>
                    <a:pt x="153" y="49"/>
                    <a:pt x="153" y="32"/>
                  </a:cubicBezTo>
                  <a:cubicBezTo>
                    <a:pt x="153" y="31"/>
                    <a:pt x="153" y="30"/>
                    <a:pt x="153" y="29"/>
                  </a:cubicBezTo>
                  <a:cubicBezTo>
                    <a:pt x="140" y="14"/>
                    <a:pt x="122" y="4"/>
                    <a:pt x="102" y="0"/>
                  </a:cubicBezTo>
                  <a:cubicBezTo>
                    <a:pt x="98" y="2"/>
                    <a:pt x="95" y="4"/>
                    <a:pt x="91" y="6"/>
                  </a:cubicBezTo>
                  <a:cubicBezTo>
                    <a:pt x="92" y="8"/>
                    <a:pt x="92" y="9"/>
                    <a:pt x="92" y="11"/>
                  </a:cubicBezTo>
                  <a:close/>
                  <a:moveTo>
                    <a:pt x="40" y="137"/>
                  </a:moveTo>
                  <a:cubicBezTo>
                    <a:pt x="36" y="124"/>
                    <a:pt x="33" y="111"/>
                    <a:pt x="33" y="97"/>
                  </a:cubicBezTo>
                  <a:cubicBezTo>
                    <a:pt x="33" y="69"/>
                    <a:pt x="43" y="42"/>
                    <a:pt x="59" y="22"/>
                  </a:cubicBezTo>
                  <a:cubicBezTo>
                    <a:pt x="57" y="19"/>
                    <a:pt x="55" y="15"/>
                    <a:pt x="55" y="11"/>
                  </a:cubicBezTo>
                  <a:cubicBezTo>
                    <a:pt x="52" y="10"/>
                    <a:pt x="49" y="9"/>
                    <a:pt x="46" y="9"/>
                  </a:cubicBezTo>
                  <a:cubicBezTo>
                    <a:pt x="19" y="23"/>
                    <a:pt x="0" y="52"/>
                    <a:pt x="0" y="85"/>
                  </a:cubicBezTo>
                  <a:cubicBezTo>
                    <a:pt x="0" y="106"/>
                    <a:pt x="8" y="125"/>
                    <a:pt x="20" y="140"/>
                  </a:cubicBezTo>
                  <a:cubicBezTo>
                    <a:pt x="25" y="141"/>
                    <a:pt x="30" y="142"/>
                    <a:pt x="35" y="143"/>
                  </a:cubicBezTo>
                  <a:cubicBezTo>
                    <a:pt x="36" y="140"/>
                    <a:pt x="38" y="138"/>
                    <a:pt x="40" y="137"/>
                  </a:cubicBezTo>
                  <a:close/>
                  <a:moveTo>
                    <a:pt x="163" y="45"/>
                  </a:moveTo>
                  <a:cubicBezTo>
                    <a:pt x="162" y="59"/>
                    <a:pt x="158" y="72"/>
                    <a:pt x="153" y="84"/>
                  </a:cubicBezTo>
                  <a:cubicBezTo>
                    <a:pt x="157" y="87"/>
                    <a:pt x="159" y="92"/>
                    <a:pt x="159" y="98"/>
                  </a:cubicBezTo>
                  <a:cubicBezTo>
                    <a:pt x="159" y="106"/>
                    <a:pt x="154" y="112"/>
                    <a:pt x="147" y="115"/>
                  </a:cubicBezTo>
                  <a:cubicBezTo>
                    <a:pt x="147" y="115"/>
                    <a:pt x="147" y="116"/>
                    <a:pt x="147" y="116"/>
                  </a:cubicBezTo>
                  <a:cubicBezTo>
                    <a:pt x="147" y="128"/>
                    <a:pt x="145" y="140"/>
                    <a:pt x="142" y="151"/>
                  </a:cubicBezTo>
                  <a:cubicBezTo>
                    <a:pt x="161" y="135"/>
                    <a:pt x="173" y="112"/>
                    <a:pt x="173" y="85"/>
                  </a:cubicBezTo>
                  <a:cubicBezTo>
                    <a:pt x="173" y="71"/>
                    <a:pt x="169" y="57"/>
                    <a:pt x="163" y="45"/>
                  </a:cubicBezTo>
                  <a:close/>
                  <a:moveTo>
                    <a:pt x="132" y="114"/>
                  </a:moveTo>
                  <a:cubicBezTo>
                    <a:pt x="116" y="133"/>
                    <a:pt x="94" y="146"/>
                    <a:pt x="69" y="151"/>
                  </a:cubicBezTo>
                  <a:cubicBezTo>
                    <a:pt x="69" y="151"/>
                    <a:pt x="69" y="152"/>
                    <a:pt x="69" y="152"/>
                  </a:cubicBezTo>
                  <a:cubicBezTo>
                    <a:pt x="69" y="156"/>
                    <a:pt x="68" y="159"/>
                    <a:pt x="66" y="162"/>
                  </a:cubicBezTo>
                  <a:cubicBezTo>
                    <a:pt x="69" y="165"/>
                    <a:pt x="71" y="168"/>
                    <a:pt x="74" y="170"/>
                  </a:cubicBezTo>
                  <a:cubicBezTo>
                    <a:pt x="78" y="171"/>
                    <a:pt x="82" y="171"/>
                    <a:pt x="86" y="171"/>
                  </a:cubicBezTo>
                  <a:cubicBezTo>
                    <a:pt x="101" y="171"/>
                    <a:pt x="114" y="168"/>
                    <a:pt x="126" y="162"/>
                  </a:cubicBezTo>
                  <a:cubicBezTo>
                    <a:pt x="132" y="148"/>
                    <a:pt x="136" y="133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5"/>
                    <a:pt x="134" y="115"/>
                    <a:pt x="132" y="114"/>
                  </a:cubicBezTo>
                  <a:close/>
                  <a:moveTo>
                    <a:pt x="132" y="114"/>
                  </a:moveTo>
                  <a:cubicBezTo>
                    <a:pt x="132" y="114"/>
                    <a:pt x="132" y="114"/>
                    <a:pt x="132" y="11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" name="千图PPT彼岸天：ID 8661124库_组合 47"/>
          <p:cNvGrpSpPr/>
          <p:nvPr>
            <p:custDataLst>
              <p:tags r:id="rId6"/>
            </p:custDataLst>
          </p:nvPr>
        </p:nvGrpSpPr>
        <p:grpSpPr>
          <a:xfrm>
            <a:off x="4928957" y="4712656"/>
            <a:ext cx="2334087" cy="1033472"/>
            <a:chOff x="2082804" y="1364985"/>
            <a:chExt cx="2334087" cy="1033472"/>
          </a:xfrm>
        </p:grpSpPr>
        <p:sp>
          <p:nvSpPr>
            <p:cNvPr id="31" name="TextBox 48"/>
            <p:cNvSpPr txBox="1"/>
            <p:nvPr/>
          </p:nvSpPr>
          <p:spPr>
            <a:xfrm>
              <a:off x="2082804" y="1641984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 lvl="0"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2" name="Rectangle 49"/>
            <p:cNvSpPr/>
            <p:nvPr/>
          </p:nvSpPr>
          <p:spPr>
            <a:xfrm>
              <a:off x="2082804" y="1364985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19" name="千图PPT彼岸天：ID 8661124库_组合 50"/>
          <p:cNvGrpSpPr/>
          <p:nvPr>
            <p:custDataLst>
              <p:tags r:id="rId7"/>
            </p:custDataLst>
          </p:nvPr>
        </p:nvGrpSpPr>
        <p:grpSpPr>
          <a:xfrm>
            <a:off x="7553532" y="4397965"/>
            <a:ext cx="2334087" cy="1033472"/>
            <a:chOff x="2082804" y="1364985"/>
            <a:chExt cx="2334087" cy="1033472"/>
          </a:xfrm>
        </p:grpSpPr>
        <p:sp>
          <p:nvSpPr>
            <p:cNvPr id="29" name="TextBox 51"/>
            <p:cNvSpPr txBox="1"/>
            <p:nvPr/>
          </p:nvSpPr>
          <p:spPr>
            <a:xfrm>
              <a:off x="2082804" y="1641984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 lvl="0"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0" name="Rectangle 52"/>
            <p:cNvSpPr/>
            <p:nvPr/>
          </p:nvSpPr>
          <p:spPr>
            <a:xfrm>
              <a:off x="2082804" y="1364985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</p:grpSp>
      <p:grpSp>
        <p:nvGrpSpPr>
          <p:cNvPr id="20" name="千图PPT彼岸天：ID 8661124库_组合 59"/>
          <p:cNvGrpSpPr/>
          <p:nvPr>
            <p:custDataLst>
              <p:tags r:id="rId8"/>
            </p:custDataLst>
          </p:nvPr>
        </p:nvGrpSpPr>
        <p:grpSpPr>
          <a:xfrm>
            <a:off x="2324382" y="4397965"/>
            <a:ext cx="2334087" cy="1033472"/>
            <a:chOff x="2082804" y="1364985"/>
            <a:chExt cx="2334087" cy="1033472"/>
          </a:xfrm>
        </p:grpSpPr>
        <p:sp>
          <p:nvSpPr>
            <p:cNvPr id="27" name="TextBox 60"/>
            <p:cNvSpPr txBox="1"/>
            <p:nvPr/>
          </p:nvSpPr>
          <p:spPr>
            <a:xfrm>
              <a:off x="2082804" y="1641984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 lvl="0"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8" name="Rectangle 61"/>
            <p:cNvSpPr/>
            <p:nvPr/>
          </p:nvSpPr>
          <p:spPr>
            <a:xfrm>
              <a:off x="2082804" y="1364985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</p:grpSp>
      <p:grpSp>
        <p:nvGrpSpPr>
          <p:cNvPr id="21" name="千图PPT彼岸天：ID 8661124库_组合 62"/>
          <p:cNvGrpSpPr/>
          <p:nvPr>
            <p:custDataLst>
              <p:tags r:id="rId9"/>
            </p:custDataLst>
          </p:nvPr>
        </p:nvGrpSpPr>
        <p:grpSpPr>
          <a:xfrm>
            <a:off x="719138" y="1846284"/>
            <a:ext cx="2334087" cy="1033472"/>
            <a:chOff x="2082804" y="1364985"/>
            <a:chExt cx="2334087" cy="1033472"/>
          </a:xfrm>
        </p:grpSpPr>
        <p:sp>
          <p:nvSpPr>
            <p:cNvPr id="25" name="TextBox 63"/>
            <p:cNvSpPr txBox="1"/>
            <p:nvPr/>
          </p:nvSpPr>
          <p:spPr>
            <a:xfrm>
              <a:off x="2082804" y="1641984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6" name="Rectangle 64"/>
            <p:cNvSpPr/>
            <p:nvPr/>
          </p:nvSpPr>
          <p:spPr>
            <a:xfrm>
              <a:off x="2082804" y="1364985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22" name="千图PPT彼岸天：ID 8661124库_组合 65"/>
          <p:cNvGrpSpPr/>
          <p:nvPr>
            <p:custDataLst>
              <p:tags r:id="rId10"/>
            </p:custDataLst>
          </p:nvPr>
        </p:nvGrpSpPr>
        <p:grpSpPr>
          <a:xfrm>
            <a:off x="9140777" y="1846284"/>
            <a:ext cx="2334087" cy="1033472"/>
            <a:chOff x="2082804" y="1364985"/>
            <a:chExt cx="2334087" cy="1033472"/>
          </a:xfrm>
        </p:grpSpPr>
        <p:sp>
          <p:nvSpPr>
            <p:cNvPr id="23" name="TextBox 66"/>
            <p:cNvSpPr txBox="1"/>
            <p:nvPr/>
          </p:nvSpPr>
          <p:spPr>
            <a:xfrm>
              <a:off x="2082804" y="1641984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4" name="Rectangle 67"/>
            <p:cNvSpPr/>
            <p:nvPr/>
          </p:nvSpPr>
          <p:spPr>
            <a:xfrm>
              <a:off x="2082804" y="1364985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algn="r"/>
              <a:r>
                <a:rPr lang="zh-CN" altLang="en-US" sz="12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539456" y="1268760"/>
            <a:ext cx="3087688" cy="4975225"/>
            <a:chOff x="4539456" y="1268760"/>
            <a:chExt cx="3087688" cy="4975225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4564856" y="1268760"/>
              <a:ext cx="3062288" cy="3797300"/>
            </a:xfrm>
            <a:custGeom>
              <a:avLst/>
              <a:gdLst>
                <a:gd name="T0" fmla="*/ 1813 w 2140"/>
                <a:gd name="T1" fmla="*/ 278 h 2657"/>
                <a:gd name="T2" fmla="*/ 1069 w 2140"/>
                <a:gd name="T3" fmla="*/ 0 h 2657"/>
                <a:gd name="T4" fmla="*/ 284 w 2140"/>
                <a:gd name="T5" fmla="*/ 310 h 2657"/>
                <a:gd name="T6" fmla="*/ 0 w 2140"/>
                <a:gd name="T7" fmla="*/ 780 h 2657"/>
                <a:gd name="T8" fmla="*/ 600 w 2140"/>
                <a:gd name="T9" fmla="*/ 963 h 2657"/>
                <a:gd name="T10" fmla="*/ 607 w 2140"/>
                <a:gd name="T11" fmla="*/ 941 h 2657"/>
                <a:gd name="T12" fmla="*/ 1015 w 2140"/>
                <a:gd name="T13" fmla="*/ 599 h 2657"/>
                <a:gd name="T14" fmla="*/ 1423 w 2140"/>
                <a:gd name="T15" fmla="*/ 1069 h 2657"/>
                <a:gd name="T16" fmla="*/ 1122 w 2140"/>
                <a:gd name="T17" fmla="*/ 1657 h 2657"/>
                <a:gd name="T18" fmla="*/ 988 w 2140"/>
                <a:gd name="T19" fmla="*/ 1769 h 2657"/>
                <a:gd name="T20" fmla="*/ 723 w 2140"/>
                <a:gd name="T21" fmla="*/ 2523 h 2657"/>
                <a:gd name="T22" fmla="*/ 723 w 2140"/>
                <a:gd name="T23" fmla="*/ 2657 h 2657"/>
                <a:gd name="T24" fmla="*/ 1320 w 2140"/>
                <a:gd name="T25" fmla="*/ 2657 h 2657"/>
                <a:gd name="T26" fmla="*/ 1320 w 2140"/>
                <a:gd name="T27" fmla="*/ 2518 h 2657"/>
                <a:gd name="T28" fmla="*/ 1566 w 2140"/>
                <a:gd name="T29" fmla="*/ 2085 h 2657"/>
                <a:gd name="T30" fmla="*/ 2140 w 2140"/>
                <a:gd name="T31" fmla="*/ 1106 h 2657"/>
                <a:gd name="T32" fmla="*/ 1813 w 2140"/>
                <a:gd name="T33" fmla="*/ 27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40" h="2657">
                  <a:moveTo>
                    <a:pt x="1813" y="278"/>
                  </a:moveTo>
                  <a:cubicBezTo>
                    <a:pt x="1602" y="75"/>
                    <a:pt x="1369" y="0"/>
                    <a:pt x="1069" y="0"/>
                  </a:cubicBezTo>
                  <a:cubicBezTo>
                    <a:pt x="822" y="0"/>
                    <a:pt x="544" y="37"/>
                    <a:pt x="284" y="310"/>
                  </a:cubicBezTo>
                  <a:cubicBezTo>
                    <a:pt x="214" y="383"/>
                    <a:pt x="88" y="537"/>
                    <a:pt x="0" y="780"/>
                  </a:cubicBezTo>
                  <a:cubicBezTo>
                    <a:pt x="600" y="963"/>
                    <a:pt x="600" y="963"/>
                    <a:pt x="600" y="963"/>
                  </a:cubicBezTo>
                  <a:cubicBezTo>
                    <a:pt x="603" y="954"/>
                    <a:pt x="605" y="947"/>
                    <a:pt x="607" y="941"/>
                  </a:cubicBezTo>
                  <a:cubicBezTo>
                    <a:pt x="701" y="641"/>
                    <a:pt x="912" y="599"/>
                    <a:pt x="1015" y="599"/>
                  </a:cubicBezTo>
                  <a:cubicBezTo>
                    <a:pt x="1253" y="599"/>
                    <a:pt x="1423" y="786"/>
                    <a:pt x="1423" y="1069"/>
                  </a:cubicBezTo>
                  <a:cubicBezTo>
                    <a:pt x="1423" y="1363"/>
                    <a:pt x="1257" y="1545"/>
                    <a:pt x="1122" y="1657"/>
                  </a:cubicBezTo>
                  <a:cubicBezTo>
                    <a:pt x="988" y="1769"/>
                    <a:pt x="988" y="1769"/>
                    <a:pt x="988" y="1769"/>
                  </a:cubicBezTo>
                  <a:cubicBezTo>
                    <a:pt x="719" y="1994"/>
                    <a:pt x="723" y="2277"/>
                    <a:pt x="723" y="2523"/>
                  </a:cubicBezTo>
                  <a:cubicBezTo>
                    <a:pt x="723" y="2657"/>
                    <a:pt x="723" y="2657"/>
                    <a:pt x="723" y="2657"/>
                  </a:cubicBezTo>
                  <a:cubicBezTo>
                    <a:pt x="1320" y="2657"/>
                    <a:pt x="1320" y="2657"/>
                    <a:pt x="1320" y="2657"/>
                  </a:cubicBezTo>
                  <a:cubicBezTo>
                    <a:pt x="1320" y="2518"/>
                    <a:pt x="1320" y="2518"/>
                    <a:pt x="1320" y="2518"/>
                  </a:cubicBezTo>
                  <a:cubicBezTo>
                    <a:pt x="1320" y="2309"/>
                    <a:pt x="1445" y="2186"/>
                    <a:pt x="1566" y="2085"/>
                  </a:cubicBezTo>
                  <a:cubicBezTo>
                    <a:pt x="1844" y="1850"/>
                    <a:pt x="2140" y="1625"/>
                    <a:pt x="2140" y="1106"/>
                  </a:cubicBezTo>
                  <a:cubicBezTo>
                    <a:pt x="2140" y="828"/>
                    <a:pt x="2069" y="524"/>
                    <a:pt x="1813" y="278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5582443" y="5301010"/>
              <a:ext cx="944563" cy="942975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38100">
              <a:solidFill>
                <a:schemeClr val="bg1">
                  <a:alpha val="62000"/>
                </a:schemeClr>
              </a:solidFill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4539456" y="2081560"/>
              <a:ext cx="900113" cy="8985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>
                  <a:alpha val="62000"/>
                </a:schemeClr>
              </a:solidFill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5593556" y="1270348"/>
              <a:ext cx="2033588" cy="3795713"/>
            </a:xfrm>
            <a:custGeom>
              <a:avLst/>
              <a:gdLst>
                <a:gd name="T0" fmla="*/ 1094 w 1421"/>
                <a:gd name="T1" fmla="*/ 277 h 2656"/>
                <a:gd name="T2" fmla="*/ 421 w 1421"/>
                <a:gd name="T3" fmla="*/ 0 h 2656"/>
                <a:gd name="T4" fmla="*/ 359 w 1421"/>
                <a:gd name="T5" fmla="*/ 602 h 2656"/>
                <a:gd name="T6" fmla="*/ 704 w 1421"/>
                <a:gd name="T7" fmla="*/ 1068 h 2656"/>
                <a:gd name="T8" fmla="*/ 403 w 1421"/>
                <a:gd name="T9" fmla="*/ 1656 h 2656"/>
                <a:gd name="T10" fmla="*/ 269 w 1421"/>
                <a:gd name="T11" fmla="*/ 1768 h 2656"/>
                <a:gd name="T12" fmla="*/ 4 w 1421"/>
                <a:gd name="T13" fmla="*/ 2522 h 2656"/>
                <a:gd name="T14" fmla="*/ 4 w 1421"/>
                <a:gd name="T15" fmla="*/ 2656 h 2656"/>
                <a:gd name="T16" fmla="*/ 601 w 1421"/>
                <a:gd name="T17" fmla="*/ 2656 h 2656"/>
                <a:gd name="T18" fmla="*/ 601 w 1421"/>
                <a:gd name="T19" fmla="*/ 2517 h 2656"/>
                <a:gd name="T20" fmla="*/ 847 w 1421"/>
                <a:gd name="T21" fmla="*/ 2084 h 2656"/>
                <a:gd name="T22" fmla="*/ 1421 w 1421"/>
                <a:gd name="T23" fmla="*/ 1105 h 2656"/>
                <a:gd name="T24" fmla="*/ 1094 w 1421"/>
                <a:gd name="T25" fmla="*/ 277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1" h="2656">
                  <a:moveTo>
                    <a:pt x="1094" y="277"/>
                  </a:moveTo>
                  <a:cubicBezTo>
                    <a:pt x="900" y="90"/>
                    <a:pt x="687" y="12"/>
                    <a:pt x="421" y="0"/>
                  </a:cubicBezTo>
                  <a:cubicBezTo>
                    <a:pt x="359" y="602"/>
                    <a:pt x="359" y="602"/>
                    <a:pt x="359" y="602"/>
                  </a:cubicBezTo>
                  <a:cubicBezTo>
                    <a:pt x="563" y="633"/>
                    <a:pt x="704" y="811"/>
                    <a:pt x="704" y="1068"/>
                  </a:cubicBezTo>
                  <a:cubicBezTo>
                    <a:pt x="704" y="1362"/>
                    <a:pt x="538" y="1544"/>
                    <a:pt x="403" y="1656"/>
                  </a:cubicBezTo>
                  <a:cubicBezTo>
                    <a:pt x="269" y="1768"/>
                    <a:pt x="269" y="1768"/>
                    <a:pt x="269" y="1768"/>
                  </a:cubicBezTo>
                  <a:cubicBezTo>
                    <a:pt x="0" y="1993"/>
                    <a:pt x="4" y="2276"/>
                    <a:pt x="4" y="2522"/>
                  </a:cubicBezTo>
                  <a:cubicBezTo>
                    <a:pt x="4" y="2656"/>
                    <a:pt x="4" y="2656"/>
                    <a:pt x="4" y="2656"/>
                  </a:cubicBezTo>
                  <a:cubicBezTo>
                    <a:pt x="601" y="2656"/>
                    <a:pt x="601" y="2656"/>
                    <a:pt x="601" y="2656"/>
                  </a:cubicBezTo>
                  <a:cubicBezTo>
                    <a:pt x="601" y="2517"/>
                    <a:pt x="601" y="2517"/>
                    <a:pt x="601" y="2517"/>
                  </a:cubicBezTo>
                  <a:cubicBezTo>
                    <a:pt x="601" y="2308"/>
                    <a:pt x="726" y="2185"/>
                    <a:pt x="847" y="2084"/>
                  </a:cubicBezTo>
                  <a:cubicBezTo>
                    <a:pt x="1125" y="1849"/>
                    <a:pt x="1421" y="1624"/>
                    <a:pt x="1421" y="1105"/>
                  </a:cubicBezTo>
                  <a:cubicBezTo>
                    <a:pt x="1421" y="827"/>
                    <a:pt x="1350" y="523"/>
                    <a:pt x="1094" y="277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5733256" y="1268760"/>
              <a:ext cx="868363" cy="86836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bg1">
                  <a:alpha val="62000"/>
                </a:schemeClr>
              </a:solidFill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5593556" y="2627660"/>
              <a:ext cx="2033588" cy="2438400"/>
            </a:xfrm>
            <a:custGeom>
              <a:avLst/>
              <a:gdLst>
                <a:gd name="T0" fmla="*/ 1421 w 1421"/>
                <a:gd name="T1" fmla="*/ 155 h 1706"/>
                <a:gd name="T2" fmla="*/ 1413 w 1421"/>
                <a:gd name="T3" fmla="*/ 0 h 1706"/>
                <a:gd name="T4" fmla="*/ 701 w 1421"/>
                <a:gd name="T5" fmla="*/ 60 h 1706"/>
                <a:gd name="T6" fmla="*/ 704 w 1421"/>
                <a:gd name="T7" fmla="*/ 118 h 1706"/>
                <a:gd name="T8" fmla="*/ 403 w 1421"/>
                <a:gd name="T9" fmla="*/ 706 h 1706"/>
                <a:gd name="T10" fmla="*/ 269 w 1421"/>
                <a:gd name="T11" fmla="*/ 818 h 1706"/>
                <a:gd name="T12" fmla="*/ 4 w 1421"/>
                <a:gd name="T13" fmla="*/ 1572 h 1706"/>
                <a:gd name="T14" fmla="*/ 4 w 1421"/>
                <a:gd name="T15" fmla="*/ 1706 h 1706"/>
                <a:gd name="T16" fmla="*/ 601 w 1421"/>
                <a:gd name="T17" fmla="*/ 1706 h 1706"/>
                <a:gd name="T18" fmla="*/ 601 w 1421"/>
                <a:gd name="T19" fmla="*/ 1567 h 1706"/>
                <a:gd name="T20" fmla="*/ 847 w 1421"/>
                <a:gd name="T21" fmla="*/ 1134 h 1706"/>
                <a:gd name="T22" fmla="*/ 1421 w 1421"/>
                <a:gd name="T23" fmla="*/ 155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1" h="1706">
                  <a:moveTo>
                    <a:pt x="1421" y="155"/>
                  </a:moveTo>
                  <a:cubicBezTo>
                    <a:pt x="1421" y="104"/>
                    <a:pt x="1419" y="52"/>
                    <a:pt x="1413" y="0"/>
                  </a:cubicBezTo>
                  <a:cubicBezTo>
                    <a:pt x="701" y="60"/>
                    <a:pt x="701" y="60"/>
                    <a:pt x="701" y="60"/>
                  </a:cubicBezTo>
                  <a:cubicBezTo>
                    <a:pt x="703" y="79"/>
                    <a:pt x="704" y="98"/>
                    <a:pt x="704" y="118"/>
                  </a:cubicBezTo>
                  <a:cubicBezTo>
                    <a:pt x="704" y="412"/>
                    <a:pt x="538" y="594"/>
                    <a:pt x="403" y="706"/>
                  </a:cubicBezTo>
                  <a:cubicBezTo>
                    <a:pt x="269" y="818"/>
                    <a:pt x="269" y="818"/>
                    <a:pt x="269" y="818"/>
                  </a:cubicBezTo>
                  <a:cubicBezTo>
                    <a:pt x="0" y="1043"/>
                    <a:pt x="4" y="1326"/>
                    <a:pt x="4" y="1572"/>
                  </a:cubicBezTo>
                  <a:cubicBezTo>
                    <a:pt x="4" y="1706"/>
                    <a:pt x="4" y="1706"/>
                    <a:pt x="4" y="1706"/>
                  </a:cubicBezTo>
                  <a:cubicBezTo>
                    <a:pt x="601" y="1706"/>
                    <a:pt x="601" y="1706"/>
                    <a:pt x="601" y="1706"/>
                  </a:cubicBezTo>
                  <a:cubicBezTo>
                    <a:pt x="601" y="1567"/>
                    <a:pt x="601" y="1567"/>
                    <a:pt x="601" y="1567"/>
                  </a:cubicBezTo>
                  <a:cubicBezTo>
                    <a:pt x="601" y="1358"/>
                    <a:pt x="726" y="1235"/>
                    <a:pt x="847" y="1134"/>
                  </a:cubicBezTo>
                  <a:cubicBezTo>
                    <a:pt x="1125" y="899"/>
                    <a:pt x="1421" y="674"/>
                    <a:pt x="1421" y="155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6595268" y="2175223"/>
              <a:ext cx="1025525" cy="102235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bg1">
                  <a:alpha val="62000"/>
                </a:schemeClr>
              </a:solidFill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5593556" y="3665885"/>
              <a:ext cx="1138238" cy="1400175"/>
            </a:xfrm>
            <a:custGeom>
              <a:avLst/>
              <a:gdLst>
                <a:gd name="T0" fmla="*/ 380 w 796"/>
                <a:gd name="T1" fmla="*/ 0 h 980"/>
                <a:gd name="T2" fmla="*/ 269 w 796"/>
                <a:gd name="T3" fmla="*/ 92 h 980"/>
                <a:gd name="T4" fmla="*/ 4 w 796"/>
                <a:gd name="T5" fmla="*/ 846 h 980"/>
                <a:gd name="T6" fmla="*/ 4 w 796"/>
                <a:gd name="T7" fmla="*/ 980 h 980"/>
                <a:gd name="T8" fmla="*/ 601 w 796"/>
                <a:gd name="T9" fmla="*/ 980 h 980"/>
                <a:gd name="T10" fmla="*/ 601 w 796"/>
                <a:gd name="T11" fmla="*/ 841 h 980"/>
                <a:gd name="T12" fmla="*/ 796 w 796"/>
                <a:gd name="T13" fmla="*/ 453 h 980"/>
                <a:gd name="T14" fmla="*/ 380 w 796"/>
                <a:gd name="T15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80">
                  <a:moveTo>
                    <a:pt x="380" y="0"/>
                  </a:moveTo>
                  <a:cubicBezTo>
                    <a:pt x="269" y="92"/>
                    <a:pt x="269" y="92"/>
                    <a:pt x="269" y="92"/>
                  </a:cubicBezTo>
                  <a:cubicBezTo>
                    <a:pt x="0" y="317"/>
                    <a:pt x="4" y="600"/>
                    <a:pt x="4" y="846"/>
                  </a:cubicBezTo>
                  <a:cubicBezTo>
                    <a:pt x="4" y="980"/>
                    <a:pt x="4" y="980"/>
                    <a:pt x="4" y="980"/>
                  </a:cubicBezTo>
                  <a:cubicBezTo>
                    <a:pt x="601" y="980"/>
                    <a:pt x="601" y="980"/>
                    <a:pt x="601" y="980"/>
                  </a:cubicBezTo>
                  <a:cubicBezTo>
                    <a:pt x="601" y="841"/>
                    <a:pt x="601" y="841"/>
                    <a:pt x="601" y="841"/>
                  </a:cubicBezTo>
                  <a:cubicBezTo>
                    <a:pt x="601" y="662"/>
                    <a:pt x="693" y="546"/>
                    <a:pt x="796" y="453"/>
                  </a:cubicBezTo>
                  <a:lnTo>
                    <a:pt x="38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5990431" y="3546823"/>
              <a:ext cx="885825" cy="8858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bg1">
                  <a:alpha val="62000"/>
                </a:schemeClr>
              </a:solidFill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grpSp>
        <p:nvGrpSpPr>
          <p:cNvPr id="32" name="千图PPT彼岸天：ID 8661124库_组合 31"/>
          <p:cNvGrpSpPr/>
          <p:nvPr>
            <p:custDataLst>
              <p:tags r:id="rId2"/>
            </p:custDataLst>
          </p:nvPr>
        </p:nvGrpSpPr>
        <p:grpSpPr>
          <a:xfrm>
            <a:off x="8294998" y="4122164"/>
            <a:ext cx="2310615" cy="904875"/>
            <a:chOff x="8294998" y="4122164"/>
            <a:chExt cx="2310615" cy="904875"/>
          </a:xfrm>
        </p:grpSpPr>
        <p:sp>
          <p:nvSpPr>
            <p:cNvPr id="22" name="文本框 38"/>
            <p:cNvSpPr txBox="1"/>
            <p:nvPr/>
          </p:nvSpPr>
          <p:spPr>
            <a:xfrm>
              <a:off x="8294998" y="4122164"/>
              <a:ext cx="2310615" cy="366456"/>
            </a:xfrm>
            <a:prstGeom prst="rect">
              <a:avLst/>
            </a:prstGeom>
            <a:noFill/>
          </p:spPr>
          <p:txBody>
            <a:bodyPr wrap="none" lIns="0" tIns="36000" rIns="0" bIns="36000" anchor="ctr" anchorCtr="0">
              <a:normAutofit/>
            </a:bodyPr>
            <a:lstStyle/>
            <a:p>
              <a:r>
                <a:rPr lang="zh-CN" altLang="en-US" sz="1400" b="1" dirty="0"/>
                <a:t>输入标题文本</a:t>
              </a:r>
            </a:p>
          </p:txBody>
        </p:sp>
        <p:sp>
          <p:nvSpPr>
            <p:cNvPr id="23" name="文本框 39"/>
            <p:cNvSpPr txBox="1"/>
            <p:nvPr/>
          </p:nvSpPr>
          <p:spPr>
            <a:xfrm>
              <a:off x="8294998" y="4494970"/>
              <a:ext cx="2310615" cy="532069"/>
            </a:xfrm>
            <a:prstGeom prst="rect">
              <a:avLst/>
            </a:prstGeom>
            <a:noFill/>
          </p:spPr>
          <p:txBody>
            <a:bodyPr wrap="square" lIns="0" tIns="36000" rIns="0" bIns="36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3"/>
            </p:custDataLst>
          </p:nvPr>
        </p:nvGrpSpPr>
        <p:grpSpPr>
          <a:xfrm>
            <a:off x="8214618" y="2901253"/>
            <a:ext cx="2592288" cy="1168555"/>
            <a:chOff x="8214618" y="2901253"/>
            <a:chExt cx="2592288" cy="1168555"/>
          </a:xfrm>
        </p:grpSpPr>
        <p:sp>
          <p:nvSpPr>
            <p:cNvPr id="20" name="文本框 36"/>
            <p:cNvSpPr txBox="1"/>
            <p:nvPr/>
          </p:nvSpPr>
          <p:spPr>
            <a:xfrm>
              <a:off x="8294998" y="2901253"/>
              <a:ext cx="2310615" cy="366456"/>
            </a:xfrm>
            <a:prstGeom prst="rect">
              <a:avLst/>
            </a:prstGeom>
            <a:noFill/>
          </p:spPr>
          <p:txBody>
            <a:bodyPr wrap="none" lIns="0" tIns="36000" rIns="0" bIns="36000" anchor="ctr" anchorCtr="0">
              <a:normAutofit/>
            </a:bodyPr>
            <a:lstStyle/>
            <a:p>
              <a:r>
                <a:rPr lang="zh-CN" altLang="en-US" sz="1400" b="1" dirty="0"/>
                <a:t>输入标题文本</a:t>
              </a:r>
            </a:p>
          </p:txBody>
        </p:sp>
        <p:sp>
          <p:nvSpPr>
            <p:cNvPr id="21" name="文本框 37"/>
            <p:cNvSpPr txBox="1"/>
            <p:nvPr/>
          </p:nvSpPr>
          <p:spPr>
            <a:xfrm>
              <a:off x="8294998" y="3274059"/>
              <a:ext cx="2310615" cy="532069"/>
            </a:xfrm>
            <a:prstGeom prst="rect">
              <a:avLst/>
            </a:prstGeom>
            <a:noFill/>
          </p:spPr>
          <p:txBody>
            <a:bodyPr wrap="square" lIns="0" tIns="36000" rIns="0" bIns="36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8214618" y="4069808"/>
              <a:ext cx="2592288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8294998" y="1770667"/>
            <a:ext cx="2750033" cy="1002997"/>
            <a:chOff x="8294998" y="1770667"/>
            <a:chExt cx="2750033" cy="1002997"/>
          </a:xfrm>
        </p:grpSpPr>
        <p:sp>
          <p:nvSpPr>
            <p:cNvPr id="24" name="文本框 40"/>
            <p:cNvSpPr txBox="1"/>
            <p:nvPr/>
          </p:nvSpPr>
          <p:spPr>
            <a:xfrm>
              <a:off x="8294998" y="1770667"/>
              <a:ext cx="2310615" cy="366456"/>
            </a:xfrm>
            <a:prstGeom prst="rect">
              <a:avLst/>
            </a:prstGeom>
            <a:noFill/>
          </p:spPr>
          <p:txBody>
            <a:bodyPr wrap="none" lIns="0" tIns="36000" rIns="0" bIns="36000" anchor="ctr" anchorCtr="0">
              <a:normAutofit/>
            </a:bodyPr>
            <a:lstStyle/>
            <a:p>
              <a:r>
                <a:rPr lang="zh-CN" altLang="en-US" sz="1400" b="1" dirty="0"/>
                <a:t>输入标题文本</a:t>
              </a:r>
            </a:p>
          </p:txBody>
        </p:sp>
        <p:sp>
          <p:nvSpPr>
            <p:cNvPr id="25" name="文本框 41"/>
            <p:cNvSpPr txBox="1"/>
            <p:nvPr/>
          </p:nvSpPr>
          <p:spPr>
            <a:xfrm>
              <a:off x="8294998" y="2143473"/>
              <a:ext cx="2310615" cy="532069"/>
            </a:xfrm>
            <a:prstGeom prst="rect">
              <a:avLst/>
            </a:prstGeom>
            <a:noFill/>
          </p:spPr>
          <p:txBody>
            <a:bodyPr wrap="square" lIns="0" tIns="36000" rIns="0" bIns="36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8452743" y="2773664"/>
              <a:ext cx="2592288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千图PPT彼岸天：ID 8661124库_组合 28"/>
          <p:cNvGrpSpPr/>
          <p:nvPr>
            <p:custDataLst>
              <p:tags r:id="rId5"/>
            </p:custDataLst>
          </p:nvPr>
        </p:nvGrpSpPr>
        <p:grpSpPr>
          <a:xfrm>
            <a:off x="2847281" y="3153189"/>
            <a:ext cx="2592288" cy="1035338"/>
            <a:chOff x="2847281" y="3153189"/>
            <a:chExt cx="2592288" cy="1035338"/>
          </a:xfrm>
        </p:grpSpPr>
        <p:sp>
          <p:nvSpPr>
            <p:cNvPr id="13" name="文本框 30"/>
            <p:cNvSpPr txBox="1"/>
            <p:nvPr/>
          </p:nvSpPr>
          <p:spPr>
            <a:xfrm>
              <a:off x="3010152" y="3153189"/>
              <a:ext cx="2310615" cy="366456"/>
            </a:xfrm>
            <a:prstGeom prst="rect">
              <a:avLst/>
            </a:prstGeom>
            <a:noFill/>
          </p:spPr>
          <p:txBody>
            <a:bodyPr wrap="none" lIns="0" tIns="36000" rIns="0" bIns="36000" anchor="ctr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14" name="文本框 31"/>
            <p:cNvSpPr txBox="1"/>
            <p:nvPr/>
          </p:nvSpPr>
          <p:spPr>
            <a:xfrm>
              <a:off x="3010152" y="3525995"/>
              <a:ext cx="2310615" cy="532069"/>
            </a:xfrm>
            <a:prstGeom prst="rect">
              <a:avLst/>
            </a:prstGeom>
            <a:noFill/>
          </p:spPr>
          <p:txBody>
            <a:bodyPr wrap="square" lIns="0" tIns="36000" rIns="0" bIns="3600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847281" y="4188527"/>
              <a:ext cx="2592288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千图PPT彼岸天：ID 8661124库_组合 27"/>
          <p:cNvGrpSpPr/>
          <p:nvPr>
            <p:custDataLst>
              <p:tags r:id="rId6"/>
            </p:custDataLst>
          </p:nvPr>
        </p:nvGrpSpPr>
        <p:grpSpPr>
          <a:xfrm>
            <a:off x="2376478" y="4989864"/>
            <a:ext cx="2850848" cy="981071"/>
            <a:chOff x="2376478" y="4989864"/>
            <a:chExt cx="2850848" cy="981071"/>
          </a:xfrm>
        </p:grpSpPr>
        <p:sp>
          <p:nvSpPr>
            <p:cNvPr id="15" name="文本框 34"/>
            <p:cNvSpPr txBox="1"/>
            <p:nvPr/>
          </p:nvSpPr>
          <p:spPr>
            <a:xfrm>
              <a:off x="2376478" y="5066060"/>
              <a:ext cx="2310615" cy="366456"/>
            </a:xfrm>
            <a:prstGeom prst="rect">
              <a:avLst/>
            </a:prstGeom>
            <a:noFill/>
          </p:spPr>
          <p:txBody>
            <a:bodyPr wrap="none" lIns="0" tIns="36000" rIns="0" bIns="36000" anchor="ctr" anchorCtr="0">
              <a:normAutofit/>
            </a:bodyPr>
            <a:lstStyle/>
            <a:p>
              <a:pPr algn="r"/>
              <a:r>
                <a:rPr lang="zh-CN" altLang="en-US" sz="1400" b="1" dirty="0"/>
                <a:t>输入标题文本</a:t>
              </a:r>
            </a:p>
          </p:txBody>
        </p:sp>
        <p:sp>
          <p:nvSpPr>
            <p:cNvPr id="16" name="文本框 35"/>
            <p:cNvSpPr txBox="1"/>
            <p:nvPr/>
          </p:nvSpPr>
          <p:spPr>
            <a:xfrm>
              <a:off x="2376478" y="5438866"/>
              <a:ext cx="2310615" cy="532069"/>
            </a:xfrm>
            <a:prstGeom prst="rect">
              <a:avLst/>
            </a:prstGeom>
            <a:noFill/>
          </p:spPr>
          <p:txBody>
            <a:bodyPr wrap="square" lIns="0" tIns="36000" rIns="0" bIns="3600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635038" y="4989864"/>
              <a:ext cx="2592288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7894" y="1749510"/>
            <a:ext cx="1349663" cy="99041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/>
            <a:r>
              <a:rPr lang="en-US" altLang="zh-CN" sz="5865" b="1" dirty="0">
                <a:solidFill>
                  <a:srgbClr val="FEFF64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5865" b="1" dirty="0">
              <a:solidFill>
                <a:srgbClr val="FEFF64"/>
              </a:solidFill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13079" y="3078477"/>
            <a:ext cx="3019291" cy="533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1374147" y="3821709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466615" y="3821709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374147" y="4135458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3466615" y="4135458"/>
            <a:ext cx="1664558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465" dirty="0">
                <a:gradFill>
                  <a:gsLst>
                    <a:gs pos="0">
                      <a:srgbClr val="FEFF64"/>
                    </a:gs>
                    <a:gs pos="99000">
                      <a:srgbClr val="EA8D02"/>
                    </a:gs>
                  </a:gsLst>
                  <a:lin ang="0" scaled="0"/>
                </a:gra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65" dirty="0">
              <a:gradFill>
                <a:gsLst>
                  <a:gs pos="0">
                    <a:srgbClr val="FEFF64"/>
                  </a:gs>
                  <a:gs pos="99000">
                    <a:srgbClr val="EA8D02"/>
                  </a:gs>
                </a:gsLst>
                <a:lin ang="0" scaled="0"/>
              </a:gradFill>
              <a:latin typeface="文悦古典明朝体 (非商业使用) W5" pitchFamily="50" charset="-122"/>
              <a:ea typeface="文悦古典明朝体 (非商业使用) W5" pitchFamily="5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2A3B85E8-FA44-4E07-9F3A-B0D7620449B2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演示文稿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2400"/>
      </a:accent1>
      <a:accent2>
        <a:srgbClr val="C44C00"/>
      </a:accent2>
      <a:accent3>
        <a:srgbClr val="EA8E03"/>
      </a:accent3>
      <a:accent4>
        <a:srgbClr val="692400"/>
      </a:accent4>
      <a:accent5>
        <a:srgbClr val="C44C00"/>
      </a:accent5>
      <a:accent6>
        <a:srgbClr val="EA8E03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1616</Words>
  <Application>Microsoft Office PowerPoint</Application>
  <PresentationFormat>宽屏</PresentationFormat>
  <Paragraphs>281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微软雅黑</vt:lpstr>
      <vt:lpstr>文悦古典明朝体 (非商业使用) W5</vt:lpstr>
      <vt:lpstr>叶根友毛笔行书简体2012版</vt:lpstr>
      <vt:lpstr>Agency FB</vt:lpstr>
      <vt:lpstr>Arial</vt:lpstr>
      <vt:lpstr>Impact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17</cp:revision>
  <dcterms:created xsi:type="dcterms:W3CDTF">2017-09-23T13:42:00Z</dcterms:created>
  <dcterms:modified xsi:type="dcterms:W3CDTF">2021-01-06T08:37:33Z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