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8" r:id="rId3"/>
    <p:sldId id="257" r:id="rId4"/>
    <p:sldId id="259" r:id="rId5"/>
    <p:sldId id="263" r:id="rId6"/>
    <p:sldId id="260" r:id="rId7"/>
    <p:sldId id="270" r:id="rId8"/>
    <p:sldId id="271" r:id="rId9"/>
    <p:sldId id="280" r:id="rId10"/>
    <p:sldId id="267" r:id="rId11"/>
    <p:sldId id="261" r:id="rId12"/>
    <p:sldId id="266" r:id="rId13"/>
    <p:sldId id="265" r:id="rId14"/>
    <p:sldId id="281" r:id="rId15"/>
    <p:sldId id="275" r:id="rId16"/>
    <p:sldId id="268" r:id="rId17"/>
    <p:sldId id="278" r:id="rId18"/>
    <p:sldId id="262" r:id="rId19"/>
    <p:sldId id="282" r:id="rId20"/>
    <p:sldId id="272" r:id="rId21"/>
    <p:sldId id="276" r:id="rId22"/>
    <p:sldId id="273" r:id="rId23"/>
    <p:sldId id="277" r:id="rId24"/>
    <p:sldId id="283" r:id="rId25"/>
  </p:sldIdLst>
  <p:sldSz cx="11911013"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0D23"/>
    <a:srgbClr val="004B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26" y="480"/>
      </p:cViewPr>
      <p:guideLst>
        <p:guide orient="horz" pos="2160"/>
        <p:guide pos="37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6931B7-A167-4CF4-AD2F-9635D69474C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452438" y="685800"/>
            <a:ext cx="59531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549229-40D2-45BB-B9D9-4F3187A1AB9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549229-40D2-45BB-B9D9-4F3187A1AB9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49229-40D2-45BB-B9D9-4F3187A1AB9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49229-40D2-45BB-B9D9-4F3187A1AB9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49229-40D2-45BB-B9D9-4F3187A1AB9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49229-40D2-45BB-B9D9-4F3187A1AB9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49229-40D2-45BB-B9D9-4F3187A1AB9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49229-40D2-45BB-B9D9-4F3187A1AB9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49229-40D2-45BB-B9D9-4F3187A1AB9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49229-40D2-45BB-B9D9-4F3187A1AB9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49229-40D2-45BB-B9D9-4F3187A1AB9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49229-40D2-45BB-B9D9-4F3187A1AB9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49229-40D2-45BB-B9D9-4F3187A1AB9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49229-40D2-45BB-B9D9-4F3187A1AB9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49229-40D2-45BB-B9D9-4F3187A1AB9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49229-40D2-45BB-B9D9-4F3187A1AB9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49229-40D2-45BB-B9D9-4F3187A1AB9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49229-40D2-45BB-B9D9-4F3187A1AB95}"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49229-40D2-45BB-B9D9-4F3187A1AB9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49229-40D2-45BB-B9D9-4F3187A1AB9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49229-40D2-45BB-B9D9-4F3187A1AB9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49229-40D2-45BB-B9D9-4F3187A1AB9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49229-40D2-45BB-B9D9-4F3187A1AB9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49229-40D2-45BB-B9D9-4F3187A1AB9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49229-40D2-45BB-B9D9-4F3187A1AB9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93326" y="2130426"/>
            <a:ext cx="10124361" cy="1470025"/>
          </a:xfrm>
        </p:spPr>
        <p:txBody>
          <a:bodyPr/>
          <a:lstStyle/>
          <a:p>
            <a:r>
              <a:rPr lang="zh-CN" altLang="en-US"/>
              <a:t>单击此处编辑母版标题样式</a:t>
            </a:r>
          </a:p>
        </p:txBody>
      </p:sp>
      <p:sp>
        <p:nvSpPr>
          <p:cNvPr id="3" name="副标题 2"/>
          <p:cNvSpPr>
            <a:spLocks noGrp="1"/>
          </p:cNvSpPr>
          <p:nvPr>
            <p:ph type="subTitle" idx="1"/>
          </p:nvPr>
        </p:nvSpPr>
        <p:spPr>
          <a:xfrm>
            <a:off x="1786652" y="3886200"/>
            <a:ext cx="833770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70D8064-F61C-48EB-976C-A9107CD6958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44DCA0-7665-4DF0-B6D9-A28749D593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70D8064-F61C-48EB-976C-A9107CD6958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44DCA0-7665-4DF0-B6D9-A28749D593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249290" y="274639"/>
            <a:ext cx="3490589"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75458" y="274639"/>
            <a:ext cx="10275316"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70D8064-F61C-48EB-976C-A9107CD6958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44DCA0-7665-4DF0-B6D9-A28749D593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70D8064-F61C-48EB-976C-A9107CD6958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44DCA0-7665-4DF0-B6D9-A28749D593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40888" y="4406901"/>
            <a:ext cx="10124361"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40888" y="2906713"/>
            <a:ext cx="1012436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70D8064-F61C-48EB-976C-A9107CD6958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44DCA0-7665-4DF0-B6D9-A28749D593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75457" y="1600201"/>
            <a:ext cx="688191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855893" y="1600201"/>
            <a:ext cx="688398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70D8064-F61C-48EB-976C-A9107CD6958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44DCA0-7665-4DF0-B6D9-A28749D593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95551" y="274638"/>
            <a:ext cx="10719912"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95551" y="1535113"/>
            <a:ext cx="52627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95551" y="2174875"/>
            <a:ext cx="52627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050630" y="1535113"/>
            <a:ext cx="5264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050630" y="2174875"/>
            <a:ext cx="5264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70D8064-F61C-48EB-976C-A9107CD6958B}"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444DCA0-7665-4DF0-B6D9-A28749D593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70D8064-F61C-48EB-976C-A9107CD6958B}"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444DCA0-7665-4DF0-B6D9-A28749D593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70D8064-F61C-48EB-976C-A9107CD6958B}"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444DCA0-7665-4DF0-B6D9-A28749D593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95551" y="273050"/>
            <a:ext cx="3918641"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656875" y="273051"/>
            <a:ext cx="665858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95551" y="1435101"/>
            <a:ext cx="391864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70D8064-F61C-48EB-976C-A9107CD6958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44DCA0-7665-4DF0-B6D9-A28749D593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34642" y="4800600"/>
            <a:ext cx="714660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34642" y="612775"/>
            <a:ext cx="714660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34642" y="5367338"/>
            <a:ext cx="714660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70D8064-F61C-48EB-976C-A9107CD6958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44DCA0-7665-4DF0-B6D9-A28749D593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95551" y="274638"/>
            <a:ext cx="10719912"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95551" y="1600201"/>
            <a:ext cx="10719912"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95551" y="6356351"/>
            <a:ext cx="27792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D8064-F61C-48EB-976C-A9107CD6958B}" type="datetimeFigureOut">
              <a:rPr lang="zh-CN" altLang="en-US" smtClean="0"/>
              <a:t>2021/1/6</a:t>
            </a:fld>
            <a:endParaRPr lang="zh-CN" altLang="en-US"/>
          </a:p>
        </p:txBody>
      </p:sp>
      <p:sp>
        <p:nvSpPr>
          <p:cNvPr id="5" name="页脚占位符 4"/>
          <p:cNvSpPr>
            <a:spLocks noGrp="1"/>
          </p:cNvSpPr>
          <p:nvPr>
            <p:ph type="ftr" sz="quarter" idx="3"/>
          </p:nvPr>
        </p:nvSpPr>
        <p:spPr>
          <a:xfrm>
            <a:off x="4069596" y="6356351"/>
            <a:ext cx="377182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536226" y="6356351"/>
            <a:ext cx="27792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4DCA0-7665-4DF0-B6D9-A28749D5936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emf"/><Relationship Id="rId2" Type="http://schemas.openxmlformats.org/officeDocument/2006/relationships/audio" Target="../media/media1.mp3"/><Relationship Id="rId16" Type="http://schemas.openxmlformats.org/officeDocument/2006/relationships/image" Target="../media/image12.emf"/><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jpeg"/><Relationship Id="rId15" Type="http://schemas.openxmlformats.org/officeDocument/2006/relationships/image" Target="../media/image11.emf"/><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notesSlide" Target="../notesSlides/notesSlide1.xml"/><Relationship Id="rId9" Type="http://schemas.openxmlformats.org/officeDocument/2006/relationships/image" Target="../media/image5.pn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12"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12"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emf"/><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4.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emf"/></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2" y="2185"/>
            <a:ext cx="11905488" cy="6853630"/>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2613" y="1618425"/>
            <a:ext cx="10058400" cy="3258029"/>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855" y="-287750"/>
            <a:ext cx="5762761" cy="5762761"/>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1832" y="548680"/>
            <a:ext cx="7367362" cy="6012941"/>
          </a:xfrm>
          <a:prstGeom prst="rect">
            <a:avLst/>
          </a:prstGeom>
        </p:spPr>
      </p:pic>
      <p:pic>
        <p:nvPicPr>
          <p:cNvPr id="14" name="图片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56986" y="1468940"/>
            <a:ext cx="533083" cy="646639"/>
          </a:xfrm>
          <a:prstGeom prst="rect">
            <a:avLst/>
          </a:prstGeom>
        </p:spPr>
      </p:pic>
      <p:pic>
        <p:nvPicPr>
          <p:cNvPr id="23" name="图片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09887" y="1402663"/>
            <a:ext cx="288032" cy="349388"/>
          </a:xfrm>
          <a:prstGeom prst="rect">
            <a:avLst/>
          </a:prstGeom>
        </p:spPr>
      </p:pic>
      <p:pic>
        <p:nvPicPr>
          <p:cNvPr id="24" name="图片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4866" y="2244243"/>
            <a:ext cx="576064" cy="698776"/>
          </a:xfrm>
          <a:prstGeom prst="rect">
            <a:avLst/>
          </a:prstGeom>
        </p:spPr>
      </p:pic>
      <p:pic>
        <p:nvPicPr>
          <p:cNvPr id="26" name="图片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6482" y="3976357"/>
            <a:ext cx="748895" cy="908423"/>
          </a:xfrm>
          <a:prstGeom prst="rect">
            <a:avLst/>
          </a:prstGeom>
        </p:spPr>
      </p:pic>
      <p:pic>
        <p:nvPicPr>
          <p:cNvPr id="27" name="图片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08286" y="369575"/>
            <a:ext cx="1008112" cy="1222858"/>
          </a:xfrm>
          <a:prstGeom prst="rect">
            <a:avLst/>
          </a:prstGeom>
        </p:spPr>
      </p:pic>
      <p:grpSp>
        <p:nvGrpSpPr>
          <p:cNvPr id="18" name="组合 17"/>
          <p:cNvGrpSpPr/>
          <p:nvPr/>
        </p:nvGrpSpPr>
        <p:grpSpPr>
          <a:xfrm>
            <a:off x="8043738" y="4779522"/>
            <a:ext cx="2929204" cy="2008103"/>
            <a:chOff x="8043738" y="4779522"/>
            <a:chExt cx="2929204" cy="2008103"/>
          </a:xfrm>
        </p:grpSpPr>
        <p:pic>
          <p:nvPicPr>
            <p:cNvPr id="16" name="图片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3738" y="4779522"/>
              <a:ext cx="1568136" cy="1978053"/>
            </a:xfrm>
            <a:prstGeom prst="rect">
              <a:avLst/>
            </a:prstGeom>
          </p:spPr>
        </p:pic>
        <p:pic>
          <p:nvPicPr>
            <p:cNvPr id="31" name="图片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771930" y="5272664"/>
              <a:ext cx="1201012" cy="1514961"/>
            </a:xfrm>
            <a:prstGeom prst="rect">
              <a:avLst/>
            </a:prstGeom>
          </p:spPr>
        </p:pic>
      </p:grpSp>
      <p:pic>
        <p:nvPicPr>
          <p:cNvPr id="1028"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21909" y="1397401"/>
            <a:ext cx="1780870" cy="246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74037" y="2882584"/>
            <a:ext cx="1900907" cy="173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603578" y="3979635"/>
            <a:ext cx="1483861" cy="45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170113" y="3979635"/>
            <a:ext cx="1483861" cy="45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8171762" y="4009802"/>
            <a:ext cx="1454244" cy="369332"/>
          </a:xfrm>
          <a:prstGeom prst="rect">
            <a:avLst/>
          </a:prstGeom>
          <a:noFill/>
        </p:spPr>
        <p:txBody>
          <a:bodyPr wrap="none" rtlCol="0">
            <a:spAutoFit/>
          </a:bodyPr>
          <a:lstStyle/>
          <a:p>
            <a:r>
              <a:rPr lang="zh-CN" altLang="en-US" b="1" dirty="0">
                <a:solidFill>
                  <a:schemeClr val="bg1"/>
                </a:solidFill>
                <a:latin typeface="汉仪长艺体简" pitchFamily="49" charset="-122"/>
                <a:ea typeface="汉仪长艺体简" pitchFamily="49" charset="-122"/>
              </a:rPr>
              <a:t>中 华 团 圆</a:t>
            </a:r>
          </a:p>
        </p:txBody>
      </p:sp>
      <p:sp>
        <p:nvSpPr>
          <p:cNvPr id="1036" name="TextBox 1035"/>
          <p:cNvSpPr txBox="1"/>
          <p:nvPr/>
        </p:nvSpPr>
        <p:spPr>
          <a:xfrm>
            <a:off x="6611929" y="4000901"/>
            <a:ext cx="1454244" cy="369332"/>
          </a:xfrm>
          <a:prstGeom prst="rect">
            <a:avLst/>
          </a:prstGeom>
          <a:noFill/>
        </p:spPr>
        <p:txBody>
          <a:bodyPr wrap="none" rtlCol="0">
            <a:spAutoFit/>
          </a:bodyPr>
          <a:lstStyle/>
          <a:p>
            <a:r>
              <a:rPr lang="zh-CN" altLang="en-US" b="1" dirty="0">
                <a:solidFill>
                  <a:schemeClr val="bg1"/>
                </a:solidFill>
                <a:latin typeface="汉仪长艺体简" pitchFamily="49" charset="-122"/>
                <a:ea typeface="汉仪长艺体简" pitchFamily="49" charset="-122"/>
              </a:rPr>
              <a:t>万 家 邀 月</a:t>
            </a:r>
          </a:p>
        </p:txBody>
      </p:sp>
      <p:sp>
        <p:nvSpPr>
          <p:cNvPr id="38" name="TextBox 37"/>
          <p:cNvSpPr txBox="1"/>
          <p:nvPr/>
        </p:nvSpPr>
        <p:spPr>
          <a:xfrm>
            <a:off x="6731768" y="3563724"/>
            <a:ext cx="2723823" cy="369332"/>
          </a:xfrm>
          <a:prstGeom prst="rect">
            <a:avLst/>
          </a:prstGeom>
          <a:noFill/>
        </p:spPr>
        <p:txBody>
          <a:bodyPr wrap="none" rtlCol="0">
            <a:spAutoFit/>
          </a:bodyPr>
          <a:lstStyle/>
          <a:p>
            <a:r>
              <a:rPr lang="zh-CN" altLang="en-US" b="1" dirty="0">
                <a:solidFill>
                  <a:schemeClr val="bg2">
                    <a:lumMod val="10000"/>
                  </a:schemeClr>
                </a:solidFill>
                <a:latin typeface="汉仪长艺体简" pitchFamily="49" charset="-122"/>
                <a:ea typeface="汉仪长艺体简" pitchFamily="49" charset="-122"/>
              </a:rPr>
              <a:t>但愿人长久  千里共婵娟</a:t>
            </a:r>
          </a:p>
        </p:txBody>
      </p:sp>
      <p:sp>
        <p:nvSpPr>
          <p:cNvPr id="39" name="TextBox 38"/>
          <p:cNvSpPr txBox="1"/>
          <p:nvPr/>
        </p:nvSpPr>
        <p:spPr>
          <a:xfrm>
            <a:off x="6543189" y="4571836"/>
            <a:ext cx="5028941" cy="369332"/>
          </a:xfrm>
          <a:prstGeom prst="rect">
            <a:avLst/>
          </a:prstGeom>
          <a:noFill/>
        </p:spPr>
        <p:txBody>
          <a:bodyPr wrap="none" rtlCol="0">
            <a:spAutoFit/>
          </a:bodyPr>
          <a:lstStyle/>
          <a:p>
            <a:r>
              <a:rPr lang="zh-CN" altLang="en-US" b="1" dirty="0">
                <a:solidFill>
                  <a:schemeClr val="bg2">
                    <a:lumMod val="10000"/>
                  </a:schemeClr>
                </a:solidFill>
                <a:latin typeface="汉仪长艺体简" pitchFamily="49" charset="-122"/>
                <a:ea typeface="汉仪长艺体简" pitchFamily="49" charset="-122"/>
              </a:rPr>
              <a:t>活动策划 中秋活动 中秋介绍 古典中秋</a:t>
            </a:r>
            <a:r>
              <a:rPr lang="en-US" altLang="zh-CN" b="1" dirty="0">
                <a:solidFill>
                  <a:schemeClr val="bg2">
                    <a:lumMod val="10000"/>
                  </a:schemeClr>
                </a:solidFill>
                <a:latin typeface="汉仪长艺体简" pitchFamily="49" charset="-122"/>
                <a:ea typeface="汉仪长艺体简" pitchFamily="49" charset="-122"/>
              </a:rPr>
              <a:t>PPT</a:t>
            </a:r>
            <a:r>
              <a:rPr lang="zh-CN" altLang="en-US" b="1" dirty="0">
                <a:solidFill>
                  <a:schemeClr val="bg2">
                    <a:lumMod val="10000"/>
                  </a:schemeClr>
                </a:solidFill>
                <a:latin typeface="汉仪长艺体简" pitchFamily="49" charset="-122"/>
                <a:ea typeface="汉仪长艺体简" pitchFamily="49" charset="-122"/>
              </a:rPr>
              <a:t>模板</a:t>
            </a:r>
          </a:p>
        </p:txBody>
      </p:sp>
      <p:pic>
        <p:nvPicPr>
          <p:cNvPr id="17" name="图片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18663558" flipH="1">
            <a:off x="5234540" y="1345440"/>
            <a:ext cx="1132329" cy="1201823"/>
          </a:xfrm>
          <a:prstGeom prst="rect">
            <a:avLst/>
          </a:prstGeom>
        </p:spPr>
      </p:pic>
      <p:pic>
        <p:nvPicPr>
          <p:cNvPr id="20" name="群星-秋诗篇篇.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2668878" y="-104217"/>
            <a:ext cx="2457920" cy="2457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
                                      <p:cBhvr>
                                        <p:cTn id="6" dur="1" fill="hold"/>
                                        <p:tgtEl>
                                          <p:spTgt spid="20"/>
                                        </p:tgtEl>
                                      </p:cBhvr>
                                    </p:cmd>
                                  </p:childTnLst>
                                </p:cTn>
                              </p:par>
                              <p:par>
                                <p:cTn id="7" presetID="35"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2000"/>
                                        <p:tgtEl>
                                          <p:spTgt spid="3"/>
                                        </p:tgtEl>
                                      </p:cBhvr>
                                    </p:animEffect>
                                    <p:anim calcmode="lin" valueType="num">
                                      <p:cBhvr>
                                        <p:cTn id="10" dur="2000" fill="hold"/>
                                        <p:tgtEl>
                                          <p:spTgt spid="3"/>
                                        </p:tgtEl>
                                        <p:attrNameLst>
                                          <p:attrName>style.rotation</p:attrName>
                                        </p:attrNameLst>
                                      </p:cBhvr>
                                      <p:tavLst>
                                        <p:tav tm="0">
                                          <p:val>
                                            <p:fltVal val="720"/>
                                          </p:val>
                                        </p:tav>
                                        <p:tav tm="100000">
                                          <p:val>
                                            <p:fltVal val="0"/>
                                          </p:val>
                                        </p:tav>
                                      </p:tavLst>
                                    </p:anim>
                                    <p:anim calcmode="lin" valueType="num">
                                      <p:cBhvr>
                                        <p:cTn id="11" dur="2000" fill="hold"/>
                                        <p:tgtEl>
                                          <p:spTgt spid="3"/>
                                        </p:tgtEl>
                                        <p:attrNameLst>
                                          <p:attrName>ppt_h</p:attrName>
                                        </p:attrNameLst>
                                      </p:cBhvr>
                                      <p:tavLst>
                                        <p:tav tm="0">
                                          <p:val>
                                            <p:fltVal val="0"/>
                                          </p:val>
                                        </p:tav>
                                        <p:tav tm="100000">
                                          <p:val>
                                            <p:strVal val="#ppt_h"/>
                                          </p:val>
                                        </p:tav>
                                      </p:tavLst>
                                    </p:anim>
                                    <p:anim calcmode="lin" valueType="num">
                                      <p:cBhvr>
                                        <p:cTn id="12" dur="2000" fill="hold"/>
                                        <p:tgtEl>
                                          <p:spTgt spid="3"/>
                                        </p:tgtEl>
                                        <p:attrNameLst>
                                          <p:attrName>ppt_w</p:attrName>
                                        </p:attrNameLst>
                                      </p:cBhvr>
                                      <p:tavLst>
                                        <p:tav tm="0">
                                          <p:val>
                                            <p:fltVal val="0"/>
                                          </p:val>
                                        </p:tav>
                                        <p:tav tm="100000">
                                          <p:val>
                                            <p:strVal val="#ppt_w"/>
                                          </p:val>
                                        </p:tav>
                                      </p:tavLst>
                                    </p:anim>
                                  </p:childTnLst>
                                </p:cTn>
                              </p:par>
                            </p:childTnLst>
                          </p:cTn>
                        </p:par>
                        <p:par>
                          <p:cTn id="13" fill="hold">
                            <p:stCondLst>
                              <p:cond delay="0"/>
                            </p:stCondLst>
                            <p:childTnLst>
                              <p:par>
                                <p:cTn id="14" presetID="42"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par>
                                <p:cTn id="31" presetID="53" presetClass="entr" presetSubtype="16"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par>
                                <p:cTn id="36" presetID="53" presetClass="entr" presetSubtype="16"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childTnLst>
                                </p:cTn>
                              </p:par>
                            </p:childTnLst>
                          </p:cTn>
                        </p:par>
                        <p:par>
                          <p:cTn id="41" fill="hold">
                            <p:stCondLst>
                              <p:cond delay="2500"/>
                            </p:stCondLst>
                            <p:childTnLst>
                              <p:par>
                                <p:cTn id="42" presetID="53" presetClass="entr" presetSubtype="16"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childTnLst>
                          </p:cTn>
                        </p:par>
                        <p:par>
                          <p:cTn id="47" fill="hold">
                            <p:stCondLst>
                              <p:cond delay="3000"/>
                            </p:stCondLst>
                            <p:childTnLst>
                              <p:par>
                                <p:cTn id="48" presetID="42" presetClass="entr" presetSubtype="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22" presetClass="entr" presetSubtype="1" fill="hold" nodeType="afterEffect">
                                  <p:stCondLst>
                                    <p:cond delay="0"/>
                                  </p:stCondLst>
                                  <p:childTnLst>
                                    <p:set>
                                      <p:cBhvr>
                                        <p:cTn id="55" dur="1" fill="hold">
                                          <p:stCondLst>
                                            <p:cond delay="0"/>
                                          </p:stCondLst>
                                        </p:cTn>
                                        <p:tgtEl>
                                          <p:spTgt spid="1028"/>
                                        </p:tgtEl>
                                        <p:attrNameLst>
                                          <p:attrName>style.visibility</p:attrName>
                                        </p:attrNameLst>
                                      </p:cBhvr>
                                      <p:to>
                                        <p:strVal val="visible"/>
                                      </p:to>
                                    </p:set>
                                    <p:animEffect transition="in" filter="wipe(up)">
                                      <p:cBhvr>
                                        <p:cTn id="56" dur="500"/>
                                        <p:tgtEl>
                                          <p:spTgt spid="102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1029"/>
                                        </p:tgtEl>
                                        <p:attrNameLst>
                                          <p:attrName>style.visibility</p:attrName>
                                        </p:attrNameLst>
                                      </p:cBhvr>
                                      <p:to>
                                        <p:strVal val="visible"/>
                                      </p:to>
                                    </p:set>
                                    <p:anim calcmode="lin" valueType="num">
                                      <p:cBhvr>
                                        <p:cTn id="60" dur="500" fill="hold"/>
                                        <p:tgtEl>
                                          <p:spTgt spid="1029"/>
                                        </p:tgtEl>
                                        <p:attrNameLst>
                                          <p:attrName>ppt_w</p:attrName>
                                        </p:attrNameLst>
                                      </p:cBhvr>
                                      <p:tavLst>
                                        <p:tav tm="0">
                                          <p:val>
                                            <p:fltVal val="0"/>
                                          </p:val>
                                        </p:tav>
                                        <p:tav tm="100000">
                                          <p:val>
                                            <p:strVal val="#ppt_w"/>
                                          </p:val>
                                        </p:tav>
                                      </p:tavLst>
                                    </p:anim>
                                    <p:anim calcmode="lin" valueType="num">
                                      <p:cBhvr>
                                        <p:cTn id="61" dur="500" fill="hold"/>
                                        <p:tgtEl>
                                          <p:spTgt spid="1029"/>
                                        </p:tgtEl>
                                        <p:attrNameLst>
                                          <p:attrName>ppt_h</p:attrName>
                                        </p:attrNameLst>
                                      </p:cBhvr>
                                      <p:tavLst>
                                        <p:tav tm="0">
                                          <p:val>
                                            <p:fltVal val="0"/>
                                          </p:val>
                                        </p:tav>
                                        <p:tav tm="100000">
                                          <p:val>
                                            <p:strVal val="#ppt_h"/>
                                          </p:val>
                                        </p:tav>
                                      </p:tavLst>
                                    </p:anim>
                                    <p:animEffect transition="in" filter="fade">
                                      <p:cBhvr>
                                        <p:cTn id="62" dur="500"/>
                                        <p:tgtEl>
                                          <p:spTgt spid="1029"/>
                                        </p:tgtEl>
                                      </p:cBhvr>
                                    </p:animEffect>
                                  </p:childTnLst>
                                </p:cTn>
                              </p:par>
                            </p:childTnLst>
                          </p:cTn>
                        </p:par>
                        <p:par>
                          <p:cTn id="63" fill="hold">
                            <p:stCondLst>
                              <p:cond delay="50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38"/>
                                        </p:tgtEl>
                                        <p:attrNameLst>
                                          <p:attrName>ppt_y</p:attrName>
                                        </p:attrNameLst>
                                      </p:cBhvr>
                                      <p:tavLst>
                                        <p:tav tm="0">
                                          <p:val>
                                            <p:strVal val="#ppt_y"/>
                                          </p:val>
                                        </p:tav>
                                        <p:tav tm="100000">
                                          <p:val>
                                            <p:strVal val="#ppt_y"/>
                                          </p:val>
                                        </p:tav>
                                      </p:tavLst>
                                    </p:anim>
                                    <p:anim calcmode="lin" valueType="num">
                                      <p:cBhvr>
                                        <p:cTn id="68"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38"/>
                                        </p:tgtEl>
                                      </p:cBhvr>
                                    </p:animEffect>
                                  </p:childTnLst>
                                </p:cTn>
                              </p:par>
                            </p:childTnLst>
                          </p:cTn>
                        </p:par>
                        <p:par>
                          <p:cTn id="71" fill="hold">
                            <p:stCondLst>
                              <p:cond delay="6050"/>
                            </p:stCondLst>
                            <p:childTnLst>
                              <p:par>
                                <p:cTn id="72" presetID="2" presetClass="entr" presetSubtype="9" fill="hold" nodeType="afterEffect">
                                  <p:stCondLst>
                                    <p:cond delay="0"/>
                                  </p:stCondLst>
                                  <p:childTnLst>
                                    <p:set>
                                      <p:cBhvr>
                                        <p:cTn id="73" dur="1" fill="hold">
                                          <p:stCondLst>
                                            <p:cond delay="0"/>
                                          </p:stCondLst>
                                        </p:cTn>
                                        <p:tgtEl>
                                          <p:spTgt spid="1030"/>
                                        </p:tgtEl>
                                        <p:attrNameLst>
                                          <p:attrName>style.visibility</p:attrName>
                                        </p:attrNameLst>
                                      </p:cBhvr>
                                      <p:to>
                                        <p:strVal val="visible"/>
                                      </p:to>
                                    </p:set>
                                    <p:anim calcmode="lin" valueType="num">
                                      <p:cBhvr additive="base">
                                        <p:cTn id="74" dur="500" fill="hold"/>
                                        <p:tgtEl>
                                          <p:spTgt spid="1030"/>
                                        </p:tgtEl>
                                        <p:attrNameLst>
                                          <p:attrName>ppt_x</p:attrName>
                                        </p:attrNameLst>
                                      </p:cBhvr>
                                      <p:tavLst>
                                        <p:tav tm="0">
                                          <p:val>
                                            <p:strVal val="0-#ppt_w/2"/>
                                          </p:val>
                                        </p:tav>
                                        <p:tav tm="100000">
                                          <p:val>
                                            <p:strVal val="#ppt_x"/>
                                          </p:val>
                                        </p:tav>
                                      </p:tavLst>
                                    </p:anim>
                                    <p:anim calcmode="lin" valueType="num">
                                      <p:cBhvr additive="base">
                                        <p:cTn id="75" dur="500" fill="hold"/>
                                        <p:tgtEl>
                                          <p:spTgt spid="1030"/>
                                        </p:tgtEl>
                                        <p:attrNameLst>
                                          <p:attrName>ppt_y</p:attrName>
                                        </p:attrNameLst>
                                      </p:cBhvr>
                                      <p:tavLst>
                                        <p:tav tm="0">
                                          <p:val>
                                            <p:strVal val="0-#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036"/>
                                        </p:tgtEl>
                                        <p:attrNameLst>
                                          <p:attrName>style.visibility</p:attrName>
                                        </p:attrNameLst>
                                      </p:cBhvr>
                                      <p:to>
                                        <p:strVal val="visible"/>
                                      </p:to>
                                    </p:set>
                                    <p:anim calcmode="lin" valueType="num">
                                      <p:cBhvr additive="base">
                                        <p:cTn id="78" dur="500" fill="hold"/>
                                        <p:tgtEl>
                                          <p:spTgt spid="1036"/>
                                        </p:tgtEl>
                                        <p:attrNameLst>
                                          <p:attrName>ppt_x</p:attrName>
                                        </p:attrNameLst>
                                      </p:cBhvr>
                                      <p:tavLst>
                                        <p:tav tm="0">
                                          <p:val>
                                            <p:strVal val="#ppt_x"/>
                                          </p:val>
                                        </p:tav>
                                        <p:tav tm="100000">
                                          <p:val>
                                            <p:strVal val="#ppt_x"/>
                                          </p:val>
                                        </p:tav>
                                      </p:tavLst>
                                    </p:anim>
                                    <p:anim calcmode="lin" valueType="num">
                                      <p:cBhvr additive="base">
                                        <p:cTn id="79" dur="500" fill="hold"/>
                                        <p:tgtEl>
                                          <p:spTgt spid="1036"/>
                                        </p:tgtEl>
                                        <p:attrNameLst>
                                          <p:attrName>ppt_y</p:attrName>
                                        </p:attrNameLst>
                                      </p:cBhvr>
                                      <p:tavLst>
                                        <p:tav tm="0">
                                          <p:val>
                                            <p:strVal val="1+#ppt_h/2"/>
                                          </p:val>
                                        </p:tav>
                                        <p:tav tm="100000">
                                          <p:val>
                                            <p:strVal val="#ppt_y"/>
                                          </p:val>
                                        </p:tav>
                                      </p:tavLst>
                                    </p:anim>
                                  </p:childTnLst>
                                </p:cTn>
                              </p:par>
                            </p:childTnLst>
                          </p:cTn>
                        </p:par>
                        <p:par>
                          <p:cTn id="80" fill="hold">
                            <p:stCondLst>
                              <p:cond delay="6550"/>
                            </p:stCondLst>
                            <p:childTnLst>
                              <p:par>
                                <p:cTn id="81" presetID="2" presetClass="entr" presetSubtype="3" fill="hold"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1+#ppt_w/2"/>
                                          </p:val>
                                        </p:tav>
                                        <p:tav tm="100000">
                                          <p:val>
                                            <p:strVal val="#ppt_x"/>
                                          </p:val>
                                        </p:tav>
                                      </p:tavLst>
                                    </p:anim>
                                    <p:anim calcmode="lin" valueType="num">
                                      <p:cBhvr additive="base">
                                        <p:cTn id="84" dur="500" fill="hold"/>
                                        <p:tgtEl>
                                          <p:spTgt spid="36"/>
                                        </p:tgtEl>
                                        <p:attrNameLst>
                                          <p:attrName>ppt_y</p:attrName>
                                        </p:attrNameLst>
                                      </p:cBhvr>
                                      <p:tavLst>
                                        <p:tav tm="0">
                                          <p:val>
                                            <p:strVal val="0-#ppt_h/2"/>
                                          </p:val>
                                        </p:tav>
                                        <p:tav tm="100000">
                                          <p:val>
                                            <p:strVal val="#ppt_y"/>
                                          </p:val>
                                        </p:tav>
                                      </p:tavLst>
                                    </p:anim>
                                  </p:childTnLst>
                                </p:cTn>
                              </p:par>
                              <p:par>
                                <p:cTn id="85" presetID="2" presetClass="entr" presetSubtype="6"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1+#ppt_w/2"/>
                                          </p:val>
                                        </p:tav>
                                        <p:tav tm="100000">
                                          <p:val>
                                            <p:strVal val="#ppt_x"/>
                                          </p:val>
                                        </p:tav>
                                      </p:tavLst>
                                    </p:anim>
                                    <p:anim calcmode="lin" valueType="num">
                                      <p:cBhvr additive="base">
                                        <p:cTn id="88" dur="500" fill="hold"/>
                                        <p:tgtEl>
                                          <p:spTgt spid="37"/>
                                        </p:tgtEl>
                                        <p:attrNameLst>
                                          <p:attrName>ppt_y</p:attrName>
                                        </p:attrNameLst>
                                      </p:cBhvr>
                                      <p:tavLst>
                                        <p:tav tm="0">
                                          <p:val>
                                            <p:strVal val="1+#ppt_h/2"/>
                                          </p:val>
                                        </p:tav>
                                        <p:tav tm="100000">
                                          <p:val>
                                            <p:strVal val="#ppt_y"/>
                                          </p:val>
                                        </p:tav>
                                      </p:tavLst>
                                    </p:anim>
                                  </p:childTnLst>
                                </p:cTn>
                              </p:par>
                            </p:childTnLst>
                          </p:cTn>
                        </p:par>
                        <p:par>
                          <p:cTn id="89" fill="hold">
                            <p:stCondLst>
                              <p:cond delay="7050"/>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39"/>
                                        </p:tgtEl>
                                        <p:attrNameLst>
                                          <p:attrName>style.visibility</p:attrName>
                                        </p:attrNameLst>
                                      </p:cBhvr>
                                      <p:to>
                                        <p:strVal val="visible"/>
                                      </p:to>
                                    </p:set>
                                    <p:anim calcmode="lin" valueType="num">
                                      <p:cBhvr>
                                        <p:cTn id="92"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9"/>
                                        </p:tgtEl>
                                        <p:attrNameLst>
                                          <p:attrName>ppt_y</p:attrName>
                                        </p:attrNameLst>
                                      </p:cBhvr>
                                      <p:tavLst>
                                        <p:tav tm="0">
                                          <p:val>
                                            <p:strVal val="#ppt_y"/>
                                          </p:val>
                                        </p:tav>
                                        <p:tav tm="100000">
                                          <p:val>
                                            <p:strVal val="#ppt_y"/>
                                          </p:val>
                                        </p:tav>
                                      </p:tavLst>
                                    </p:anim>
                                    <p:anim calcmode="lin" valueType="num">
                                      <p:cBhvr>
                                        <p:cTn id="94"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9"/>
                                        </p:tgtEl>
                                      </p:cBhvr>
                                    </p:animEffect>
                                  </p:childTnLst>
                                </p:cTn>
                              </p:par>
                            </p:childTnLst>
                          </p:cTn>
                        </p:par>
                        <p:par>
                          <p:cTn id="97" fill="hold">
                            <p:stCondLst>
                              <p:cond delay="8699"/>
                            </p:stCondLst>
                            <p:childTnLst>
                              <p:par>
                                <p:cTn id="98" presetID="22" presetClass="entr" presetSubtype="4" fill="hold" nodeType="after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wipe(down)">
                                      <p:cBhvr>
                                        <p:cTn id="100" dur="500"/>
                                        <p:tgtEl>
                                          <p:spTgt spid="18"/>
                                        </p:tgtEl>
                                      </p:cBhvr>
                                    </p:animEffect>
                                  </p:childTnLst>
                                </p:cTn>
                              </p:par>
                            </p:childTnLst>
                          </p:cTn>
                        </p:par>
                        <p:par>
                          <p:cTn id="101" fill="hold">
                            <p:stCondLst>
                              <p:cond delay="9199"/>
                            </p:stCondLst>
                            <p:childTnLst>
                              <p:par>
                                <p:cTn id="102" presetID="26" presetClass="emph" presetSubtype="0" fill="hold" nodeType="afterEffect">
                                  <p:stCondLst>
                                    <p:cond delay="0"/>
                                  </p:stCondLst>
                                  <p:childTnLst>
                                    <p:animEffect transition="out" filter="fade">
                                      <p:cBhvr>
                                        <p:cTn id="103" dur="500" tmFilter="0, 0; .2, .5; .8, .5; 1, 0"/>
                                        <p:tgtEl>
                                          <p:spTgt spid="13"/>
                                        </p:tgtEl>
                                      </p:cBhvr>
                                    </p:animEffect>
                                    <p:animScale>
                                      <p:cBhvr>
                                        <p:cTn id="104" dur="250" autoRev="1" fill="hold"/>
                                        <p:tgtEl>
                                          <p:spTgt spid="13"/>
                                        </p:tgtEl>
                                      </p:cBhvr>
                                      <p:by x="105000" y="105000"/>
                                    </p:animScale>
                                  </p:childTnLst>
                                </p:cTn>
                              </p:par>
                              <p:par>
                                <p:cTn id="105" presetID="26" presetClass="emph" presetSubtype="0" fill="hold" nodeType="withEffect">
                                  <p:stCondLst>
                                    <p:cond delay="0"/>
                                  </p:stCondLst>
                                  <p:childTnLst>
                                    <p:animEffect transition="out" filter="fade">
                                      <p:cBhvr>
                                        <p:cTn id="106" dur="500" tmFilter="0, 0; .2, .5; .8, .5; 1, 0"/>
                                        <p:tgtEl>
                                          <p:spTgt spid="1028"/>
                                        </p:tgtEl>
                                      </p:cBhvr>
                                    </p:animEffect>
                                    <p:animScale>
                                      <p:cBhvr>
                                        <p:cTn id="107" dur="250" autoRev="1" fill="hold"/>
                                        <p:tgtEl>
                                          <p:spTgt spid="1028"/>
                                        </p:tgtEl>
                                      </p:cBhvr>
                                      <p:by x="105000" y="105000"/>
                                    </p:animScale>
                                  </p:childTnLst>
                                </p:cTn>
                              </p:par>
                              <p:par>
                                <p:cTn id="108" presetID="26" presetClass="emph" presetSubtype="0" fill="hold" nodeType="withEffect">
                                  <p:stCondLst>
                                    <p:cond delay="0"/>
                                  </p:stCondLst>
                                  <p:childTnLst>
                                    <p:animEffect transition="out" filter="fade">
                                      <p:cBhvr>
                                        <p:cTn id="109" dur="500" tmFilter="0, 0; .2, .5; .8, .5; 1, 0"/>
                                        <p:tgtEl>
                                          <p:spTgt spid="1029"/>
                                        </p:tgtEl>
                                      </p:cBhvr>
                                    </p:animEffect>
                                    <p:animScale>
                                      <p:cBhvr>
                                        <p:cTn id="110" dur="250" autoRev="1" fill="hold"/>
                                        <p:tgtEl>
                                          <p:spTgt spid="10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111" repeatCount="indefinite" fill="hold" display="0">
                  <p:stCondLst>
                    <p:cond delay="indefinite"/>
                  </p:stCondLst>
                  <p:endCondLst>
                    <p:cond evt="onStopAudio" delay="0">
                      <p:tgtEl>
                        <p:sldTgt/>
                      </p:tgtEl>
                    </p:cond>
                  </p:endCondLst>
                </p:cTn>
                <p:tgtEl>
                  <p:spTgt spid="20"/>
                </p:tgtEl>
              </p:cMediaNode>
            </p:audio>
          </p:childTnLst>
        </p:cTn>
      </p:par>
    </p:tnLst>
    <p:bldLst>
      <p:bldP spid="37" grpId="0"/>
      <p:bldP spid="1036" grpId="0"/>
      <p:bldP spid="38" grpId="0"/>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B84"/>
        </a:solidFill>
        <a:effectLst/>
      </p:bgPr>
    </p:bg>
    <p:spTree>
      <p:nvGrpSpPr>
        <p:cNvPr id="1" name=""/>
        <p:cNvGrpSpPr/>
        <p:nvPr/>
      </p:nvGrpSpPr>
      <p:grpSpPr>
        <a:xfrm>
          <a:off x="0" y="0"/>
          <a:ext cx="0" cy="0"/>
          <a:chOff x="0" y="0"/>
          <a:chExt cx="0" cy="0"/>
        </a:xfrm>
      </p:grpSpPr>
      <p:pic>
        <p:nvPicPr>
          <p:cNvPr id="54" name="图片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 y="0"/>
            <a:ext cx="11905488" cy="6858000"/>
          </a:xfrm>
          <a:prstGeom prst="rect">
            <a:avLst/>
          </a:prstGeom>
        </p:spPr>
      </p:pic>
      <p:grpSp>
        <p:nvGrpSpPr>
          <p:cNvPr id="26" name="组合 25"/>
          <p:cNvGrpSpPr/>
          <p:nvPr/>
        </p:nvGrpSpPr>
        <p:grpSpPr>
          <a:xfrm>
            <a:off x="343159" y="252262"/>
            <a:ext cx="4142700" cy="584450"/>
            <a:chOff x="4261425" y="611634"/>
            <a:chExt cx="4142700" cy="584449"/>
          </a:xfrm>
        </p:grpSpPr>
        <p:sp>
          <p:nvSpPr>
            <p:cNvPr id="28" name="圆角矩形 27"/>
            <p:cNvSpPr/>
            <p:nvPr/>
          </p:nvSpPr>
          <p:spPr>
            <a:xfrm>
              <a:off x="4261425" y="611634"/>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89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sp>
          <p:nvSpPr>
            <p:cNvPr id="29" name="圆角矩形 28"/>
            <p:cNvSpPr/>
            <p:nvPr/>
          </p:nvSpPr>
          <p:spPr>
            <a:xfrm>
              <a:off x="4282860" y="627605"/>
              <a:ext cx="4088103" cy="551953"/>
            </a:xfrm>
            <a:prstGeom prst="roundRect">
              <a:avLst>
                <a:gd name="adj" fmla="val 50000"/>
              </a:avLst>
            </a:prstGeom>
            <a:gradFill flip="none" rotWithShape="1">
              <a:gsLst>
                <a:gs pos="0">
                  <a:schemeClr val="bg1">
                    <a:lumMod val="89000"/>
                  </a:schemeClr>
                </a:gs>
                <a:gs pos="67000">
                  <a:srgbClr val="F9F9F9"/>
                </a:gs>
              </a:gsLst>
              <a:lin ang="81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grpSp>
      <p:sp>
        <p:nvSpPr>
          <p:cNvPr id="27" name="TextBox 5"/>
          <p:cNvSpPr txBox="1"/>
          <p:nvPr/>
        </p:nvSpPr>
        <p:spPr>
          <a:xfrm>
            <a:off x="813451" y="307760"/>
            <a:ext cx="3046077" cy="523220"/>
          </a:xfrm>
          <a:prstGeom prst="rect">
            <a:avLst/>
          </a:prstGeom>
          <a:noFill/>
        </p:spPr>
        <p:txBody>
          <a:bodyPr wrap="square" rtlCol="0">
            <a:spAutoFit/>
          </a:bodyPr>
          <a:lstStyle/>
          <a:p>
            <a:r>
              <a:rPr lang="zh-CN" altLang="en-US" sz="2800" b="1" dirty="0">
                <a:solidFill>
                  <a:srgbClr val="C30D23"/>
                </a:solidFill>
                <a:latin typeface="方正稚艺_GBK" pitchFamily="65" charset="-122"/>
                <a:ea typeface="方正稚艺_GBK" pitchFamily="65" charset="-122"/>
              </a:rPr>
              <a:t>此处添加您的标题</a:t>
            </a:r>
          </a:p>
        </p:txBody>
      </p:sp>
      <p:sp>
        <p:nvSpPr>
          <p:cNvPr id="43" name="空心弧 40"/>
          <p:cNvSpPr>
            <a:spLocks noChangeArrowheads="1"/>
          </p:cNvSpPr>
          <p:nvPr/>
        </p:nvSpPr>
        <p:spPr bwMode="auto">
          <a:xfrm rot="5400000">
            <a:off x="793756" y="1775586"/>
            <a:ext cx="4091934" cy="3998254"/>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rgbClr val="C30D23"/>
          </a:solidFill>
          <a:ln>
            <a:noFill/>
          </a:ln>
        </p:spPr>
        <p:txBody>
          <a:bodyPr lIns="90084" tIns="45043" rIns="90084" bIns="45043" anchor="ctr"/>
          <a:lstStyle/>
          <a:p>
            <a:endParaRPr lang="zh-CN" altLang="en-US" dirty="0">
              <a:ea typeface="微软雅黑" panose="020B0503020204020204" pitchFamily="34" charset="-122"/>
            </a:endParaRPr>
          </a:p>
        </p:txBody>
      </p:sp>
      <p:sp>
        <p:nvSpPr>
          <p:cNvPr id="56" name="直接连接符 52"/>
          <p:cNvSpPr>
            <a:spLocks noChangeShapeType="1"/>
          </p:cNvSpPr>
          <p:nvPr/>
        </p:nvSpPr>
        <p:spPr bwMode="auto">
          <a:xfrm>
            <a:off x="4103717" y="2048993"/>
            <a:ext cx="1406707" cy="1"/>
          </a:xfrm>
          <a:prstGeom prst="line">
            <a:avLst/>
          </a:prstGeom>
          <a:noFill/>
          <a:ln w="28575">
            <a:solidFill>
              <a:srgbClr val="C30D23"/>
            </a:solidFill>
            <a:bevel/>
          </a:ln>
          <a:extLst>
            <a:ext uri="{909E8E84-426E-40DD-AFC4-6F175D3DCCD1}">
              <a14:hiddenFill xmlns:a14="http://schemas.microsoft.com/office/drawing/2010/main">
                <a:noFill/>
              </a14:hiddenFill>
            </a:ext>
          </a:extLst>
        </p:spPr>
        <p:txBody>
          <a:bodyPr lIns="120125" tIns="60062" rIns="120125" bIns="60062"/>
          <a:lstStyle/>
          <a:p>
            <a:endParaRPr lang="zh-CN" altLang="en-US" dirty="0">
              <a:ea typeface="微软雅黑" panose="020B0503020204020204" pitchFamily="34" charset="-122"/>
            </a:endParaRPr>
          </a:p>
        </p:txBody>
      </p:sp>
      <p:sp>
        <p:nvSpPr>
          <p:cNvPr id="57" name="直接连接符 58"/>
          <p:cNvSpPr>
            <a:spLocks noChangeShapeType="1"/>
          </p:cNvSpPr>
          <p:nvPr/>
        </p:nvSpPr>
        <p:spPr bwMode="auto">
          <a:xfrm>
            <a:off x="4109921" y="5519779"/>
            <a:ext cx="1407268" cy="1"/>
          </a:xfrm>
          <a:prstGeom prst="line">
            <a:avLst/>
          </a:prstGeom>
          <a:noFill/>
          <a:ln w="28575">
            <a:solidFill>
              <a:srgbClr val="C30D23"/>
            </a:solidFill>
            <a:bevel/>
          </a:ln>
          <a:extLst>
            <a:ext uri="{909E8E84-426E-40DD-AFC4-6F175D3DCCD1}">
              <a14:hiddenFill xmlns:a14="http://schemas.microsoft.com/office/drawing/2010/main">
                <a:noFill/>
              </a14:hiddenFill>
            </a:ext>
          </a:extLst>
        </p:spPr>
        <p:txBody>
          <a:bodyPr lIns="120125" tIns="60062" rIns="120125" bIns="60062"/>
          <a:lstStyle/>
          <a:p>
            <a:endParaRPr lang="zh-CN" altLang="en-US" dirty="0">
              <a:ea typeface="微软雅黑" panose="020B0503020204020204" pitchFamily="34" charset="-122"/>
            </a:endParaRPr>
          </a:p>
        </p:txBody>
      </p:sp>
      <p:cxnSp>
        <p:nvCxnSpPr>
          <p:cNvPr id="58" name="直接连接符 62"/>
          <p:cNvCxnSpPr>
            <a:cxnSpLocks noChangeShapeType="1"/>
          </p:cNvCxnSpPr>
          <p:nvPr/>
        </p:nvCxnSpPr>
        <p:spPr bwMode="auto">
          <a:xfrm>
            <a:off x="4936558" y="3135597"/>
            <a:ext cx="2352484" cy="1"/>
          </a:xfrm>
          <a:prstGeom prst="line">
            <a:avLst/>
          </a:prstGeom>
          <a:noFill/>
          <a:ln w="28575">
            <a:solidFill>
              <a:srgbClr val="C30D23"/>
            </a:solidFill>
            <a:bevel/>
          </a:ln>
          <a:extLst>
            <a:ext uri="{909E8E84-426E-40DD-AFC4-6F175D3DCCD1}">
              <a14:hiddenFill xmlns:a14="http://schemas.microsoft.com/office/drawing/2010/main">
                <a:noFill/>
              </a14:hiddenFill>
            </a:ext>
          </a:extLst>
        </p:spPr>
      </p:cxnSp>
      <p:sp>
        <p:nvSpPr>
          <p:cNvPr id="59" name="直接连接符 66"/>
          <p:cNvSpPr>
            <a:spLocks noChangeShapeType="1"/>
          </p:cNvSpPr>
          <p:nvPr/>
        </p:nvSpPr>
        <p:spPr bwMode="auto">
          <a:xfrm>
            <a:off x="4948965" y="4418751"/>
            <a:ext cx="2317309" cy="1"/>
          </a:xfrm>
          <a:prstGeom prst="line">
            <a:avLst/>
          </a:prstGeom>
          <a:noFill/>
          <a:ln w="28575">
            <a:solidFill>
              <a:srgbClr val="C30D23"/>
            </a:solidFill>
            <a:bevel/>
          </a:ln>
          <a:extLst>
            <a:ext uri="{909E8E84-426E-40DD-AFC4-6F175D3DCCD1}">
              <a14:hiddenFill xmlns:a14="http://schemas.microsoft.com/office/drawing/2010/main">
                <a:noFill/>
              </a14:hiddenFill>
            </a:ext>
          </a:extLst>
        </p:spPr>
        <p:txBody>
          <a:bodyPr lIns="120125" tIns="60062" rIns="120125" bIns="60062"/>
          <a:lstStyle/>
          <a:p>
            <a:endParaRPr lang="zh-CN" altLang="en-US" dirty="0">
              <a:ea typeface="微软雅黑" panose="020B0503020204020204" pitchFamily="34" charset="-122"/>
            </a:endParaRPr>
          </a:p>
        </p:txBody>
      </p:sp>
      <p:sp>
        <p:nvSpPr>
          <p:cNvPr id="60" name="矩形 71"/>
          <p:cNvSpPr>
            <a:spLocks noChangeArrowheads="1"/>
          </p:cNvSpPr>
          <p:nvPr/>
        </p:nvSpPr>
        <p:spPr bwMode="auto">
          <a:xfrm>
            <a:off x="6489021" y="1444515"/>
            <a:ext cx="2374835" cy="36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84" tIns="45043" rIns="90084" bIns="4504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r>
              <a:rPr lang="zh-CN" altLang="en-US" sz="2000" b="1" dirty="0">
                <a:solidFill>
                  <a:schemeClr val="bg1"/>
                </a:solidFill>
                <a:latin typeface="方正稚艺_GBK" pitchFamily="65" charset="-122"/>
                <a:ea typeface="方正稚艺_GBK" pitchFamily="65" charset="-122"/>
              </a:rPr>
              <a:t>此处添加您的标题</a:t>
            </a:r>
          </a:p>
        </p:txBody>
      </p:sp>
      <p:sp>
        <p:nvSpPr>
          <p:cNvPr id="61" name="矩形 47"/>
          <p:cNvSpPr>
            <a:spLocks noChangeArrowheads="1"/>
          </p:cNvSpPr>
          <p:nvPr/>
        </p:nvSpPr>
        <p:spPr bwMode="auto">
          <a:xfrm>
            <a:off x="6492122" y="1812902"/>
            <a:ext cx="2971550" cy="80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0084" tIns="45043" rIns="90084" bIns="4504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sym typeface="方正兰亭黑_GBK" pitchFamily="2" charset="-122"/>
              </a:rPr>
              <a:t>在此录入图表的描述说明，在此录入图表的描述说明，在此录入上述图表的描述说明。</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85" name="矩形 73"/>
          <p:cNvSpPr>
            <a:spLocks noChangeArrowheads="1"/>
          </p:cNvSpPr>
          <p:nvPr/>
        </p:nvSpPr>
        <p:spPr bwMode="auto">
          <a:xfrm>
            <a:off x="6489021" y="4994988"/>
            <a:ext cx="2374835" cy="36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84" tIns="45043" rIns="90084" bIns="4504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r>
              <a:rPr lang="zh-CN" altLang="en-US" sz="2000" b="1" dirty="0">
                <a:solidFill>
                  <a:schemeClr val="bg1"/>
                </a:solidFill>
                <a:latin typeface="方正稚艺_GBK" pitchFamily="65" charset="-122"/>
                <a:ea typeface="方正稚艺_GBK" pitchFamily="65" charset="-122"/>
              </a:rPr>
              <a:t>此处添加您的标题</a:t>
            </a:r>
          </a:p>
        </p:txBody>
      </p:sp>
      <p:sp>
        <p:nvSpPr>
          <p:cNvPr id="86" name="矩形 47"/>
          <p:cNvSpPr>
            <a:spLocks noChangeArrowheads="1"/>
          </p:cNvSpPr>
          <p:nvPr/>
        </p:nvSpPr>
        <p:spPr bwMode="auto">
          <a:xfrm>
            <a:off x="6492122" y="5363374"/>
            <a:ext cx="2971550" cy="80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0084" tIns="45043" rIns="90084" bIns="4504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sym typeface="方正兰亭黑_GBK" pitchFamily="2" charset="-122"/>
              </a:rPr>
              <a:t>在此录入图表的描述说明，在此录入上述图表的描述说明，在此录入上述图表的描述说明。</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87" name="矩形 75"/>
          <p:cNvSpPr>
            <a:spLocks noChangeArrowheads="1"/>
          </p:cNvSpPr>
          <p:nvPr/>
        </p:nvSpPr>
        <p:spPr bwMode="auto">
          <a:xfrm>
            <a:off x="8281878" y="2546496"/>
            <a:ext cx="2374835" cy="36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84" tIns="45043" rIns="90084" bIns="4504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r>
              <a:rPr lang="zh-CN" altLang="en-US" sz="2000" b="1" dirty="0">
                <a:solidFill>
                  <a:schemeClr val="bg1"/>
                </a:solidFill>
                <a:latin typeface="方正稚艺_GBK" pitchFamily="65" charset="-122"/>
                <a:ea typeface="方正稚艺_GBK" pitchFamily="65" charset="-122"/>
              </a:rPr>
              <a:t>此处添加您的标题</a:t>
            </a:r>
          </a:p>
        </p:txBody>
      </p:sp>
      <p:sp>
        <p:nvSpPr>
          <p:cNvPr id="88" name="矩形 47"/>
          <p:cNvSpPr>
            <a:spLocks noChangeArrowheads="1"/>
          </p:cNvSpPr>
          <p:nvPr/>
        </p:nvSpPr>
        <p:spPr bwMode="auto">
          <a:xfrm>
            <a:off x="8284978" y="2913295"/>
            <a:ext cx="2490767" cy="56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0084" tIns="45043" rIns="90084" bIns="4504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sym typeface="方正兰亭黑_GBK" pitchFamily="2" charset="-122"/>
              </a:rPr>
              <a:t>在此录入图表的描述说明，在此录入图表的描述说明。</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89" name="矩形 77"/>
          <p:cNvSpPr>
            <a:spLocks noChangeArrowheads="1"/>
          </p:cNvSpPr>
          <p:nvPr/>
        </p:nvSpPr>
        <p:spPr bwMode="auto">
          <a:xfrm>
            <a:off x="8281878" y="3851723"/>
            <a:ext cx="2374835" cy="36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84" tIns="45043" rIns="90084" bIns="4504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r>
              <a:rPr lang="zh-CN" altLang="en-US" sz="2000" b="1" dirty="0">
                <a:solidFill>
                  <a:schemeClr val="bg1"/>
                </a:solidFill>
                <a:latin typeface="方正稚艺_GBK" pitchFamily="65" charset="-122"/>
                <a:ea typeface="方正稚艺_GBK" pitchFamily="65" charset="-122"/>
              </a:rPr>
              <a:t>此处添加您的标题</a:t>
            </a:r>
          </a:p>
        </p:txBody>
      </p:sp>
      <p:sp>
        <p:nvSpPr>
          <p:cNvPr id="90" name="矩形 47"/>
          <p:cNvSpPr>
            <a:spLocks noChangeArrowheads="1"/>
          </p:cNvSpPr>
          <p:nvPr/>
        </p:nvSpPr>
        <p:spPr bwMode="auto">
          <a:xfrm>
            <a:off x="8284978" y="4218522"/>
            <a:ext cx="2490767" cy="56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0084" tIns="45043" rIns="90084" bIns="4504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sym typeface="方正兰亭黑_GBK" pitchFamily="2" charset="-122"/>
              </a:rPr>
              <a:t>在此录入图表的描述说明，在此录入图表的描述说明。</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nvGrpSpPr>
          <p:cNvPr id="91" name="组合 90"/>
          <p:cNvGrpSpPr/>
          <p:nvPr/>
        </p:nvGrpSpPr>
        <p:grpSpPr>
          <a:xfrm>
            <a:off x="1005370" y="2109378"/>
            <a:ext cx="3253152" cy="3330667"/>
            <a:chOff x="-112105" y="2839261"/>
            <a:chExt cx="2497422" cy="2497422"/>
          </a:xfrm>
        </p:grpSpPr>
        <p:grpSp>
          <p:nvGrpSpPr>
            <p:cNvPr id="92" name="组合 91"/>
            <p:cNvGrpSpPr/>
            <p:nvPr/>
          </p:nvGrpSpPr>
          <p:grpSpPr>
            <a:xfrm>
              <a:off x="-112105" y="2839261"/>
              <a:ext cx="2497422" cy="2497422"/>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95" name="椭圆 9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93" name="椭圆 81"/>
            <p:cNvSpPr>
              <a:spLocks noChangeArrowheads="1"/>
            </p:cNvSpPr>
            <p:nvPr/>
          </p:nvSpPr>
          <p:spPr bwMode="auto">
            <a:xfrm>
              <a:off x="75318" y="3038785"/>
              <a:ext cx="2104717" cy="2104715"/>
            </a:xfrm>
            <a:prstGeom prst="ellipse">
              <a:avLst/>
            </a:prstGeom>
            <a:blipFill dpi="0" rotWithShape="1">
              <a:blip r:embed="rId4"/>
              <a:srcRect/>
              <a:stretch>
                <a:fillRect/>
              </a:stretch>
            </a:blipFill>
            <a:ln>
              <a:noFill/>
            </a:ln>
            <a:effectLst>
              <a:innerShdw blurRad="63500" dist="50800" dir="18900000">
                <a:prstClr val="black">
                  <a:alpha val="50000"/>
                </a:prstClr>
              </a:innerShdw>
            </a:effectLst>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sym typeface="Arial" panose="020B0604020202020204" pitchFamily="34" charset="0"/>
              </a:endParaRPr>
            </a:p>
          </p:txBody>
        </p:sp>
      </p:grpSp>
      <p:sp>
        <p:nvSpPr>
          <p:cNvPr id="96" name="椭圆 95"/>
          <p:cNvSpPr/>
          <p:nvPr/>
        </p:nvSpPr>
        <p:spPr>
          <a:xfrm>
            <a:off x="3733075" y="1874244"/>
            <a:ext cx="450698" cy="461437"/>
          </a:xfrm>
          <a:prstGeom prst="ellipse">
            <a:avLst/>
          </a:prstGeom>
          <a:solidFill>
            <a:srgbClr val="C30D2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0125" tIns="60062" rIns="120125" bIns="60062" rtlCol="0" anchor="ctr"/>
          <a:lstStyle/>
          <a:p>
            <a:pPr algn="ctr"/>
            <a:endParaRPr lang="zh-CN" altLang="en-US" dirty="0">
              <a:ea typeface="微软雅黑" panose="020B0503020204020204" pitchFamily="34" charset="-122"/>
            </a:endParaRPr>
          </a:p>
        </p:txBody>
      </p:sp>
      <p:sp>
        <p:nvSpPr>
          <p:cNvPr id="97" name="椭圆 96"/>
          <p:cNvSpPr/>
          <p:nvPr/>
        </p:nvSpPr>
        <p:spPr>
          <a:xfrm>
            <a:off x="4498266" y="2955425"/>
            <a:ext cx="450698" cy="461437"/>
          </a:xfrm>
          <a:prstGeom prst="ellipse">
            <a:avLst/>
          </a:prstGeom>
          <a:solidFill>
            <a:srgbClr val="C30D2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0125" tIns="60062" rIns="120125" bIns="60062" rtlCol="0" anchor="ctr"/>
          <a:lstStyle/>
          <a:p>
            <a:pPr algn="ctr"/>
            <a:endParaRPr lang="zh-CN" altLang="en-US" dirty="0">
              <a:ea typeface="微软雅黑" panose="020B0503020204020204" pitchFamily="34" charset="-122"/>
            </a:endParaRPr>
          </a:p>
        </p:txBody>
      </p:sp>
      <p:sp>
        <p:nvSpPr>
          <p:cNvPr id="98" name="椭圆 97"/>
          <p:cNvSpPr/>
          <p:nvPr/>
        </p:nvSpPr>
        <p:spPr>
          <a:xfrm>
            <a:off x="4485859" y="4189000"/>
            <a:ext cx="450698" cy="461437"/>
          </a:xfrm>
          <a:prstGeom prst="ellipse">
            <a:avLst/>
          </a:prstGeom>
          <a:solidFill>
            <a:srgbClr val="C30D2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0125" tIns="60062" rIns="120125" bIns="60062" rtlCol="0" anchor="ctr"/>
          <a:lstStyle/>
          <a:p>
            <a:pPr algn="ctr"/>
            <a:endParaRPr lang="zh-CN" altLang="en-US" dirty="0">
              <a:ea typeface="微软雅黑" panose="020B0503020204020204" pitchFamily="34" charset="-122"/>
            </a:endParaRPr>
          </a:p>
        </p:txBody>
      </p:sp>
      <p:sp>
        <p:nvSpPr>
          <p:cNvPr id="99" name="椭圆 98"/>
          <p:cNvSpPr/>
          <p:nvPr/>
        </p:nvSpPr>
        <p:spPr>
          <a:xfrm>
            <a:off x="3695358" y="5289059"/>
            <a:ext cx="450698" cy="461437"/>
          </a:xfrm>
          <a:prstGeom prst="ellipse">
            <a:avLst/>
          </a:prstGeom>
          <a:solidFill>
            <a:srgbClr val="C30D2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0125" tIns="60062" rIns="120125" bIns="60062" rtlCol="0" anchor="ctr"/>
          <a:lstStyle/>
          <a:p>
            <a:pPr algn="ctr"/>
            <a:endParaRPr lang="zh-CN" altLang="en-US" dirty="0">
              <a:ea typeface="微软雅黑" panose="020B0503020204020204" pitchFamily="34" charset="-122"/>
            </a:endParaRPr>
          </a:p>
        </p:txBody>
      </p:sp>
      <p:grpSp>
        <p:nvGrpSpPr>
          <p:cNvPr id="100" name="组合 99"/>
          <p:cNvGrpSpPr/>
          <p:nvPr/>
        </p:nvGrpSpPr>
        <p:grpSpPr>
          <a:xfrm>
            <a:off x="5418145" y="1644587"/>
            <a:ext cx="878986" cy="899930"/>
            <a:chOff x="4144744" y="632511"/>
            <a:chExt cx="674791" cy="674791"/>
          </a:xfrm>
        </p:grpSpPr>
        <p:grpSp>
          <p:nvGrpSpPr>
            <p:cNvPr id="101" name="组合 100"/>
            <p:cNvGrpSpPr/>
            <p:nvPr/>
          </p:nvGrpSpPr>
          <p:grpSpPr>
            <a:xfrm>
              <a:off x="4144744" y="632511"/>
              <a:ext cx="674791" cy="674791"/>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06" name="椭圆 10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02" name="组合 54"/>
            <p:cNvGrpSpPr/>
            <p:nvPr/>
          </p:nvGrpSpPr>
          <p:grpSpPr bwMode="auto">
            <a:xfrm>
              <a:off x="4291856" y="741324"/>
              <a:ext cx="380564" cy="457163"/>
              <a:chOff x="0" y="0"/>
              <a:chExt cx="239649" cy="288000"/>
            </a:xfrm>
            <a:solidFill>
              <a:srgbClr val="C00000"/>
            </a:solidFill>
          </p:grpSpPr>
          <p:sp>
            <p:nvSpPr>
              <p:cNvPr id="103" name="Freeform 846"/>
              <p:cNvSpPr>
                <a:spLocks noChangeArrowheads="1"/>
              </p:cNvSpPr>
              <p:nvPr/>
            </p:nvSpPr>
            <p:spPr bwMode="auto">
              <a:xfrm>
                <a:off x="0" y="54657"/>
                <a:ext cx="239649" cy="233343"/>
              </a:xfrm>
              <a:custGeom>
                <a:avLst/>
                <a:gdLst>
                  <a:gd name="T0" fmla="*/ 722881238 w 48"/>
                  <a:gd name="T1" fmla="*/ 0 h 47"/>
                  <a:gd name="T2" fmla="*/ 722881238 w 48"/>
                  <a:gd name="T3" fmla="*/ 172539772 h 47"/>
                  <a:gd name="T4" fmla="*/ 1022003131 w 48"/>
                  <a:gd name="T5" fmla="*/ 566919230 h 47"/>
                  <a:gd name="T6" fmla="*/ 598248780 w 48"/>
                  <a:gd name="T7" fmla="*/ 1010598604 h 47"/>
                  <a:gd name="T8" fmla="*/ 149560947 w 48"/>
                  <a:gd name="T9" fmla="*/ 566919230 h 47"/>
                  <a:gd name="T10" fmla="*/ 448682840 w 48"/>
                  <a:gd name="T11" fmla="*/ 172539772 h 47"/>
                  <a:gd name="T12" fmla="*/ 448682840 w 48"/>
                  <a:gd name="T13" fmla="*/ 0 h 47"/>
                  <a:gd name="T14" fmla="*/ 0 w 48"/>
                  <a:gd name="T15" fmla="*/ 566919230 h 47"/>
                  <a:gd name="T16" fmla="*/ 598248780 w 48"/>
                  <a:gd name="T17" fmla="*/ 1158488418 h 47"/>
                  <a:gd name="T18" fmla="*/ 1196492567 w 48"/>
                  <a:gd name="T19" fmla="*/ 566919230 h 47"/>
                  <a:gd name="T20" fmla="*/ 722881238 w 48"/>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7"/>
                  <a:gd name="T35" fmla="*/ 48 w 48"/>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C30D23"/>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dirty="0">
                  <a:ea typeface="微软雅黑" panose="020B0503020204020204" pitchFamily="34" charset="-122"/>
                </a:endParaRPr>
              </a:p>
            </p:txBody>
          </p:sp>
          <p:sp>
            <p:nvSpPr>
              <p:cNvPr id="104" name="Freeform 847"/>
              <p:cNvSpPr>
                <a:spLocks noChangeArrowheads="1"/>
              </p:cNvSpPr>
              <p:nvPr/>
            </p:nvSpPr>
            <p:spPr bwMode="auto">
              <a:xfrm>
                <a:off x="94599" y="0"/>
                <a:ext cx="44147" cy="138744"/>
              </a:xfrm>
              <a:custGeom>
                <a:avLst/>
                <a:gdLst>
                  <a:gd name="T0" fmla="*/ 168430615 w 9"/>
                  <a:gd name="T1" fmla="*/ 0 h 28"/>
                  <a:gd name="T2" fmla="*/ 48120230 w 9"/>
                  <a:gd name="T3" fmla="*/ 0 h 28"/>
                  <a:gd name="T4" fmla="*/ 0 w 9"/>
                  <a:gd name="T5" fmla="*/ 49105466 h 28"/>
                  <a:gd name="T6" fmla="*/ 0 w 9"/>
                  <a:gd name="T7" fmla="*/ 245532284 h 28"/>
                  <a:gd name="T8" fmla="*/ 0 w 9"/>
                  <a:gd name="T9" fmla="*/ 392853636 h 28"/>
                  <a:gd name="T10" fmla="*/ 0 w 9"/>
                  <a:gd name="T11" fmla="*/ 638390875 h 28"/>
                  <a:gd name="T12" fmla="*/ 48120230 w 9"/>
                  <a:gd name="T13" fmla="*/ 687496341 h 28"/>
                  <a:gd name="T14" fmla="*/ 168430615 w 9"/>
                  <a:gd name="T15" fmla="*/ 687496341 h 28"/>
                  <a:gd name="T16" fmla="*/ 216550845 w 9"/>
                  <a:gd name="T17" fmla="*/ 638390875 h 28"/>
                  <a:gd name="T18" fmla="*/ 216550845 w 9"/>
                  <a:gd name="T19" fmla="*/ 392853636 h 28"/>
                  <a:gd name="T20" fmla="*/ 216550845 w 9"/>
                  <a:gd name="T21" fmla="*/ 245532284 h 28"/>
                  <a:gd name="T22" fmla="*/ 216550845 w 9"/>
                  <a:gd name="T23" fmla="*/ 49105466 h 28"/>
                  <a:gd name="T24" fmla="*/ 168430615 w 9"/>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28"/>
                  <a:gd name="T41" fmla="*/ 9 w 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C30D23"/>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dirty="0">
                  <a:ea typeface="微软雅黑" panose="020B0503020204020204" pitchFamily="34" charset="-122"/>
                </a:endParaRPr>
              </a:p>
            </p:txBody>
          </p:sp>
        </p:grpSp>
      </p:grpSp>
      <p:grpSp>
        <p:nvGrpSpPr>
          <p:cNvPr id="107" name="组合 106"/>
          <p:cNvGrpSpPr/>
          <p:nvPr/>
        </p:nvGrpSpPr>
        <p:grpSpPr>
          <a:xfrm>
            <a:off x="7162228" y="2685632"/>
            <a:ext cx="878986" cy="899930"/>
            <a:chOff x="5433376" y="607668"/>
            <a:chExt cx="674791" cy="674791"/>
          </a:xfrm>
        </p:grpSpPr>
        <p:grpSp>
          <p:nvGrpSpPr>
            <p:cNvPr id="108" name="组合 107"/>
            <p:cNvGrpSpPr/>
            <p:nvPr/>
          </p:nvGrpSpPr>
          <p:grpSpPr>
            <a:xfrm>
              <a:off x="5433376" y="607668"/>
              <a:ext cx="674791" cy="674791"/>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11" name="椭圆 1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09" name="Freeform 168"/>
            <p:cNvSpPr>
              <a:spLocks noChangeAspect="1" noEditPoints="1" noChangeArrowheads="1"/>
            </p:cNvSpPr>
            <p:nvPr/>
          </p:nvSpPr>
          <p:spPr bwMode="auto">
            <a:xfrm>
              <a:off x="5562519" y="781790"/>
              <a:ext cx="381357" cy="326545"/>
            </a:xfrm>
            <a:custGeom>
              <a:avLst/>
              <a:gdLst>
                <a:gd name="T0" fmla="*/ 96767825 w 94"/>
                <a:gd name="T1" fmla="*/ 454124000 h 81"/>
                <a:gd name="T2" fmla="*/ 1112844741 w 94"/>
                <a:gd name="T3" fmla="*/ 454124000 h 81"/>
                <a:gd name="T4" fmla="*/ 1209612566 w 94"/>
                <a:gd name="T5" fmla="*/ 382418667 h 81"/>
                <a:gd name="T6" fmla="*/ 1766034936 w 94"/>
                <a:gd name="T7" fmla="*/ 0 h 81"/>
                <a:gd name="T8" fmla="*/ 1766034936 w 94"/>
                <a:gd name="T9" fmla="*/ 788739111 h 81"/>
                <a:gd name="T10" fmla="*/ 1766034936 w 94"/>
                <a:gd name="T11" fmla="*/ 1577483111 h 81"/>
                <a:gd name="T12" fmla="*/ 1209612566 w 94"/>
                <a:gd name="T13" fmla="*/ 1171162667 h 81"/>
                <a:gd name="T14" fmla="*/ 1112844741 w 94"/>
                <a:gd name="T15" fmla="*/ 1123359111 h 81"/>
                <a:gd name="T16" fmla="*/ 798346851 w 94"/>
                <a:gd name="T17" fmla="*/ 1123359111 h 81"/>
                <a:gd name="T18" fmla="*/ 967693004 w 94"/>
                <a:gd name="T19" fmla="*/ 1673085333 h 81"/>
                <a:gd name="T20" fmla="*/ 1088650325 w 94"/>
                <a:gd name="T21" fmla="*/ 1673085333 h 81"/>
                <a:gd name="T22" fmla="*/ 1088650325 w 94"/>
                <a:gd name="T23" fmla="*/ 1936000000 h 81"/>
                <a:gd name="T24" fmla="*/ 1040266413 w 94"/>
                <a:gd name="T25" fmla="*/ 1936000000 h 81"/>
                <a:gd name="T26" fmla="*/ 508038458 w 94"/>
                <a:gd name="T27" fmla="*/ 1936000000 h 81"/>
                <a:gd name="T28" fmla="*/ 266113977 w 94"/>
                <a:gd name="T29" fmla="*/ 1123359111 h 81"/>
                <a:gd name="T30" fmla="*/ 96767825 w 94"/>
                <a:gd name="T31" fmla="*/ 1123359111 h 81"/>
                <a:gd name="T32" fmla="*/ 96767825 w 94"/>
                <a:gd name="T33" fmla="*/ 454124000 h 81"/>
                <a:gd name="T34" fmla="*/ 2104727241 w 94"/>
                <a:gd name="T35" fmla="*/ 549726222 h 81"/>
                <a:gd name="T36" fmla="*/ 2147483647 w 94"/>
                <a:gd name="T37" fmla="*/ 788739111 h 81"/>
                <a:gd name="T38" fmla="*/ 2104727241 w 94"/>
                <a:gd name="T39" fmla="*/ 1027752000 h 81"/>
                <a:gd name="T40" fmla="*/ 2104727241 w 94"/>
                <a:gd name="T41" fmla="*/ 1577483111 h 81"/>
                <a:gd name="T42" fmla="*/ 1886997176 w 94"/>
                <a:gd name="T43" fmla="*/ 1577483111 h 81"/>
                <a:gd name="T44" fmla="*/ 1886997176 w 94"/>
                <a:gd name="T45" fmla="*/ 0 h 81"/>
                <a:gd name="T46" fmla="*/ 2104727241 w 94"/>
                <a:gd name="T47" fmla="*/ 0 h 81"/>
                <a:gd name="T48" fmla="*/ 2104727241 w 94"/>
                <a:gd name="T49" fmla="*/ 549726222 h 81"/>
                <a:gd name="T50" fmla="*/ 1112844741 w 94"/>
                <a:gd name="T51" fmla="*/ 1171162667 h 81"/>
                <a:gd name="T52" fmla="*/ 895114676 w 94"/>
                <a:gd name="T53" fmla="*/ 1171162667 h 81"/>
                <a:gd name="T54" fmla="*/ 967693004 w 94"/>
                <a:gd name="T55" fmla="*/ 1457974222 h 81"/>
                <a:gd name="T56" fmla="*/ 1040266413 w 94"/>
                <a:gd name="T57" fmla="*/ 1457974222 h 81"/>
                <a:gd name="T58" fmla="*/ 1040266413 w 94"/>
                <a:gd name="T59" fmla="*/ 1362372000 h 81"/>
                <a:gd name="T60" fmla="*/ 1112844741 w 94"/>
                <a:gd name="T61" fmla="*/ 1171162667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C30D23"/>
            </a:solidFill>
            <a:ln>
              <a:noFill/>
            </a:ln>
          </p:spPr>
          <p:txBody>
            <a:bodyPr lIns="121920" tIns="60960" rIns="121920" bIns="60960"/>
            <a:lstStyle/>
            <a:p>
              <a:endParaRPr lang="zh-CN" altLang="en-US" dirty="0">
                <a:ea typeface="微软雅黑" panose="020B0503020204020204" pitchFamily="34" charset="-122"/>
              </a:endParaRPr>
            </a:p>
          </p:txBody>
        </p:sp>
      </p:grpSp>
      <p:grpSp>
        <p:nvGrpSpPr>
          <p:cNvPr id="112" name="组合 111"/>
          <p:cNvGrpSpPr/>
          <p:nvPr/>
        </p:nvGrpSpPr>
        <p:grpSpPr>
          <a:xfrm>
            <a:off x="7202336" y="3969754"/>
            <a:ext cx="878986" cy="899930"/>
            <a:chOff x="6312694" y="592940"/>
            <a:chExt cx="674791" cy="674791"/>
          </a:xfrm>
        </p:grpSpPr>
        <p:grpSp>
          <p:nvGrpSpPr>
            <p:cNvPr id="113" name="组合 112"/>
            <p:cNvGrpSpPr/>
            <p:nvPr/>
          </p:nvGrpSpPr>
          <p:grpSpPr>
            <a:xfrm>
              <a:off x="6312694" y="592940"/>
              <a:ext cx="674791" cy="674791"/>
              <a:chOff x="304800" y="673100"/>
              <a:chExt cx="4000500" cy="4000500"/>
            </a:xfrm>
            <a:effectLst>
              <a:outerShdw blurRad="444500" dist="254000" dir="8100000" algn="tr" rotWithShape="0">
                <a:prstClr val="black">
                  <a:alpha val="50000"/>
                </a:prstClr>
              </a:outerShdw>
            </a:effectLst>
          </p:grpSpPr>
          <p:sp>
            <p:nvSpPr>
              <p:cNvPr id="115" name="同心圆 1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16" name="椭圆 1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14" name="Freeform 203"/>
            <p:cNvSpPr>
              <a:spLocks noChangeAspect="1" noEditPoints="1" noChangeArrowheads="1"/>
            </p:cNvSpPr>
            <p:nvPr/>
          </p:nvSpPr>
          <p:spPr bwMode="auto">
            <a:xfrm>
              <a:off x="6456630" y="753802"/>
              <a:ext cx="374788" cy="359200"/>
            </a:xfrm>
            <a:custGeom>
              <a:avLst/>
              <a:gdLst>
                <a:gd name="T0" fmla="*/ 315922254 w 218"/>
                <a:gd name="T1" fmla="*/ 154371789 h 209"/>
                <a:gd name="T2" fmla="*/ 129239802 w 218"/>
                <a:gd name="T3" fmla="*/ 154371789 h 209"/>
                <a:gd name="T4" fmla="*/ 93340278 w 218"/>
                <a:gd name="T5" fmla="*/ 204631579 h 209"/>
                <a:gd name="T6" fmla="*/ 129239802 w 218"/>
                <a:gd name="T7" fmla="*/ 254891368 h 209"/>
                <a:gd name="T8" fmla="*/ 315922254 w 218"/>
                <a:gd name="T9" fmla="*/ 254891368 h 209"/>
                <a:gd name="T10" fmla="*/ 315922254 w 218"/>
                <a:gd name="T11" fmla="*/ 154371789 h 209"/>
                <a:gd name="T12" fmla="*/ 315922254 w 218"/>
                <a:gd name="T13" fmla="*/ 154371789 h 209"/>
                <a:gd name="T14" fmla="*/ 452341203 w 218"/>
                <a:gd name="T15" fmla="*/ 254891368 h 209"/>
                <a:gd name="T16" fmla="*/ 671332658 w 218"/>
                <a:gd name="T17" fmla="*/ 254891368 h 209"/>
                <a:gd name="T18" fmla="*/ 696462514 w 218"/>
                <a:gd name="T19" fmla="*/ 254891368 h 209"/>
                <a:gd name="T20" fmla="*/ 707234076 w 218"/>
                <a:gd name="T21" fmla="*/ 272842105 h 209"/>
                <a:gd name="T22" fmla="*/ 764672936 w 218"/>
                <a:gd name="T23" fmla="*/ 366182526 h 209"/>
                <a:gd name="T24" fmla="*/ 782623645 w 218"/>
                <a:gd name="T25" fmla="*/ 391312421 h 209"/>
                <a:gd name="T26" fmla="*/ 764672936 w 218"/>
                <a:gd name="T27" fmla="*/ 409263158 h 209"/>
                <a:gd name="T28" fmla="*/ 707234076 w 218"/>
                <a:gd name="T29" fmla="*/ 502603579 h 209"/>
                <a:gd name="T30" fmla="*/ 696462514 w 218"/>
                <a:gd name="T31" fmla="*/ 527733474 h 209"/>
                <a:gd name="T32" fmla="*/ 671332658 w 218"/>
                <a:gd name="T33" fmla="*/ 527733474 h 209"/>
                <a:gd name="T34" fmla="*/ 452341203 w 218"/>
                <a:gd name="T35" fmla="*/ 527733474 h 209"/>
                <a:gd name="T36" fmla="*/ 452341203 w 218"/>
                <a:gd name="T37" fmla="*/ 646205684 h 209"/>
                <a:gd name="T38" fmla="*/ 646202801 w 218"/>
                <a:gd name="T39" fmla="*/ 646205684 h 209"/>
                <a:gd name="T40" fmla="*/ 646202801 w 218"/>
                <a:gd name="T41" fmla="*/ 750315789 h 209"/>
                <a:gd name="T42" fmla="*/ 143599991 w 218"/>
                <a:gd name="T43" fmla="*/ 750315789 h 209"/>
                <a:gd name="T44" fmla="*/ 143599991 w 218"/>
                <a:gd name="T45" fmla="*/ 646205684 h 209"/>
                <a:gd name="T46" fmla="*/ 323101401 w 218"/>
                <a:gd name="T47" fmla="*/ 646205684 h 209"/>
                <a:gd name="T48" fmla="*/ 323101401 w 218"/>
                <a:gd name="T49" fmla="*/ 341052632 h 209"/>
                <a:gd name="T50" fmla="*/ 104109946 w 218"/>
                <a:gd name="T51" fmla="*/ 341052632 h 209"/>
                <a:gd name="T52" fmla="*/ 78980090 w 218"/>
                <a:gd name="T53" fmla="*/ 341052632 h 209"/>
                <a:gd name="T54" fmla="*/ 68210422 w 218"/>
                <a:gd name="T55" fmla="*/ 315922737 h 209"/>
                <a:gd name="T56" fmla="*/ 10769668 w 218"/>
                <a:gd name="T57" fmla="*/ 222582316 h 209"/>
                <a:gd name="T58" fmla="*/ 0 w 218"/>
                <a:gd name="T59" fmla="*/ 204631579 h 209"/>
                <a:gd name="T60" fmla="*/ 10769668 w 218"/>
                <a:gd name="T61" fmla="*/ 179501684 h 209"/>
                <a:gd name="T62" fmla="*/ 68210422 w 218"/>
                <a:gd name="T63" fmla="*/ 86161263 h 209"/>
                <a:gd name="T64" fmla="*/ 78980090 w 218"/>
                <a:gd name="T65" fmla="*/ 68210526 h 209"/>
                <a:gd name="T66" fmla="*/ 104109946 w 218"/>
                <a:gd name="T67" fmla="*/ 68210526 h 209"/>
                <a:gd name="T68" fmla="*/ 323101401 w 218"/>
                <a:gd name="T69" fmla="*/ 68210526 h 209"/>
                <a:gd name="T70" fmla="*/ 323101401 w 218"/>
                <a:gd name="T71" fmla="*/ 53850316 h 209"/>
                <a:gd name="T72" fmla="*/ 391311823 w 218"/>
                <a:gd name="T73" fmla="*/ 0 h 209"/>
                <a:gd name="T74" fmla="*/ 452341203 w 218"/>
                <a:gd name="T75" fmla="*/ 53850316 h 209"/>
                <a:gd name="T76" fmla="*/ 452341203 w 218"/>
                <a:gd name="T77" fmla="*/ 254891368 h 209"/>
                <a:gd name="T78" fmla="*/ 452341203 w 218"/>
                <a:gd name="T79" fmla="*/ 254891368 h 209"/>
                <a:gd name="T80" fmla="*/ 653383843 w 218"/>
                <a:gd name="T81" fmla="*/ 333873474 h 209"/>
                <a:gd name="T82" fmla="*/ 459522245 w 218"/>
                <a:gd name="T83" fmla="*/ 333873474 h 209"/>
                <a:gd name="T84" fmla="*/ 459522245 w 218"/>
                <a:gd name="T85" fmla="*/ 441574105 h 209"/>
                <a:gd name="T86" fmla="*/ 653383843 w 218"/>
                <a:gd name="T87" fmla="*/ 441574105 h 209"/>
                <a:gd name="T88" fmla="*/ 689283367 w 218"/>
                <a:gd name="T89" fmla="*/ 391312421 h 209"/>
                <a:gd name="T90" fmla="*/ 653383843 w 218"/>
                <a:gd name="T91" fmla="*/ 333873474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209"/>
                <a:gd name="T140" fmla="*/ 218 w 218"/>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209">
                  <a:moveTo>
                    <a:pt x="88" y="43"/>
                  </a:moveTo>
                  <a:lnTo>
                    <a:pt x="36" y="43"/>
                  </a:lnTo>
                  <a:lnTo>
                    <a:pt x="26" y="57"/>
                  </a:lnTo>
                  <a:lnTo>
                    <a:pt x="36" y="71"/>
                  </a:lnTo>
                  <a:lnTo>
                    <a:pt x="88" y="71"/>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close/>
                  <a:moveTo>
                    <a:pt x="182" y="93"/>
                  </a:moveTo>
                  <a:lnTo>
                    <a:pt x="128" y="93"/>
                  </a:lnTo>
                  <a:lnTo>
                    <a:pt x="128" y="123"/>
                  </a:lnTo>
                  <a:lnTo>
                    <a:pt x="182" y="123"/>
                  </a:lnTo>
                  <a:lnTo>
                    <a:pt x="192" y="109"/>
                  </a:lnTo>
                  <a:lnTo>
                    <a:pt x="182" y="93"/>
                  </a:lnTo>
                  <a:close/>
                </a:path>
              </a:pathLst>
            </a:custGeom>
            <a:solidFill>
              <a:srgbClr val="C30D23"/>
            </a:solidFill>
            <a:ln>
              <a:noFill/>
            </a:ln>
          </p:spPr>
          <p:txBody>
            <a:bodyPr lIns="121920" tIns="60960" rIns="121920" bIns="60960"/>
            <a:lstStyle/>
            <a:p>
              <a:endParaRPr lang="zh-CN" altLang="en-US" dirty="0">
                <a:ea typeface="微软雅黑" panose="020B0503020204020204" pitchFamily="34" charset="-122"/>
              </a:endParaRPr>
            </a:p>
          </p:txBody>
        </p:sp>
      </p:grpSp>
      <p:grpSp>
        <p:nvGrpSpPr>
          <p:cNvPr id="117" name="组合 116"/>
          <p:cNvGrpSpPr/>
          <p:nvPr/>
        </p:nvGrpSpPr>
        <p:grpSpPr>
          <a:xfrm>
            <a:off x="5510424" y="5069815"/>
            <a:ext cx="878986" cy="899930"/>
            <a:chOff x="7074694" y="598563"/>
            <a:chExt cx="674791" cy="674791"/>
          </a:xfrm>
        </p:grpSpPr>
        <p:grpSp>
          <p:nvGrpSpPr>
            <p:cNvPr id="118" name="组合 117"/>
            <p:cNvGrpSpPr/>
            <p:nvPr/>
          </p:nvGrpSpPr>
          <p:grpSpPr>
            <a:xfrm>
              <a:off x="7074694" y="598563"/>
              <a:ext cx="674791" cy="674791"/>
              <a:chOff x="304800" y="673100"/>
              <a:chExt cx="4000500" cy="4000500"/>
            </a:xfrm>
            <a:effectLst>
              <a:outerShdw blurRad="444500" dist="254000" dir="8100000" algn="tr" rotWithShape="0">
                <a:prstClr val="black">
                  <a:alpha val="50000"/>
                </a:prstClr>
              </a:outerShdw>
            </a:effectLst>
          </p:grpSpPr>
          <p:sp>
            <p:nvSpPr>
              <p:cNvPr id="120" name="同心圆 1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21" name="椭圆 1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19" name="Freeform 110"/>
            <p:cNvSpPr>
              <a:spLocks noChangeAspect="1" noEditPoints="1" noChangeArrowheads="1"/>
            </p:cNvSpPr>
            <p:nvPr/>
          </p:nvSpPr>
          <p:spPr bwMode="auto">
            <a:xfrm>
              <a:off x="7209124" y="750436"/>
              <a:ext cx="405928" cy="359796"/>
            </a:xfrm>
            <a:custGeom>
              <a:avLst/>
              <a:gdLst>
                <a:gd name="T0" fmla="*/ 1099726970 w 100"/>
                <a:gd name="T1" fmla="*/ 81000000 h 88"/>
                <a:gd name="T2" fmla="*/ 1519621747 w 100"/>
                <a:gd name="T3" fmla="*/ 830250000 h 88"/>
                <a:gd name="T4" fmla="*/ 1519621747 w 100"/>
                <a:gd name="T5" fmla="*/ 830250000 h 88"/>
                <a:gd name="T6" fmla="*/ 1959513430 w 100"/>
                <a:gd name="T7" fmla="*/ 1599750000 h 88"/>
                <a:gd name="T8" fmla="*/ 1919524090 w 100"/>
                <a:gd name="T9" fmla="*/ 1761750000 h 88"/>
                <a:gd name="T10" fmla="*/ 1839540938 w 100"/>
                <a:gd name="T11" fmla="*/ 1782000000 h 88"/>
                <a:gd name="T12" fmla="*/ 1839540938 w 100"/>
                <a:gd name="T13" fmla="*/ 1782000000 h 88"/>
                <a:gd name="T14" fmla="*/ 979754479 w 100"/>
                <a:gd name="T15" fmla="*/ 1782000000 h 88"/>
                <a:gd name="T16" fmla="*/ 139964926 w 100"/>
                <a:gd name="T17" fmla="*/ 1782000000 h 88"/>
                <a:gd name="T18" fmla="*/ 0 w 100"/>
                <a:gd name="T19" fmla="*/ 1660500000 h 88"/>
                <a:gd name="T20" fmla="*/ 19996906 w 100"/>
                <a:gd name="T21" fmla="*/ 1579500000 h 88"/>
                <a:gd name="T22" fmla="*/ 459884117 w 100"/>
                <a:gd name="T23" fmla="*/ 830250000 h 88"/>
                <a:gd name="T24" fmla="*/ 459884117 w 100"/>
                <a:gd name="T25" fmla="*/ 830250000 h 88"/>
                <a:gd name="T26" fmla="*/ 879783365 w 100"/>
                <a:gd name="T27" fmla="*/ 81000000 h 88"/>
                <a:gd name="T28" fmla="*/ 1059737631 w 100"/>
                <a:gd name="T29" fmla="*/ 40500000 h 88"/>
                <a:gd name="T30" fmla="*/ 1099726970 w 100"/>
                <a:gd name="T31" fmla="*/ 81000000 h 88"/>
                <a:gd name="T32" fmla="*/ 879783365 w 100"/>
                <a:gd name="T33" fmla="*/ 688500000 h 88"/>
                <a:gd name="T34" fmla="*/ 879783365 w 100"/>
                <a:gd name="T35" fmla="*/ 749250000 h 88"/>
                <a:gd name="T36" fmla="*/ 919772705 w 100"/>
                <a:gd name="T37" fmla="*/ 1255500000 h 88"/>
                <a:gd name="T38" fmla="*/ 1039740725 w 100"/>
                <a:gd name="T39" fmla="*/ 1255500000 h 88"/>
                <a:gd name="T40" fmla="*/ 1079730065 w 100"/>
                <a:gd name="T41" fmla="*/ 749250000 h 88"/>
                <a:gd name="T42" fmla="*/ 1079730065 w 100"/>
                <a:gd name="T43" fmla="*/ 688500000 h 88"/>
                <a:gd name="T44" fmla="*/ 879783365 w 100"/>
                <a:gd name="T45" fmla="*/ 688500000 h 88"/>
                <a:gd name="T46" fmla="*/ 979754479 w 100"/>
                <a:gd name="T47" fmla="*/ 1458000000 h 88"/>
                <a:gd name="T48" fmla="*/ 1059737631 w 100"/>
                <a:gd name="T49" fmla="*/ 1397250000 h 88"/>
                <a:gd name="T50" fmla="*/ 979754479 w 100"/>
                <a:gd name="T51" fmla="*/ 1316250000 h 88"/>
                <a:gd name="T52" fmla="*/ 899775799 w 100"/>
                <a:gd name="T53" fmla="*/ 1397250000 h 88"/>
                <a:gd name="T54" fmla="*/ 979754479 w 100"/>
                <a:gd name="T55" fmla="*/ 1458000000 h 88"/>
                <a:gd name="T56" fmla="*/ 1299678142 w 100"/>
                <a:gd name="T57" fmla="*/ 972000000 h 88"/>
                <a:gd name="T58" fmla="*/ 979754479 w 100"/>
                <a:gd name="T59" fmla="*/ 405000000 h 88"/>
                <a:gd name="T60" fmla="*/ 679832194 w 100"/>
                <a:gd name="T61" fmla="*/ 951750000 h 88"/>
                <a:gd name="T62" fmla="*/ 659835288 w 100"/>
                <a:gd name="T63" fmla="*/ 972000000 h 88"/>
                <a:gd name="T64" fmla="*/ 339916097 w 100"/>
                <a:gd name="T65" fmla="*/ 1518750000 h 88"/>
                <a:gd name="T66" fmla="*/ 979754479 w 100"/>
                <a:gd name="T67" fmla="*/ 1518750000 h 88"/>
                <a:gd name="T68" fmla="*/ 1619597333 w 100"/>
                <a:gd name="T69" fmla="*/ 1518750000 h 88"/>
                <a:gd name="T70" fmla="*/ 1299678142 w 100"/>
                <a:gd name="T71" fmla="*/ 972000000 h 88"/>
                <a:gd name="T72" fmla="*/ 1299678142 w 100"/>
                <a:gd name="T73" fmla="*/ 972000000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88"/>
                <a:gd name="T113" fmla="*/ 100 w 100"/>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FFC000"/>
            </a:solidFill>
            <a:ln>
              <a:solidFill>
                <a:srgbClr val="C30D23"/>
              </a:solidFill>
            </a:ln>
          </p:spPr>
          <p:txBody>
            <a:bodyPr lIns="121920" tIns="60960" rIns="121920" bIns="60960"/>
            <a:lstStyle/>
            <a:p>
              <a:endParaRPr lang="zh-CN" altLang="en-US" dirty="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7"/>
                                        </p:tgtEl>
                                        <p:attrNameLst>
                                          <p:attrName>ppt_y</p:attrName>
                                        </p:attrNameLst>
                                      </p:cBhvr>
                                      <p:tavLst>
                                        <p:tav tm="0">
                                          <p:val>
                                            <p:strVal val="#ppt_y"/>
                                          </p:val>
                                        </p:tav>
                                        <p:tav tm="100000">
                                          <p:val>
                                            <p:strVal val="#ppt_y"/>
                                          </p:val>
                                        </p:tav>
                                      </p:tavLst>
                                    </p:anim>
                                    <p:anim calcmode="lin" valueType="num">
                                      <p:cBhvr>
                                        <p:cTn id="15"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wheel(1)">
                                      <p:cBhvr>
                                        <p:cTn id="22" dur="2000"/>
                                        <p:tgtEl>
                                          <p:spTgt spid="91"/>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heel(1)">
                                      <p:cBhvr>
                                        <p:cTn id="25" dur="20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500"/>
                                        <p:tgtEl>
                                          <p:spTgt spid="96"/>
                                        </p:tgtEl>
                                      </p:cBhvr>
                                    </p:animEffect>
                                  </p:childTnLst>
                                </p:cTn>
                              </p:par>
                              <p:par>
                                <p:cTn id="31" presetID="10" presetClass="entr" presetSubtype="0" fill="hold" grpId="0" nodeType="withEffect">
                                  <p:stCondLst>
                                    <p:cond delay="30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500"/>
                                        <p:tgtEl>
                                          <p:spTgt spid="97"/>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98"/>
                                        </p:tgtEl>
                                        <p:attrNameLst>
                                          <p:attrName>style.visibility</p:attrName>
                                        </p:attrNameLst>
                                      </p:cBhvr>
                                      <p:to>
                                        <p:strVal val="visible"/>
                                      </p:to>
                                    </p:set>
                                    <p:animEffect transition="in" filter="fade">
                                      <p:cBhvr>
                                        <p:cTn id="36" dur="500"/>
                                        <p:tgtEl>
                                          <p:spTgt spid="98"/>
                                        </p:tgtEl>
                                      </p:cBhvr>
                                    </p:animEffect>
                                  </p:childTnLst>
                                </p:cTn>
                              </p:par>
                              <p:par>
                                <p:cTn id="37" presetID="10" presetClass="entr" presetSubtype="0" fill="hold" grpId="0" nodeType="withEffect">
                                  <p:stCondLst>
                                    <p:cond delay="900"/>
                                  </p:stCondLst>
                                  <p:childTnLst>
                                    <p:set>
                                      <p:cBhvr>
                                        <p:cTn id="38" dur="1" fill="hold">
                                          <p:stCondLst>
                                            <p:cond delay="0"/>
                                          </p:stCondLst>
                                        </p:cTn>
                                        <p:tgtEl>
                                          <p:spTgt spid="99"/>
                                        </p:tgtEl>
                                        <p:attrNameLst>
                                          <p:attrName>style.visibility</p:attrName>
                                        </p:attrNameLst>
                                      </p:cBhvr>
                                      <p:to>
                                        <p:strVal val="visible"/>
                                      </p:to>
                                    </p:set>
                                    <p:animEffect transition="in" filter="fade">
                                      <p:cBhvr>
                                        <p:cTn id="39" dur="500"/>
                                        <p:tgtEl>
                                          <p:spTgt spid="9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wipe(left)">
                                      <p:cBhvr>
                                        <p:cTn id="44" dur="500"/>
                                        <p:tgtEl>
                                          <p:spTgt spid="56"/>
                                        </p:tgtEl>
                                      </p:cBhvr>
                                    </p:animEffect>
                                  </p:childTnLst>
                                </p:cTn>
                              </p:par>
                              <p:par>
                                <p:cTn id="45" presetID="22" presetClass="entr" presetSubtype="8"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wipe(left)">
                                      <p:cBhvr>
                                        <p:cTn id="50" dur="500"/>
                                        <p:tgtEl>
                                          <p:spTgt spid="5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30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500"/>
                                        <p:tgtEl>
                                          <p:spTgt spid="100"/>
                                        </p:tgtEl>
                                      </p:cBhvr>
                                    </p:animEffect>
                                  </p:childTnLst>
                                </p:cTn>
                              </p:par>
                              <p:par>
                                <p:cTn id="59" presetID="10" presetClass="entr" presetSubtype="0" fill="hold" nodeType="withEffect">
                                  <p:stCondLst>
                                    <p:cond delay="600"/>
                                  </p:stCondLst>
                                  <p:childTnLst>
                                    <p:set>
                                      <p:cBhvr>
                                        <p:cTn id="60" dur="1" fill="hold">
                                          <p:stCondLst>
                                            <p:cond delay="0"/>
                                          </p:stCondLst>
                                        </p:cTn>
                                        <p:tgtEl>
                                          <p:spTgt spid="107"/>
                                        </p:tgtEl>
                                        <p:attrNameLst>
                                          <p:attrName>style.visibility</p:attrName>
                                        </p:attrNameLst>
                                      </p:cBhvr>
                                      <p:to>
                                        <p:strVal val="visible"/>
                                      </p:to>
                                    </p:set>
                                    <p:animEffect transition="in" filter="fade">
                                      <p:cBhvr>
                                        <p:cTn id="61" dur="500"/>
                                        <p:tgtEl>
                                          <p:spTgt spid="107"/>
                                        </p:tgtEl>
                                      </p:cBhvr>
                                    </p:animEffect>
                                  </p:childTnLst>
                                </p:cTn>
                              </p:par>
                              <p:par>
                                <p:cTn id="62" presetID="10" presetClass="entr" presetSubtype="0" fill="hold" nodeType="withEffect">
                                  <p:stCondLst>
                                    <p:cond delay="900"/>
                                  </p:stCondLst>
                                  <p:childTnLst>
                                    <p:set>
                                      <p:cBhvr>
                                        <p:cTn id="63" dur="1" fill="hold">
                                          <p:stCondLst>
                                            <p:cond delay="0"/>
                                          </p:stCondLst>
                                        </p:cTn>
                                        <p:tgtEl>
                                          <p:spTgt spid="112"/>
                                        </p:tgtEl>
                                        <p:attrNameLst>
                                          <p:attrName>style.visibility</p:attrName>
                                        </p:attrNameLst>
                                      </p:cBhvr>
                                      <p:to>
                                        <p:strVal val="visible"/>
                                      </p:to>
                                    </p:set>
                                    <p:animEffect transition="in" filter="fade">
                                      <p:cBhvr>
                                        <p:cTn id="64" dur="500"/>
                                        <p:tgtEl>
                                          <p:spTgt spid="112"/>
                                        </p:tgtEl>
                                      </p:cBhvr>
                                    </p:animEffect>
                                  </p:childTnLst>
                                </p:cTn>
                              </p:par>
                              <p:par>
                                <p:cTn id="65" presetID="10" presetClass="entr" presetSubtype="0" fill="hold" nodeType="withEffect">
                                  <p:stCondLst>
                                    <p:cond delay="1200"/>
                                  </p:stCondLst>
                                  <p:childTnLst>
                                    <p:set>
                                      <p:cBhvr>
                                        <p:cTn id="66" dur="1" fill="hold">
                                          <p:stCondLst>
                                            <p:cond delay="0"/>
                                          </p:stCondLst>
                                        </p:cTn>
                                        <p:tgtEl>
                                          <p:spTgt spid="117"/>
                                        </p:tgtEl>
                                        <p:attrNameLst>
                                          <p:attrName>style.visibility</p:attrName>
                                        </p:attrNameLst>
                                      </p:cBhvr>
                                      <p:to>
                                        <p:strVal val="visible"/>
                                      </p:to>
                                    </p:set>
                                    <p:animEffect transition="in" filter="fade">
                                      <p:cBhvr>
                                        <p:cTn id="67" dur="500"/>
                                        <p:tgtEl>
                                          <p:spTgt spid="117"/>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iterate type="lt">
                                    <p:tmPct val="15000"/>
                                  </p:iterate>
                                  <p:childTnLst>
                                    <p:set>
                                      <p:cBhvr>
                                        <p:cTn id="71" dur="1" fill="hold">
                                          <p:stCondLst>
                                            <p:cond delay="0"/>
                                          </p:stCondLst>
                                        </p:cTn>
                                        <p:tgtEl>
                                          <p:spTgt spid="60"/>
                                        </p:tgtEl>
                                        <p:attrNameLst>
                                          <p:attrName>style.visibility</p:attrName>
                                        </p:attrNameLst>
                                      </p:cBhvr>
                                      <p:to>
                                        <p:strVal val="visible"/>
                                      </p:to>
                                    </p:set>
                                    <p:anim calcmode="lin" valueType="num">
                                      <p:cBhvr additive="base">
                                        <p:cTn id="72" dur="500" fill="hold"/>
                                        <p:tgtEl>
                                          <p:spTgt spid="60"/>
                                        </p:tgtEl>
                                        <p:attrNameLst>
                                          <p:attrName>ppt_x</p:attrName>
                                        </p:attrNameLst>
                                      </p:cBhvr>
                                      <p:tavLst>
                                        <p:tav tm="0">
                                          <p:val>
                                            <p:strVal val="1+#ppt_w/2"/>
                                          </p:val>
                                        </p:tav>
                                        <p:tav tm="100000">
                                          <p:val>
                                            <p:strVal val="#ppt_x"/>
                                          </p:val>
                                        </p:tav>
                                      </p:tavLst>
                                    </p:anim>
                                    <p:anim calcmode="lin" valueType="num">
                                      <p:cBhvr additive="base">
                                        <p:cTn id="73" dur="500" fill="hold"/>
                                        <p:tgtEl>
                                          <p:spTgt spid="60"/>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200"/>
                                  </p:stCondLst>
                                  <p:iterate type="lt">
                                    <p:tmPct val="15000"/>
                                  </p:iterate>
                                  <p:childTnLst>
                                    <p:set>
                                      <p:cBhvr>
                                        <p:cTn id="75" dur="1" fill="hold">
                                          <p:stCondLst>
                                            <p:cond delay="0"/>
                                          </p:stCondLst>
                                        </p:cTn>
                                        <p:tgtEl>
                                          <p:spTgt spid="89"/>
                                        </p:tgtEl>
                                        <p:attrNameLst>
                                          <p:attrName>style.visibility</p:attrName>
                                        </p:attrNameLst>
                                      </p:cBhvr>
                                      <p:to>
                                        <p:strVal val="visible"/>
                                      </p:to>
                                    </p:set>
                                    <p:anim calcmode="lin" valueType="num">
                                      <p:cBhvr additive="base">
                                        <p:cTn id="76" dur="500" fill="hold"/>
                                        <p:tgtEl>
                                          <p:spTgt spid="89"/>
                                        </p:tgtEl>
                                        <p:attrNameLst>
                                          <p:attrName>ppt_x</p:attrName>
                                        </p:attrNameLst>
                                      </p:cBhvr>
                                      <p:tavLst>
                                        <p:tav tm="0">
                                          <p:val>
                                            <p:strVal val="1+#ppt_w/2"/>
                                          </p:val>
                                        </p:tav>
                                        <p:tav tm="100000">
                                          <p:val>
                                            <p:strVal val="#ppt_x"/>
                                          </p:val>
                                        </p:tav>
                                      </p:tavLst>
                                    </p:anim>
                                    <p:anim calcmode="lin" valueType="num">
                                      <p:cBhvr additive="base">
                                        <p:cTn id="77" dur="500" fill="hold"/>
                                        <p:tgtEl>
                                          <p:spTgt spid="89"/>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400"/>
                                  </p:stCondLst>
                                  <p:iterate type="lt">
                                    <p:tmPct val="15000"/>
                                  </p:iterate>
                                  <p:childTnLst>
                                    <p:set>
                                      <p:cBhvr>
                                        <p:cTn id="79" dur="1" fill="hold">
                                          <p:stCondLst>
                                            <p:cond delay="0"/>
                                          </p:stCondLst>
                                        </p:cTn>
                                        <p:tgtEl>
                                          <p:spTgt spid="87"/>
                                        </p:tgtEl>
                                        <p:attrNameLst>
                                          <p:attrName>style.visibility</p:attrName>
                                        </p:attrNameLst>
                                      </p:cBhvr>
                                      <p:to>
                                        <p:strVal val="visible"/>
                                      </p:to>
                                    </p:set>
                                    <p:anim calcmode="lin" valueType="num">
                                      <p:cBhvr additive="base">
                                        <p:cTn id="80" dur="500" fill="hold"/>
                                        <p:tgtEl>
                                          <p:spTgt spid="87"/>
                                        </p:tgtEl>
                                        <p:attrNameLst>
                                          <p:attrName>ppt_x</p:attrName>
                                        </p:attrNameLst>
                                      </p:cBhvr>
                                      <p:tavLst>
                                        <p:tav tm="0">
                                          <p:val>
                                            <p:strVal val="1+#ppt_w/2"/>
                                          </p:val>
                                        </p:tav>
                                        <p:tav tm="100000">
                                          <p:val>
                                            <p:strVal val="#ppt_x"/>
                                          </p:val>
                                        </p:tav>
                                      </p:tavLst>
                                    </p:anim>
                                    <p:anim calcmode="lin" valueType="num">
                                      <p:cBhvr additive="base">
                                        <p:cTn id="81" dur="500" fill="hold"/>
                                        <p:tgtEl>
                                          <p:spTgt spid="87"/>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600"/>
                                  </p:stCondLst>
                                  <p:iterate type="lt">
                                    <p:tmPct val="15000"/>
                                  </p:iterate>
                                  <p:childTnLst>
                                    <p:set>
                                      <p:cBhvr>
                                        <p:cTn id="83" dur="1" fill="hold">
                                          <p:stCondLst>
                                            <p:cond delay="0"/>
                                          </p:stCondLst>
                                        </p:cTn>
                                        <p:tgtEl>
                                          <p:spTgt spid="85"/>
                                        </p:tgtEl>
                                        <p:attrNameLst>
                                          <p:attrName>style.visibility</p:attrName>
                                        </p:attrNameLst>
                                      </p:cBhvr>
                                      <p:to>
                                        <p:strVal val="visible"/>
                                      </p:to>
                                    </p:set>
                                    <p:anim calcmode="lin" valueType="num">
                                      <p:cBhvr additive="base">
                                        <p:cTn id="84" dur="500" fill="hold"/>
                                        <p:tgtEl>
                                          <p:spTgt spid="85"/>
                                        </p:tgtEl>
                                        <p:attrNameLst>
                                          <p:attrName>ppt_x</p:attrName>
                                        </p:attrNameLst>
                                      </p:cBhvr>
                                      <p:tavLst>
                                        <p:tav tm="0">
                                          <p:val>
                                            <p:strVal val="1+#ppt_w/2"/>
                                          </p:val>
                                        </p:tav>
                                        <p:tav tm="100000">
                                          <p:val>
                                            <p:strVal val="#ppt_x"/>
                                          </p:val>
                                        </p:tav>
                                      </p:tavLst>
                                    </p:anim>
                                    <p:anim calcmode="lin" valueType="num">
                                      <p:cBhvr additive="base">
                                        <p:cTn id="85"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61"/>
                                        </p:tgtEl>
                                        <p:attrNameLst>
                                          <p:attrName>style.visibility</p:attrName>
                                        </p:attrNameLst>
                                      </p:cBhvr>
                                      <p:to>
                                        <p:strVal val="visible"/>
                                      </p:to>
                                    </p:set>
                                    <p:animEffect transition="in" filter="barn(inVertical)">
                                      <p:cBhvr>
                                        <p:cTn id="90" dur="500"/>
                                        <p:tgtEl>
                                          <p:spTgt spid="61"/>
                                        </p:tgtEl>
                                      </p:cBhvr>
                                    </p:animEffect>
                                  </p:childTnLst>
                                </p:cTn>
                              </p:par>
                              <p:par>
                                <p:cTn id="91" presetID="16" presetClass="entr" presetSubtype="21" fill="hold" grpId="0" nodeType="withEffect">
                                  <p:stCondLst>
                                    <p:cond delay="300"/>
                                  </p:stCondLst>
                                  <p:childTnLst>
                                    <p:set>
                                      <p:cBhvr>
                                        <p:cTn id="92" dur="1" fill="hold">
                                          <p:stCondLst>
                                            <p:cond delay="0"/>
                                          </p:stCondLst>
                                        </p:cTn>
                                        <p:tgtEl>
                                          <p:spTgt spid="88"/>
                                        </p:tgtEl>
                                        <p:attrNameLst>
                                          <p:attrName>style.visibility</p:attrName>
                                        </p:attrNameLst>
                                      </p:cBhvr>
                                      <p:to>
                                        <p:strVal val="visible"/>
                                      </p:to>
                                    </p:set>
                                    <p:animEffect transition="in" filter="barn(inVertical)">
                                      <p:cBhvr>
                                        <p:cTn id="93" dur="500"/>
                                        <p:tgtEl>
                                          <p:spTgt spid="88"/>
                                        </p:tgtEl>
                                      </p:cBhvr>
                                    </p:animEffect>
                                  </p:childTnLst>
                                </p:cTn>
                              </p:par>
                              <p:par>
                                <p:cTn id="94" presetID="16" presetClass="entr" presetSubtype="21" fill="hold" grpId="0" nodeType="withEffect">
                                  <p:stCondLst>
                                    <p:cond delay="600"/>
                                  </p:stCondLst>
                                  <p:childTnLst>
                                    <p:set>
                                      <p:cBhvr>
                                        <p:cTn id="95" dur="1" fill="hold">
                                          <p:stCondLst>
                                            <p:cond delay="0"/>
                                          </p:stCondLst>
                                        </p:cTn>
                                        <p:tgtEl>
                                          <p:spTgt spid="90"/>
                                        </p:tgtEl>
                                        <p:attrNameLst>
                                          <p:attrName>style.visibility</p:attrName>
                                        </p:attrNameLst>
                                      </p:cBhvr>
                                      <p:to>
                                        <p:strVal val="visible"/>
                                      </p:to>
                                    </p:set>
                                    <p:animEffect transition="in" filter="barn(inVertical)">
                                      <p:cBhvr>
                                        <p:cTn id="96" dur="500"/>
                                        <p:tgtEl>
                                          <p:spTgt spid="90"/>
                                        </p:tgtEl>
                                      </p:cBhvr>
                                    </p:animEffect>
                                  </p:childTnLst>
                                </p:cTn>
                              </p:par>
                              <p:par>
                                <p:cTn id="97" presetID="16" presetClass="entr" presetSubtype="21" fill="hold" grpId="0" nodeType="withEffect">
                                  <p:stCondLst>
                                    <p:cond delay="900"/>
                                  </p:stCondLst>
                                  <p:childTnLst>
                                    <p:set>
                                      <p:cBhvr>
                                        <p:cTn id="98" dur="1" fill="hold">
                                          <p:stCondLst>
                                            <p:cond delay="0"/>
                                          </p:stCondLst>
                                        </p:cTn>
                                        <p:tgtEl>
                                          <p:spTgt spid="86"/>
                                        </p:tgtEl>
                                        <p:attrNameLst>
                                          <p:attrName>style.visibility</p:attrName>
                                        </p:attrNameLst>
                                      </p:cBhvr>
                                      <p:to>
                                        <p:strVal val="visible"/>
                                      </p:to>
                                    </p:set>
                                    <p:animEffect transition="in" filter="barn(inVertical)">
                                      <p:cBhvr>
                                        <p:cTn id="9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3" grpId="0" animBg="1"/>
      <p:bldP spid="56" grpId="0" animBg="1"/>
      <p:bldP spid="57" grpId="0" animBg="1"/>
      <p:bldP spid="59" grpId="0" animBg="1"/>
      <p:bldP spid="60" grpId="0"/>
      <p:bldP spid="61" grpId="0"/>
      <p:bldP spid="85" grpId="0"/>
      <p:bldP spid="86" grpId="0"/>
      <p:bldP spid="87" grpId="0"/>
      <p:bldP spid="88" grpId="0"/>
      <p:bldP spid="89" grpId="0"/>
      <p:bldP spid="90" grpId="0"/>
      <p:bldP spid="96" grpId="0" animBg="1"/>
      <p:bldP spid="97" grpId="0" animBg="1"/>
      <p:bldP spid="98" grpId="0" animBg="1"/>
      <p:bldP spid="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4B84"/>
        </a:solidFill>
        <a:effectLst/>
      </p:bgPr>
    </p:bg>
    <p:spTree>
      <p:nvGrpSpPr>
        <p:cNvPr id="1" name=""/>
        <p:cNvGrpSpPr/>
        <p:nvPr/>
      </p:nvGrpSpPr>
      <p:grpSpPr>
        <a:xfrm>
          <a:off x="0" y="0"/>
          <a:ext cx="0" cy="0"/>
          <a:chOff x="0" y="0"/>
          <a:chExt cx="0" cy="0"/>
        </a:xfrm>
      </p:grpSpPr>
      <p:pic>
        <p:nvPicPr>
          <p:cNvPr id="60" name="图片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 y="0"/>
            <a:ext cx="11905488" cy="6858000"/>
          </a:xfrm>
          <a:prstGeom prst="rect">
            <a:avLst/>
          </a:prstGeom>
        </p:spPr>
      </p:pic>
      <p:grpSp>
        <p:nvGrpSpPr>
          <p:cNvPr id="32" name="组合 31"/>
          <p:cNvGrpSpPr/>
          <p:nvPr/>
        </p:nvGrpSpPr>
        <p:grpSpPr>
          <a:xfrm>
            <a:off x="1277513" y="1519528"/>
            <a:ext cx="1997594" cy="4313497"/>
            <a:chOff x="1714589" y="1519176"/>
            <a:chExt cx="2044719" cy="4312498"/>
          </a:xfrm>
        </p:grpSpPr>
        <p:sp>
          <p:nvSpPr>
            <p:cNvPr id="33" name="圆角矩形 32"/>
            <p:cNvSpPr/>
            <p:nvPr/>
          </p:nvSpPr>
          <p:spPr>
            <a:xfrm>
              <a:off x="1714589"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椭圆 33"/>
            <p:cNvSpPr/>
            <p:nvPr/>
          </p:nvSpPr>
          <p:spPr>
            <a:xfrm>
              <a:off x="1981705" y="1701002"/>
              <a:ext cx="1510486" cy="1510484"/>
            </a:xfrm>
            <a:prstGeom prst="ellipse">
              <a:avLst/>
            </a:prstGeom>
            <a:solidFill>
              <a:srgbClr val="C30D2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椭圆 34"/>
            <p:cNvSpPr/>
            <p:nvPr/>
          </p:nvSpPr>
          <p:spPr>
            <a:xfrm>
              <a:off x="2124953"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椭圆 35"/>
            <p:cNvSpPr/>
            <p:nvPr/>
          </p:nvSpPr>
          <p:spPr>
            <a:xfrm>
              <a:off x="2092871"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文本框 43"/>
            <p:cNvSpPr txBox="1"/>
            <p:nvPr/>
          </p:nvSpPr>
          <p:spPr>
            <a:xfrm>
              <a:off x="2513970" y="5166831"/>
              <a:ext cx="681268" cy="584640"/>
            </a:xfrm>
            <a:prstGeom prst="rect">
              <a:avLst/>
            </a:prstGeom>
            <a:noFill/>
          </p:spPr>
          <p:txBody>
            <a:bodyPr wrap="none" rtlCol="0">
              <a:spAutoFit/>
            </a:bodyPr>
            <a:lstStyle/>
            <a:p>
              <a:r>
                <a:rPr lang="en-US" altLang="zh-CN" sz="3200" dirty="0">
                  <a:solidFill>
                    <a:srgbClr val="C30D23"/>
                  </a:solidFill>
                  <a:latin typeface="微软雅黑" panose="020B0503020204020204" pitchFamily="34" charset="-122"/>
                  <a:ea typeface="微软雅黑" panose="020B0503020204020204" pitchFamily="34" charset="-122"/>
                </a:rPr>
                <a:t>01</a:t>
              </a:r>
              <a:endParaRPr lang="zh-CN" altLang="en-US" sz="3200" dirty="0">
                <a:solidFill>
                  <a:srgbClr val="C30D23"/>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1905919" y="5207576"/>
              <a:ext cx="1662059" cy="31862"/>
              <a:chOff x="3060700" y="4724400"/>
              <a:chExt cx="5955507" cy="7880"/>
            </a:xfrm>
          </p:grpSpPr>
          <p:cxnSp>
            <p:nvCxnSpPr>
              <p:cNvPr id="66" name="直接连接符 65"/>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3" name="Rectangle 5"/>
            <p:cNvSpPr/>
            <p:nvPr/>
          </p:nvSpPr>
          <p:spPr bwMode="auto">
            <a:xfrm>
              <a:off x="1879168" y="3840778"/>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4" name="矩形 63"/>
            <p:cNvSpPr/>
            <p:nvPr/>
          </p:nvSpPr>
          <p:spPr>
            <a:xfrm>
              <a:off x="2117376" y="3377168"/>
              <a:ext cx="1239147" cy="400017"/>
            </a:xfrm>
            <a:prstGeom prst="rect">
              <a:avLst/>
            </a:prstGeom>
          </p:spPr>
          <p:txBody>
            <a:bodyPr wrap="none">
              <a:spAutoFit/>
            </a:bodyPr>
            <a:lstStyle/>
            <a:p>
              <a:pPr algn="ctr"/>
              <a:r>
                <a:rPr lang="zh-CN" altLang="en-US" sz="2000" dirty="0">
                  <a:solidFill>
                    <a:srgbClr val="C30D23"/>
                  </a:solidFill>
                  <a:latin typeface="微软雅黑" panose="020B0503020204020204" pitchFamily="34" charset="-122"/>
                  <a:ea typeface="微软雅黑" panose="020B0503020204020204" pitchFamily="34" charset="-122"/>
                </a:rPr>
                <a:t>标题内容</a:t>
              </a:r>
            </a:p>
          </p:txBody>
        </p:sp>
        <p:sp>
          <p:nvSpPr>
            <p:cNvPr id="65" name="KSO_Shape"/>
            <p:cNvSpPr/>
            <p:nvPr/>
          </p:nvSpPr>
          <p:spPr bwMode="auto">
            <a:xfrm>
              <a:off x="2467428" y="2153178"/>
              <a:ext cx="539040" cy="503106"/>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rgbClr val="C30D23"/>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3819909" y="1519528"/>
            <a:ext cx="1997594" cy="4313497"/>
            <a:chOff x="3999067" y="1519176"/>
            <a:chExt cx="2044719" cy="4312498"/>
          </a:xfrm>
        </p:grpSpPr>
        <p:sp>
          <p:nvSpPr>
            <p:cNvPr id="69" name="圆角矩形 68"/>
            <p:cNvSpPr/>
            <p:nvPr/>
          </p:nvSpPr>
          <p:spPr>
            <a:xfrm>
              <a:off x="3999067"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70" name="椭圆 69"/>
            <p:cNvSpPr/>
            <p:nvPr/>
          </p:nvSpPr>
          <p:spPr>
            <a:xfrm>
              <a:off x="4266183" y="1701002"/>
              <a:ext cx="1510486" cy="1510484"/>
            </a:xfrm>
            <a:prstGeom prst="ellipse">
              <a:avLst/>
            </a:prstGeom>
            <a:solidFill>
              <a:srgbClr val="C30D23"/>
            </a:solidFill>
            <a:ln w="14288" cap="flat">
              <a:noFill/>
              <a:prstDash val="solid"/>
              <a:miter lim="800000"/>
            </a:ln>
            <a:effectLst>
              <a:innerShdw blurRad="63500" dist="50800" dir="18900000">
                <a:prstClr val="black">
                  <a:alpha val="50000"/>
                </a:prstClr>
              </a:innerShdw>
            </a:effectLst>
          </p:spPr>
          <p:txBody>
            <a:bodyPr vert="horz" wrap="square" lIns="91440" tIns="45720" rIns="91440" bIns="45720" numCol="1" anchor="t" anchorCtr="0" compatLnSpc="1"/>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1" name="椭圆 70"/>
            <p:cNvSpPr/>
            <p:nvPr/>
          </p:nvSpPr>
          <p:spPr>
            <a:xfrm>
              <a:off x="4409431"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椭圆 71"/>
            <p:cNvSpPr/>
            <p:nvPr/>
          </p:nvSpPr>
          <p:spPr>
            <a:xfrm>
              <a:off x="4377349"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3" name="文本框 49"/>
            <p:cNvSpPr txBox="1"/>
            <p:nvPr/>
          </p:nvSpPr>
          <p:spPr>
            <a:xfrm>
              <a:off x="4759976" y="5185494"/>
              <a:ext cx="681268" cy="584640"/>
            </a:xfrm>
            <a:prstGeom prst="rect">
              <a:avLst/>
            </a:prstGeom>
            <a:noFill/>
          </p:spPr>
          <p:txBody>
            <a:bodyPr wrap="none" rtlCol="0">
              <a:spAutoFit/>
            </a:bodyPr>
            <a:lstStyle/>
            <a:p>
              <a:r>
                <a:rPr lang="en-US" altLang="zh-CN" sz="3200" dirty="0">
                  <a:solidFill>
                    <a:srgbClr val="C30D23"/>
                  </a:solidFill>
                  <a:latin typeface="微软雅黑" panose="020B0503020204020204" pitchFamily="34" charset="-122"/>
                  <a:ea typeface="微软雅黑" panose="020B0503020204020204" pitchFamily="34" charset="-122"/>
                </a:rPr>
                <a:t>02</a:t>
              </a:r>
              <a:endParaRPr lang="zh-CN" altLang="en-US" sz="3200" dirty="0">
                <a:solidFill>
                  <a:srgbClr val="C30D23"/>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4190397" y="5207576"/>
              <a:ext cx="1662059" cy="31862"/>
              <a:chOff x="3060700" y="4724400"/>
              <a:chExt cx="5955507" cy="7880"/>
            </a:xfrm>
          </p:grpSpPr>
          <p:cxnSp>
            <p:nvCxnSpPr>
              <p:cNvPr id="78" name="直接连接符 77"/>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5" name="矩形 74"/>
            <p:cNvSpPr/>
            <p:nvPr/>
          </p:nvSpPr>
          <p:spPr>
            <a:xfrm>
              <a:off x="4401854" y="3377168"/>
              <a:ext cx="1239147" cy="400017"/>
            </a:xfrm>
            <a:prstGeom prst="rect">
              <a:avLst/>
            </a:prstGeom>
          </p:spPr>
          <p:txBody>
            <a:bodyPr wrap="none">
              <a:spAutoFit/>
            </a:bodyPr>
            <a:lstStyle/>
            <a:p>
              <a:pPr algn="ctr"/>
              <a:r>
                <a:rPr lang="zh-CN" altLang="en-US" sz="2000" dirty="0">
                  <a:solidFill>
                    <a:srgbClr val="C30D23"/>
                  </a:solidFill>
                  <a:latin typeface="微软雅黑" panose="020B0503020204020204" pitchFamily="34" charset="-122"/>
                  <a:ea typeface="微软雅黑" panose="020B0503020204020204" pitchFamily="34" charset="-122"/>
                </a:rPr>
                <a:t>标题内容</a:t>
              </a:r>
            </a:p>
          </p:txBody>
        </p:sp>
        <p:sp>
          <p:nvSpPr>
            <p:cNvPr id="76" name="KSO_Shape"/>
            <p:cNvSpPr/>
            <p:nvPr/>
          </p:nvSpPr>
          <p:spPr bwMode="auto">
            <a:xfrm>
              <a:off x="4721680" y="2131928"/>
              <a:ext cx="599492" cy="559526"/>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rgbClr val="C30D23"/>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77" name="Rectangle 5"/>
            <p:cNvSpPr/>
            <p:nvPr/>
          </p:nvSpPr>
          <p:spPr bwMode="auto">
            <a:xfrm>
              <a:off x="4163646" y="3840778"/>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80" name="组合 79"/>
          <p:cNvGrpSpPr/>
          <p:nvPr/>
        </p:nvGrpSpPr>
        <p:grpSpPr>
          <a:xfrm>
            <a:off x="6362304" y="1519528"/>
            <a:ext cx="1997594" cy="4313497"/>
            <a:chOff x="6283545" y="1519176"/>
            <a:chExt cx="2044719" cy="4312498"/>
          </a:xfrm>
        </p:grpSpPr>
        <p:sp>
          <p:nvSpPr>
            <p:cNvPr id="81" name="圆角矩形 80"/>
            <p:cNvSpPr/>
            <p:nvPr/>
          </p:nvSpPr>
          <p:spPr>
            <a:xfrm>
              <a:off x="6283545"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82" name="椭圆 81"/>
            <p:cNvSpPr/>
            <p:nvPr/>
          </p:nvSpPr>
          <p:spPr>
            <a:xfrm>
              <a:off x="6550661" y="1701002"/>
              <a:ext cx="1510486" cy="1510484"/>
            </a:xfrm>
            <a:prstGeom prst="ellipse">
              <a:avLst/>
            </a:prstGeom>
            <a:solidFill>
              <a:srgbClr val="C30D23"/>
            </a:solidFill>
            <a:ln w="14288" cap="flat">
              <a:noFill/>
              <a:prstDash val="solid"/>
              <a:miter lim="800000"/>
            </a:ln>
            <a:effectLst>
              <a:innerShdw blurRad="63500" dist="50800" dir="18900000">
                <a:prstClr val="black">
                  <a:alpha val="50000"/>
                </a:prstClr>
              </a:innerShdw>
            </a:effectLst>
          </p:spPr>
          <p:txBody>
            <a:bodyPr vert="horz" wrap="square" lIns="91440" tIns="45720" rIns="91440" bIns="45720" numCol="1" anchor="t" anchorCtr="0" compatLnSpc="1"/>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3" name="椭圆 82"/>
            <p:cNvSpPr/>
            <p:nvPr/>
          </p:nvSpPr>
          <p:spPr>
            <a:xfrm>
              <a:off x="6693909"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84" name="椭圆 83"/>
            <p:cNvSpPr/>
            <p:nvPr/>
          </p:nvSpPr>
          <p:spPr>
            <a:xfrm>
              <a:off x="6661827"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5" name="文本框 55"/>
            <p:cNvSpPr txBox="1"/>
            <p:nvPr/>
          </p:nvSpPr>
          <p:spPr>
            <a:xfrm>
              <a:off x="7038042" y="5185494"/>
              <a:ext cx="681268" cy="584640"/>
            </a:xfrm>
            <a:prstGeom prst="rect">
              <a:avLst/>
            </a:prstGeom>
            <a:noFill/>
          </p:spPr>
          <p:txBody>
            <a:bodyPr wrap="none" rtlCol="0">
              <a:spAutoFit/>
            </a:bodyPr>
            <a:lstStyle/>
            <a:p>
              <a:r>
                <a:rPr lang="en-US" altLang="zh-CN" sz="3200" dirty="0">
                  <a:solidFill>
                    <a:srgbClr val="C30D23"/>
                  </a:solidFill>
                  <a:latin typeface="微软雅黑" panose="020B0503020204020204" pitchFamily="34" charset="-122"/>
                  <a:ea typeface="微软雅黑" panose="020B0503020204020204" pitchFamily="34" charset="-122"/>
                </a:rPr>
                <a:t>03</a:t>
              </a:r>
              <a:endParaRPr lang="zh-CN" altLang="en-US" sz="3200" dirty="0">
                <a:solidFill>
                  <a:srgbClr val="C30D23"/>
                </a:solidFill>
                <a:latin typeface="微软雅黑" panose="020B0503020204020204" pitchFamily="34" charset="-122"/>
                <a:ea typeface="微软雅黑" panose="020B0503020204020204" pitchFamily="34" charset="-122"/>
              </a:endParaRPr>
            </a:p>
          </p:txBody>
        </p:sp>
        <p:grpSp>
          <p:nvGrpSpPr>
            <p:cNvPr id="86" name="组合 85"/>
            <p:cNvGrpSpPr/>
            <p:nvPr/>
          </p:nvGrpSpPr>
          <p:grpSpPr>
            <a:xfrm>
              <a:off x="6474875" y="5207576"/>
              <a:ext cx="1662059" cy="31862"/>
              <a:chOff x="3060700" y="4724400"/>
              <a:chExt cx="5955507" cy="7880"/>
            </a:xfrm>
          </p:grpSpPr>
          <p:cxnSp>
            <p:nvCxnSpPr>
              <p:cNvPr id="90" name="直接连接符 89"/>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7" name="矩形 86"/>
            <p:cNvSpPr/>
            <p:nvPr/>
          </p:nvSpPr>
          <p:spPr>
            <a:xfrm>
              <a:off x="6686332" y="3364468"/>
              <a:ext cx="1239147" cy="400017"/>
            </a:xfrm>
            <a:prstGeom prst="rect">
              <a:avLst/>
            </a:prstGeom>
          </p:spPr>
          <p:txBody>
            <a:bodyPr wrap="none">
              <a:spAutoFit/>
            </a:bodyPr>
            <a:lstStyle/>
            <a:p>
              <a:pPr algn="ctr"/>
              <a:r>
                <a:rPr lang="zh-CN" altLang="en-US" sz="2000" dirty="0">
                  <a:solidFill>
                    <a:srgbClr val="C30D23"/>
                  </a:solidFill>
                  <a:latin typeface="微软雅黑" panose="020B0503020204020204" pitchFamily="34" charset="-122"/>
                  <a:ea typeface="微软雅黑" panose="020B0503020204020204" pitchFamily="34" charset="-122"/>
                </a:rPr>
                <a:t>标题内容</a:t>
              </a:r>
            </a:p>
          </p:txBody>
        </p:sp>
        <p:sp>
          <p:nvSpPr>
            <p:cNvPr id="88" name="KSO_Shape"/>
            <p:cNvSpPr/>
            <p:nvPr/>
          </p:nvSpPr>
          <p:spPr bwMode="auto">
            <a:xfrm>
              <a:off x="7036018" y="2207477"/>
              <a:ext cx="539772" cy="408428"/>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rgbClr val="C30D23"/>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89" name="Rectangle 5"/>
            <p:cNvSpPr/>
            <p:nvPr/>
          </p:nvSpPr>
          <p:spPr bwMode="auto">
            <a:xfrm>
              <a:off x="6448124" y="3868330"/>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92" name="组合 91"/>
          <p:cNvGrpSpPr/>
          <p:nvPr/>
        </p:nvGrpSpPr>
        <p:grpSpPr>
          <a:xfrm>
            <a:off x="8904700" y="1519528"/>
            <a:ext cx="1997594" cy="4313497"/>
            <a:chOff x="8568023" y="1519176"/>
            <a:chExt cx="2044719" cy="4312498"/>
          </a:xfrm>
        </p:grpSpPr>
        <p:sp>
          <p:nvSpPr>
            <p:cNvPr id="93" name="圆角矩形 92"/>
            <p:cNvSpPr/>
            <p:nvPr/>
          </p:nvSpPr>
          <p:spPr>
            <a:xfrm>
              <a:off x="8568023"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94" name="椭圆 93"/>
            <p:cNvSpPr/>
            <p:nvPr/>
          </p:nvSpPr>
          <p:spPr>
            <a:xfrm>
              <a:off x="8835139" y="1701002"/>
              <a:ext cx="1510486" cy="1510484"/>
            </a:xfrm>
            <a:prstGeom prst="ellipse">
              <a:avLst/>
            </a:prstGeom>
            <a:solidFill>
              <a:srgbClr val="C30D23"/>
            </a:solidFill>
            <a:ln w="14288" cap="flat">
              <a:noFill/>
              <a:prstDash val="solid"/>
              <a:miter lim="800000"/>
            </a:ln>
            <a:effectLst>
              <a:innerShdw blurRad="63500" dist="50800" dir="18900000">
                <a:prstClr val="black">
                  <a:alpha val="50000"/>
                </a:prstClr>
              </a:innerShdw>
            </a:effectLst>
          </p:spPr>
          <p:txBody>
            <a:bodyPr vert="horz" wrap="square" lIns="91440" tIns="45720" rIns="91440" bIns="45720" numCol="1" anchor="t" anchorCtr="0" compatLnSpc="1"/>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5" name="椭圆 94"/>
            <p:cNvSpPr/>
            <p:nvPr/>
          </p:nvSpPr>
          <p:spPr>
            <a:xfrm>
              <a:off x="8978387"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96" name="椭圆 95"/>
            <p:cNvSpPr/>
            <p:nvPr/>
          </p:nvSpPr>
          <p:spPr>
            <a:xfrm>
              <a:off x="8946305"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7" name="文本框 61"/>
            <p:cNvSpPr txBox="1"/>
            <p:nvPr/>
          </p:nvSpPr>
          <p:spPr>
            <a:xfrm>
              <a:off x="9330535" y="5185494"/>
              <a:ext cx="681268" cy="584640"/>
            </a:xfrm>
            <a:prstGeom prst="rect">
              <a:avLst/>
            </a:prstGeom>
            <a:noFill/>
          </p:spPr>
          <p:txBody>
            <a:bodyPr wrap="none" rtlCol="0">
              <a:spAutoFit/>
            </a:bodyPr>
            <a:lstStyle/>
            <a:p>
              <a:r>
                <a:rPr lang="en-US" altLang="zh-CN" sz="3200" dirty="0">
                  <a:solidFill>
                    <a:srgbClr val="C30D23"/>
                  </a:solidFill>
                  <a:latin typeface="微软雅黑" panose="020B0503020204020204" pitchFamily="34" charset="-122"/>
                  <a:ea typeface="微软雅黑" panose="020B0503020204020204" pitchFamily="34" charset="-122"/>
                </a:rPr>
                <a:t>04</a:t>
              </a:r>
              <a:endParaRPr lang="zh-CN" altLang="en-US" sz="3200" dirty="0">
                <a:solidFill>
                  <a:srgbClr val="C30D23"/>
                </a:solidFill>
                <a:latin typeface="微软雅黑" panose="020B0503020204020204" pitchFamily="34" charset="-122"/>
                <a:ea typeface="微软雅黑" panose="020B0503020204020204" pitchFamily="34" charset="-122"/>
              </a:endParaRPr>
            </a:p>
          </p:txBody>
        </p:sp>
        <p:grpSp>
          <p:nvGrpSpPr>
            <p:cNvPr id="98" name="组合 97"/>
            <p:cNvGrpSpPr/>
            <p:nvPr/>
          </p:nvGrpSpPr>
          <p:grpSpPr>
            <a:xfrm>
              <a:off x="8759353" y="5186696"/>
              <a:ext cx="1662059" cy="31862"/>
              <a:chOff x="3060700" y="4724400"/>
              <a:chExt cx="5955507" cy="7880"/>
            </a:xfrm>
          </p:grpSpPr>
          <p:cxnSp>
            <p:nvCxnSpPr>
              <p:cNvPr id="102" name="直接连接符 101"/>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9" name="矩形 98"/>
            <p:cNvSpPr/>
            <p:nvPr/>
          </p:nvSpPr>
          <p:spPr>
            <a:xfrm>
              <a:off x="8970810" y="3364468"/>
              <a:ext cx="1239147" cy="400017"/>
            </a:xfrm>
            <a:prstGeom prst="rect">
              <a:avLst/>
            </a:prstGeom>
          </p:spPr>
          <p:txBody>
            <a:bodyPr wrap="none">
              <a:spAutoFit/>
            </a:bodyPr>
            <a:lstStyle/>
            <a:p>
              <a:pPr algn="ctr"/>
              <a:r>
                <a:rPr lang="zh-CN" altLang="en-US" sz="2000" dirty="0">
                  <a:solidFill>
                    <a:srgbClr val="C30D23"/>
                  </a:solidFill>
                  <a:latin typeface="微软雅黑" panose="020B0503020204020204" pitchFamily="34" charset="-122"/>
                  <a:ea typeface="微软雅黑" panose="020B0503020204020204" pitchFamily="34" charset="-122"/>
                </a:rPr>
                <a:t>标题内容</a:t>
              </a:r>
            </a:p>
          </p:txBody>
        </p:sp>
        <p:sp>
          <p:nvSpPr>
            <p:cNvPr id="100" name="KSO_Shape"/>
            <p:cNvSpPr/>
            <p:nvPr/>
          </p:nvSpPr>
          <p:spPr bwMode="auto">
            <a:xfrm>
              <a:off x="9258256" y="2172770"/>
              <a:ext cx="664252" cy="463922"/>
            </a:xfrm>
            <a:custGeom>
              <a:avLst/>
              <a:gdLst>
                <a:gd name="T0" fmla="*/ 1391139 w 4254"/>
                <a:gd name="T1" fmla="*/ 144776 h 2969"/>
                <a:gd name="T2" fmla="*/ 1364476 w 4254"/>
                <a:gd name="T3" fmla="*/ 0 h 2969"/>
                <a:gd name="T4" fmla="*/ 501944 w 4254"/>
                <a:gd name="T5" fmla="*/ 622705 h 2969"/>
                <a:gd name="T6" fmla="*/ 0 w 4254"/>
                <a:gd name="T7" fmla="*/ 1256840 h 2969"/>
                <a:gd name="T8" fmla="*/ 717366 w 4254"/>
                <a:gd name="T9" fmla="*/ 622705 h 2969"/>
                <a:gd name="T10" fmla="*/ 1335697 w 4254"/>
                <a:gd name="T11" fmla="*/ 496979 h 2969"/>
                <a:gd name="T12" fmla="*/ 1495252 w 4254"/>
                <a:gd name="T13" fmla="*/ 496979 h 2969"/>
                <a:gd name="T14" fmla="*/ 422378 w 4254"/>
                <a:gd name="T15" fmla="*/ 679853 h 2969"/>
                <a:gd name="T16" fmla="*/ 2116 w 4254"/>
                <a:gd name="T17" fmla="*/ 710756 h 2969"/>
                <a:gd name="T18" fmla="*/ 33435 w 4254"/>
                <a:gd name="T19" fmla="*/ 380566 h 2969"/>
                <a:gd name="T20" fmla="*/ 360587 w 4254"/>
                <a:gd name="T21" fmla="*/ 648951 h 2969"/>
                <a:gd name="T22" fmla="*/ 360587 w 4254"/>
                <a:gd name="T23" fmla="*/ 546084 h 2969"/>
                <a:gd name="T24" fmla="*/ 86761 w 4254"/>
                <a:gd name="T25" fmla="*/ 442794 h 2969"/>
                <a:gd name="T26" fmla="*/ 64330 w 4254"/>
                <a:gd name="T27" fmla="*/ 442794 h 2969"/>
                <a:gd name="T28" fmla="*/ 155747 w 4254"/>
                <a:gd name="T29" fmla="*/ 442794 h 2969"/>
                <a:gd name="T30" fmla="*/ 188335 w 4254"/>
                <a:gd name="T31" fmla="*/ 442794 h 2969"/>
                <a:gd name="T32" fmla="*/ 64330 w 4254"/>
                <a:gd name="T33" fmla="*/ 581643 h 2969"/>
                <a:gd name="T34" fmla="*/ 391483 w 4254"/>
                <a:gd name="T35" fmla="*/ 761131 h 2969"/>
                <a:gd name="T36" fmla="*/ 422378 w 4254"/>
                <a:gd name="T37" fmla="*/ 1091321 h 2969"/>
                <a:gd name="T38" fmla="*/ 2116 w 4254"/>
                <a:gd name="T39" fmla="*/ 1060419 h 2969"/>
                <a:gd name="T40" fmla="*/ 391483 w 4254"/>
                <a:gd name="T41" fmla="*/ 761131 h 2969"/>
                <a:gd name="T42" fmla="*/ 325883 w 4254"/>
                <a:gd name="T43" fmla="*/ 1029093 h 2969"/>
                <a:gd name="T44" fmla="*/ 325883 w 4254"/>
                <a:gd name="T45" fmla="*/ 822936 h 2969"/>
                <a:gd name="T46" fmla="*/ 155323 w 4254"/>
                <a:gd name="T47" fmla="*/ 1029093 h 2969"/>
                <a:gd name="T48" fmla="*/ 86761 w 4254"/>
                <a:gd name="T49" fmla="*/ 822936 h 2969"/>
                <a:gd name="T50" fmla="*/ 224309 w 4254"/>
                <a:gd name="T51" fmla="*/ 1029093 h 2969"/>
                <a:gd name="T52" fmla="*/ 224732 w 4254"/>
                <a:gd name="T53" fmla="*/ 822936 h 2969"/>
                <a:gd name="T54" fmla="*/ 86761 w 4254"/>
                <a:gd name="T55" fmla="*/ 1029093 h 2969"/>
                <a:gd name="T56" fmla="*/ 1288295 w 4254"/>
                <a:gd name="T57" fmla="*/ 761131 h 2969"/>
                <a:gd name="T58" fmla="*/ 1257400 w 4254"/>
                <a:gd name="T59" fmla="*/ 1091321 h 2969"/>
                <a:gd name="T60" fmla="*/ 868033 w 4254"/>
                <a:gd name="T61" fmla="*/ 792034 h 2969"/>
                <a:gd name="T62" fmla="*/ 1159212 w 4254"/>
                <a:gd name="T63" fmla="*/ 822936 h 2969"/>
                <a:gd name="T64" fmla="*/ 1123238 w 4254"/>
                <a:gd name="T65" fmla="*/ 822936 h 2969"/>
                <a:gd name="T66" fmla="*/ 1226505 w 4254"/>
                <a:gd name="T67" fmla="*/ 822936 h 2969"/>
                <a:gd name="T68" fmla="*/ 985267 w 4254"/>
                <a:gd name="T69" fmla="*/ 1029093 h 2969"/>
                <a:gd name="T70" fmla="*/ 1053829 w 4254"/>
                <a:gd name="T71" fmla="*/ 1029093 h 2969"/>
                <a:gd name="T72" fmla="*/ 1053829 w 4254"/>
                <a:gd name="T73" fmla="*/ 1029093 h 2969"/>
                <a:gd name="T74" fmla="*/ 1159212 w 4254"/>
                <a:gd name="T75" fmla="*/ 1029093 h 2969"/>
                <a:gd name="T76" fmla="*/ 930247 w 4254"/>
                <a:gd name="T77" fmla="*/ 1029093 h 2969"/>
                <a:gd name="T78" fmla="*/ 1799551 w 4254"/>
                <a:gd name="T79" fmla="*/ 792034 h 2969"/>
                <a:gd name="T80" fmla="*/ 1410184 w 4254"/>
                <a:gd name="T81" fmla="*/ 1091321 h 2969"/>
                <a:gd name="T82" fmla="*/ 1379289 w 4254"/>
                <a:gd name="T83" fmla="*/ 761131 h 2969"/>
                <a:gd name="T84" fmla="*/ 1737337 w 4254"/>
                <a:gd name="T85" fmla="*/ 1024013 h 2969"/>
                <a:gd name="T86" fmla="*/ 1670467 w 4254"/>
                <a:gd name="T87" fmla="*/ 822936 h 2969"/>
                <a:gd name="T88" fmla="*/ 1737337 w 4254"/>
                <a:gd name="T89" fmla="*/ 926650 h 2969"/>
                <a:gd name="T90" fmla="*/ 1441079 w 4254"/>
                <a:gd name="T91" fmla="*/ 864421 h 2969"/>
                <a:gd name="T92" fmla="*/ 1496099 w 4254"/>
                <a:gd name="T93" fmla="*/ 822936 h 2969"/>
                <a:gd name="T94" fmla="*/ 1634070 w 4254"/>
                <a:gd name="T95" fmla="*/ 1029093 h 2969"/>
                <a:gd name="T96" fmla="*/ 1634070 w 4254"/>
                <a:gd name="T97" fmla="*/ 1029093 h 2969"/>
                <a:gd name="T98" fmla="*/ 1441079 w 4254"/>
                <a:gd name="T99" fmla="*/ 962209 h 2969"/>
                <a:gd name="T100" fmla="*/ 1087687 w 4254"/>
                <a:gd name="T101" fmla="*/ 251876 h 2969"/>
                <a:gd name="T102" fmla="*/ 963259 w 4254"/>
                <a:gd name="T103" fmla="*/ 325111 h 2969"/>
                <a:gd name="T104" fmla="*/ 838408 w 4254"/>
                <a:gd name="T105" fmla="*/ 368713 h 2969"/>
                <a:gd name="T106" fmla="*/ 770692 w 4254"/>
                <a:gd name="T107" fmla="*/ 356013 h 2969"/>
                <a:gd name="T108" fmla="*/ 877768 w 4254"/>
                <a:gd name="T109" fmla="*/ 316221 h 2969"/>
                <a:gd name="T110" fmla="*/ 1001772 w 4254"/>
                <a:gd name="T111" fmla="*/ 248066 h 2969"/>
                <a:gd name="T112" fmla="*/ 1156249 w 4254"/>
                <a:gd name="T113" fmla="*/ 184145 h 2969"/>
                <a:gd name="T114" fmla="*/ 1184605 w 4254"/>
                <a:gd name="T115" fmla="*/ 159592 h 2969"/>
                <a:gd name="T116" fmla="*/ 1325116 w 4254"/>
                <a:gd name="T117" fmla="*/ 97364 h 29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254" h="2969">
                  <a:moveTo>
                    <a:pt x="3533" y="1174"/>
                  </a:moveTo>
                  <a:cubicBezTo>
                    <a:pt x="3237" y="1174"/>
                    <a:pt x="3237" y="1174"/>
                    <a:pt x="3237" y="1174"/>
                  </a:cubicBezTo>
                  <a:cubicBezTo>
                    <a:pt x="3237" y="374"/>
                    <a:pt x="3237" y="374"/>
                    <a:pt x="3237" y="374"/>
                  </a:cubicBezTo>
                  <a:cubicBezTo>
                    <a:pt x="3287" y="342"/>
                    <a:pt x="3287" y="342"/>
                    <a:pt x="3287" y="342"/>
                  </a:cubicBezTo>
                  <a:cubicBezTo>
                    <a:pt x="3348" y="303"/>
                    <a:pt x="3348" y="303"/>
                    <a:pt x="3348" y="303"/>
                  </a:cubicBezTo>
                  <a:cubicBezTo>
                    <a:pt x="3321" y="237"/>
                    <a:pt x="3321" y="237"/>
                    <a:pt x="3321" y="237"/>
                  </a:cubicBezTo>
                  <a:cubicBezTo>
                    <a:pt x="3258" y="82"/>
                    <a:pt x="3258" y="82"/>
                    <a:pt x="3258" y="82"/>
                  </a:cubicBezTo>
                  <a:cubicBezTo>
                    <a:pt x="3224" y="0"/>
                    <a:pt x="3224" y="0"/>
                    <a:pt x="3224" y="0"/>
                  </a:cubicBezTo>
                  <a:cubicBezTo>
                    <a:pt x="3143" y="36"/>
                    <a:pt x="3143" y="36"/>
                    <a:pt x="3143" y="36"/>
                  </a:cubicBezTo>
                  <a:cubicBezTo>
                    <a:pt x="1402" y="807"/>
                    <a:pt x="1402" y="807"/>
                    <a:pt x="1402" y="807"/>
                  </a:cubicBezTo>
                  <a:cubicBezTo>
                    <a:pt x="1186" y="807"/>
                    <a:pt x="1186" y="807"/>
                    <a:pt x="1186" y="807"/>
                  </a:cubicBezTo>
                  <a:cubicBezTo>
                    <a:pt x="1186" y="1471"/>
                    <a:pt x="1186" y="1471"/>
                    <a:pt x="1186" y="1471"/>
                  </a:cubicBezTo>
                  <a:cubicBezTo>
                    <a:pt x="1301" y="1471"/>
                    <a:pt x="1301" y="1471"/>
                    <a:pt x="1301" y="1471"/>
                  </a:cubicBezTo>
                  <a:cubicBezTo>
                    <a:pt x="1301" y="2697"/>
                    <a:pt x="1301" y="2697"/>
                    <a:pt x="1301" y="2697"/>
                  </a:cubicBezTo>
                  <a:cubicBezTo>
                    <a:pt x="0" y="2697"/>
                    <a:pt x="0" y="2697"/>
                    <a:pt x="0" y="2697"/>
                  </a:cubicBezTo>
                  <a:cubicBezTo>
                    <a:pt x="0" y="2969"/>
                    <a:pt x="0" y="2969"/>
                    <a:pt x="0" y="2969"/>
                  </a:cubicBezTo>
                  <a:cubicBezTo>
                    <a:pt x="4254" y="2969"/>
                    <a:pt x="4254" y="2969"/>
                    <a:pt x="4254" y="2969"/>
                  </a:cubicBezTo>
                  <a:cubicBezTo>
                    <a:pt x="4254" y="2697"/>
                    <a:pt x="4254" y="2697"/>
                    <a:pt x="4254" y="2697"/>
                  </a:cubicBezTo>
                  <a:cubicBezTo>
                    <a:pt x="1695" y="2697"/>
                    <a:pt x="1695" y="2697"/>
                    <a:pt x="1695" y="2697"/>
                  </a:cubicBezTo>
                  <a:cubicBezTo>
                    <a:pt x="1695" y="1471"/>
                    <a:pt x="1695" y="1471"/>
                    <a:pt x="1695" y="1471"/>
                  </a:cubicBezTo>
                  <a:cubicBezTo>
                    <a:pt x="1821" y="1471"/>
                    <a:pt x="1821" y="1471"/>
                    <a:pt x="1821" y="1471"/>
                  </a:cubicBezTo>
                  <a:cubicBezTo>
                    <a:pt x="1821" y="1278"/>
                    <a:pt x="1821" y="1278"/>
                    <a:pt x="1821" y="1278"/>
                  </a:cubicBezTo>
                  <a:cubicBezTo>
                    <a:pt x="3156" y="426"/>
                    <a:pt x="3156" y="426"/>
                    <a:pt x="3156" y="426"/>
                  </a:cubicBezTo>
                  <a:cubicBezTo>
                    <a:pt x="3156" y="1174"/>
                    <a:pt x="3156" y="1174"/>
                    <a:pt x="3156" y="1174"/>
                  </a:cubicBezTo>
                  <a:cubicBezTo>
                    <a:pt x="2855" y="1174"/>
                    <a:pt x="2855" y="1174"/>
                    <a:pt x="2855" y="1174"/>
                  </a:cubicBezTo>
                  <a:cubicBezTo>
                    <a:pt x="2855" y="1662"/>
                    <a:pt x="2855" y="1662"/>
                    <a:pt x="2855" y="1662"/>
                  </a:cubicBezTo>
                  <a:cubicBezTo>
                    <a:pt x="3533" y="1662"/>
                    <a:pt x="3533" y="1662"/>
                    <a:pt x="3533" y="1662"/>
                  </a:cubicBezTo>
                  <a:cubicBezTo>
                    <a:pt x="3533" y="1174"/>
                    <a:pt x="3533" y="1174"/>
                    <a:pt x="3533" y="1174"/>
                  </a:cubicBezTo>
                  <a:close/>
                  <a:moveTo>
                    <a:pt x="925" y="899"/>
                  </a:moveTo>
                  <a:cubicBezTo>
                    <a:pt x="998" y="899"/>
                    <a:pt x="998" y="899"/>
                    <a:pt x="998" y="899"/>
                  </a:cubicBezTo>
                  <a:cubicBezTo>
                    <a:pt x="998" y="972"/>
                    <a:pt x="998" y="972"/>
                    <a:pt x="998" y="972"/>
                  </a:cubicBezTo>
                  <a:cubicBezTo>
                    <a:pt x="998" y="1606"/>
                    <a:pt x="998" y="1606"/>
                    <a:pt x="998" y="1606"/>
                  </a:cubicBezTo>
                  <a:cubicBezTo>
                    <a:pt x="998" y="1679"/>
                    <a:pt x="998" y="1679"/>
                    <a:pt x="998" y="1679"/>
                  </a:cubicBezTo>
                  <a:cubicBezTo>
                    <a:pt x="925" y="1679"/>
                    <a:pt x="925" y="1679"/>
                    <a:pt x="925" y="1679"/>
                  </a:cubicBezTo>
                  <a:cubicBezTo>
                    <a:pt x="79" y="1679"/>
                    <a:pt x="79" y="1679"/>
                    <a:pt x="79" y="1679"/>
                  </a:cubicBezTo>
                  <a:cubicBezTo>
                    <a:pt x="5" y="1679"/>
                    <a:pt x="5" y="1679"/>
                    <a:pt x="5" y="1679"/>
                  </a:cubicBezTo>
                  <a:cubicBezTo>
                    <a:pt x="5" y="1606"/>
                    <a:pt x="5" y="1606"/>
                    <a:pt x="5" y="1606"/>
                  </a:cubicBezTo>
                  <a:cubicBezTo>
                    <a:pt x="5" y="972"/>
                    <a:pt x="5" y="972"/>
                    <a:pt x="5" y="972"/>
                  </a:cubicBezTo>
                  <a:cubicBezTo>
                    <a:pt x="5" y="899"/>
                    <a:pt x="5" y="899"/>
                    <a:pt x="5" y="899"/>
                  </a:cubicBezTo>
                  <a:cubicBezTo>
                    <a:pt x="79" y="899"/>
                    <a:pt x="79" y="899"/>
                    <a:pt x="79" y="899"/>
                  </a:cubicBezTo>
                  <a:cubicBezTo>
                    <a:pt x="925" y="899"/>
                    <a:pt x="925" y="899"/>
                    <a:pt x="925" y="899"/>
                  </a:cubicBezTo>
                  <a:close/>
                  <a:moveTo>
                    <a:pt x="693" y="1046"/>
                  </a:moveTo>
                  <a:cubicBezTo>
                    <a:pt x="852" y="1521"/>
                    <a:pt x="852" y="1521"/>
                    <a:pt x="852" y="1521"/>
                  </a:cubicBezTo>
                  <a:cubicBezTo>
                    <a:pt x="852" y="1533"/>
                    <a:pt x="852" y="1533"/>
                    <a:pt x="852" y="1533"/>
                  </a:cubicBezTo>
                  <a:cubicBezTo>
                    <a:pt x="770" y="1533"/>
                    <a:pt x="770" y="1533"/>
                    <a:pt x="770" y="1533"/>
                  </a:cubicBezTo>
                  <a:cubicBezTo>
                    <a:pt x="608" y="1046"/>
                    <a:pt x="608" y="1046"/>
                    <a:pt x="608" y="1046"/>
                  </a:cubicBezTo>
                  <a:cubicBezTo>
                    <a:pt x="693" y="1046"/>
                    <a:pt x="693" y="1046"/>
                    <a:pt x="693" y="1046"/>
                  </a:cubicBezTo>
                  <a:close/>
                  <a:moveTo>
                    <a:pt x="852" y="1290"/>
                  </a:moveTo>
                  <a:cubicBezTo>
                    <a:pt x="770" y="1046"/>
                    <a:pt x="770" y="1046"/>
                    <a:pt x="770" y="1046"/>
                  </a:cubicBezTo>
                  <a:cubicBezTo>
                    <a:pt x="852" y="1046"/>
                    <a:pt x="852" y="1046"/>
                    <a:pt x="852" y="1046"/>
                  </a:cubicBezTo>
                  <a:cubicBezTo>
                    <a:pt x="852" y="1290"/>
                    <a:pt x="852" y="1290"/>
                    <a:pt x="852" y="1290"/>
                  </a:cubicBezTo>
                  <a:close/>
                  <a:moveTo>
                    <a:pt x="205" y="1046"/>
                  </a:moveTo>
                  <a:cubicBezTo>
                    <a:pt x="367" y="1533"/>
                    <a:pt x="367" y="1533"/>
                    <a:pt x="367" y="1533"/>
                  </a:cubicBezTo>
                  <a:cubicBezTo>
                    <a:pt x="281" y="1533"/>
                    <a:pt x="281" y="1533"/>
                    <a:pt x="281" y="1533"/>
                  </a:cubicBezTo>
                  <a:cubicBezTo>
                    <a:pt x="152" y="1143"/>
                    <a:pt x="152" y="1143"/>
                    <a:pt x="152" y="1143"/>
                  </a:cubicBezTo>
                  <a:cubicBezTo>
                    <a:pt x="152" y="1046"/>
                    <a:pt x="152" y="1046"/>
                    <a:pt x="152" y="1046"/>
                  </a:cubicBezTo>
                  <a:cubicBezTo>
                    <a:pt x="205" y="1046"/>
                    <a:pt x="205" y="1046"/>
                    <a:pt x="205" y="1046"/>
                  </a:cubicBezTo>
                  <a:close/>
                  <a:moveTo>
                    <a:pt x="444" y="1533"/>
                  </a:moveTo>
                  <a:cubicBezTo>
                    <a:pt x="282" y="1046"/>
                    <a:pt x="282" y="1046"/>
                    <a:pt x="282" y="1046"/>
                  </a:cubicBezTo>
                  <a:cubicBezTo>
                    <a:pt x="368" y="1046"/>
                    <a:pt x="368" y="1046"/>
                    <a:pt x="368" y="1046"/>
                  </a:cubicBezTo>
                  <a:cubicBezTo>
                    <a:pt x="530" y="1533"/>
                    <a:pt x="530" y="1533"/>
                    <a:pt x="530" y="1533"/>
                  </a:cubicBezTo>
                  <a:cubicBezTo>
                    <a:pt x="444" y="1533"/>
                    <a:pt x="444" y="1533"/>
                    <a:pt x="444" y="1533"/>
                  </a:cubicBezTo>
                  <a:close/>
                  <a:moveTo>
                    <a:pt x="607" y="1533"/>
                  </a:moveTo>
                  <a:cubicBezTo>
                    <a:pt x="445" y="1046"/>
                    <a:pt x="445" y="1046"/>
                    <a:pt x="445" y="1046"/>
                  </a:cubicBezTo>
                  <a:cubicBezTo>
                    <a:pt x="531" y="1046"/>
                    <a:pt x="531" y="1046"/>
                    <a:pt x="531" y="1046"/>
                  </a:cubicBezTo>
                  <a:cubicBezTo>
                    <a:pt x="693" y="1533"/>
                    <a:pt x="693" y="1533"/>
                    <a:pt x="693" y="1533"/>
                  </a:cubicBezTo>
                  <a:cubicBezTo>
                    <a:pt x="607" y="1533"/>
                    <a:pt x="607" y="1533"/>
                    <a:pt x="607" y="1533"/>
                  </a:cubicBezTo>
                  <a:close/>
                  <a:moveTo>
                    <a:pt x="152" y="1374"/>
                  </a:moveTo>
                  <a:cubicBezTo>
                    <a:pt x="205" y="1533"/>
                    <a:pt x="205" y="1533"/>
                    <a:pt x="205" y="1533"/>
                  </a:cubicBezTo>
                  <a:cubicBezTo>
                    <a:pt x="152" y="1533"/>
                    <a:pt x="152" y="1533"/>
                    <a:pt x="152" y="1533"/>
                  </a:cubicBezTo>
                  <a:cubicBezTo>
                    <a:pt x="152" y="1374"/>
                    <a:pt x="152" y="1374"/>
                    <a:pt x="152" y="1374"/>
                  </a:cubicBezTo>
                  <a:close/>
                  <a:moveTo>
                    <a:pt x="925" y="1798"/>
                  </a:moveTo>
                  <a:cubicBezTo>
                    <a:pt x="998" y="1798"/>
                    <a:pt x="998" y="1798"/>
                    <a:pt x="998" y="1798"/>
                  </a:cubicBezTo>
                  <a:cubicBezTo>
                    <a:pt x="998" y="1871"/>
                    <a:pt x="998" y="1871"/>
                    <a:pt x="998" y="1871"/>
                  </a:cubicBezTo>
                  <a:cubicBezTo>
                    <a:pt x="998" y="2505"/>
                    <a:pt x="998" y="2505"/>
                    <a:pt x="998" y="2505"/>
                  </a:cubicBezTo>
                  <a:cubicBezTo>
                    <a:pt x="998" y="2578"/>
                    <a:pt x="998" y="2578"/>
                    <a:pt x="998" y="2578"/>
                  </a:cubicBezTo>
                  <a:cubicBezTo>
                    <a:pt x="925" y="2578"/>
                    <a:pt x="925" y="2578"/>
                    <a:pt x="925" y="2578"/>
                  </a:cubicBezTo>
                  <a:cubicBezTo>
                    <a:pt x="79" y="2578"/>
                    <a:pt x="79" y="2578"/>
                    <a:pt x="79" y="2578"/>
                  </a:cubicBezTo>
                  <a:cubicBezTo>
                    <a:pt x="5" y="2578"/>
                    <a:pt x="5" y="2578"/>
                    <a:pt x="5" y="2578"/>
                  </a:cubicBezTo>
                  <a:cubicBezTo>
                    <a:pt x="5" y="2505"/>
                    <a:pt x="5" y="2505"/>
                    <a:pt x="5" y="2505"/>
                  </a:cubicBezTo>
                  <a:cubicBezTo>
                    <a:pt x="5" y="1871"/>
                    <a:pt x="5" y="1871"/>
                    <a:pt x="5" y="1871"/>
                  </a:cubicBezTo>
                  <a:cubicBezTo>
                    <a:pt x="5" y="1798"/>
                    <a:pt x="5" y="1798"/>
                    <a:pt x="5" y="1798"/>
                  </a:cubicBezTo>
                  <a:cubicBezTo>
                    <a:pt x="79" y="1798"/>
                    <a:pt x="79" y="1798"/>
                    <a:pt x="79" y="1798"/>
                  </a:cubicBezTo>
                  <a:cubicBezTo>
                    <a:pt x="925" y="1798"/>
                    <a:pt x="925" y="1798"/>
                    <a:pt x="925" y="1798"/>
                  </a:cubicBezTo>
                  <a:close/>
                  <a:moveTo>
                    <a:pt x="693" y="1944"/>
                  </a:moveTo>
                  <a:cubicBezTo>
                    <a:pt x="852" y="2419"/>
                    <a:pt x="852" y="2419"/>
                    <a:pt x="852" y="2419"/>
                  </a:cubicBezTo>
                  <a:cubicBezTo>
                    <a:pt x="852" y="2431"/>
                    <a:pt x="852" y="2431"/>
                    <a:pt x="852" y="2431"/>
                  </a:cubicBezTo>
                  <a:cubicBezTo>
                    <a:pt x="770" y="2431"/>
                    <a:pt x="770" y="2431"/>
                    <a:pt x="770" y="2431"/>
                  </a:cubicBezTo>
                  <a:cubicBezTo>
                    <a:pt x="608" y="1944"/>
                    <a:pt x="608" y="1944"/>
                    <a:pt x="608" y="1944"/>
                  </a:cubicBezTo>
                  <a:cubicBezTo>
                    <a:pt x="693" y="1944"/>
                    <a:pt x="693" y="1944"/>
                    <a:pt x="693" y="1944"/>
                  </a:cubicBezTo>
                  <a:close/>
                  <a:moveTo>
                    <a:pt x="852" y="2189"/>
                  </a:moveTo>
                  <a:cubicBezTo>
                    <a:pt x="770" y="1944"/>
                    <a:pt x="770" y="1944"/>
                    <a:pt x="770" y="1944"/>
                  </a:cubicBezTo>
                  <a:cubicBezTo>
                    <a:pt x="852" y="1944"/>
                    <a:pt x="852" y="1944"/>
                    <a:pt x="852" y="1944"/>
                  </a:cubicBezTo>
                  <a:cubicBezTo>
                    <a:pt x="852" y="2189"/>
                    <a:pt x="852" y="2189"/>
                    <a:pt x="852" y="2189"/>
                  </a:cubicBezTo>
                  <a:close/>
                  <a:moveTo>
                    <a:pt x="205" y="1944"/>
                  </a:moveTo>
                  <a:cubicBezTo>
                    <a:pt x="367" y="2431"/>
                    <a:pt x="367" y="2431"/>
                    <a:pt x="367" y="2431"/>
                  </a:cubicBezTo>
                  <a:cubicBezTo>
                    <a:pt x="281" y="2431"/>
                    <a:pt x="281" y="2431"/>
                    <a:pt x="281" y="2431"/>
                  </a:cubicBezTo>
                  <a:cubicBezTo>
                    <a:pt x="152" y="2042"/>
                    <a:pt x="152" y="2042"/>
                    <a:pt x="152" y="2042"/>
                  </a:cubicBezTo>
                  <a:cubicBezTo>
                    <a:pt x="152" y="1944"/>
                    <a:pt x="152" y="1944"/>
                    <a:pt x="152" y="1944"/>
                  </a:cubicBezTo>
                  <a:cubicBezTo>
                    <a:pt x="205" y="1944"/>
                    <a:pt x="205" y="1944"/>
                    <a:pt x="205" y="1944"/>
                  </a:cubicBezTo>
                  <a:close/>
                  <a:moveTo>
                    <a:pt x="444" y="2431"/>
                  </a:moveTo>
                  <a:cubicBezTo>
                    <a:pt x="282" y="1944"/>
                    <a:pt x="282" y="1944"/>
                    <a:pt x="282" y="1944"/>
                  </a:cubicBezTo>
                  <a:cubicBezTo>
                    <a:pt x="368" y="1944"/>
                    <a:pt x="368" y="1944"/>
                    <a:pt x="368" y="1944"/>
                  </a:cubicBezTo>
                  <a:cubicBezTo>
                    <a:pt x="530" y="2431"/>
                    <a:pt x="530" y="2431"/>
                    <a:pt x="530" y="2431"/>
                  </a:cubicBezTo>
                  <a:cubicBezTo>
                    <a:pt x="444" y="2431"/>
                    <a:pt x="444" y="2431"/>
                    <a:pt x="444" y="2431"/>
                  </a:cubicBezTo>
                  <a:close/>
                  <a:moveTo>
                    <a:pt x="607" y="2431"/>
                  </a:moveTo>
                  <a:cubicBezTo>
                    <a:pt x="445" y="1944"/>
                    <a:pt x="445" y="1944"/>
                    <a:pt x="445" y="1944"/>
                  </a:cubicBezTo>
                  <a:cubicBezTo>
                    <a:pt x="531" y="1944"/>
                    <a:pt x="531" y="1944"/>
                    <a:pt x="531" y="1944"/>
                  </a:cubicBezTo>
                  <a:cubicBezTo>
                    <a:pt x="693" y="2431"/>
                    <a:pt x="693" y="2431"/>
                    <a:pt x="693" y="2431"/>
                  </a:cubicBezTo>
                  <a:cubicBezTo>
                    <a:pt x="607" y="2431"/>
                    <a:pt x="607" y="2431"/>
                    <a:pt x="607" y="2431"/>
                  </a:cubicBezTo>
                  <a:close/>
                  <a:moveTo>
                    <a:pt x="152" y="2273"/>
                  </a:moveTo>
                  <a:cubicBezTo>
                    <a:pt x="205" y="2431"/>
                    <a:pt x="205" y="2431"/>
                    <a:pt x="205" y="2431"/>
                  </a:cubicBezTo>
                  <a:cubicBezTo>
                    <a:pt x="152" y="2431"/>
                    <a:pt x="152" y="2431"/>
                    <a:pt x="152" y="2431"/>
                  </a:cubicBezTo>
                  <a:cubicBezTo>
                    <a:pt x="152" y="2273"/>
                    <a:pt x="152" y="2273"/>
                    <a:pt x="152" y="2273"/>
                  </a:cubicBezTo>
                  <a:close/>
                  <a:moveTo>
                    <a:pt x="2971" y="1798"/>
                  </a:moveTo>
                  <a:cubicBezTo>
                    <a:pt x="3044" y="1798"/>
                    <a:pt x="3044" y="1798"/>
                    <a:pt x="3044" y="1798"/>
                  </a:cubicBezTo>
                  <a:cubicBezTo>
                    <a:pt x="3044" y="1871"/>
                    <a:pt x="3044" y="1871"/>
                    <a:pt x="3044" y="1871"/>
                  </a:cubicBezTo>
                  <a:cubicBezTo>
                    <a:pt x="3044" y="2505"/>
                    <a:pt x="3044" y="2505"/>
                    <a:pt x="3044" y="2505"/>
                  </a:cubicBezTo>
                  <a:cubicBezTo>
                    <a:pt x="3044" y="2578"/>
                    <a:pt x="3044" y="2578"/>
                    <a:pt x="3044" y="2578"/>
                  </a:cubicBezTo>
                  <a:cubicBezTo>
                    <a:pt x="2971" y="2578"/>
                    <a:pt x="2971" y="2578"/>
                    <a:pt x="2971" y="2578"/>
                  </a:cubicBezTo>
                  <a:cubicBezTo>
                    <a:pt x="2124" y="2578"/>
                    <a:pt x="2124" y="2578"/>
                    <a:pt x="2124" y="2578"/>
                  </a:cubicBezTo>
                  <a:cubicBezTo>
                    <a:pt x="2051" y="2578"/>
                    <a:pt x="2051" y="2578"/>
                    <a:pt x="2051" y="2578"/>
                  </a:cubicBezTo>
                  <a:cubicBezTo>
                    <a:pt x="2051" y="2505"/>
                    <a:pt x="2051" y="2505"/>
                    <a:pt x="2051" y="2505"/>
                  </a:cubicBezTo>
                  <a:cubicBezTo>
                    <a:pt x="2051" y="1871"/>
                    <a:pt x="2051" y="1871"/>
                    <a:pt x="2051" y="1871"/>
                  </a:cubicBezTo>
                  <a:cubicBezTo>
                    <a:pt x="2051" y="1798"/>
                    <a:pt x="2051" y="1798"/>
                    <a:pt x="2051" y="1798"/>
                  </a:cubicBezTo>
                  <a:cubicBezTo>
                    <a:pt x="2124" y="1798"/>
                    <a:pt x="2124" y="1798"/>
                    <a:pt x="2124" y="1798"/>
                  </a:cubicBezTo>
                  <a:cubicBezTo>
                    <a:pt x="2971" y="1798"/>
                    <a:pt x="2971" y="1798"/>
                    <a:pt x="2971" y="1798"/>
                  </a:cubicBezTo>
                  <a:close/>
                  <a:moveTo>
                    <a:pt x="2739" y="1944"/>
                  </a:moveTo>
                  <a:cubicBezTo>
                    <a:pt x="2898" y="2419"/>
                    <a:pt x="2898" y="2419"/>
                    <a:pt x="2898" y="2419"/>
                  </a:cubicBezTo>
                  <a:cubicBezTo>
                    <a:pt x="2898" y="2431"/>
                    <a:pt x="2898" y="2431"/>
                    <a:pt x="2898" y="2431"/>
                  </a:cubicBezTo>
                  <a:cubicBezTo>
                    <a:pt x="2816" y="2431"/>
                    <a:pt x="2816" y="2431"/>
                    <a:pt x="2816" y="2431"/>
                  </a:cubicBezTo>
                  <a:cubicBezTo>
                    <a:pt x="2654" y="1944"/>
                    <a:pt x="2654" y="1944"/>
                    <a:pt x="2654" y="1944"/>
                  </a:cubicBezTo>
                  <a:cubicBezTo>
                    <a:pt x="2739" y="1944"/>
                    <a:pt x="2739" y="1944"/>
                    <a:pt x="2739" y="1944"/>
                  </a:cubicBezTo>
                  <a:close/>
                  <a:moveTo>
                    <a:pt x="2898" y="2189"/>
                  </a:moveTo>
                  <a:cubicBezTo>
                    <a:pt x="2816" y="1944"/>
                    <a:pt x="2816" y="1944"/>
                    <a:pt x="2816" y="1944"/>
                  </a:cubicBezTo>
                  <a:cubicBezTo>
                    <a:pt x="2898" y="1944"/>
                    <a:pt x="2898" y="1944"/>
                    <a:pt x="2898" y="1944"/>
                  </a:cubicBezTo>
                  <a:cubicBezTo>
                    <a:pt x="2898" y="2189"/>
                    <a:pt x="2898" y="2189"/>
                    <a:pt x="2898" y="2189"/>
                  </a:cubicBezTo>
                  <a:close/>
                  <a:moveTo>
                    <a:pt x="2251" y="1944"/>
                  </a:moveTo>
                  <a:cubicBezTo>
                    <a:pt x="2414" y="2431"/>
                    <a:pt x="2414" y="2431"/>
                    <a:pt x="2414" y="2431"/>
                  </a:cubicBezTo>
                  <a:cubicBezTo>
                    <a:pt x="2328" y="2431"/>
                    <a:pt x="2328" y="2431"/>
                    <a:pt x="2328" y="2431"/>
                  </a:cubicBezTo>
                  <a:cubicBezTo>
                    <a:pt x="2198" y="2042"/>
                    <a:pt x="2198" y="2042"/>
                    <a:pt x="2198" y="2042"/>
                  </a:cubicBezTo>
                  <a:cubicBezTo>
                    <a:pt x="2198" y="1944"/>
                    <a:pt x="2198" y="1944"/>
                    <a:pt x="2198" y="1944"/>
                  </a:cubicBezTo>
                  <a:cubicBezTo>
                    <a:pt x="2251" y="1944"/>
                    <a:pt x="2251" y="1944"/>
                    <a:pt x="2251" y="1944"/>
                  </a:cubicBezTo>
                  <a:close/>
                  <a:moveTo>
                    <a:pt x="2490" y="2431"/>
                  </a:moveTo>
                  <a:cubicBezTo>
                    <a:pt x="2328" y="1944"/>
                    <a:pt x="2328" y="1944"/>
                    <a:pt x="2328" y="1944"/>
                  </a:cubicBezTo>
                  <a:cubicBezTo>
                    <a:pt x="2414" y="1944"/>
                    <a:pt x="2414" y="1944"/>
                    <a:pt x="2414" y="1944"/>
                  </a:cubicBezTo>
                  <a:cubicBezTo>
                    <a:pt x="2576" y="2431"/>
                    <a:pt x="2576" y="2431"/>
                    <a:pt x="2576" y="2431"/>
                  </a:cubicBezTo>
                  <a:cubicBezTo>
                    <a:pt x="2490" y="2431"/>
                    <a:pt x="2490" y="2431"/>
                    <a:pt x="2490" y="2431"/>
                  </a:cubicBezTo>
                  <a:close/>
                  <a:moveTo>
                    <a:pt x="2653" y="2431"/>
                  </a:moveTo>
                  <a:cubicBezTo>
                    <a:pt x="2491" y="1944"/>
                    <a:pt x="2491" y="1944"/>
                    <a:pt x="2491" y="1944"/>
                  </a:cubicBezTo>
                  <a:cubicBezTo>
                    <a:pt x="2577" y="1944"/>
                    <a:pt x="2577" y="1944"/>
                    <a:pt x="2577" y="1944"/>
                  </a:cubicBezTo>
                  <a:cubicBezTo>
                    <a:pt x="2739" y="2431"/>
                    <a:pt x="2739" y="2431"/>
                    <a:pt x="2739" y="2431"/>
                  </a:cubicBezTo>
                  <a:cubicBezTo>
                    <a:pt x="2653" y="2431"/>
                    <a:pt x="2653" y="2431"/>
                    <a:pt x="2653" y="2431"/>
                  </a:cubicBezTo>
                  <a:close/>
                  <a:moveTo>
                    <a:pt x="2198" y="2273"/>
                  </a:moveTo>
                  <a:cubicBezTo>
                    <a:pt x="2251" y="2431"/>
                    <a:pt x="2251" y="2431"/>
                    <a:pt x="2251" y="2431"/>
                  </a:cubicBezTo>
                  <a:cubicBezTo>
                    <a:pt x="2198" y="2431"/>
                    <a:pt x="2198" y="2431"/>
                    <a:pt x="2198" y="2431"/>
                  </a:cubicBezTo>
                  <a:cubicBezTo>
                    <a:pt x="2198" y="2273"/>
                    <a:pt x="2198" y="2273"/>
                    <a:pt x="2198" y="2273"/>
                  </a:cubicBezTo>
                  <a:close/>
                  <a:moveTo>
                    <a:pt x="4179" y="1798"/>
                  </a:moveTo>
                  <a:cubicBezTo>
                    <a:pt x="4252" y="1798"/>
                    <a:pt x="4252" y="1798"/>
                    <a:pt x="4252" y="1798"/>
                  </a:cubicBezTo>
                  <a:cubicBezTo>
                    <a:pt x="4252" y="1871"/>
                    <a:pt x="4252" y="1871"/>
                    <a:pt x="4252" y="1871"/>
                  </a:cubicBezTo>
                  <a:cubicBezTo>
                    <a:pt x="4252" y="2505"/>
                    <a:pt x="4252" y="2505"/>
                    <a:pt x="4252" y="2505"/>
                  </a:cubicBezTo>
                  <a:cubicBezTo>
                    <a:pt x="4252" y="2578"/>
                    <a:pt x="4252" y="2578"/>
                    <a:pt x="4252" y="2578"/>
                  </a:cubicBezTo>
                  <a:cubicBezTo>
                    <a:pt x="4179" y="2578"/>
                    <a:pt x="4179" y="2578"/>
                    <a:pt x="4179" y="2578"/>
                  </a:cubicBezTo>
                  <a:cubicBezTo>
                    <a:pt x="3332" y="2578"/>
                    <a:pt x="3332" y="2578"/>
                    <a:pt x="3332" y="2578"/>
                  </a:cubicBezTo>
                  <a:cubicBezTo>
                    <a:pt x="3259" y="2578"/>
                    <a:pt x="3259" y="2578"/>
                    <a:pt x="3259" y="2578"/>
                  </a:cubicBezTo>
                  <a:cubicBezTo>
                    <a:pt x="3259" y="2505"/>
                    <a:pt x="3259" y="2505"/>
                    <a:pt x="3259" y="2505"/>
                  </a:cubicBezTo>
                  <a:cubicBezTo>
                    <a:pt x="3259" y="1871"/>
                    <a:pt x="3259" y="1871"/>
                    <a:pt x="3259" y="1871"/>
                  </a:cubicBezTo>
                  <a:cubicBezTo>
                    <a:pt x="3259" y="1798"/>
                    <a:pt x="3259" y="1798"/>
                    <a:pt x="3259" y="1798"/>
                  </a:cubicBezTo>
                  <a:cubicBezTo>
                    <a:pt x="3332" y="1798"/>
                    <a:pt x="3332" y="1798"/>
                    <a:pt x="3332" y="1798"/>
                  </a:cubicBezTo>
                  <a:cubicBezTo>
                    <a:pt x="4179" y="1798"/>
                    <a:pt x="4179" y="1798"/>
                    <a:pt x="4179" y="1798"/>
                  </a:cubicBezTo>
                  <a:close/>
                  <a:moveTo>
                    <a:pt x="3947" y="1944"/>
                  </a:moveTo>
                  <a:cubicBezTo>
                    <a:pt x="4105" y="2419"/>
                    <a:pt x="4105" y="2419"/>
                    <a:pt x="4105" y="2419"/>
                  </a:cubicBezTo>
                  <a:cubicBezTo>
                    <a:pt x="4105" y="2431"/>
                    <a:pt x="4105" y="2431"/>
                    <a:pt x="4105" y="2431"/>
                  </a:cubicBezTo>
                  <a:cubicBezTo>
                    <a:pt x="4023" y="2431"/>
                    <a:pt x="4023" y="2431"/>
                    <a:pt x="4023" y="2431"/>
                  </a:cubicBezTo>
                  <a:cubicBezTo>
                    <a:pt x="3861" y="1944"/>
                    <a:pt x="3861" y="1944"/>
                    <a:pt x="3861" y="1944"/>
                  </a:cubicBezTo>
                  <a:cubicBezTo>
                    <a:pt x="3947" y="1944"/>
                    <a:pt x="3947" y="1944"/>
                    <a:pt x="3947" y="1944"/>
                  </a:cubicBezTo>
                  <a:close/>
                  <a:moveTo>
                    <a:pt x="4105" y="2189"/>
                  </a:moveTo>
                  <a:cubicBezTo>
                    <a:pt x="4024" y="1944"/>
                    <a:pt x="4024" y="1944"/>
                    <a:pt x="4024" y="1944"/>
                  </a:cubicBezTo>
                  <a:cubicBezTo>
                    <a:pt x="4105" y="1944"/>
                    <a:pt x="4105" y="1944"/>
                    <a:pt x="4105" y="1944"/>
                  </a:cubicBezTo>
                  <a:cubicBezTo>
                    <a:pt x="4105" y="2189"/>
                    <a:pt x="4105" y="2189"/>
                    <a:pt x="4105" y="2189"/>
                  </a:cubicBezTo>
                  <a:close/>
                  <a:moveTo>
                    <a:pt x="3458" y="1944"/>
                  </a:moveTo>
                  <a:cubicBezTo>
                    <a:pt x="3621" y="2431"/>
                    <a:pt x="3621" y="2431"/>
                    <a:pt x="3621" y="2431"/>
                  </a:cubicBezTo>
                  <a:cubicBezTo>
                    <a:pt x="3535" y="2431"/>
                    <a:pt x="3535" y="2431"/>
                    <a:pt x="3535" y="2431"/>
                  </a:cubicBezTo>
                  <a:cubicBezTo>
                    <a:pt x="3405" y="2042"/>
                    <a:pt x="3405" y="2042"/>
                    <a:pt x="3405" y="2042"/>
                  </a:cubicBezTo>
                  <a:cubicBezTo>
                    <a:pt x="3405" y="1944"/>
                    <a:pt x="3405" y="1944"/>
                    <a:pt x="3405" y="1944"/>
                  </a:cubicBezTo>
                  <a:cubicBezTo>
                    <a:pt x="3458" y="1944"/>
                    <a:pt x="3458" y="1944"/>
                    <a:pt x="3458" y="1944"/>
                  </a:cubicBezTo>
                  <a:close/>
                  <a:moveTo>
                    <a:pt x="3698" y="2431"/>
                  </a:moveTo>
                  <a:cubicBezTo>
                    <a:pt x="3535" y="1944"/>
                    <a:pt x="3535" y="1944"/>
                    <a:pt x="3535" y="1944"/>
                  </a:cubicBezTo>
                  <a:cubicBezTo>
                    <a:pt x="3621" y="1944"/>
                    <a:pt x="3621" y="1944"/>
                    <a:pt x="3621" y="1944"/>
                  </a:cubicBezTo>
                  <a:cubicBezTo>
                    <a:pt x="3784" y="2431"/>
                    <a:pt x="3784" y="2431"/>
                    <a:pt x="3784" y="2431"/>
                  </a:cubicBezTo>
                  <a:cubicBezTo>
                    <a:pt x="3698" y="2431"/>
                    <a:pt x="3698" y="2431"/>
                    <a:pt x="3698" y="2431"/>
                  </a:cubicBezTo>
                  <a:close/>
                  <a:moveTo>
                    <a:pt x="3861" y="2431"/>
                  </a:moveTo>
                  <a:cubicBezTo>
                    <a:pt x="3698" y="1944"/>
                    <a:pt x="3698" y="1944"/>
                    <a:pt x="3698" y="1944"/>
                  </a:cubicBezTo>
                  <a:cubicBezTo>
                    <a:pt x="3784" y="1944"/>
                    <a:pt x="3784" y="1944"/>
                    <a:pt x="3784" y="1944"/>
                  </a:cubicBezTo>
                  <a:cubicBezTo>
                    <a:pt x="3947" y="2431"/>
                    <a:pt x="3947" y="2431"/>
                    <a:pt x="3947" y="2431"/>
                  </a:cubicBezTo>
                  <a:cubicBezTo>
                    <a:pt x="3861" y="2431"/>
                    <a:pt x="3861" y="2431"/>
                    <a:pt x="3861" y="2431"/>
                  </a:cubicBezTo>
                  <a:close/>
                  <a:moveTo>
                    <a:pt x="3405" y="2273"/>
                  </a:moveTo>
                  <a:cubicBezTo>
                    <a:pt x="3458" y="2431"/>
                    <a:pt x="3458" y="2431"/>
                    <a:pt x="3458" y="2431"/>
                  </a:cubicBezTo>
                  <a:cubicBezTo>
                    <a:pt x="3405" y="2431"/>
                    <a:pt x="3405" y="2431"/>
                    <a:pt x="3405" y="2431"/>
                  </a:cubicBezTo>
                  <a:cubicBezTo>
                    <a:pt x="3405" y="2273"/>
                    <a:pt x="3405" y="2273"/>
                    <a:pt x="3405" y="2273"/>
                  </a:cubicBezTo>
                  <a:close/>
                  <a:moveTo>
                    <a:pt x="2449" y="532"/>
                  </a:moveTo>
                  <a:cubicBezTo>
                    <a:pt x="2639" y="448"/>
                    <a:pt x="2639" y="448"/>
                    <a:pt x="2639" y="448"/>
                  </a:cubicBezTo>
                  <a:cubicBezTo>
                    <a:pt x="2604" y="574"/>
                    <a:pt x="2604" y="574"/>
                    <a:pt x="2604" y="574"/>
                  </a:cubicBezTo>
                  <a:cubicBezTo>
                    <a:pt x="2570" y="595"/>
                    <a:pt x="2570" y="595"/>
                    <a:pt x="2570" y="595"/>
                  </a:cubicBezTo>
                  <a:cubicBezTo>
                    <a:pt x="2449" y="532"/>
                    <a:pt x="2449" y="532"/>
                    <a:pt x="2449" y="532"/>
                  </a:cubicBezTo>
                  <a:close/>
                  <a:moveTo>
                    <a:pt x="2123" y="676"/>
                  </a:moveTo>
                  <a:cubicBezTo>
                    <a:pt x="2280" y="607"/>
                    <a:pt x="2280" y="607"/>
                    <a:pt x="2280" y="607"/>
                  </a:cubicBezTo>
                  <a:cubicBezTo>
                    <a:pt x="2276" y="768"/>
                    <a:pt x="2276" y="768"/>
                    <a:pt x="2276" y="768"/>
                  </a:cubicBezTo>
                  <a:cubicBezTo>
                    <a:pt x="2123" y="676"/>
                    <a:pt x="2123" y="676"/>
                    <a:pt x="2123" y="676"/>
                  </a:cubicBezTo>
                  <a:close/>
                  <a:moveTo>
                    <a:pt x="1886" y="782"/>
                  </a:moveTo>
                  <a:cubicBezTo>
                    <a:pt x="1988" y="737"/>
                    <a:pt x="1988" y="737"/>
                    <a:pt x="1988" y="737"/>
                  </a:cubicBezTo>
                  <a:cubicBezTo>
                    <a:pt x="1981" y="871"/>
                    <a:pt x="1981" y="871"/>
                    <a:pt x="1981" y="871"/>
                  </a:cubicBezTo>
                  <a:cubicBezTo>
                    <a:pt x="1886" y="782"/>
                    <a:pt x="1886" y="782"/>
                    <a:pt x="1886" y="782"/>
                  </a:cubicBezTo>
                  <a:close/>
                  <a:moveTo>
                    <a:pt x="1970" y="978"/>
                  </a:moveTo>
                  <a:cubicBezTo>
                    <a:pt x="1821" y="1073"/>
                    <a:pt x="1821" y="1073"/>
                    <a:pt x="1821" y="1073"/>
                  </a:cubicBezTo>
                  <a:cubicBezTo>
                    <a:pt x="1821" y="841"/>
                    <a:pt x="1821" y="841"/>
                    <a:pt x="1821" y="841"/>
                  </a:cubicBezTo>
                  <a:cubicBezTo>
                    <a:pt x="1970" y="978"/>
                    <a:pt x="1970" y="978"/>
                    <a:pt x="1970" y="978"/>
                  </a:cubicBezTo>
                  <a:close/>
                  <a:moveTo>
                    <a:pt x="2207" y="827"/>
                  </a:moveTo>
                  <a:cubicBezTo>
                    <a:pt x="2065" y="917"/>
                    <a:pt x="2065" y="917"/>
                    <a:pt x="2065" y="917"/>
                  </a:cubicBezTo>
                  <a:cubicBezTo>
                    <a:pt x="2074" y="747"/>
                    <a:pt x="2074" y="747"/>
                    <a:pt x="2074" y="747"/>
                  </a:cubicBezTo>
                  <a:cubicBezTo>
                    <a:pt x="2207" y="827"/>
                    <a:pt x="2207" y="827"/>
                    <a:pt x="2207" y="827"/>
                  </a:cubicBezTo>
                  <a:close/>
                  <a:moveTo>
                    <a:pt x="2486" y="649"/>
                  </a:moveTo>
                  <a:cubicBezTo>
                    <a:pt x="2363" y="727"/>
                    <a:pt x="2363" y="727"/>
                    <a:pt x="2363" y="727"/>
                  </a:cubicBezTo>
                  <a:cubicBezTo>
                    <a:pt x="2367" y="586"/>
                    <a:pt x="2367" y="586"/>
                    <a:pt x="2367" y="586"/>
                  </a:cubicBezTo>
                  <a:cubicBezTo>
                    <a:pt x="2486" y="649"/>
                    <a:pt x="2486" y="649"/>
                    <a:pt x="2486" y="649"/>
                  </a:cubicBezTo>
                  <a:close/>
                  <a:moveTo>
                    <a:pt x="2774" y="465"/>
                  </a:moveTo>
                  <a:cubicBezTo>
                    <a:pt x="2713" y="504"/>
                    <a:pt x="2713" y="504"/>
                    <a:pt x="2713" y="504"/>
                  </a:cubicBezTo>
                  <a:cubicBezTo>
                    <a:pt x="2732" y="435"/>
                    <a:pt x="2732" y="435"/>
                    <a:pt x="2732" y="435"/>
                  </a:cubicBezTo>
                  <a:cubicBezTo>
                    <a:pt x="2774" y="465"/>
                    <a:pt x="2774" y="465"/>
                    <a:pt x="2774" y="465"/>
                  </a:cubicBezTo>
                  <a:close/>
                  <a:moveTo>
                    <a:pt x="2938" y="360"/>
                  </a:moveTo>
                  <a:cubicBezTo>
                    <a:pt x="2851" y="416"/>
                    <a:pt x="2851" y="416"/>
                    <a:pt x="2851" y="416"/>
                  </a:cubicBezTo>
                  <a:cubicBezTo>
                    <a:pt x="2833" y="403"/>
                    <a:pt x="2815" y="389"/>
                    <a:pt x="2799" y="377"/>
                  </a:cubicBezTo>
                  <a:cubicBezTo>
                    <a:pt x="2931" y="318"/>
                    <a:pt x="2931" y="318"/>
                    <a:pt x="2931" y="318"/>
                  </a:cubicBezTo>
                  <a:cubicBezTo>
                    <a:pt x="2933" y="332"/>
                    <a:pt x="2936" y="345"/>
                    <a:pt x="2938" y="360"/>
                  </a:cubicBezTo>
                  <a:close/>
                  <a:moveTo>
                    <a:pt x="2996" y="290"/>
                  </a:moveTo>
                  <a:cubicBezTo>
                    <a:pt x="3131" y="230"/>
                    <a:pt x="3131" y="230"/>
                    <a:pt x="3131" y="230"/>
                  </a:cubicBezTo>
                  <a:cubicBezTo>
                    <a:pt x="3134" y="235"/>
                    <a:pt x="3134" y="235"/>
                    <a:pt x="3134" y="235"/>
                  </a:cubicBezTo>
                  <a:cubicBezTo>
                    <a:pt x="2988" y="328"/>
                    <a:pt x="2988" y="328"/>
                    <a:pt x="2988" y="328"/>
                  </a:cubicBezTo>
                  <a:cubicBezTo>
                    <a:pt x="2991" y="313"/>
                    <a:pt x="2994" y="300"/>
                    <a:pt x="2996" y="290"/>
                  </a:cubicBezTo>
                  <a:close/>
                </a:path>
              </a:pathLst>
            </a:custGeom>
            <a:solidFill>
              <a:srgbClr val="C30D23"/>
            </a:solidFill>
            <a:ln>
              <a:noFill/>
            </a:ln>
            <a:effectLst>
              <a:innerShdw blurRad="63500" dist="50800" dir="13500000">
                <a:prstClr val="black">
                  <a:alpha val="50000"/>
                </a:prstClr>
              </a:inn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01" name="Rectangle 5"/>
            <p:cNvSpPr/>
            <p:nvPr/>
          </p:nvSpPr>
          <p:spPr bwMode="auto">
            <a:xfrm>
              <a:off x="8732602" y="3868330"/>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56" name="组合 55"/>
          <p:cNvGrpSpPr/>
          <p:nvPr/>
        </p:nvGrpSpPr>
        <p:grpSpPr>
          <a:xfrm>
            <a:off x="343159" y="252262"/>
            <a:ext cx="4142700" cy="584450"/>
            <a:chOff x="4261425" y="611634"/>
            <a:chExt cx="4142700" cy="584449"/>
          </a:xfrm>
        </p:grpSpPr>
        <p:sp>
          <p:nvSpPr>
            <p:cNvPr id="57" name="圆角矩形 56"/>
            <p:cNvSpPr/>
            <p:nvPr/>
          </p:nvSpPr>
          <p:spPr>
            <a:xfrm>
              <a:off x="4261425" y="611634"/>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89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sp>
          <p:nvSpPr>
            <p:cNvPr id="58" name="圆角矩形 57"/>
            <p:cNvSpPr/>
            <p:nvPr/>
          </p:nvSpPr>
          <p:spPr>
            <a:xfrm>
              <a:off x="4282860" y="627605"/>
              <a:ext cx="4088103" cy="551953"/>
            </a:xfrm>
            <a:prstGeom prst="roundRect">
              <a:avLst>
                <a:gd name="adj" fmla="val 50000"/>
              </a:avLst>
            </a:prstGeom>
            <a:gradFill flip="none" rotWithShape="1">
              <a:gsLst>
                <a:gs pos="0">
                  <a:schemeClr val="bg1">
                    <a:lumMod val="89000"/>
                  </a:schemeClr>
                </a:gs>
                <a:gs pos="67000">
                  <a:srgbClr val="F9F9F9"/>
                </a:gs>
              </a:gsLst>
              <a:lin ang="81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grpSp>
      <p:sp>
        <p:nvSpPr>
          <p:cNvPr id="59" name="TextBox 5"/>
          <p:cNvSpPr txBox="1"/>
          <p:nvPr/>
        </p:nvSpPr>
        <p:spPr>
          <a:xfrm>
            <a:off x="813451" y="307760"/>
            <a:ext cx="3046077" cy="523220"/>
          </a:xfrm>
          <a:prstGeom prst="rect">
            <a:avLst/>
          </a:prstGeom>
          <a:noFill/>
        </p:spPr>
        <p:txBody>
          <a:bodyPr wrap="square" rtlCol="0">
            <a:spAutoFit/>
          </a:bodyPr>
          <a:lstStyle/>
          <a:p>
            <a:r>
              <a:rPr lang="zh-CN" altLang="en-US" sz="2800" b="1" dirty="0">
                <a:solidFill>
                  <a:srgbClr val="C30D23"/>
                </a:solidFill>
                <a:latin typeface="方正稚艺_GBK" pitchFamily="65" charset="-122"/>
                <a:ea typeface="方正稚艺_GBK" pitchFamily="65" charset="-122"/>
              </a:rPr>
              <a:t>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9"/>
                                        </p:tgtEl>
                                        <p:attrNameLst>
                                          <p:attrName>ppt_y</p:attrName>
                                        </p:attrNameLst>
                                      </p:cBhvr>
                                      <p:tavLst>
                                        <p:tav tm="0">
                                          <p:val>
                                            <p:strVal val="#ppt_y"/>
                                          </p:val>
                                        </p:tav>
                                        <p:tav tm="100000">
                                          <p:val>
                                            <p:strVal val="#ppt_y"/>
                                          </p:val>
                                        </p:tav>
                                      </p:tavLst>
                                    </p:anim>
                                    <p:anim calcmode="lin" valueType="num">
                                      <p:cBhvr>
                                        <p:cTn id="15"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9"/>
                                        </p:tgtEl>
                                      </p:cBhvr>
                                    </p:animEffect>
                                  </p:childTnLst>
                                </p:cTn>
                              </p:par>
                            </p:childTnLst>
                          </p:cTn>
                        </p:par>
                        <p:par>
                          <p:cTn id="18" fill="hold">
                            <p:stCondLst>
                              <p:cond delay="1350"/>
                            </p:stCondLst>
                            <p:childTnLst>
                              <p:par>
                                <p:cTn id="19" presetID="2" presetClass="entr" presetSubtype="4" decel="10000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1850"/>
                            </p:stCondLst>
                            <p:childTnLst>
                              <p:par>
                                <p:cTn id="24" presetID="2" presetClass="entr" presetSubtype="4" decel="100000" fill="hold" nodeType="afterEffect">
                                  <p:stCondLst>
                                    <p:cond delay="0"/>
                                  </p:stCondLst>
                                  <p:childTnLst>
                                    <p:set>
                                      <p:cBhvr>
                                        <p:cTn id="25" dur="1" fill="hold">
                                          <p:stCondLst>
                                            <p:cond delay="0"/>
                                          </p:stCondLst>
                                        </p:cTn>
                                        <p:tgtEl>
                                          <p:spTgt spid="68"/>
                                        </p:tgtEl>
                                        <p:attrNameLst>
                                          <p:attrName>style.visibility</p:attrName>
                                        </p:attrNameLst>
                                      </p:cBhvr>
                                      <p:to>
                                        <p:strVal val="visible"/>
                                      </p:to>
                                    </p:set>
                                    <p:anim calcmode="lin" valueType="num">
                                      <p:cBhvr additive="base">
                                        <p:cTn id="26" dur="500" fill="hold"/>
                                        <p:tgtEl>
                                          <p:spTgt spid="68"/>
                                        </p:tgtEl>
                                        <p:attrNameLst>
                                          <p:attrName>ppt_x</p:attrName>
                                        </p:attrNameLst>
                                      </p:cBhvr>
                                      <p:tavLst>
                                        <p:tav tm="0">
                                          <p:val>
                                            <p:strVal val="#ppt_x"/>
                                          </p:val>
                                        </p:tav>
                                        <p:tav tm="100000">
                                          <p:val>
                                            <p:strVal val="#ppt_x"/>
                                          </p:val>
                                        </p:tav>
                                      </p:tavLst>
                                    </p:anim>
                                    <p:anim calcmode="lin" valueType="num">
                                      <p:cBhvr additive="base">
                                        <p:cTn id="27" dur="500" fill="hold"/>
                                        <p:tgtEl>
                                          <p:spTgt spid="68"/>
                                        </p:tgtEl>
                                        <p:attrNameLst>
                                          <p:attrName>ppt_y</p:attrName>
                                        </p:attrNameLst>
                                      </p:cBhvr>
                                      <p:tavLst>
                                        <p:tav tm="0">
                                          <p:val>
                                            <p:strVal val="1+#ppt_h/2"/>
                                          </p:val>
                                        </p:tav>
                                        <p:tav tm="100000">
                                          <p:val>
                                            <p:strVal val="#ppt_y"/>
                                          </p:val>
                                        </p:tav>
                                      </p:tavLst>
                                    </p:anim>
                                  </p:childTnLst>
                                </p:cTn>
                              </p:par>
                            </p:childTnLst>
                          </p:cTn>
                        </p:par>
                        <p:par>
                          <p:cTn id="28" fill="hold">
                            <p:stCondLst>
                              <p:cond delay="2350"/>
                            </p:stCondLst>
                            <p:childTnLst>
                              <p:par>
                                <p:cTn id="29" presetID="2" presetClass="entr" presetSubtype="4" decel="100000" fill="hold"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fill="hold"/>
                                        <p:tgtEl>
                                          <p:spTgt spid="80"/>
                                        </p:tgtEl>
                                        <p:attrNameLst>
                                          <p:attrName>ppt_x</p:attrName>
                                        </p:attrNameLst>
                                      </p:cBhvr>
                                      <p:tavLst>
                                        <p:tav tm="0">
                                          <p:val>
                                            <p:strVal val="#ppt_x"/>
                                          </p:val>
                                        </p:tav>
                                        <p:tav tm="100000">
                                          <p:val>
                                            <p:strVal val="#ppt_x"/>
                                          </p:val>
                                        </p:tav>
                                      </p:tavLst>
                                    </p:anim>
                                    <p:anim calcmode="lin" valueType="num">
                                      <p:cBhvr additive="base">
                                        <p:cTn id="32" dur="50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850"/>
                            </p:stCondLst>
                            <p:childTnLst>
                              <p:par>
                                <p:cTn id="34" presetID="2" presetClass="entr" presetSubtype="4" decel="100000" fill="hold"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500" fill="hold"/>
                                        <p:tgtEl>
                                          <p:spTgt spid="92"/>
                                        </p:tgtEl>
                                        <p:attrNameLst>
                                          <p:attrName>ppt_x</p:attrName>
                                        </p:attrNameLst>
                                      </p:cBhvr>
                                      <p:tavLst>
                                        <p:tav tm="0">
                                          <p:val>
                                            <p:strVal val="#ppt_x"/>
                                          </p:val>
                                        </p:tav>
                                        <p:tav tm="100000">
                                          <p:val>
                                            <p:strVal val="#ppt_x"/>
                                          </p:val>
                                        </p:tav>
                                      </p:tavLst>
                                    </p:anim>
                                    <p:anim calcmode="lin" valueType="num">
                                      <p:cBhvr additive="base">
                                        <p:cTn id="37"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4B84"/>
        </a:solidFill>
        <a:effectLst/>
      </p:bgPr>
    </p:bg>
    <p:spTree>
      <p:nvGrpSpPr>
        <p:cNvPr id="1" name=""/>
        <p:cNvGrpSpPr/>
        <p:nvPr/>
      </p:nvGrpSpPr>
      <p:grpSpPr>
        <a:xfrm>
          <a:off x="0" y="0"/>
          <a:ext cx="0" cy="0"/>
          <a:chOff x="0" y="0"/>
          <a:chExt cx="0" cy="0"/>
        </a:xfrm>
      </p:grpSpPr>
      <p:pic>
        <p:nvPicPr>
          <p:cNvPr id="59" name="图片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 y="0"/>
            <a:ext cx="11905488" cy="6858000"/>
          </a:xfrm>
          <a:prstGeom prst="rect">
            <a:avLst/>
          </a:prstGeom>
        </p:spPr>
      </p:pic>
      <p:grpSp>
        <p:nvGrpSpPr>
          <p:cNvPr id="45" name="组合 44"/>
          <p:cNvGrpSpPr/>
          <p:nvPr/>
        </p:nvGrpSpPr>
        <p:grpSpPr>
          <a:xfrm>
            <a:off x="1061622" y="3637030"/>
            <a:ext cx="10055324" cy="0"/>
            <a:chOff x="814999" y="3019059"/>
            <a:chExt cx="7719401" cy="0"/>
          </a:xfrm>
        </p:grpSpPr>
        <p:cxnSp>
          <p:nvCxnSpPr>
            <p:cNvPr id="46" name="直接连接符 45"/>
            <p:cNvCxnSpPr/>
            <p:nvPr/>
          </p:nvCxnSpPr>
          <p:spPr>
            <a:xfrm>
              <a:off x="814999" y="3019059"/>
              <a:ext cx="3062193" cy="0"/>
            </a:xfrm>
            <a:prstGeom prst="line">
              <a:avLst/>
            </a:prstGeom>
            <a:ln w="76200">
              <a:solidFill>
                <a:srgbClr val="C30D23"/>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784843" y="3019059"/>
              <a:ext cx="4749557" cy="0"/>
            </a:xfrm>
            <a:prstGeom prst="line">
              <a:avLst/>
            </a:prstGeom>
            <a:ln w="76200">
              <a:solidFill>
                <a:srgbClr val="C30D23"/>
              </a:solidFill>
            </a:ln>
          </p:spPr>
          <p:style>
            <a:lnRef idx="1">
              <a:schemeClr val="accent1"/>
            </a:lnRef>
            <a:fillRef idx="0">
              <a:schemeClr val="accent1"/>
            </a:fillRef>
            <a:effectRef idx="0">
              <a:schemeClr val="accent1"/>
            </a:effectRef>
            <a:fontRef idx="minor">
              <a:schemeClr val="tx1"/>
            </a:fontRef>
          </p:style>
        </p:cxnSp>
      </p:grpSp>
      <p:sp>
        <p:nvSpPr>
          <p:cNvPr id="44" name="椭圆 34"/>
          <p:cNvSpPr/>
          <p:nvPr/>
        </p:nvSpPr>
        <p:spPr>
          <a:xfrm>
            <a:off x="898463" y="3049830"/>
            <a:ext cx="748122" cy="985052"/>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30D2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0125" tIns="60062" rIns="120125" bIns="60062" rtlCol="0" anchor="ctr"/>
          <a:lstStyle/>
          <a:p>
            <a:pPr algn="ctr"/>
            <a:endParaRPr lang="zh-CN" altLang="en-US" dirty="0">
              <a:ea typeface="微软雅黑" panose="020B0503020204020204" pitchFamily="34" charset="-122"/>
            </a:endParaRPr>
          </a:p>
        </p:txBody>
      </p:sp>
      <p:sp>
        <p:nvSpPr>
          <p:cNvPr id="48" name="TextBox 47"/>
          <p:cNvSpPr txBox="1"/>
          <p:nvPr/>
        </p:nvSpPr>
        <p:spPr>
          <a:xfrm>
            <a:off x="915460" y="3406295"/>
            <a:ext cx="643546" cy="451510"/>
          </a:xfrm>
          <a:prstGeom prst="rect">
            <a:avLst/>
          </a:prstGeom>
          <a:noFill/>
        </p:spPr>
        <p:txBody>
          <a:bodyPr wrap="none" lIns="120125" tIns="60062" rIns="120125" bIns="60062" rtlCol="0">
            <a:spAutoFit/>
          </a:bodyPr>
          <a:lstStyle/>
          <a:p>
            <a:r>
              <a:rPr lang="en-US" altLang="zh-CN" sz="2100" dirty="0">
                <a:solidFill>
                  <a:schemeClr val="bg1"/>
                </a:solidFill>
                <a:ea typeface="微软雅黑" panose="020B0503020204020204" pitchFamily="34" charset="-122"/>
              </a:rPr>
              <a:t>5</a:t>
            </a:r>
            <a:r>
              <a:rPr lang="zh-CN" altLang="en-US" sz="2100" dirty="0">
                <a:solidFill>
                  <a:schemeClr val="bg1"/>
                </a:solidFill>
                <a:ea typeface="微软雅黑" panose="020B0503020204020204" pitchFamily="34" charset="-122"/>
              </a:rPr>
              <a:t>月</a:t>
            </a:r>
          </a:p>
        </p:txBody>
      </p:sp>
      <p:sp>
        <p:nvSpPr>
          <p:cNvPr id="49" name="矩形 48"/>
          <p:cNvSpPr/>
          <p:nvPr/>
        </p:nvSpPr>
        <p:spPr>
          <a:xfrm>
            <a:off x="4804257" y="4353583"/>
            <a:ext cx="1183239" cy="1416100"/>
          </a:xfrm>
          <a:prstGeom prst="rect">
            <a:avLst/>
          </a:prstGeom>
        </p:spPr>
        <p:txBody>
          <a:bodyPr wrap="square" lIns="120125" tIns="60062" rIns="120125" bIns="60062">
            <a:spAutoFit/>
          </a:bodyPr>
          <a:lstStyle/>
          <a:p>
            <a:pPr algn="ctr"/>
            <a:r>
              <a:rPr lang="zh-CN" altLang="en-US" sz="1400" dirty="0">
                <a:solidFill>
                  <a:schemeClr val="bg1"/>
                </a:solidFill>
                <a:ea typeface="微软雅黑" panose="020B0503020204020204" pitchFamily="34" charset="-122"/>
              </a:rPr>
              <a:t>您的内容打在这里，或者通过复制您的文本后，在此框中选择</a:t>
            </a:r>
          </a:p>
        </p:txBody>
      </p:sp>
      <p:sp>
        <p:nvSpPr>
          <p:cNvPr id="50" name="矩形 49"/>
          <p:cNvSpPr/>
          <p:nvPr/>
        </p:nvSpPr>
        <p:spPr>
          <a:xfrm>
            <a:off x="10171764" y="4334527"/>
            <a:ext cx="1183239" cy="1416100"/>
          </a:xfrm>
          <a:prstGeom prst="rect">
            <a:avLst/>
          </a:prstGeom>
        </p:spPr>
        <p:txBody>
          <a:bodyPr wrap="square" lIns="120125" tIns="60062" rIns="120125" bIns="60062">
            <a:spAutoFit/>
          </a:bodyPr>
          <a:lstStyle/>
          <a:p>
            <a:pPr algn="ctr"/>
            <a:r>
              <a:rPr lang="zh-CN" altLang="en-US" sz="1400" dirty="0">
                <a:solidFill>
                  <a:schemeClr val="bg1"/>
                </a:solidFill>
                <a:ea typeface="微软雅黑" panose="020B0503020204020204" pitchFamily="34" charset="-122"/>
              </a:rPr>
              <a:t>您的内容打在这里，或者通过复制您的文本后，在此框中选择</a:t>
            </a:r>
          </a:p>
        </p:txBody>
      </p:sp>
      <p:sp>
        <p:nvSpPr>
          <p:cNvPr id="51" name="矩形 50"/>
          <p:cNvSpPr/>
          <p:nvPr/>
        </p:nvSpPr>
        <p:spPr>
          <a:xfrm>
            <a:off x="7465652" y="4353583"/>
            <a:ext cx="1183239" cy="1416100"/>
          </a:xfrm>
          <a:prstGeom prst="rect">
            <a:avLst/>
          </a:prstGeom>
        </p:spPr>
        <p:txBody>
          <a:bodyPr wrap="square" lIns="120125" tIns="60062" rIns="120125" bIns="60062">
            <a:spAutoFit/>
          </a:bodyPr>
          <a:lstStyle/>
          <a:p>
            <a:pPr algn="ctr"/>
            <a:r>
              <a:rPr lang="zh-CN" altLang="en-US" sz="1400" dirty="0">
                <a:solidFill>
                  <a:schemeClr val="bg1"/>
                </a:solidFill>
                <a:ea typeface="微软雅黑" panose="020B0503020204020204" pitchFamily="34" charset="-122"/>
              </a:rPr>
              <a:t>您的内容打在这里，或者通过复制您的文本后，在此框中选择</a:t>
            </a:r>
          </a:p>
        </p:txBody>
      </p:sp>
      <p:sp>
        <p:nvSpPr>
          <p:cNvPr id="52" name="矩形 51"/>
          <p:cNvSpPr/>
          <p:nvPr/>
        </p:nvSpPr>
        <p:spPr>
          <a:xfrm>
            <a:off x="673828" y="1647857"/>
            <a:ext cx="1183239" cy="1416100"/>
          </a:xfrm>
          <a:prstGeom prst="rect">
            <a:avLst/>
          </a:prstGeom>
        </p:spPr>
        <p:txBody>
          <a:bodyPr wrap="square" lIns="120125" tIns="60062" rIns="120125" bIns="60062">
            <a:spAutoFit/>
          </a:bodyPr>
          <a:lstStyle/>
          <a:p>
            <a:pPr algn="ctr"/>
            <a:r>
              <a:rPr lang="zh-CN" altLang="en-US" sz="1400" dirty="0">
                <a:solidFill>
                  <a:schemeClr val="bg1"/>
                </a:solidFill>
                <a:ea typeface="微软雅黑" panose="020B0503020204020204" pitchFamily="34" charset="-122"/>
              </a:rPr>
              <a:t>您的内容打在这里，或者通过复制您的文本后，在此框中选择</a:t>
            </a:r>
          </a:p>
        </p:txBody>
      </p:sp>
      <p:sp>
        <p:nvSpPr>
          <p:cNvPr id="53" name="矩形 52"/>
          <p:cNvSpPr/>
          <p:nvPr/>
        </p:nvSpPr>
        <p:spPr>
          <a:xfrm>
            <a:off x="6071129" y="1628800"/>
            <a:ext cx="1183239" cy="1416100"/>
          </a:xfrm>
          <a:prstGeom prst="rect">
            <a:avLst/>
          </a:prstGeom>
        </p:spPr>
        <p:txBody>
          <a:bodyPr wrap="square" lIns="120125" tIns="60062" rIns="120125" bIns="60062">
            <a:spAutoFit/>
          </a:bodyPr>
          <a:lstStyle/>
          <a:p>
            <a:pPr algn="ctr"/>
            <a:r>
              <a:rPr lang="zh-CN" altLang="en-US" sz="1400" dirty="0">
                <a:solidFill>
                  <a:schemeClr val="bg1"/>
                </a:solidFill>
                <a:ea typeface="微软雅黑" panose="020B0503020204020204" pitchFamily="34" charset="-122"/>
              </a:rPr>
              <a:t>您的内容打在这里，或者通过复制您的文本后，在此框中选择</a:t>
            </a:r>
          </a:p>
        </p:txBody>
      </p:sp>
      <p:sp>
        <p:nvSpPr>
          <p:cNvPr id="54" name="矩形 53"/>
          <p:cNvSpPr/>
          <p:nvPr/>
        </p:nvSpPr>
        <p:spPr>
          <a:xfrm>
            <a:off x="3335223" y="1647857"/>
            <a:ext cx="1183239" cy="1416100"/>
          </a:xfrm>
          <a:prstGeom prst="rect">
            <a:avLst/>
          </a:prstGeom>
        </p:spPr>
        <p:txBody>
          <a:bodyPr wrap="square" lIns="120125" tIns="60062" rIns="120125" bIns="60062">
            <a:spAutoFit/>
          </a:bodyPr>
          <a:lstStyle/>
          <a:p>
            <a:pPr algn="ctr"/>
            <a:r>
              <a:rPr lang="zh-CN" altLang="en-US" sz="1400" dirty="0">
                <a:solidFill>
                  <a:schemeClr val="bg1"/>
                </a:solidFill>
                <a:ea typeface="微软雅黑" panose="020B0503020204020204" pitchFamily="34" charset="-122"/>
              </a:rPr>
              <a:t>您的内容打在这里，或者通过复制您的文本后，在此框中选择</a:t>
            </a:r>
          </a:p>
        </p:txBody>
      </p:sp>
      <p:sp>
        <p:nvSpPr>
          <p:cNvPr id="55" name="矩形 54"/>
          <p:cNvSpPr/>
          <p:nvPr/>
        </p:nvSpPr>
        <p:spPr>
          <a:xfrm>
            <a:off x="2071576" y="4355108"/>
            <a:ext cx="1183239" cy="1416100"/>
          </a:xfrm>
          <a:prstGeom prst="rect">
            <a:avLst/>
          </a:prstGeom>
        </p:spPr>
        <p:txBody>
          <a:bodyPr wrap="square" lIns="120125" tIns="60062" rIns="120125" bIns="60062">
            <a:spAutoFit/>
          </a:bodyPr>
          <a:lstStyle/>
          <a:p>
            <a:pPr algn="ctr"/>
            <a:r>
              <a:rPr lang="zh-CN" altLang="en-US" sz="1400" dirty="0">
                <a:solidFill>
                  <a:schemeClr val="bg1"/>
                </a:solidFill>
                <a:ea typeface="微软雅黑" panose="020B0503020204020204" pitchFamily="34" charset="-122"/>
              </a:rPr>
              <a:t>您的内容打在这里，或者通过复制您的文本后，在此框中选择</a:t>
            </a:r>
          </a:p>
        </p:txBody>
      </p:sp>
      <p:sp>
        <p:nvSpPr>
          <p:cNvPr id="62" name="矩形 61"/>
          <p:cNvSpPr/>
          <p:nvPr/>
        </p:nvSpPr>
        <p:spPr>
          <a:xfrm>
            <a:off x="8794505" y="1649379"/>
            <a:ext cx="1183239" cy="1416100"/>
          </a:xfrm>
          <a:prstGeom prst="rect">
            <a:avLst/>
          </a:prstGeom>
        </p:spPr>
        <p:txBody>
          <a:bodyPr wrap="square" lIns="120125" tIns="60062" rIns="120125" bIns="60062">
            <a:spAutoFit/>
          </a:bodyPr>
          <a:lstStyle/>
          <a:p>
            <a:pPr algn="ctr"/>
            <a:r>
              <a:rPr lang="zh-CN" altLang="en-US" sz="1400" dirty="0">
                <a:solidFill>
                  <a:schemeClr val="bg1"/>
                </a:solidFill>
                <a:ea typeface="微软雅黑" panose="020B0503020204020204" pitchFamily="34" charset="-122"/>
              </a:rPr>
              <a:t>您的内容打在这里，或者通过复制您的文本后，在此框中选择</a:t>
            </a:r>
          </a:p>
        </p:txBody>
      </p:sp>
      <p:sp>
        <p:nvSpPr>
          <p:cNvPr id="63" name="椭圆 34"/>
          <p:cNvSpPr/>
          <p:nvPr/>
        </p:nvSpPr>
        <p:spPr>
          <a:xfrm>
            <a:off x="3552781" y="3025534"/>
            <a:ext cx="748122" cy="985052"/>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30D2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0125" tIns="60062" rIns="120125" bIns="60062" rtlCol="0" anchor="ctr"/>
          <a:lstStyle/>
          <a:p>
            <a:pPr algn="ctr"/>
            <a:endParaRPr lang="zh-CN" altLang="en-US" dirty="0">
              <a:ea typeface="微软雅黑" panose="020B0503020204020204" pitchFamily="34" charset="-122"/>
            </a:endParaRPr>
          </a:p>
        </p:txBody>
      </p:sp>
      <p:sp>
        <p:nvSpPr>
          <p:cNvPr id="64" name="椭圆 34"/>
          <p:cNvSpPr/>
          <p:nvPr/>
        </p:nvSpPr>
        <p:spPr>
          <a:xfrm>
            <a:off x="6288688" y="3102762"/>
            <a:ext cx="748122" cy="985052"/>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30D2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0125" tIns="60062" rIns="120125" bIns="60062" rtlCol="0" anchor="ctr"/>
          <a:lstStyle/>
          <a:p>
            <a:pPr algn="ctr"/>
            <a:endParaRPr lang="zh-CN" altLang="en-US" dirty="0">
              <a:ea typeface="微软雅黑" panose="020B0503020204020204" pitchFamily="34" charset="-122"/>
            </a:endParaRPr>
          </a:p>
        </p:txBody>
      </p:sp>
      <p:sp>
        <p:nvSpPr>
          <p:cNvPr id="65" name="椭圆 34"/>
          <p:cNvSpPr/>
          <p:nvPr/>
        </p:nvSpPr>
        <p:spPr>
          <a:xfrm>
            <a:off x="9012063" y="3161517"/>
            <a:ext cx="748122" cy="985052"/>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30D2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0125" tIns="60062" rIns="120125" bIns="60062" rtlCol="0" anchor="ctr"/>
          <a:lstStyle/>
          <a:p>
            <a:pPr algn="ctr"/>
            <a:endParaRPr lang="zh-CN" altLang="en-US" dirty="0">
              <a:ea typeface="微软雅黑" panose="020B0503020204020204" pitchFamily="34" charset="-122"/>
            </a:endParaRPr>
          </a:p>
        </p:txBody>
      </p:sp>
      <p:grpSp>
        <p:nvGrpSpPr>
          <p:cNvPr id="66" name="组合 65"/>
          <p:cNvGrpSpPr/>
          <p:nvPr/>
        </p:nvGrpSpPr>
        <p:grpSpPr>
          <a:xfrm rot="10800000">
            <a:off x="4953056" y="3260872"/>
            <a:ext cx="825781" cy="1098445"/>
            <a:chOff x="4020870" y="2194485"/>
            <a:chExt cx="1102258" cy="1432090"/>
          </a:xfrm>
          <a:effectLst>
            <a:outerShdw blurRad="444500" dist="254000" dir="8100000" algn="tr" rotWithShape="0">
              <a:prstClr val="black">
                <a:alpha val="50000"/>
              </a:prstClr>
            </a:outerShdw>
          </a:effectLst>
        </p:grpSpPr>
        <p:sp>
          <p:nvSpPr>
            <p:cNvPr id="6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9" name="组合 68"/>
          <p:cNvGrpSpPr/>
          <p:nvPr/>
        </p:nvGrpSpPr>
        <p:grpSpPr>
          <a:xfrm rot="10800000">
            <a:off x="7610658" y="3291576"/>
            <a:ext cx="825781" cy="1098445"/>
            <a:chOff x="4020870" y="2194485"/>
            <a:chExt cx="1102258" cy="1432090"/>
          </a:xfrm>
          <a:effectLst>
            <a:outerShdw blurRad="444500" dist="254000" dir="8100000" algn="tr" rotWithShape="0">
              <a:prstClr val="black">
                <a:alpha val="50000"/>
              </a:prstClr>
            </a:outerShdw>
          </a:effectLst>
        </p:grpSpPr>
        <p:sp>
          <p:nvSpPr>
            <p:cNvPr id="7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1"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72" name="组合 71"/>
          <p:cNvGrpSpPr/>
          <p:nvPr/>
        </p:nvGrpSpPr>
        <p:grpSpPr>
          <a:xfrm rot="10800000">
            <a:off x="10315979" y="3113346"/>
            <a:ext cx="825781" cy="1098445"/>
            <a:chOff x="4020870" y="2194485"/>
            <a:chExt cx="1102258" cy="1432090"/>
          </a:xfrm>
          <a:effectLst>
            <a:outerShdw blurRad="444500" dist="254000" dir="8100000" algn="tr" rotWithShape="0">
              <a:prstClr val="black">
                <a:alpha val="50000"/>
              </a:prstClr>
            </a:outerShdw>
          </a:effectLst>
        </p:grpSpPr>
        <p:sp>
          <p:nvSpPr>
            <p:cNvPr id="7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5" name="TextBox 74"/>
          <p:cNvSpPr txBox="1"/>
          <p:nvPr/>
        </p:nvSpPr>
        <p:spPr>
          <a:xfrm>
            <a:off x="3554866" y="3413251"/>
            <a:ext cx="590448" cy="398296"/>
          </a:xfrm>
          <a:prstGeom prst="rect">
            <a:avLst/>
          </a:prstGeom>
          <a:noFill/>
        </p:spPr>
        <p:txBody>
          <a:bodyPr wrap="none" lIns="120125" tIns="60062" rIns="120125" bIns="60062" rtlCol="0">
            <a:spAutoFit/>
          </a:bodyPr>
          <a:lstStyle/>
          <a:p>
            <a:r>
              <a:rPr lang="en-US" altLang="zh-CN" dirty="0">
                <a:solidFill>
                  <a:schemeClr val="bg1"/>
                </a:solidFill>
                <a:ea typeface="微软雅黑" panose="020B0503020204020204" pitchFamily="34" charset="-122"/>
              </a:rPr>
              <a:t>7</a:t>
            </a:r>
            <a:r>
              <a:rPr lang="zh-CN" altLang="en-US" dirty="0">
                <a:solidFill>
                  <a:schemeClr val="bg1"/>
                </a:solidFill>
                <a:ea typeface="微软雅黑" panose="020B0503020204020204" pitchFamily="34" charset="-122"/>
              </a:rPr>
              <a:t>月</a:t>
            </a:r>
          </a:p>
        </p:txBody>
      </p:sp>
      <p:sp>
        <p:nvSpPr>
          <p:cNvPr id="76" name="TextBox 75"/>
          <p:cNvSpPr txBox="1"/>
          <p:nvPr/>
        </p:nvSpPr>
        <p:spPr>
          <a:xfrm>
            <a:off x="5019117" y="3445874"/>
            <a:ext cx="590448" cy="398296"/>
          </a:xfrm>
          <a:prstGeom prst="rect">
            <a:avLst/>
          </a:prstGeom>
          <a:noFill/>
        </p:spPr>
        <p:txBody>
          <a:bodyPr wrap="none" lIns="120125" tIns="60062" rIns="120125" bIns="60062" rtlCol="0">
            <a:spAutoFit/>
          </a:bodyPr>
          <a:lstStyle/>
          <a:p>
            <a:r>
              <a:rPr lang="en-US" altLang="zh-CN" dirty="0">
                <a:solidFill>
                  <a:schemeClr val="accent5">
                    <a:lumMod val="50000"/>
                  </a:schemeClr>
                </a:solidFill>
                <a:ea typeface="微软雅黑" panose="020B0503020204020204" pitchFamily="34" charset="-122"/>
              </a:rPr>
              <a:t>8</a:t>
            </a:r>
            <a:r>
              <a:rPr lang="zh-CN" altLang="en-US" dirty="0">
                <a:solidFill>
                  <a:schemeClr val="accent5">
                    <a:lumMod val="50000"/>
                  </a:schemeClr>
                </a:solidFill>
                <a:ea typeface="微软雅黑" panose="020B0503020204020204" pitchFamily="34" charset="-122"/>
              </a:rPr>
              <a:t>月</a:t>
            </a:r>
          </a:p>
        </p:txBody>
      </p:sp>
      <p:sp>
        <p:nvSpPr>
          <p:cNvPr id="77" name="TextBox 76"/>
          <p:cNvSpPr txBox="1"/>
          <p:nvPr/>
        </p:nvSpPr>
        <p:spPr>
          <a:xfrm>
            <a:off x="6315919" y="3413251"/>
            <a:ext cx="590448" cy="398296"/>
          </a:xfrm>
          <a:prstGeom prst="rect">
            <a:avLst/>
          </a:prstGeom>
          <a:noFill/>
        </p:spPr>
        <p:txBody>
          <a:bodyPr wrap="none" lIns="120125" tIns="60062" rIns="120125" bIns="60062" rtlCol="0">
            <a:spAutoFit/>
          </a:bodyPr>
          <a:lstStyle/>
          <a:p>
            <a:r>
              <a:rPr lang="en-US" altLang="zh-CN" dirty="0">
                <a:solidFill>
                  <a:schemeClr val="bg1"/>
                </a:solidFill>
                <a:ea typeface="微软雅黑" panose="020B0503020204020204" pitchFamily="34" charset="-122"/>
              </a:rPr>
              <a:t>8</a:t>
            </a:r>
            <a:r>
              <a:rPr lang="zh-CN" altLang="en-US" dirty="0">
                <a:solidFill>
                  <a:schemeClr val="bg1"/>
                </a:solidFill>
                <a:ea typeface="微软雅黑" panose="020B0503020204020204" pitchFamily="34" charset="-122"/>
              </a:rPr>
              <a:t>月</a:t>
            </a:r>
          </a:p>
        </p:txBody>
      </p:sp>
      <p:sp>
        <p:nvSpPr>
          <p:cNvPr id="78" name="TextBox 77"/>
          <p:cNvSpPr txBox="1"/>
          <p:nvPr/>
        </p:nvSpPr>
        <p:spPr>
          <a:xfrm>
            <a:off x="7628682" y="3432911"/>
            <a:ext cx="590448" cy="398296"/>
          </a:xfrm>
          <a:prstGeom prst="rect">
            <a:avLst/>
          </a:prstGeom>
          <a:noFill/>
        </p:spPr>
        <p:txBody>
          <a:bodyPr wrap="none" lIns="120125" tIns="60062" rIns="120125" bIns="60062" rtlCol="0">
            <a:spAutoFit/>
          </a:bodyPr>
          <a:lstStyle/>
          <a:p>
            <a:r>
              <a:rPr lang="en-US" altLang="zh-CN" dirty="0">
                <a:solidFill>
                  <a:schemeClr val="accent5">
                    <a:lumMod val="50000"/>
                  </a:schemeClr>
                </a:solidFill>
                <a:ea typeface="微软雅黑" panose="020B0503020204020204" pitchFamily="34" charset="-122"/>
              </a:rPr>
              <a:t>9</a:t>
            </a:r>
            <a:r>
              <a:rPr lang="zh-CN" altLang="en-US" dirty="0">
                <a:solidFill>
                  <a:schemeClr val="accent5">
                    <a:lumMod val="50000"/>
                  </a:schemeClr>
                </a:solidFill>
                <a:ea typeface="微软雅黑" panose="020B0503020204020204" pitchFamily="34" charset="-122"/>
              </a:rPr>
              <a:t>月</a:t>
            </a:r>
          </a:p>
        </p:txBody>
      </p:sp>
      <p:sp>
        <p:nvSpPr>
          <p:cNvPr id="79" name="TextBox 78"/>
          <p:cNvSpPr txBox="1"/>
          <p:nvPr/>
        </p:nvSpPr>
        <p:spPr>
          <a:xfrm>
            <a:off x="9039295" y="3489769"/>
            <a:ext cx="707467" cy="398296"/>
          </a:xfrm>
          <a:prstGeom prst="rect">
            <a:avLst/>
          </a:prstGeom>
          <a:noFill/>
        </p:spPr>
        <p:txBody>
          <a:bodyPr wrap="none" lIns="120125" tIns="60062" rIns="120125" bIns="60062" rtlCol="0">
            <a:spAutoFit/>
          </a:bodyPr>
          <a:lstStyle/>
          <a:p>
            <a:r>
              <a:rPr lang="en-US" altLang="zh-CN" dirty="0">
                <a:solidFill>
                  <a:schemeClr val="bg1"/>
                </a:solidFill>
                <a:ea typeface="微软雅黑" panose="020B0503020204020204" pitchFamily="34" charset="-122"/>
              </a:rPr>
              <a:t>10</a:t>
            </a:r>
            <a:r>
              <a:rPr lang="zh-CN" altLang="en-US" dirty="0">
                <a:solidFill>
                  <a:schemeClr val="bg1"/>
                </a:solidFill>
                <a:ea typeface="微软雅黑" panose="020B0503020204020204" pitchFamily="34" charset="-122"/>
              </a:rPr>
              <a:t>月</a:t>
            </a:r>
          </a:p>
        </p:txBody>
      </p:sp>
      <p:sp>
        <p:nvSpPr>
          <p:cNvPr id="80" name="TextBox 79"/>
          <p:cNvSpPr txBox="1"/>
          <p:nvPr/>
        </p:nvSpPr>
        <p:spPr>
          <a:xfrm>
            <a:off x="10332411" y="3301219"/>
            <a:ext cx="707467" cy="398296"/>
          </a:xfrm>
          <a:prstGeom prst="rect">
            <a:avLst/>
          </a:prstGeom>
          <a:noFill/>
        </p:spPr>
        <p:txBody>
          <a:bodyPr wrap="none" lIns="120125" tIns="60062" rIns="120125" bIns="60062" rtlCol="0">
            <a:spAutoFit/>
          </a:bodyPr>
          <a:lstStyle/>
          <a:p>
            <a:r>
              <a:rPr lang="en-US" altLang="zh-CN" dirty="0">
                <a:solidFill>
                  <a:schemeClr val="accent5">
                    <a:lumMod val="50000"/>
                  </a:schemeClr>
                </a:solidFill>
                <a:ea typeface="微软雅黑" panose="020B0503020204020204" pitchFamily="34" charset="-122"/>
              </a:rPr>
              <a:t>11</a:t>
            </a:r>
            <a:r>
              <a:rPr lang="zh-CN" altLang="en-US" dirty="0">
                <a:solidFill>
                  <a:schemeClr val="accent5">
                    <a:lumMod val="50000"/>
                  </a:schemeClr>
                </a:solidFill>
                <a:ea typeface="微软雅黑" panose="020B0503020204020204" pitchFamily="34" charset="-122"/>
              </a:rPr>
              <a:t>月</a:t>
            </a:r>
          </a:p>
        </p:txBody>
      </p:sp>
      <p:grpSp>
        <p:nvGrpSpPr>
          <p:cNvPr id="81" name="组合 80"/>
          <p:cNvGrpSpPr/>
          <p:nvPr/>
        </p:nvGrpSpPr>
        <p:grpSpPr>
          <a:xfrm rot="10800000">
            <a:off x="2230254" y="3199627"/>
            <a:ext cx="825781" cy="1098445"/>
            <a:chOff x="4020870" y="2194485"/>
            <a:chExt cx="1102258" cy="1432090"/>
          </a:xfrm>
          <a:effectLst>
            <a:outerShdw blurRad="444500" dist="254000" dir="8100000" algn="tr" rotWithShape="0">
              <a:prstClr val="black">
                <a:alpha val="50000"/>
              </a:prstClr>
            </a:outerShdw>
          </a:effectLst>
        </p:grpSpPr>
        <p:sp>
          <p:nvSpPr>
            <p:cNvPr id="8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84" name="TextBox 83"/>
          <p:cNvSpPr txBox="1"/>
          <p:nvPr/>
        </p:nvSpPr>
        <p:spPr>
          <a:xfrm>
            <a:off x="2317992" y="3377713"/>
            <a:ext cx="590448" cy="398296"/>
          </a:xfrm>
          <a:prstGeom prst="rect">
            <a:avLst/>
          </a:prstGeom>
          <a:noFill/>
        </p:spPr>
        <p:txBody>
          <a:bodyPr wrap="none" lIns="120125" tIns="60062" rIns="120125" bIns="60062" rtlCol="0">
            <a:spAutoFit/>
          </a:bodyPr>
          <a:lstStyle/>
          <a:p>
            <a:r>
              <a:rPr lang="en-US" altLang="zh-CN" dirty="0">
                <a:solidFill>
                  <a:schemeClr val="accent5">
                    <a:lumMod val="50000"/>
                  </a:schemeClr>
                </a:solidFill>
                <a:ea typeface="微软雅黑" panose="020B0503020204020204" pitchFamily="34" charset="-122"/>
              </a:rPr>
              <a:t>6</a:t>
            </a:r>
            <a:r>
              <a:rPr lang="zh-CN" altLang="en-US" dirty="0">
                <a:solidFill>
                  <a:schemeClr val="accent5">
                    <a:lumMod val="50000"/>
                  </a:schemeClr>
                </a:solidFill>
                <a:ea typeface="微软雅黑" panose="020B0503020204020204" pitchFamily="34" charset="-122"/>
              </a:rPr>
              <a:t>月</a:t>
            </a:r>
          </a:p>
        </p:txBody>
      </p:sp>
      <p:grpSp>
        <p:nvGrpSpPr>
          <p:cNvPr id="43" name="组合 42"/>
          <p:cNvGrpSpPr/>
          <p:nvPr/>
        </p:nvGrpSpPr>
        <p:grpSpPr>
          <a:xfrm>
            <a:off x="343159" y="252262"/>
            <a:ext cx="4142700" cy="584450"/>
            <a:chOff x="4261425" y="611634"/>
            <a:chExt cx="4142700" cy="584449"/>
          </a:xfrm>
        </p:grpSpPr>
        <p:sp>
          <p:nvSpPr>
            <p:cNvPr id="56" name="圆角矩形 55"/>
            <p:cNvSpPr/>
            <p:nvPr/>
          </p:nvSpPr>
          <p:spPr>
            <a:xfrm>
              <a:off x="4261425" y="611634"/>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89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sp>
          <p:nvSpPr>
            <p:cNvPr id="57" name="圆角矩形 56"/>
            <p:cNvSpPr/>
            <p:nvPr/>
          </p:nvSpPr>
          <p:spPr>
            <a:xfrm>
              <a:off x="4282860" y="627605"/>
              <a:ext cx="4088103" cy="551953"/>
            </a:xfrm>
            <a:prstGeom prst="roundRect">
              <a:avLst>
                <a:gd name="adj" fmla="val 50000"/>
              </a:avLst>
            </a:prstGeom>
            <a:gradFill flip="none" rotWithShape="1">
              <a:gsLst>
                <a:gs pos="0">
                  <a:schemeClr val="bg1">
                    <a:lumMod val="89000"/>
                  </a:schemeClr>
                </a:gs>
                <a:gs pos="67000">
                  <a:srgbClr val="F9F9F9"/>
                </a:gs>
              </a:gsLst>
              <a:lin ang="81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grpSp>
      <p:sp>
        <p:nvSpPr>
          <p:cNvPr id="58" name="TextBox 5"/>
          <p:cNvSpPr txBox="1"/>
          <p:nvPr/>
        </p:nvSpPr>
        <p:spPr>
          <a:xfrm>
            <a:off x="813451" y="307760"/>
            <a:ext cx="3046077" cy="523220"/>
          </a:xfrm>
          <a:prstGeom prst="rect">
            <a:avLst/>
          </a:prstGeom>
          <a:noFill/>
        </p:spPr>
        <p:txBody>
          <a:bodyPr wrap="square" rtlCol="0">
            <a:spAutoFit/>
          </a:bodyPr>
          <a:lstStyle/>
          <a:p>
            <a:r>
              <a:rPr lang="zh-CN" altLang="en-US" sz="2800" b="1" dirty="0">
                <a:solidFill>
                  <a:srgbClr val="C30D23"/>
                </a:solidFill>
                <a:latin typeface="方正稚艺_GBK" pitchFamily="65" charset="-122"/>
                <a:ea typeface="方正稚艺_GBK" pitchFamily="65" charset="-122"/>
              </a:rPr>
              <a:t>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8"/>
                                            </p:tgtEl>
                                            <p:attrNameLst>
                                              <p:attrName>style.visibility</p:attrName>
                                            </p:attrNameLst>
                                          </p:cBhvr>
                                          <p:to>
                                            <p:strVal val="visible"/>
                                          </p:to>
                                        </p:set>
                                        <p:anim calcmode="lin" valueType="num">
                                          <p:cBhvr>
                                            <p:cTn id="13"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8"/>
                                            </p:tgtEl>
                                            <p:attrNameLst>
                                              <p:attrName>ppt_y</p:attrName>
                                            </p:attrNameLst>
                                          </p:cBhvr>
                                          <p:tavLst>
                                            <p:tav tm="0">
                                              <p:val>
                                                <p:strVal val="#ppt_y"/>
                                              </p:val>
                                            </p:tav>
                                            <p:tav tm="100000">
                                              <p:val>
                                                <p:strVal val="#ppt_y"/>
                                              </p:val>
                                            </p:tav>
                                          </p:tavLst>
                                        </p:anim>
                                        <p:anim calcmode="lin" valueType="num">
                                          <p:cBhvr>
                                            <p:cTn id="15"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8"/>
                                            </p:tgtEl>
                                          </p:cBhvr>
                                        </p:animEffect>
                                      </p:childTnLst>
                                    </p:cTn>
                                  </p:par>
                                </p:childTnLst>
                              </p:cTn>
                            </p:par>
                            <p:par>
                              <p:cTn id="18" fill="hold">
                                <p:stCondLst>
                                  <p:cond delay="1350"/>
                                </p:stCondLst>
                                <p:childTnLst>
                                  <p:par>
                                    <p:cTn id="19" presetID="22" presetClass="entr" presetSubtype="8"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left)">
                                          <p:cBhvr>
                                            <p:cTn id="21" dur="500"/>
                                            <p:tgtEl>
                                              <p:spTgt spid="45"/>
                                            </p:tgtEl>
                                          </p:cBhvr>
                                        </p:animEffect>
                                      </p:childTnLst>
                                    </p:cTn>
                                  </p:par>
                                </p:childTnLst>
                              </p:cTn>
                            </p:par>
                            <p:par>
                              <p:cTn id="22" fill="hold">
                                <p:stCondLst>
                                  <p:cond delay="1850"/>
                                </p:stCondLst>
                                <p:childTnLst>
                                  <p:par>
                                    <p:cTn id="23" presetID="2" presetClass="entr" presetSubtype="8" fill="hold" grpId="0" nodeType="afterEffect" p14:presetBounceEnd="44000">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14:bounceEnd="44000">
                                          <p:cBhvr additive="base">
                                            <p:cTn id="25" dur="500" fill="hold"/>
                                            <p:tgtEl>
                                              <p:spTgt spid="44"/>
                                            </p:tgtEl>
                                            <p:attrNameLst>
                                              <p:attrName>ppt_x</p:attrName>
                                            </p:attrNameLst>
                                          </p:cBhvr>
                                          <p:tavLst>
                                            <p:tav tm="0">
                                              <p:val>
                                                <p:strVal val="0-#ppt_w/2"/>
                                              </p:val>
                                            </p:tav>
                                            <p:tav tm="100000">
                                              <p:val>
                                                <p:strVal val="#ppt_x"/>
                                              </p:val>
                                            </p:tav>
                                          </p:tavLst>
                                        </p:anim>
                                        <p:anim calcmode="lin" valueType="num" p14:bounceEnd="44000">
                                          <p:cBhvr additive="base">
                                            <p:cTn id="26" dur="500" fill="hold"/>
                                            <p:tgtEl>
                                              <p:spTgt spid="44"/>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2" presetClass="entr" presetSubtype="8" fill="hold" nodeType="afterEffect" p14:presetBounceEnd="44000">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14:bounceEnd="44000">
                                          <p:cBhvr additive="base">
                                            <p:cTn id="30" dur="500" fill="hold"/>
                                            <p:tgtEl>
                                              <p:spTgt spid="81"/>
                                            </p:tgtEl>
                                            <p:attrNameLst>
                                              <p:attrName>ppt_x</p:attrName>
                                            </p:attrNameLst>
                                          </p:cBhvr>
                                          <p:tavLst>
                                            <p:tav tm="0">
                                              <p:val>
                                                <p:strVal val="0-#ppt_w/2"/>
                                              </p:val>
                                            </p:tav>
                                            <p:tav tm="100000">
                                              <p:val>
                                                <p:strVal val="#ppt_x"/>
                                              </p:val>
                                            </p:tav>
                                          </p:tavLst>
                                        </p:anim>
                                        <p:anim calcmode="lin" valueType="num" p14:bounceEnd="44000">
                                          <p:cBhvr additive="base">
                                            <p:cTn id="31" dur="500" fill="hold"/>
                                            <p:tgtEl>
                                              <p:spTgt spid="81"/>
                                            </p:tgtEl>
                                            <p:attrNameLst>
                                              <p:attrName>ppt_y</p:attrName>
                                            </p:attrNameLst>
                                          </p:cBhvr>
                                          <p:tavLst>
                                            <p:tav tm="0">
                                              <p:val>
                                                <p:strVal val="#ppt_y"/>
                                              </p:val>
                                            </p:tav>
                                            <p:tav tm="100000">
                                              <p:val>
                                                <p:strVal val="#ppt_y"/>
                                              </p:val>
                                            </p:tav>
                                          </p:tavLst>
                                        </p:anim>
                                      </p:childTnLst>
                                    </p:cTn>
                                  </p:par>
                                </p:childTnLst>
                              </p:cTn>
                            </p:par>
                            <p:par>
                              <p:cTn id="32" fill="hold">
                                <p:stCondLst>
                                  <p:cond delay="2850"/>
                                </p:stCondLst>
                                <p:childTnLst>
                                  <p:par>
                                    <p:cTn id="33" presetID="2" presetClass="entr" presetSubtype="8" fill="hold" grpId="0" nodeType="afterEffect" p14:presetBounceEnd="44000">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14:bounceEnd="44000">
                                          <p:cBhvr additive="base">
                                            <p:cTn id="35" dur="500" fill="hold"/>
                                            <p:tgtEl>
                                              <p:spTgt spid="63"/>
                                            </p:tgtEl>
                                            <p:attrNameLst>
                                              <p:attrName>ppt_x</p:attrName>
                                            </p:attrNameLst>
                                          </p:cBhvr>
                                          <p:tavLst>
                                            <p:tav tm="0">
                                              <p:val>
                                                <p:strVal val="0-#ppt_w/2"/>
                                              </p:val>
                                            </p:tav>
                                            <p:tav tm="100000">
                                              <p:val>
                                                <p:strVal val="#ppt_x"/>
                                              </p:val>
                                            </p:tav>
                                          </p:tavLst>
                                        </p:anim>
                                        <p:anim calcmode="lin" valueType="num" p14:bounceEnd="44000">
                                          <p:cBhvr additive="base">
                                            <p:cTn id="36" dur="500" fill="hold"/>
                                            <p:tgtEl>
                                              <p:spTgt spid="63"/>
                                            </p:tgtEl>
                                            <p:attrNameLst>
                                              <p:attrName>ppt_y</p:attrName>
                                            </p:attrNameLst>
                                          </p:cBhvr>
                                          <p:tavLst>
                                            <p:tav tm="0">
                                              <p:val>
                                                <p:strVal val="#ppt_y"/>
                                              </p:val>
                                            </p:tav>
                                            <p:tav tm="100000">
                                              <p:val>
                                                <p:strVal val="#ppt_y"/>
                                              </p:val>
                                            </p:tav>
                                          </p:tavLst>
                                        </p:anim>
                                      </p:childTnLst>
                                    </p:cTn>
                                  </p:par>
                                </p:childTnLst>
                              </p:cTn>
                            </p:par>
                            <p:par>
                              <p:cTn id="37" fill="hold">
                                <p:stCondLst>
                                  <p:cond delay="3350"/>
                                </p:stCondLst>
                                <p:childTnLst>
                                  <p:par>
                                    <p:cTn id="38" presetID="2" presetClass="entr" presetSubtype="8" fill="hold" nodeType="afterEffect" p14:presetBounceEnd="44000">
                                      <p:stCondLst>
                                        <p:cond delay="0"/>
                                      </p:stCondLst>
                                      <p:childTnLst>
                                        <p:set>
                                          <p:cBhvr>
                                            <p:cTn id="39" dur="1" fill="hold">
                                              <p:stCondLst>
                                                <p:cond delay="0"/>
                                              </p:stCondLst>
                                            </p:cTn>
                                            <p:tgtEl>
                                              <p:spTgt spid="66"/>
                                            </p:tgtEl>
                                            <p:attrNameLst>
                                              <p:attrName>style.visibility</p:attrName>
                                            </p:attrNameLst>
                                          </p:cBhvr>
                                          <p:to>
                                            <p:strVal val="visible"/>
                                          </p:to>
                                        </p:set>
                                        <p:anim calcmode="lin" valueType="num" p14:bounceEnd="44000">
                                          <p:cBhvr additive="base">
                                            <p:cTn id="40" dur="500" fill="hold"/>
                                            <p:tgtEl>
                                              <p:spTgt spid="66"/>
                                            </p:tgtEl>
                                            <p:attrNameLst>
                                              <p:attrName>ppt_x</p:attrName>
                                            </p:attrNameLst>
                                          </p:cBhvr>
                                          <p:tavLst>
                                            <p:tav tm="0">
                                              <p:val>
                                                <p:strVal val="0-#ppt_w/2"/>
                                              </p:val>
                                            </p:tav>
                                            <p:tav tm="100000">
                                              <p:val>
                                                <p:strVal val="#ppt_x"/>
                                              </p:val>
                                            </p:tav>
                                          </p:tavLst>
                                        </p:anim>
                                        <p:anim calcmode="lin" valueType="num" p14:bounceEnd="44000">
                                          <p:cBhvr additive="base">
                                            <p:cTn id="41" dur="500" fill="hold"/>
                                            <p:tgtEl>
                                              <p:spTgt spid="66"/>
                                            </p:tgtEl>
                                            <p:attrNameLst>
                                              <p:attrName>ppt_y</p:attrName>
                                            </p:attrNameLst>
                                          </p:cBhvr>
                                          <p:tavLst>
                                            <p:tav tm="0">
                                              <p:val>
                                                <p:strVal val="#ppt_y"/>
                                              </p:val>
                                            </p:tav>
                                            <p:tav tm="100000">
                                              <p:val>
                                                <p:strVal val="#ppt_y"/>
                                              </p:val>
                                            </p:tav>
                                          </p:tavLst>
                                        </p:anim>
                                      </p:childTnLst>
                                    </p:cTn>
                                  </p:par>
                                </p:childTnLst>
                              </p:cTn>
                            </p:par>
                            <p:par>
                              <p:cTn id="42" fill="hold">
                                <p:stCondLst>
                                  <p:cond delay="3850"/>
                                </p:stCondLst>
                                <p:childTnLst>
                                  <p:par>
                                    <p:cTn id="43" presetID="2" presetClass="entr" presetSubtype="8" fill="hold" grpId="0" nodeType="afterEffect" p14:presetBounceEnd="44000">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14:bounceEnd="44000">
                                          <p:cBhvr additive="base">
                                            <p:cTn id="45" dur="500" fill="hold"/>
                                            <p:tgtEl>
                                              <p:spTgt spid="64"/>
                                            </p:tgtEl>
                                            <p:attrNameLst>
                                              <p:attrName>ppt_x</p:attrName>
                                            </p:attrNameLst>
                                          </p:cBhvr>
                                          <p:tavLst>
                                            <p:tav tm="0">
                                              <p:val>
                                                <p:strVal val="0-#ppt_w/2"/>
                                              </p:val>
                                            </p:tav>
                                            <p:tav tm="100000">
                                              <p:val>
                                                <p:strVal val="#ppt_x"/>
                                              </p:val>
                                            </p:tav>
                                          </p:tavLst>
                                        </p:anim>
                                        <p:anim calcmode="lin" valueType="num" p14:bounceEnd="44000">
                                          <p:cBhvr additive="base">
                                            <p:cTn id="46" dur="500" fill="hold"/>
                                            <p:tgtEl>
                                              <p:spTgt spid="64"/>
                                            </p:tgtEl>
                                            <p:attrNameLst>
                                              <p:attrName>ppt_y</p:attrName>
                                            </p:attrNameLst>
                                          </p:cBhvr>
                                          <p:tavLst>
                                            <p:tav tm="0">
                                              <p:val>
                                                <p:strVal val="#ppt_y"/>
                                              </p:val>
                                            </p:tav>
                                            <p:tav tm="100000">
                                              <p:val>
                                                <p:strVal val="#ppt_y"/>
                                              </p:val>
                                            </p:tav>
                                          </p:tavLst>
                                        </p:anim>
                                      </p:childTnLst>
                                    </p:cTn>
                                  </p:par>
                                </p:childTnLst>
                              </p:cTn>
                            </p:par>
                            <p:par>
                              <p:cTn id="47" fill="hold">
                                <p:stCondLst>
                                  <p:cond delay="4350"/>
                                </p:stCondLst>
                                <p:childTnLst>
                                  <p:par>
                                    <p:cTn id="48" presetID="2" presetClass="entr" presetSubtype="8" fill="hold" nodeType="afterEffect" p14:presetBounceEnd="44000">
                                      <p:stCondLst>
                                        <p:cond delay="0"/>
                                      </p:stCondLst>
                                      <p:childTnLst>
                                        <p:set>
                                          <p:cBhvr>
                                            <p:cTn id="49" dur="1" fill="hold">
                                              <p:stCondLst>
                                                <p:cond delay="0"/>
                                              </p:stCondLst>
                                            </p:cTn>
                                            <p:tgtEl>
                                              <p:spTgt spid="69"/>
                                            </p:tgtEl>
                                            <p:attrNameLst>
                                              <p:attrName>style.visibility</p:attrName>
                                            </p:attrNameLst>
                                          </p:cBhvr>
                                          <p:to>
                                            <p:strVal val="visible"/>
                                          </p:to>
                                        </p:set>
                                        <p:anim calcmode="lin" valueType="num" p14:bounceEnd="44000">
                                          <p:cBhvr additive="base">
                                            <p:cTn id="50" dur="500" fill="hold"/>
                                            <p:tgtEl>
                                              <p:spTgt spid="69"/>
                                            </p:tgtEl>
                                            <p:attrNameLst>
                                              <p:attrName>ppt_x</p:attrName>
                                            </p:attrNameLst>
                                          </p:cBhvr>
                                          <p:tavLst>
                                            <p:tav tm="0">
                                              <p:val>
                                                <p:strVal val="0-#ppt_w/2"/>
                                              </p:val>
                                            </p:tav>
                                            <p:tav tm="100000">
                                              <p:val>
                                                <p:strVal val="#ppt_x"/>
                                              </p:val>
                                            </p:tav>
                                          </p:tavLst>
                                        </p:anim>
                                        <p:anim calcmode="lin" valueType="num" p14:bounceEnd="44000">
                                          <p:cBhvr additive="base">
                                            <p:cTn id="51" dur="500" fill="hold"/>
                                            <p:tgtEl>
                                              <p:spTgt spid="69"/>
                                            </p:tgtEl>
                                            <p:attrNameLst>
                                              <p:attrName>ppt_y</p:attrName>
                                            </p:attrNameLst>
                                          </p:cBhvr>
                                          <p:tavLst>
                                            <p:tav tm="0">
                                              <p:val>
                                                <p:strVal val="#ppt_y"/>
                                              </p:val>
                                            </p:tav>
                                            <p:tav tm="100000">
                                              <p:val>
                                                <p:strVal val="#ppt_y"/>
                                              </p:val>
                                            </p:tav>
                                          </p:tavLst>
                                        </p:anim>
                                      </p:childTnLst>
                                    </p:cTn>
                                  </p:par>
                                </p:childTnLst>
                              </p:cTn>
                            </p:par>
                            <p:par>
                              <p:cTn id="52" fill="hold">
                                <p:stCondLst>
                                  <p:cond delay="4850"/>
                                </p:stCondLst>
                                <p:childTnLst>
                                  <p:par>
                                    <p:cTn id="53" presetID="2" presetClass="entr" presetSubtype="8" fill="hold" grpId="0" nodeType="afterEffect" p14:presetBounceEnd="44000">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14:bounceEnd="44000">
                                          <p:cBhvr additive="base">
                                            <p:cTn id="55" dur="500" fill="hold"/>
                                            <p:tgtEl>
                                              <p:spTgt spid="65"/>
                                            </p:tgtEl>
                                            <p:attrNameLst>
                                              <p:attrName>ppt_x</p:attrName>
                                            </p:attrNameLst>
                                          </p:cBhvr>
                                          <p:tavLst>
                                            <p:tav tm="0">
                                              <p:val>
                                                <p:strVal val="0-#ppt_w/2"/>
                                              </p:val>
                                            </p:tav>
                                            <p:tav tm="100000">
                                              <p:val>
                                                <p:strVal val="#ppt_x"/>
                                              </p:val>
                                            </p:tav>
                                          </p:tavLst>
                                        </p:anim>
                                        <p:anim calcmode="lin" valueType="num" p14:bounceEnd="44000">
                                          <p:cBhvr additive="base">
                                            <p:cTn id="56" dur="500" fill="hold"/>
                                            <p:tgtEl>
                                              <p:spTgt spid="65"/>
                                            </p:tgtEl>
                                            <p:attrNameLst>
                                              <p:attrName>ppt_y</p:attrName>
                                            </p:attrNameLst>
                                          </p:cBhvr>
                                          <p:tavLst>
                                            <p:tav tm="0">
                                              <p:val>
                                                <p:strVal val="#ppt_y"/>
                                              </p:val>
                                            </p:tav>
                                            <p:tav tm="100000">
                                              <p:val>
                                                <p:strVal val="#ppt_y"/>
                                              </p:val>
                                            </p:tav>
                                          </p:tavLst>
                                        </p:anim>
                                      </p:childTnLst>
                                    </p:cTn>
                                  </p:par>
                                </p:childTnLst>
                              </p:cTn>
                            </p:par>
                            <p:par>
                              <p:cTn id="57" fill="hold">
                                <p:stCondLst>
                                  <p:cond delay="5350"/>
                                </p:stCondLst>
                                <p:childTnLst>
                                  <p:par>
                                    <p:cTn id="58" presetID="2" presetClass="entr" presetSubtype="8" fill="hold" nodeType="afterEffect" p14:presetBounceEnd="44000">
                                      <p:stCondLst>
                                        <p:cond delay="0"/>
                                      </p:stCondLst>
                                      <p:childTnLst>
                                        <p:set>
                                          <p:cBhvr>
                                            <p:cTn id="59" dur="1" fill="hold">
                                              <p:stCondLst>
                                                <p:cond delay="0"/>
                                              </p:stCondLst>
                                            </p:cTn>
                                            <p:tgtEl>
                                              <p:spTgt spid="72"/>
                                            </p:tgtEl>
                                            <p:attrNameLst>
                                              <p:attrName>style.visibility</p:attrName>
                                            </p:attrNameLst>
                                          </p:cBhvr>
                                          <p:to>
                                            <p:strVal val="visible"/>
                                          </p:to>
                                        </p:set>
                                        <p:anim calcmode="lin" valueType="num" p14:bounceEnd="44000">
                                          <p:cBhvr additive="base">
                                            <p:cTn id="60" dur="500" fill="hold"/>
                                            <p:tgtEl>
                                              <p:spTgt spid="72"/>
                                            </p:tgtEl>
                                            <p:attrNameLst>
                                              <p:attrName>ppt_x</p:attrName>
                                            </p:attrNameLst>
                                          </p:cBhvr>
                                          <p:tavLst>
                                            <p:tav tm="0">
                                              <p:val>
                                                <p:strVal val="0-#ppt_w/2"/>
                                              </p:val>
                                            </p:tav>
                                            <p:tav tm="100000">
                                              <p:val>
                                                <p:strVal val="#ppt_x"/>
                                              </p:val>
                                            </p:tav>
                                          </p:tavLst>
                                        </p:anim>
                                        <p:anim calcmode="lin" valueType="num" p14:bounceEnd="44000">
                                          <p:cBhvr additive="base">
                                            <p:cTn id="61" dur="500" fill="hold"/>
                                            <p:tgtEl>
                                              <p:spTgt spid="72"/>
                                            </p:tgtEl>
                                            <p:attrNameLst>
                                              <p:attrName>ppt_y</p:attrName>
                                            </p:attrNameLst>
                                          </p:cBhvr>
                                          <p:tavLst>
                                            <p:tav tm="0">
                                              <p:val>
                                                <p:strVal val="#ppt_y"/>
                                              </p:val>
                                            </p:tav>
                                            <p:tav tm="100000">
                                              <p:val>
                                                <p:strVal val="#ppt_y"/>
                                              </p:val>
                                            </p:tav>
                                          </p:tavLst>
                                        </p:anim>
                                      </p:childTnLst>
                                    </p:cTn>
                                  </p:par>
                                </p:childTnLst>
                              </p:cTn>
                            </p:par>
                            <p:par>
                              <p:cTn id="62" fill="hold">
                                <p:stCondLst>
                                  <p:cond delay="5850"/>
                                </p:stCondLst>
                                <p:childTnLst>
                                  <p:par>
                                    <p:cTn id="63" presetID="10"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500"/>
                                            <p:tgtEl>
                                              <p:spTgt spid="8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500"/>
                                            <p:tgtEl>
                                              <p:spTgt spid="79"/>
                                            </p:tgtEl>
                                          </p:cBhvr>
                                        </p:animEffect>
                                      </p:childTnLst>
                                    </p:cTn>
                                  </p:par>
                                  <p:par>
                                    <p:cTn id="69" presetID="10" presetClass="entr" presetSubtype="0" fill="hold" grpId="0" nodeType="withEffect">
                                      <p:stCondLst>
                                        <p:cond delay="10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500"/>
                                            <p:tgtEl>
                                              <p:spTgt spid="78"/>
                                            </p:tgtEl>
                                          </p:cBhvr>
                                        </p:animEffect>
                                      </p:childTnLst>
                                    </p:cTn>
                                  </p:par>
                                  <p:par>
                                    <p:cTn id="72" presetID="10" presetClass="entr" presetSubtype="0" fill="hold" grpId="0" nodeType="withEffect">
                                      <p:stCondLst>
                                        <p:cond delay="20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500"/>
                                            <p:tgtEl>
                                              <p:spTgt spid="77"/>
                                            </p:tgtEl>
                                          </p:cBhvr>
                                        </p:animEffect>
                                      </p:childTnLst>
                                    </p:cTn>
                                  </p:par>
                                  <p:par>
                                    <p:cTn id="75" presetID="10" presetClass="entr" presetSubtype="0" fill="hold" grpId="0" nodeType="withEffect">
                                      <p:stCondLst>
                                        <p:cond delay="300"/>
                                      </p:stCondLst>
                                      <p:childTnLst>
                                        <p:set>
                                          <p:cBhvr>
                                            <p:cTn id="76" dur="1" fill="hold">
                                              <p:stCondLst>
                                                <p:cond delay="0"/>
                                              </p:stCondLst>
                                            </p:cTn>
                                            <p:tgtEl>
                                              <p:spTgt spid="76"/>
                                            </p:tgtEl>
                                            <p:attrNameLst>
                                              <p:attrName>style.visibility</p:attrName>
                                            </p:attrNameLst>
                                          </p:cBhvr>
                                          <p:to>
                                            <p:strVal val="visible"/>
                                          </p:to>
                                        </p:set>
                                        <p:animEffect transition="in" filter="fade">
                                          <p:cBhvr>
                                            <p:cTn id="77" dur="500"/>
                                            <p:tgtEl>
                                              <p:spTgt spid="76"/>
                                            </p:tgtEl>
                                          </p:cBhvr>
                                        </p:animEffect>
                                      </p:childTnLst>
                                    </p:cTn>
                                  </p:par>
                                  <p:par>
                                    <p:cTn id="78" presetID="10" presetClass="entr" presetSubtype="0" fill="hold" grpId="0" nodeType="withEffect">
                                      <p:stCondLst>
                                        <p:cond delay="600"/>
                                      </p:stCondLst>
                                      <p:childTnLst>
                                        <p:set>
                                          <p:cBhvr>
                                            <p:cTn id="79" dur="1" fill="hold">
                                              <p:stCondLst>
                                                <p:cond delay="0"/>
                                              </p:stCondLst>
                                            </p:cTn>
                                            <p:tgtEl>
                                              <p:spTgt spid="75"/>
                                            </p:tgtEl>
                                            <p:attrNameLst>
                                              <p:attrName>style.visibility</p:attrName>
                                            </p:attrNameLst>
                                          </p:cBhvr>
                                          <p:to>
                                            <p:strVal val="visible"/>
                                          </p:to>
                                        </p:set>
                                        <p:animEffect transition="in" filter="fade">
                                          <p:cBhvr>
                                            <p:cTn id="80" dur="500"/>
                                            <p:tgtEl>
                                              <p:spTgt spid="75"/>
                                            </p:tgtEl>
                                          </p:cBhvr>
                                        </p:animEffect>
                                      </p:childTnLst>
                                    </p:cTn>
                                  </p:par>
                                  <p:par>
                                    <p:cTn id="81" presetID="10" presetClass="entr" presetSubtype="0" fill="hold" grpId="0" nodeType="withEffect">
                                      <p:stCondLst>
                                        <p:cond delay="70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500"/>
                                            <p:tgtEl>
                                              <p:spTgt spid="84"/>
                                            </p:tgtEl>
                                          </p:cBhvr>
                                        </p:animEffect>
                                      </p:childTnLst>
                                    </p:cTn>
                                  </p:par>
                                  <p:par>
                                    <p:cTn id="84" presetID="10" presetClass="entr" presetSubtype="0" fill="hold" grpId="0" nodeType="withEffect">
                                      <p:stCondLst>
                                        <p:cond delay="900"/>
                                      </p:stCondLst>
                                      <p:childTnLst>
                                        <p:set>
                                          <p:cBhvr>
                                            <p:cTn id="85" dur="1" fill="hold">
                                              <p:stCondLst>
                                                <p:cond delay="0"/>
                                              </p:stCondLst>
                                            </p:cTn>
                                            <p:tgtEl>
                                              <p:spTgt spid="48"/>
                                            </p:tgtEl>
                                            <p:attrNameLst>
                                              <p:attrName>style.visibility</p:attrName>
                                            </p:attrNameLst>
                                          </p:cBhvr>
                                          <p:to>
                                            <p:strVal val="visible"/>
                                          </p:to>
                                        </p:set>
                                        <p:animEffect transition="in" filter="fade">
                                          <p:cBhvr>
                                            <p:cTn id="86" dur="500"/>
                                            <p:tgtEl>
                                              <p:spTgt spid="48"/>
                                            </p:tgtEl>
                                          </p:cBhvr>
                                        </p:animEffect>
                                      </p:childTnLst>
                                    </p:cTn>
                                  </p:par>
                                </p:childTnLst>
                              </p:cTn>
                            </p:par>
                            <p:par>
                              <p:cTn id="87" fill="hold">
                                <p:stCondLst>
                                  <p:cond delay="6350"/>
                                </p:stCondLst>
                                <p:childTnLst>
                                  <p:par>
                                    <p:cTn id="88" presetID="2" presetClass="entr" presetSubtype="4" fill="hold" grpId="0" nodeType="afterEffect">
                                      <p:stCondLst>
                                        <p:cond delay="0"/>
                                      </p:stCondLst>
                                      <p:childTnLst>
                                        <p:set>
                                          <p:cBhvr>
                                            <p:cTn id="89" dur="1" fill="hold">
                                              <p:stCondLst>
                                                <p:cond delay="0"/>
                                              </p:stCondLst>
                                            </p:cTn>
                                            <p:tgtEl>
                                              <p:spTgt spid="53"/>
                                            </p:tgtEl>
                                            <p:attrNameLst>
                                              <p:attrName>style.visibility</p:attrName>
                                            </p:attrNameLst>
                                          </p:cBhvr>
                                          <p:to>
                                            <p:strVal val="visible"/>
                                          </p:to>
                                        </p:set>
                                        <p:anim calcmode="lin" valueType="num">
                                          <p:cBhvr additive="base">
                                            <p:cTn id="90" dur="500" fill="hold"/>
                                            <p:tgtEl>
                                              <p:spTgt spid="53"/>
                                            </p:tgtEl>
                                            <p:attrNameLst>
                                              <p:attrName>ppt_x</p:attrName>
                                            </p:attrNameLst>
                                          </p:cBhvr>
                                          <p:tavLst>
                                            <p:tav tm="0">
                                              <p:val>
                                                <p:strVal val="#ppt_x"/>
                                              </p:val>
                                            </p:tav>
                                            <p:tav tm="100000">
                                              <p:val>
                                                <p:strVal val="#ppt_x"/>
                                              </p:val>
                                            </p:tav>
                                          </p:tavLst>
                                        </p:anim>
                                        <p:anim calcmode="lin" valueType="num">
                                          <p:cBhvr additive="base">
                                            <p:cTn id="91" dur="500" fill="hold"/>
                                            <p:tgtEl>
                                              <p:spTgt spid="53"/>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52"/>
                                            </p:tgtEl>
                                            <p:attrNameLst>
                                              <p:attrName>style.visibility</p:attrName>
                                            </p:attrNameLst>
                                          </p:cBhvr>
                                          <p:to>
                                            <p:strVal val="visible"/>
                                          </p:to>
                                        </p:set>
                                        <p:anim calcmode="lin" valueType="num">
                                          <p:cBhvr additive="base">
                                            <p:cTn id="94" dur="500" fill="hold"/>
                                            <p:tgtEl>
                                              <p:spTgt spid="52"/>
                                            </p:tgtEl>
                                            <p:attrNameLst>
                                              <p:attrName>ppt_x</p:attrName>
                                            </p:attrNameLst>
                                          </p:cBhvr>
                                          <p:tavLst>
                                            <p:tav tm="0">
                                              <p:val>
                                                <p:strVal val="#ppt_x"/>
                                              </p:val>
                                            </p:tav>
                                            <p:tav tm="100000">
                                              <p:val>
                                                <p:strVal val="#ppt_x"/>
                                              </p:val>
                                            </p:tav>
                                          </p:tavLst>
                                        </p:anim>
                                        <p:anim calcmode="lin" valueType="num">
                                          <p:cBhvr additive="base">
                                            <p:cTn id="95" dur="500" fill="hold"/>
                                            <p:tgtEl>
                                              <p:spTgt spid="5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54"/>
                                            </p:tgtEl>
                                            <p:attrNameLst>
                                              <p:attrName>style.visibility</p:attrName>
                                            </p:attrNameLst>
                                          </p:cBhvr>
                                          <p:to>
                                            <p:strVal val="visible"/>
                                          </p:to>
                                        </p:set>
                                        <p:anim calcmode="lin" valueType="num">
                                          <p:cBhvr additive="base">
                                            <p:cTn id="98" dur="500" fill="hold"/>
                                            <p:tgtEl>
                                              <p:spTgt spid="54"/>
                                            </p:tgtEl>
                                            <p:attrNameLst>
                                              <p:attrName>ppt_x</p:attrName>
                                            </p:attrNameLst>
                                          </p:cBhvr>
                                          <p:tavLst>
                                            <p:tav tm="0">
                                              <p:val>
                                                <p:strVal val="#ppt_x"/>
                                              </p:val>
                                            </p:tav>
                                            <p:tav tm="100000">
                                              <p:val>
                                                <p:strVal val="#ppt_x"/>
                                              </p:val>
                                            </p:tav>
                                          </p:tavLst>
                                        </p:anim>
                                        <p:anim calcmode="lin" valueType="num">
                                          <p:cBhvr additive="base">
                                            <p:cTn id="99" dur="500" fill="hold"/>
                                            <p:tgtEl>
                                              <p:spTgt spid="54"/>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additive="base">
                                            <p:cTn id="102" dur="500" fill="hold"/>
                                            <p:tgtEl>
                                              <p:spTgt spid="62"/>
                                            </p:tgtEl>
                                            <p:attrNameLst>
                                              <p:attrName>ppt_x</p:attrName>
                                            </p:attrNameLst>
                                          </p:cBhvr>
                                          <p:tavLst>
                                            <p:tav tm="0">
                                              <p:val>
                                                <p:strVal val="#ppt_x"/>
                                              </p:val>
                                            </p:tav>
                                            <p:tav tm="100000">
                                              <p:val>
                                                <p:strVal val="#ppt_x"/>
                                              </p:val>
                                            </p:tav>
                                          </p:tavLst>
                                        </p:anim>
                                        <p:anim calcmode="lin" valueType="num">
                                          <p:cBhvr additive="base">
                                            <p:cTn id="103" dur="500" fill="hold"/>
                                            <p:tgtEl>
                                              <p:spTgt spid="62"/>
                                            </p:tgtEl>
                                            <p:attrNameLst>
                                              <p:attrName>ppt_y</p:attrName>
                                            </p:attrNameLst>
                                          </p:cBhvr>
                                          <p:tavLst>
                                            <p:tav tm="0">
                                              <p:val>
                                                <p:strVal val="1+#ppt_h/2"/>
                                              </p:val>
                                            </p:tav>
                                            <p:tav tm="100000">
                                              <p:val>
                                                <p:strVal val="#ppt_y"/>
                                              </p:val>
                                            </p:tav>
                                          </p:tavLst>
                                        </p:anim>
                                      </p:childTnLst>
                                    </p:cTn>
                                  </p:par>
                                  <p:par>
                                    <p:cTn id="104" presetID="2" presetClass="entr" presetSubtype="1" fill="hold" grpId="0" nodeType="withEffect">
                                      <p:stCondLst>
                                        <p:cond delay="0"/>
                                      </p:stCondLst>
                                      <p:childTnLst>
                                        <p:set>
                                          <p:cBhvr>
                                            <p:cTn id="105" dur="1" fill="hold">
                                              <p:stCondLst>
                                                <p:cond delay="0"/>
                                              </p:stCondLst>
                                            </p:cTn>
                                            <p:tgtEl>
                                              <p:spTgt spid="55"/>
                                            </p:tgtEl>
                                            <p:attrNameLst>
                                              <p:attrName>style.visibility</p:attrName>
                                            </p:attrNameLst>
                                          </p:cBhvr>
                                          <p:to>
                                            <p:strVal val="visible"/>
                                          </p:to>
                                        </p:set>
                                        <p:anim calcmode="lin" valueType="num">
                                          <p:cBhvr additive="base">
                                            <p:cTn id="106" dur="500" fill="hold"/>
                                            <p:tgtEl>
                                              <p:spTgt spid="55"/>
                                            </p:tgtEl>
                                            <p:attrNameLst>
                                              <p:attrName>ppt_x</p:attrName>
                                            </p:attrNameLst>
                                          </p:cBhvr>
                                          <p:tavLst>
                                            <p:tav tm="0">
                                              <p:val>
                                                <p:strVal val="#ppt_x"/>
                                              </p:val>
                                            </p:tav>
                                            <p:tav tm="100000">
                                              <p:val>
                                                <p:strVal val="#ppt_x"/>
                                              </p:val>
                                            </p:tav>
                                          </p:tavLst>
                                        </p:anim>
                                        <p:anim calcmode="lin" valueType="num">
                                          <p:cBhvr additive="base">
                                            <p:cTn id="107" dur="500" fill="hold"/>
                                            <p:tgtEl>
                                              <p:spTgt spid="55"/>
                                            </p:tgtEl>
                                            <p:attrNameLst>
                                              <p:attrName>ppt_y</p:attrName>
                                            </p:attrNameLst>
                                          </p:cBhvr>
                                          <p:tavLst>
                                            <p:tav tm="0">
                                              <p:val>
                                                <p:strVal val="0-#ppt_h/2"/>
                                              </p:val>
                                            </p:tav>
                                            <p:tav tm="100000">
                                              <p:val>
                                                <p:strVal val="#ppt_y"/>
                                              </p:val>
                                            </p:tav>
                                          </p:tavLst>
                                        </p:anim>
                                      </p:childTnLst>
                                    </p:cTn>
                                  </p:par>
                                  <p:par>
                                    <p:cTn id="108" presetID="2" presetClass="entr" presetSubtype="1"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additive="base">
                                            <p:cTn id="110" dur="500" fill="hold"/>
                                            <p:tgtEl>
                                              <p:spTgt spid="49"/>
                                            </p:tgtEl>
                                            <p:attrNameLst>
                                              <p:attrName>ppt_x</p:attrName>
                                            </p:attrNameLst>
                                          </p:cBhvr>
                                          <p:tavLst>
                                            <p:tav tm="0">
                                              <p:val>
                                                <p:strVal val="#ppt_x"/>
                                              </p:val>
                                            </p:tav>
                                            <p:tav tm="100000">
                                              <p:val>
                                                <p:strVal val="#ppt_x"/>
                                              </p:val>
                                            </p:tav>
                                          </p:tavLst>
                                        </p:anim>
                                        <p:anim calcmode="lin" valueType="num">
                                          <p:cBhvr additive="base">
                                            <p:cTn id="111" dur="500" fill="hold"/>
                                            <p:tgtEl>
                                              <p:spTgt spid="49"/>
                                            </p:tgtEl>
                                            <p:attrNameLst>
                                              <p:attrName>ppt_y</p:attrName>
                                            </p:attrNameLst>
                                          </p:cBhvr>
                                          <p:tavLst>
                                            <p:tav tm="0">
                                              <p:val>
                                                <p:strVal val="0-#ppt_h/2"/>
                                              </p:val>
                                            </p:tav>
                                            <p:tav tm="100000">
                                              <p:val>
                                                <p:strVal val="#ppt_y"/>
                                              </p:val>
                                            </p:tav>
                                          </p:tavLst>
                                        </p:anim>
                                      </p:childTnLst>
                                    </p:cTn>
                                  </p:par>
                                  <p:par>
                                    <p:cTn id="112" presetID="2" presetClass="entr" presetSubtype="1" fill="hold" grpId="0" nodeType="withEffect">
                                      <p:stCondLst>
                                        <p:cond delay="0"/>
                                      </p:stCondLst>
                                      <p:childTnLst>
                                        <p:set>
                                          <p:cBhvr>
                                            <p:cTn id="113" dur="1" fill="hold">
                                              <p:stCondLst>
                                                <p:cond delay="0"/>
                                              </p:stCondLst>
                                            </p:cTn>
                                            <p:tgtEl>
                                              <p:spTgt spid="51"/>
                                            </p:tgtEl>
                                            <p:attrNameLst>
                                              <p:attrName>style.visibility</p:attrName>
                                            </p:attrNameLst>
                                          </p:cBhvr>
                                          <p:to>
                                            <p:strVal val="visible"/>
                                          </p:to>
                                        </p:set>
                                        <p:anim calcmode="lin" valueType="num">
                                          <p:cBhvr additive="base">
                                            <p:cTn id="114" dur="500" fill="hold"/>
                                            <p:tgtEl>
                                              <p:spTgt spid="51"/>
                                            </p:tgtEl>
                                            <p:attrNameLst>
                                              <p:attrName>ppt_x</p:attrName>
                                            </p:attrNameLst>
                                          </p:cBhvr>
                                          <p:tavLst>
                                            <p:tav tm="0">
                                              <p:val>
                                                <p:strVal val="#ppt_x"/>
                                              </p:val>
                                            </p:tav>
                                            <p:tav tm="100000">
                                              <p:val>
                                                <p:strVal val="#ppt_x"/>
                                              </p:val>
                                            </p:tav>
                                          </p:tavLst>
                                        </p:anim>
                                        <p:anim calcmode="lin" valueType="num">
                                          <p:cBhvr additive="base">
                                            <p:cTn id="115" dur="500" fill="hold"/>
                                            <p:tgtEl>
                                              <p:spTgt spid="51"/>
                                            </p:tgtEl>
                                            <p:attrNameLst>
                                              <p:attrName>ppt_y</p:attrName>
                                            </p:attrNameLst>
                                          </p:cBhvr>
                                          <p:tavLst>
                                            <p:tav tm="0">
                                              <p:val>
                                                <p:strVal val="0-#ppt_h/2"/>
                                              </p:val>
                                            </p:tav>
                                            <p:tav tm="100000">
                                              <p:val>
                                                <p:strVal val="#ppt_y"/>
                                              </p:val>
                                            </p:tav>
                                          </p:tavLst>
                                        </p:anim>
                                      </p:childTnLst>
                                    </p:cTn>
                                  </p:par>
                                  <p:par>
                                    <p:cTn id="116" presetID="2" presetClass="entr" presetSubtype="1" fill="hold" grpId="0" nodeType="withEffect">
                                      <p:stCondLst>
                                        <p:cond delay="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ppt_x"/>
                                              </p:val>
                                            </p:tav>
                                            <p:tav tm="100000">
                                              <p:val>
                                                <p:strVal val="#ppt_x"/>
                                              </p:val>
                                            </p:tav>
                                          </p:tavLst>
                                        </p:anim>
                                        <p:anim calcmode="lin" valueType="num">
                                          <p:cBhvr additive="base">
                                            <p:cTn id="119"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p:bldP spid="49" grpId="0"/>
          <p:bldP spid="50" grpId="0"/>
          <p:bldP spid="51" grpId="0"/>
          <p:bldP spid="52" grpId="0"/>
          <p:bldP spid="53" grpId="0"/>
          <p:bldP spid="54" grpId="0"/>
          <p:bldP spid="55" grpId="0"/>
          <p:bldP spid="62" grpId="0"/>
          <p:bldP spid="63" grpId="0" animBg="1"/>
          <p:bldP spid="64" grpId="0" animBg="1"/>
          <p:bldP spid="65" grpId="0" animBg="1"/>
          <p:bldP spid="75" grpId="0"/>
          <p:bldP spid="76" grpId="0"/>
          <p:bldP spid="77" grpId="0"/>
          <p:bldP spid="78" grpId="0"/>
          <p:bldP spid="79" grpId="0"/>
          <p:bldP spid="80" grpId="0"/>
          <p:bldP spid="84" grpId="0"/>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8"/>
                                            </p:tgtEl>
                                            <p:attrNameLst>
                                              <p:attrName>style.visibility</p:attrName>
                                            </p:attrNameLst>
                                          </p:cBhvr>
                                          <p:to>
                                            <p:strVal val="visible"/>
                                          </p:to>
                                        </p:set>
                                        <p:anim calcmode="lin" valueType="num">
                                          <p:cBhvr>
                                            <p:cTn id="13"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8"/>
                                            </p:tgtEl>
                                            <p:attrNameLst>
                                              <p:attrName>ppt_y</p:attrName>
                                            </p:attrNameLst>
                                          </p:cBhvr>
                                          <p:tavLst>
                                            <p:tav tm="0">
                                              <p:val>
                                                <p:strVal val="#ppt_y"/>
                                              </p:val>
                                            </p:tav>
                                            <p:tav tm="100000">
                                              <p:val>
                                                <p:strVal val="#ppt_y"/>
                                              </p:val>
                                            </p:tav>
                                          </p:tavLst>
                                        </p:anim>
                                        <p:anim calcmode="lin" valueType="num">
                                          <p:cBhvr>
                                            <p:cTn id="15"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8"/>
                                            </p:tgtEl>
                                          </p:cBhvr>
                                        </p:animEffect>
                                      </p:childTnLst>
                                    </p:cTn>
                                  </p:par>
                                </p:childTnLst>
                              </p:cTn>
                            </p:par>
                            <p:par>
                              <p:cTn id="18" fill="hold">
                                <p:stCondLst>
                                  <p:cond delay="1350"/>
                                </p:stCondLst>
                                <p:childTnLst>
                                  <p:par>
                                    <p:cTn id="19" presetID="22" presetClass="entr" presetSubtype="8"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left)">
                                          <p:cBhvr>
                                            <p:cTn id="21" dur="500"/>
                                            <p:tgtEl>
                                              <p:spTgt spid="45"/>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0-#ppt_w/2"/>
                                              </p:val>
                                            </p:tav>
                                            <p:tav tm="100000">
                                              <p:val>
                                                <p:strVal val="#ppt_x"/>
                                              </p:val>
                                            </p:tav>
                                          </p:tavLst>
                                        </p:anim>
                                        <p:anim calcmode="lin" valueType="num">
                                          <p:cBhvr additive="base">
                                            <p:cTn id="26" dur="500" fill="hold"/>
                                            <p:tgtEl>
                                              <p:spTgt spid="44"/>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2" presetClass="entr" presetSubtype="8" fill="hold" nodeType="after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additive="base">
                                            <p:cTn id="30" dur="500" fill="hold"/>
                                            <p:tgtEl>
                                              <p:spTgt spid="81"/>
                                            </p:tgtEl>
                                            <p:attrNameLst>
                                              <p:attrName>ppt_x</p:attrName>
                                            </p:attrNameLst>
                                          </p:cBhvr>
                                          <p:tavLst>
                                            <p:tav tm="0">
                                              <p:val>
                                                <p:strVal val="0-#ppt_w/2"/>
                                              </p:val>
                                            </p:tav>
                                            <p:tav tm="100000">
                                              <p:val>
                                                <p:strVal val="#ppt_x"/>
                                              </p:val>
                                            </p:tav>
                                          </p:tavLst>
                                        </p:anim>
                                        <p:anim calcmode="lin" valueType="num">
                                          <p:cBhvr additive="base">
                                            <p:cTn id="31" dur="500" fill="hold"/>
                                            <p:tgtEl>
                                              <p:spTgt spid="81"/>
                                            </p:tgtEl>
                                            <p:attrNameLst>
                                              <p:attrName>ppt_y</p:attrName>
                                            </p:attrNameLst>
                                          </p:cBhvr>
                                          <p:tavLst>
                                            <p:tav tm="0">
                                              <p:val>
                                                <p:strVal val="#ppt_y"/>
                                              </p:val>
                                            </p:tav>
                                            <p:tav tm="100000">
                                              <p:val>
                                                <p:strVal val="#ppt_y"/>
                                              </p:val>
                                            </p:tav>
                                          </p:tavLst>
                                        </p:anim>
                                      </p:childTnLst>
                                    </p:cTn>
                                  </p:par>
                                </p:childTnLst>
                              </p:cTn>
                            </p:par>
                            <p:par>
                              <p:cTn id="32" fill="hold">
                                <p:stCondLst>
                                  <p:cond delay="2850"/>
                                </p:stCondLst>
                                <p:childTnLst>
                                  <p:par>
                                    <p:cTn id="33" presetID="2" presetClass="entr" presetSubtype="8"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500" fill="hold"/>
                                            <p:tgtEl>
                                              <p:spTgt spid="63"/>
                                            </p:tgtEl>
                                            <p:attrNameLst>
                                              <p:attrName>ppt_x</p:attrName>
                                            </p:attrNameLst>
                                          </p:cBhvr>
                                          <p:tavLst>
                                            <p:tav tm="0">
                                              <p:val>
                                                <p:strVal val="0-#ppt_w/2"/>
                                              </p:val>
                                            </p:tav>
                                            <p:tav tm="100000">
                                              <p:val>
                                                <p:strVal val="#ppt_x"/>
                                              </p:val>
                                            </p:tav>
                                          </p:tavLst>
                                        </p:anim>
                                        <p:anim calcmode="lin" valueType="num">
                                          <p:cBhvr additive="base">
                                            <p:cTn id="36" dur="500" fill="hold"/>
                                            <p:tgtEl>
                                              <p:spTgt spid="63"/>
                                            </p:tgtEl>
                                            <p:attrNameLst>
                                              <p:attrName>ppt_y</p:attrName>
                                            </p:attrNameLst>
                                          </p:cBhvr>
                                          <p:tavLst>
                                            <p:tav tm="0">
                                              <p:val>
                                                <p:strVal val="#ppt_y"/>
                                              </p:val>
                                            </p:tav>
                                            <p:tav tm="100000">
                                              <p:val>
                                                <p:strVal val="#ppt_y"/>
                                              </p:val>
                                            </p:tav>
                                          </p:tavLst>
                                        </p:anim>
                                      </p:childTnLst>
                                    </p:cTn>
                                  </p:par>
                                </p:childTnLst>
                              </p:cTn>
                            </p:par>
                            <p:par>
                              <p:cTn id="37" fill="hold">
                                <p:stCondLst>
                                  <p:cond delay="3350"/>
                                </p:stCondLst>
                                <p:childTnLst>
                                  <p:par>
                                    <p:cTn id="38" presetID="2" presetClass="entr" presetSubtype="8" fill="hold" nodeType="afterEffect">
                                      <p:stCondLst>
                                        <p:cond delay="0"/>
                                      </p:stCondLst>
                                      <p:childTnLst>
                                        <p:set>
                                          <p:cBhvr>
                                            <p:cTn id="39" dur="1" fill="hold">
                                              <p:stCondLst>
                                                <p:cond delay="0"/>
                                              </p:stCondLst>
                                            </p:cTn>
                                            <p:tgtEl>
                                              <p:spTgt spid="66"/>
                                            </p:tgtEl>
                                            <p:attrNameLst>
                                              <p:attrName>style.visibility</p:attrName>
                                            </p:attrNameLst>
                                          </p:cBhvr>
                                          <p:to>
                                            <p:strVal val="visible"/>
                                          </p:to>
                                        </p:set>
                                        <p:anim calcmode="lin" valueType="num">
                                          <p:cBhvr additive="base">
                                            <p:cTn id="40" dur="500" fill="hold"/>
                                            <p:tgtEl>
                                              <p:spTgt spid="66"/>
                                            </p:tgtEl>
                                            <p:attrNameLst>
                                              <p:attrName>ppt_x</p:attrName>
                                            </p:attrNameLst>
                                          </p:cBhvr>
                                          <p:tavLst>
                                            <p:tav tm="0">
                                              <p:val>
                                                <p:strVal val="0-#ppt_w/2"/>
                                              </p:val>
                                            </p:tav>
                                            <p:tav tm="100000">
                                              <p:val>
                                                <p:strVal val="#ppt_x"/>
                                              </p:val>
                                            </p:tav>
                                          </p:tavLst>
                                        </p:anim>
                                        <p:anim calcmode="lin" valueType="num">
                                          <p:cBhvr additive="base">
                                            <p:cTn id="41" dur="500" fill="hold"/>
                                            <p:tgtEl>
                                              <p:spTgt spid="66"/>
                                            </p:tgtEl>
                                            <p:attrNameLst>
                                              <p:attrName>ppt_y</p:attrName>
                                            </p:attrNameLst>
                                          </p:cBhvr>
                                          <p:tavLst>
                                            <p:tav tm="0">
                                              <p:val>
                                                <p:strVal val="#ppt_y"/>
                                              </p:val>
                                            </p:tav>
                                            <p:tav tm="100000">
                                              <p:val>
                                                <p:strVal val="#ppt_y"/>
                                              </p:val>
                                            </p:tav>
                                          </p:tavLst>
                                        </p:anim>
                                      </p:childTnLst>
                                    </p:cTn>
                                  </p:par>
                                </p:childTnLst>
                              </p:cTn>
                            </p:par>
                            <p:par>
                              <p:cTn id="42" fill="hold">
                                <p:stCondLst>
                                  <p:cond delay="3850"/>
                                </p:stCondLst>
                                <p:childTnLst>
                                  <p:par>
                                    <p:cTn id="43" presetID="2" presetClass="entr" presetSubtype="8"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additive="base">
                                            <p:cTn id="45" dur="500" fill="hold"/>
                                            <p:tgtEl>
                                              <p:spTgt spid="64"/>
                                            </p:tgtEl>
                                            <p:attrNameLst>
                                              <p:attrName>ppt_x</p:attrName>
                                            </p:attrNameLst>
                                          </p:cBhvr>
                                          <p:tavLst>
                                            <p:tav tm="0">
                                              <p:val>
                                                <p:strVal val="0-#ppt_w/2"/>
                                              </p:val>
                                            </p:tav>
                                            <p:tav tm="100000">
                                              <p:val>
                                                <p:strVal val="#ppt_x"/>
                                              </p:val>
                                            </p:tav>
                                          </p:tavLst>
                                        </p:anim>
                                        <p:anim calcmode="lin" valueType="num">
                                          <p:cBhvr additive="base">
                                            <p:cTn id="46" dur="500" fill="hold"/>
                                            <p:tgtEl>
                                              <p:spTgt spid="64"/>
                                            </p:tgtEl>
                                            <p:attrNameLst>
                                              <p:attrName>ppt_y</p:attrName>
                                            </p:attrNameLst>
                                          </p:cBhvr>
                                          <p:tavLst>
                                            <p:tav tm="0">
                                              <p:val>
                                                <p:strVal val="#ppt_y"/>
                                              </p:val>
                                            </p:tav>
                                            <p:tav tm="100000">
                                              <p:val>
                                                <p:strVal val="#ppt_y"/>
                                              </p:val>
                                            </p:tav>
                                          </p:tavLst>
                                        </p:anim>
                                      </p:childTnLst>
                                    </p:cTn>
                                  </p:par>
                                </p:childTnLst>
                              </p:cTn>
                            </p:par>
                            <p:par>
                              <p:cTn id="47" fill="hold">
                                <p:stCondLst>
                                  <p:cond delay="4350"/>
                                </p:stCondLst>
                                <p:childTnLst>
                                  <p:par>
                                    <p:cTn id="48" presetID="2" presetClass="entr" presetSubtype="8" fill="hold" nodeType="afterEffect">
                                      <p:stCondLst>
                                        <p:cond delay="0"/>
                                      </p:stCondLst>
                                      <p:childTnLst>
                                        <p:set>
                                          <p:cBhvr>
                                            <p:cTn id="49" dur="1" fill="hold">
                                              <p:stCondLst>
                                                <p:cond delay="0"/>
                                              </p:stCondLst>
                                            </p:cTn>
                                            <p:tgtEl>
                                              <p:spTgt spid="69"/>
                                            </p:tgtEl>
                                            <p:attrNameLst>
                                              <p:attrName>style.visibility</p:attrName>
                                            </p:attrNameLst>
                                          </p:cBhvr>
                                          <p:to>
                                            <p:strVal val="visible"/>
                                          </p:to>
                                        </p:set>
                                        <p:anim calcmode="lin" valueType="num">
                                          <p:cBhvr additive="base">
                                            <p:cTn id="50" dur="500" fill="hold"/>
                                            <p:tgtEl>
                                              <p:spTgt spid="69"/>
                                            </p:tgtEl>
                                            <p:attrNameLst>
                                              <p:attrName>ppt_x</p:attrName>
                                            </p:attrNameLst>
                                          </p:cBhvr>
                                          <p:tavLst>
                                            <p:tav tm="0">
                                              <p:val>
                                                <p:strVal val="0-#ppt_w/2"/>
                                              </p:val>
                                            </p:tav>
                                            <p:tav tm="100000">
                                              <p:val>
                                                <p:strVal val="#ppt_x"/>
                                              </p:val>
                                            </p:tav>
                                          </p:tavLst>
                                        </p:anim>
                                        <p:anim calcmode="lin" valueType="num">
                                          <p:cBhvr additive="base">
                                            <p:cTn id="51" dur="500" fill="hold"/>
                                            <p:tgtEl>
                                              <p:spTgt spid="69"/>
                                            </p:tgtEl>
                                            <p:attrNameLst>
                                              <p:attrName>ppt_y</p:attrName>
                                            </p:attrNameLst>
                                          </p:cBhvr>
                                          <p:tavLst>
                                            <p:tav tm="0">
                                              <p:val>
                                                <p:strVal val="#ppt_y"/>
                                              </p:val>
                                            </p:tav>
                                            <p:tav tm="100000">
                                              <p:val>
                                                <p:strVal val="#ppt_y"/>
                                              </p:val>
                                            </p:tav>
                                          </p:tavLst>
                                        </p:anim>
                                      </p:childTnLst>
                                    </p:cTn>
                                  </p:par>
                                </p:childTnLst>
                              </p:cTn>
                            </p:par>
                            <p:par>
                              <p:cTn id="52" fill="hold">
                                <p:stCondLst>
                                  <p:cond delay="4850"/>
                                </p:stCondLst>
                                <p:childTnLst>
                                  <p:par>
                                    <p:cTn id="53" presetID="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additive="base">
                                            <p:cTn id="55" dur="500" fill="hold"/>
                                            <p:tgtEl>
                                              <p:spTgt spid="65"/>
                                            </p:tgtEl>
                                            <p:attrNameLst>
                                              <p:attrName>ppt_x</p:attrName>
                                            </p:attrNameLst>
                                          </p:cBhvr>
                                          <p:tavLst>
                                            <p:tav tm="0">
                                              <p:val>
                                                <p:strVal val="0-#ppt_w/2"/>
                                              </p:val>
                                            </p:tav>
                                            <p:tav tm="100000">
                                              <p:val>
                                                <p:strVal val="#ppt_x"/>
                                              </p:val>
                                            </p:tav>
                                          </p:tavLst>
                                        </p:anim>
                                        <p:anim calcmode="lin" valueType="num">
                                          <p:cBhvr additive="base">
                                            <p:cTn id="56" dur="500" fill="hold"/>
                                            <p:tgtEl>
                                              <p:spTgt spid="65"/>
                                            </p:tgtEl>
                                            <p:attrNameLst>
                                              <p:attrName>ppt_y</p:attrName>
                                            </p:attrNameLst>
                                          </p:cBhvr>
                                          <p:tavLst>
                                            <p:tav tm="0">
                                              <p:val>
                                                <p:strVal val="#ppt_y"/>
                                              </p:val>
                                            </p:tav>
                                            <p:tav tm="100000">
                                              <p:val>
                                                <p:strVal val="#ppt_y"/>
                                              </p:val>
                                            </p:tav>
                                          </p:tavLst>
                                        </p:anim>
                                      </p:childTnLst>
                                    </p:cTn>
                                  </p:par>
                                </p:childTnLst>
                              </p:cTn>
                            </p:par>
                            <p:par>
                              <p:cTn id="57" fill="hold">
                                <p:stCondLst>
                                  <p:cond delay="5350"/>
                                </p:stCondLst>
                                <p:childTnLst>
                                  <p:par>
                                    <p:cTn id="58" presetID="2" presetClass="entr" presetSubtype="8" fill="hold" nodeType="afterEffect">
                                      <p:stCondLst>
                                        <p:cond delay="0"/>
                                      </p:stCondLst>
                                      <p:childTnLst>
                                        <p:set>
                                          <p:cBhvr>
                                            <p:cTn id="59" dur="1" fill="hold">
                                              <p:stCondLst>
                                                <p:cond delay="0"/>
                                              </p:stCondLst>
                                            </p:cTn>
                                            <p:tgtEl>
                                              <p:spTgt spid="72"/>
                                            </p:tgtEl>
                                            <p:attrNameLst>
                                              <p:attrName>style.visibility</p:attrName>
                                            </p:attrNameLst>
                                          </p:cBhvr>
                                          <p:to>
                                            <p:strVal val="visible"/>
                                          </p:to>
                                        </p:set>
                                        <p:anim calcmode="lin" valueType="num">
                                          <p:cBhvr additive="base">
                                            <p:cTn id="60" dur="500" fill="hold"/>
                                            <p:tgtEl>
                                              <p:spTgt spid="72"/>
                                            </p:tgtEl>
                                            <p:attrNameLst>
                                              <p:attrName>ppt_x</p:attrName>
                                            </p:attrNameLst>
                                          </p:cBhvr>
                                          <p:tavLst>
                                            <p:tav tm="0">
                                              <p:val>
                                                <p:strVal val="0-#ppt_w/2"/>
                                              </p:val>
                                            </p:tav>
                                            <p:tav tm="100000">
                                              <p:val>
                                                <p:strVal val="#ppt_x"/>
                                              </p:val>
                                            </p:tav>
                                          </p:tavLst>
                                        </p:anim>
                                        <p:anim calcmode="lin" valueType="num">
                                          <p:cBhvr additive="base">
                                            <p:cTn id="61" dur="500" fill="hold"/>
                                            <p:tgtEl>
                                              <p:spTgt spid="72"/>
                                            </p:tgtEl>
                                            <p:attrNameLst>
                                              <p:attrName>ppt_y</p:attrName>
                                            </p:attrNameLst>
                                          </p:cBhvr>
                                          <p:tavLst>
                                            <p:tav tm="0">
                                              <p:val>
                                                <p:strVal val="#ppt_y"/>
                                              </p:val>
                                            </p:tav>
                                            <p:tav tm="100000">
                                              <p:val>
                                                <p:strVal val="#ppt_y"/>
                                              </p:val>
                                            </p:tav>
                                          </p:tavLst>
                                        </p:anim>
                                      </p:childTnLst>
                                    </p:cTn>
                                  </p:par>
                                </p:childTnLst>
                              </p:cTn>
                            </p:par>
                            <p:par>
                              <p:cTn id="62" fill="hold">
                                <p:stCondLst>
                                  <p:cond delay="5850"/>
                                </p:stCondLst>
                                <p:childTnLst>
                                  <p:par>
                                    <p:cTn id="63" presetID="10"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500"/>
                                            <p:tgtEl>
                                              <p:spTgt spid="8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500"/>
                                            <p:tgtEl>
                                              <p:spTgt spid="79"/>
                                            </p:tgtEl>
                                          </p:cBhvr>
                                        </p:animEffect>
                                      </p:childTnLst>
                                    </p:cTn>
                                  </p:par>
                                  <p:par>
                                    <p:cTn id="69" presetID="10" presetClass="entr" presetSubtype="0" fill="hold" grpId="0" nodeType="withEffect">
                                      <p:stCondLst>
                                        <p:cond delay="10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500"/>
                                            <p:tgtEl>
                                              <p:spTgt spid="78"/>
                                            </p:tgtEl>
                                          </p:cBhvr>
                                        </p:animEffect>
                                      </p:childTnLst>
                                    </p:cTn>
                                  </p:par>
                                  <p:par>
                                    <p:cTn id="72" presetID="10" presetClass="entr" presetSubtype="0" fill="hold" grpId="0" nodeType="withEffect">
                                      <p:stCondLst>
                                        <p:cond delay="20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500"/>
                                            <p:tgtEl>
                                              <p:spTgt spid="77"/>
                                            </p:tgtEl>
                                          </p:cBhvr>
                                        </p:animEffect>
                                      </p:childTnLst>
                                    </p:cTn>
                                  </p:par>
                                  <p:par>
                                    <p:cTn id="75" presetID="10" presetClass="entr" presetSubtype="0" fill="hold" grpId="0" nodeType="withEffect">
                                      <p:stCondLst>
                                        <p:cond delay="300"/>
                                      </p:stCondLst>
                                      <p:childTnLst>
                                        <p:set>
                                          <p:cBhvr>
                                            <p:cTn id="76" dur="1" fill="hold">
                                              <p:stCondLst>
                                                <p:cond delay="0"/>
                                              </p:stCondLst>
                                            </p:cTn>
                                            <p:tgtEl>
                                              <p:spTgt spid="76"/>
                                            </p:tgtEl>
                                            <p:attrNameLst>
                                              <p:attrName>style.visibility</p:attrName>
                                            </p:attrNameLst>
                                          </p:cBhvr>
                                          <p:to>
                                            <p:strVal val="visible"/>
                                          </p:to>
                                        </p:set>
                                        <p:animEffect transition="in" filter="fade">
                                          <p:cBhvr>
                                            <p:cTn id="77" dur="500"/>
                                            <p:tgtEl>
                                              <p:spTgt spid="76"/>
                                            </p:tgtEl>
                                          </p:cBhvr>
                                        </p:animEffect>
                                      </p:childTnLst>
                                    </p:cTn>
                                  </p:par>
                                  <p:par>
                                    <p:cTn id="78" presetID="10" presetClass="entr" presetSubtype="0" fill="hold" grpId="0" nodeType="withEffect">
                                      <p:stCondLst>
                                        <p:cond delay="600"/>
                                      </p:stCondLst>
                                      <p:childTnLst>
                                        <p:set>
                                          <p:cBhvr>
                                            <p:cTn id="79" dur="1" fill="hold">
                                              <p:stCondLst>
                                                <p:cond delay="0"/>
                                              </p:stCondLst>
                                            </p:cTn>
                                            <p:tgtEl>
                                              <p:spTgt spid="75"/>
                                            </p:tgtEl>
                                            <p:attrNameLst>
                                              <p:attrName>style.visibility</p:attrName>
                                            </p:attrNameLst>
                                          </p:cBhvr>
                                          <p:to>
                                            <p:strVal val="visible"/>
                                          </p:to>
                                        </p:set>
                                        <p:animEffect transition="in" filter="fade">
                                          <p:cBhvr>
                                            <p:cTn id="80" dur="500"/>
                                            <p:tgtEl>
                                              <p:spTgt spid="75"/>
                                            </p:tgtEl>
                                          </p:cBhvr>
                                        </p:animEffect>
                                      </p:childTnLst>
                                    </p:cTn>
                                  </p:par>
                                  <p:par>
                                    <p:cTn id="81" presetID="10" presetClass="entr" presetSubtype="0" fill="hold" grpId="0" nodeType="withEffect">
                                      <p:stCondLst>
                                        <p:cond delay="70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500"/>
                                            <p:tgtEl>
                                              <p:spTgt spid="84"/>
                                            </p:tgtEl>
                                          </p:cBhvr>
                                        </p:animEffect>
                                      </p:childTnLst>
                                    </p:cTn>
                                  </p:par>
                                  <p:par>
                                    <p:cTn id="84" presetID="10" presetClass="entr" presetSubtype="0" fill="hold" grpId="0" nodeType="withEffect">
                                      <p:stCondLst>
                                        <p:cond delay="900"/>
                                      </p:stCondLst>
                                      <p:childTnLst>
                                        <p:set>
                                          <p:cBhvr>
                                            <p:cTn id="85" dur="1" fill="hold">
                                              <p:stCondLst>
                                                <p:cond delay="0"/>
                                              </p:stCondLst>
                                            </p:cTn>
                                            <p:tgtEl>
                                              <p:spTgt spid="48"/>
                                            </p:tgtEl>
                                            <p:attrNameLst>
                                              <p:attrName>style.visibility</p:attrName>
                                            </p:attrNameLst>
                                          </p:cBhvr>
                                          <p:to>
                                            <p:strVal val="visible"/>
                                          </p:to>
                                        </p:set>
                                        <p:animEffect transition="in" filter="fade">
                                          <p:cBhvr>
                                            <p:cTn id="86" dur="500"/>
                                            <p:tgtEl>
                                              <p:spTgt spid="48"/>
                                            </p:tgtEl>
                                          </p:cBhvr>
                                        </p:animEffect>
                                      </p:childTnLst>
                                    </p:cTn>
                                  </p:par>
                                </p:childTnLst>
                              </p:cTn>
                            </p:par>
                            <p:par>
                              <p:cTn id="87" fill="hold">
                                <p:stCondLst>
                                  <p:cond delay="6350"/>
                                </p:stCondLst>
                                <p:childTnLst>
                                  <p:par>
                                    <p:cTn id="88" presetID="2" presetClass="entr" presetSubtype="4" fill="hold" grpId="0" nodeType="afterEffect">
                                      <p:stCondLst>
                                        <p:cond delay="0"/>
                                      </p:stCondLst>
                                      <p:childTnLst>
                                        <p:set>
                                          <p:cBhvr>
                                            <p:cTn id="89" dur="1" fill="hold">
                                              <p:stCondLst>
                                                <p:cond delay="0"/>
                                              </p:stCondLst>
                                            </p:cTn>
                                            <p:tgtEl>
                                              <p:spTgt spid="53"/>
                                            </p:tgtEl>
                                            <p:attrNameLst>
                                              <p:attrName>style.visibility</p:attrName>
                                            </p:attrNameLst>
                                          </p:cBhvr>
                                          <p:to>
                                            <p:strVal val="visible"/>
                                          </p:to>
                                        </p:set>
                                        <p:anim calcmode="lin" valueType="num">
                                          <p:cBhvr additive="base">
                                            <p:cTn id="90" dur="500" fill="hold"/>
                                            <p:tgtEl>
                                              <p:spTgt spid="53"/>
                                            </p:tgtEl>
                                            <p:attrNameLst>
                                              <p:attrName>ppt_x</p:attrName>
                                            </p:attrNameLst>
                                          </p:cBhvr>
                                          <p:tavLst>
                                            <p:tav tm="0">
                                              <p:val>
                                                <p:strVal val="#ppt_x"/>
                                              </p:val>
                                            </p:tav>
                                            <p:tav tm="100000">
                                              <p:val>
                                                <p:strVal val="#ppt_x"/>
                                              </p:val>
                                            </p:tav>
                                          </p:tavLst>
                                        </p:anim>
                                        <p:anim calcmode="lin" valueType="num">
                                          <p:cBhvr additive="base">
                                            <p:cTn id="91" dur="500" fill="hold"/>
                                            <p:tgtEl>
                                              <p:spTgt spid="53"/>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52"/>
                                            </p:tgtEl>
                                            <p:attrNameLst>
                                              <p:attrName>style.visibility</p:attrName>
                                            </p:attrNameLst>
                                          </p:cBhvr>
                                          <p:to>
                                            <p:strVal val="visible"/>
                                          </p:to>
                                        </p:set>
                                        <p:anim calcmode="lin" valueType="num">
                                          <p:cBhvr additive="base">
                                            <p:cTn id="94" dur="500" fill="hold"/>
                                            <p:tgtEl>
                                              <p:spTgt spid="52"/>
                                            </p:tgtEl>
                                            <p:attrNameLst>
                                              <p:attrName>ppt_x</p:attrName>
                                            </p:attrNameLst>
                                          </p:cBhvr>
                                          <p:tavLst>
                                            <p:tav tm="0">
                                              <p:val>
                                                <p:strVal val="#ppt_x"/>
                                              </p:val>
                                            </p:tav>
                                            <p:tav tm="100000">
                                              <p:val>
                                                <p:strVal val="#ppt_x"/>
                                              </p:val>
                                            </p:tav>
                                          </p:tavLst>
                                        </p:anim>
                                        <p:anim calcmode="lin" valueType="num">
                                          <p:cBhvr additive="base">
                                            <p:cTn id="95" dur="500" fill="hold"/>
                                            <p:tgtEl>
                                              <p:spTgt spid="5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54"/>
                                            </p:tgtEl>
                                            <p:attrNameLst>
                                              <p:attrName>style.visibility</p:attrName>
                                            </p:attrNameLst>
                                          </p:cBhvr>
                                          <p:to>
                                            <p:strVal val="visible"/>
                                          </p:to>
                                        </p:set>
                                        <p:anim calcmode="lin" valueType="num">
                                          <p:cBhvr additive="base">
                                            <p:cTn id="98" dur="500" fill="hold"/>
                                            <p:tgtEl>
                                              <p:spTgt spid="54"/>
                                            </p:tgtEl>
                                            <p:attrNameLst>
                                              <p:attrName>ppt_x</p:attrName>
                                            </p:attrNameLst>
                                          </p:cBhvr>
                                          <p:tavLst>
                                            <p:tav tm="0">
                                              <p:val>
                                                <p:strVal val="#ppt_x"/>
                                              </p:val>
                                            </p:tav>
                                            <p:tav tm="100000">
                                              <p:val>
                                                <p:strVal val="#ppt_x"/>
                                              </p:val>
                                            </p:tav>
                                          </p:tavLst>
                                        </p:anim>
                                        <p:anim calcmode="lin" valueType="num">
                                          <p:cBhvr additive="base">
                                            <p:cTn id="99" dur="500" fill="hold"/>
                                            <p:tgtEl>
                                              <p:spTgt spid="54"/>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additive="base">
                                            <p:cTn id="102" dur="500" fill="hold"/>
                                            <p:tgtEl>
                                              <p:spTgt spid="62"/>
                                            </p:tgtEl>
                                            <p:attrNameLst>
                                              <p:attrName>ppt_x</p:attrName>
                                            </p:attrNameLst>
                                          </p:cBhvr>
                                          <p:tavLst>
                                            <p:tav tm="0">
                                              <p:val>
                                                <p:strVal val="#ppt_x"/>
                                              </p:val>
                                            </p:tav>
                                            <p:tav tm="100000">
                                              <p:val>
                                                <p:strVal val="#ppt_x"/>
                                              </p:val>
                                            </p:tav>
                                          </p:tavLst>
                                        </p:anim>
                                        <p:anim calcmode="lin" valueType="num">
                                          <p:cBhvr additive="base">
                                            <p:cTn id="103" dur="500" fill="hold"/>
                                            <p:tgtEl>
                                              <p:spTgt spid="62"/>
                                            </p:tgtEl>
                                            <p:attrNameLst>
                                              <p:attrName>ppt_y</p:attrName>
                                            </p:attrNameLst>
                                          </p:cBhvr>
                                          <p:tavLst>
                                            <p:tav tm="0">
                                              <p:val>
                                                <p:strVal val="1+#ppt_h/2"/>
                                              </p:val>
                                            </p:tav>
                                            <p:tav tm="100000">
                                              <p:val>
                                                <p:strVal val="#ppt_y"/>
                                              </p:val>
                                            </p:tav>
                                          </p:tavLst>
                                        </p:anim>
                                      </p:childTnLst>
                                    </p:cTn>
                                  </p:par>
                                  <p:par>
                                    <p:cTn id="104" presetID="2" presetClass="entr" presetSubtype="1" fill="hold" grpId="0" nodeType="withEffect">
                                      <p:stCondLst>
                                        <p:cond delay="0"/>
                                      </p:stCondLst>
                                      <p:childTnLst>
                                        <p:set>
                                          <p:cBhvr>
                                            <p:cTn id="105" dur="1" fill="hold">
                                              <p:stCondLst>
                                                <p:cond delay="0"/>
                                              </p:stCondLst>
                                            </p:cTn>
                                            <p:tgtEl>
                                              <p:spTgt spid="55"/>
                                            </p:tgtEl>
                                            <p:attrNameLst>
                                              <p:attrName>style.visibility</p:attrName>
                                            </p:attrNameLst>
                                          </p:cBhvr>
                                          <p:to>
                                            <p:strVal val="visible"/>
                                          </p:to>
                                        </p:set>
                                        <p:anim calcmode="lin" valueType="num">
                                          <p:cBhvr additive="base">
                                            <p:cTn id="106" dur="500" fill="hold"/>
                                            <p:tgtEl>
                                              <p:spTgt spid="55"/>
                                            </p:tgtEl>
                                            <p:attrNameLst>
                                              <p:attrName>ppt_x</p:attrName>
                                            </p:attrNameLst>
                                          </p:cBhvr>
                                          <p:tavLst>
                                            <p:tav tm="0">
                                              <p:val>
                                                <p:strVal val="#ppt_x"/>
                                              </p:val>
                                            </p:tav>
                                            <p:tav tm="100000">
                                              <p:val>
                                                <p:strVal val="#ppt_x"/>
                                              </p:val>
                                            </p:tav>
                                          </p:tavLst>
                                        </p:anim>
                                        <p:anim calcmode="lin" valueType="num">
                                          <p:cBhvr additive="base">
                                            <p:cTn id="107" dur="500" fill="hold"/>
                                            <p:tgtEl>
                                              <p:spTgt spid="55"/>
                                            </p:tgtEl>
                                            <p:attrNameLst>
                                              <p:attrName>ppt_y</p:attrName>
                                            </p:attrNameLst>
                                          </p:cBhvr>
                                          <p:tavLst>
                                            <p:tav tm="0">
                                              <p:val>
                                                <p:strVal val="0-#ppt_h/2"/>
                                              </p:val>
                                            </p:tav>
                                            <p:tav tm="100000">
                                              <p:val>
                                                <p:strVal val="#ppt_y"/>
                                              </p:val>
                                            </p:tav>
                                          </p:tavLst>
                                        </p:anim>
                                      </p:childTnLst>
                                    </p:cTn>
                                  </p:par>
                                  <p:par>
                                    <p:cTn id="108" presetID="2" presetClass="entr" presetSubtype="1"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additive="base">
                                            <p:cTn id="110" dur="500" fill="hold"/>
                                            <p:tgtEl>
                                              <p:spTgt spid="49"/>
                                            </p:tgtEl>
                                            <p:attrNameLst>
                                              <p:attrName>ppt_x</p:attrName>
                                            </p:attrNameLst>
                                          </p:cBhvr>
                                          <p:tavLst>
                                            <p:tav tm="0">
                                              <p:val>
                                                <p:strVal val="#ppt_x"/>
                                              </p:val>
                                            </p:tav>
                                            <p:tav tm="100000">
                                              <p:val>
                                                <p:strVal val="#ppt_x"/>
                                              </p:val>
                                            </p:tav>
                                          </p:tavLst>
                                        </p:anim>
                                        <p:anim calcmode="lin" valueType="num">
                                          <p:cBhvr additive="base">
                                            <p:cTn id="111" dur="500" fill="hold"/>
                                            <p:tgtEl>
                                              <p:spTgt spid="49"/>
                                            </p:tgtEl>
                                            <p:attrNameLst>
                                              <p:attrName>ppt_y</p:attrName>
                                            </p:attrNameLst>
                                          </p:cBhvr>
                                          <p:tavLst>
                                            <p:tav tm="0">
                                              <p:val>
                                                <p:strVal val="0-#ppt_h/2"/>
                                              </p:val>
                                            </p:tav>
                                            <p:tav tm="100000">
                                              <p:val>
                                                <p:strVal val="#ppt_y"/>
                                              </p:val>
                                            </p:tav>
                                          </p:tavLst>
                                        </p:anim>
                                      </p:childTnLst>
                                    </p:cTn>
                                  </p:par>
                                  <p:par>
                                    <p:cTn id="112" presetID="2" presetClass="entr" presetSubtype="1" fill="hold" grpId="0" nodeType="withEffect">
                                      <p:stCondLst>
                                        <p:cond delay="0"/>
                                      </p:stCondLst>
                                      <p:childTnLst>
                                        <p:set>
                                          <p:cBhvr>
                                            <p:cTn id="113" dur="1" fill="hold">
                                              <p:stCondLst>
                                                <p:cond delay="0"/>
                                              </p:stCondLst>
                                            </p:cTn>
                                            <p:tgtEl>
                                              <p:spTgt spid="51"/>
                                            </p:tgtEl>
                                            <p:attrNameLst>
                                              <p:attrName>style.visibility</p:attrName>
                                            </p:attrNameLst>
                                          </p:cBhvr>
                                          <p:to>
                                            <p:strVal val="visible"/>
                                          </p:to>
                                        </p:set>
                                        <p:anim calcmode="lin" valueType="num">
                                          <p:cBhvr additive="base">
                                            <p:cTn id="114" dur="500" fill="hold"/>
                                            <p:tgtEl>
                                              <p:spTgt spid="51"/>
                                            </p:tgtEl>
                                            <p:attrNameLst>
                                              <p:attrName>ppt_x</p:attrName>
                                            </p:attrNameLst>
                                          </p:cBhvr>
                                          <p:tavLst>
                                            <p:tav tm="0">
                                              <p:val>
                                                <p:strVal val="#ppt_x"/>
                                              </p:val>
                                            </p:tav>
                                            <p:tav tm="100000">
                                              <p:val>
                                                <p:strVal val="#ppt_x"/>
                                              </p:val>
                                            </p:tav>
                                          </p:tavLst>
                                        </p:anim>
                                        <p:anim calcmode="lin" valueType="num">
                                          <p:cBhvr additive="base">
                                            <p:cTn id="115" dur="500" fill="hold"/>
                                            <p:tgtEl>
                                              <p:spTgt spid="51"/>
                                            </p:tgtEl>
                                            <p:attrNameLst>
                                              <p:attrName>ppt_y</p:attrName>
                                            </p:attrNameLst>
                                          </p:cBhvr>
                                          <p:tavLst>
                                            <p:tav tm="0">
                                              <p:val>
                                                <p:strVal val="0-#ppt_h/2"/>
                                              </p:val>
                                            </p:tav>
                                            <p:tav tm="100000">
                                              <p:val>
                                                <p:strVal val="#ppt_y"/>
                                              </p:val>
                                            </p:tav>
                                          </p:tavLst>
                                        </p:anim>
                                      </p:childTnLst>
                                    </p:cTn>
                                  </p:par>
                                  <p:par>
                                    <p:cTn id="116" presetID="2" presetClass="entr" presetSubtype="1" fill="hold" grpId="0" nodeType="withEffect">
                                      <p:stCondLst>
                                        <p:cond delay="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ppt_x"/>
                                              </p:val>
                                            </p:tav>
                                            <p:tav tm="100000">
                                              <p:val>
                                                <p:strVal val="#ppt_x"/>
                                              </p:val>
                                            </p:tav>
                                          </p:tavLst>
                                        </p:anim>
                                        <p:anim calcmode="lin" valueType="num">
                                          <p:cBhvr additive="base">
                                            <p:cTn id="119"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p:bldP spid="49" grpId="0"/>
          <p:bldP spid="50" grpId="0"/>
          <p:bldP spid="51" grpId="0"/>
          <p:bldP spid="52" grpId="0"/>
          <p:bldP spid="53" grpId="0"/>
          <p:bldP spid="54" grpId="0"/>
          <p:bldP spid="55" grpId="0"/>
          <p:bldP spid="62" grpId="0"/>
          <p:bldP spid="63" grpId="0" animBg="1"/>
          <p:bldP spid="64" grpId="0" animBg="1"/>
          <p:bldP spid="65" grpId="0" animBg="1"/>
          <p:bldP spid="75" grpId="0"/>
          <p:bldP spid="76" grpId="0"/>
          <p:bldP spid="77" grpId="0"/>
          <p:bldP spid="78" grpId="0"/>
          <p:bldP spid="79" grpId="0"/>
          <p:bldP spid="80" grpId="0"/>
          <p:bldP spid="84" grpId="0"/>
          <p:bldP spid="5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B84"/>
        </a:solidFill>
        <a:effectLst/>
      </p:bgPr>
    </p:bg>
    <p:spTree>
      <p:nvGrpSpPr>
        <p:cNvPr id="1" name=""/>
        <p:cNvGrpSpPr/>
        <p:nvPr/>
      </p:nvGrpSpPr>
      <p:grpSpPr>
        <a:xfrm>
          <a:off x="0" y="0"/>
          <a:ext cx="0" cy="0"/>
          <a:chOff x="0" y="0"/>
          <a:chExt cx="0" cy="0"/>
        </a:xfrm>
      </p:grpSpPr>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 y="0"/>
            <a:ext cx="11905488" cy="6858000"/>
          </a:xfrm>
          <a:prstGeom prst="rect">
            <a:avLst/>
          </a:prstGeom>
        </p:spPr>
      </p:pic>
      <p:sp>
        <p:nvSpPr>
          <p:cNvPr id="86" name="任意多边形 85"/>
          <p:cNvSpPr/>
          <p:nvPr/>
        </p:nvSpPr>
        <p:spPr>
          <a:xfrm>
            <a:off x="1189978" y="3160662"/>
            <a:ext cx="9317118" cy="1613352"/>
          </a:xfrm>
          <a:custGeom>
            <a:avLst/>
            <a:gdLst>
              <a:gd name="connsiteX0" fmla="*/ 0 w 5867400"/>
              <a:gd name="connsiteY0" fmla="*/ 1629397 h 1629397"/>
              <a:gd name="connsiteX1" fmla="*/ 1266825 w 5867400"/>
              <a:gd name="connsiteY1" fmla="*/ 622 h 1629397"/>
              <a:gd name="connsiteX2" fmla="*/ 2790825 w 5867400"/>
              <a:gd name="connsiteY2" fmla="*/ 1419847 h 1629397"/>
              <a:gd name="connsiteX3" fmla="*/ 4181475 w 5867400"/>
              <a:gd name="connsiteY3" fmla="*/ 48247 h 1629397"/>
              <a:gd name="connsiteX4" fmla="*/ 5867400 w 5867400"/>
              <a:gd name="connsiteY4" fmla="*/ 1524622 h 1629397"/>
              <a:gd name="connsiteX0-1" fmla="*/ 0 w 5867400"/>
              <a:gd name="connsiteY0-2" fmla="*/ 1629395 h 1629395"/>
              <a:gd name="connsiteX1-3" fmla="*/ 1266825 w 5867400"/>
              <a:gd name="connsiteY1-4" fmla="*/ 620 h 1629395"/>
              <a:gd name="connsiteX2-5" fmla="*/ 2790825 w 5867400"/>
              <a:gd name="connsiteY2-6" fmla="*/ 1419845 h 1629395"/>
              <a:gd name="connsiteX3-7" fmla="*/ 4419600 w 5867400"/>
              <a:gd name="connsiteY3-8" fmla="*/ 620 h 1629395"/>
              <a:gd name="connsiteX4-9" fmla="*/ 5867400 w 5867400"/>
              <a:gd name="connsiteY4-10" fmla="*/ 1524620 h 1629395"/>
              <a:gd name="connsiteX0-11" fmla="*/ 0 w 5867400"/>
              <a:gd name="connsiteY0-12" fmla="*/ 1629283 h 1629283"/>
              <a:gd name="connsiteX1-13" fmla="*/ 1266825 w 5867400"/>
              <a:gd name="connsiteY1-14" fmla="*/ 508 h 1629283"/>
              <a:gd name="connsiteX2-15" fmla="*/ 2647950 w 5867400"/>
              <a:gd name="connsiteY2-16" fmla="*/ 1438783 h 1629283"/>
              <a:gd name="connsiteX3-17" fmla="*/ 4419600 w 5867400"/>
              <a:gd name="connsiteY3-18" fmla="*/ 508 h 1629283"/>
              <a:gd name="connsiteX4-19" fmla="*/ 5867400 w 5867400"/>
              <a:gd name="connsiteY4-20" fmla="*/ 1524508 h 1629283"/>
              <a:gd name="connsiteX0-21" fmla="*/ 0 w 6183053"/>
              <a:gd name="connsiteY0-22" fmla="*/ 1333902 h 1524402"/>
              <a:gd name="connsiteX1-23" fmla="*/ 1582478 w 6183053"/>
              <a:gd name="connsiteY1-24" fmla="*/ 402 h 1524402"/>
              <a:gd name="connsiteX2-25" fmla="*/ 2963603 w 6183053"/>
              <a:gd name="connsiteY2-26" fmla="*/ 1438677 h 1524402"/>
              <a:gd name="connsiteX3-27" fmla="*/ 4735253 w 6183053"/>
              <a:gd name="connsiteY3-28" fmla="*/ 402 h 1524402"/>
              <a:gd name="connsiteX4-29" fmla="*/ 6183053 w 6183053"/>
              <a:gd name="connsiteY4-30" fmla="*/ 1524402 h 1524402"/>
              <a:gd name="connsiteX0-31" fmla="*/ 0 w 6183053"/>
              <a:gd name="connsiteY0-32" fmla="*/ 1335661 h 1526161"/>
              <a:gd name="connsiteX1-33" fmla="*/ 1582478 w 6183053"/>
              <a:gd name="connsiteY1-34" fmla="*/ 2161 h 1526161"/>
              <a:gd name="connsiteX2-35" fmla="*/ 2898854 w 6183053"/>
              <a:gd name="connsiteY2-36" fmla="*/ 1164211 h 1526161"/>
              <a:gd name="connsiteX3-37" fmla="*/ 4735253 w 6183053"/>
              <a:gd name="connsiteY3-38" fmla="*/ 2161 h 1526161"/>
              <a:gd name="connsiteX4-39" fmla="*/ 6183053 w 6183053"/>
              <a:gd name="connsiteY4-40" fmla="*/ 1526161 h 1526161"/>
              <a:gd name="connsiteX0-41" fmla="*/ 0 w 6174959"/>
              <a:gd name="connsiteY0-42" fmla="*/ 1334007 h 1334007"/>
              <a:gd name="connsiteX1-43" fmla="*/ 1582478 w 6174959"/>
              <a:gd name="connsiteY1-44" fmla="*/ 507 h 1334007"/>
              <a:gd name="connsiteX2-45" fmla="*/ 2898854 w 6174959"/>
              <a:gd name="connsiteY2-46" fmla="*/ 1162557 h 1334007"/>
              <a:gd name="connsiteX3-47" fmla="*/ 4735253 w 6174959"/>
              <a:gd name="connsiteY3-48" fmla="*/ 507 h 1334007"/>
              <a:gd name="connsiteX4-49" fmla="*/ 6174959 w 6174959"/>
              <a:gd name="connsiteY4-50" fmla="*/ 1162557 h 1334007"/>
              <a:gd name="connsiteX0-51" fmla="*/ 0 w 6174959"/>
              <a:gd name="connsiteY0-52" fmla="*/ 1334067 h 1334067"/>
              <a:gd name="connsiteX1-53" fmla="*/ 1582478 w 6174959"/>
              <a:gd name="connsiteY1-54" fmla="*/ 567 h 1334067"/>
              <a:gd name="connsiteX2-55" fmla="*/ 3157851 w 6174959"/>
              <a:gd name="connsiteY2-56" fmla="*/ 1153092 h 1334067"/>
              <a:gd name="connsiteX3-57" fmla="*/ 4735253 w 6174959"/>
              <a:gd name="connsiteY3-58" fmla="*/ 567 h 1334067"/>
              <a:gd name="connsiteX4-59" fmla="*/ 6174959 w 6174959"/>
              <a:gd name="connsiteY4-60" fmla="*/ 1162617 h 1334067"/>
              <a:gd name="connsiteX0-61" fmla="*/ 0 w 6077835"/>
              <a:gd name="connsiteY0-62" fmla="*/ 1209734 h 1209734"/>
              <a:gd name="connsiteX1-63" fmla="*/ 1485354 w 6077835"/>
              <a:gd name="connsiteY1-64" fmla="*/ 59 h 1209734"/>
              <a:gd name="connsiteX2-65" fmla="*/ 3060727 w 6077835"/>
              <a:gd name="connsiteY2-66" fmla="*/ 1152584 h 1209734"/>
              <a:gd name="connsiteX3-67" fmla="*/ 4638129 w 6077835"/>
              <a:gd name="connsiteY3-68" fmla="*/ 59 h 1209734"/>
              <a:gd name="connsiteX4-69" fmla="*/ 6077835 w 6077835"/>
              <a:gd name="connsiteY4-70" fmla="*/ 1162109 h 12097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77835" h="1209734">
                <a:moveTo>
                  <a:pt x="0" y="1209734"/>
                </a:moveTo>
                <a:cubicBezTo>
                  <a:pt x="400844" y="412809"/>
                  <a:pt x="975233" y="9584"/>
                  <a:pt x="1485354" y="59"/>
                </a:cubicBezTo>
                <a:cubicBezTo>
                  <a:pt x="1995475" y="-9466"/>
                  <a:pt x="2535265" y="1152584"/>
                  <a:pt x="3060727" y="1152584"/>
                </a:cubicBezTo>
                <a:cubicBezTo>
                  <a:pt x="3586189" y="1152584"/>
                  <a:pt x="4135278" y="-1528"/>
                  <a:pt x="4638129" y="59"/>
                </a:cubicBezTo>
                <a:cubicBezTo>
                  <a:pt x="5140980" y="1646"/>
                  <a:pt x="5931785" y="820796"/>
                  <a:pt x="6077835" y="1162109"/>
                </a:cubicBezTo>
              </a:path>
            </a:pathLst>
          </a:custGeom>
          <a:noFill/>
          <a:ln w="76200">
            <a:solidFill>
              <a:srgbClr val="C30D23"/>
            </a:solidFill>
          </a:ln>
        </p:spPr>
        <p:style>
          <a:lnRef idx="2">
            <a:schemeClr val="accent1">
              <a:shade val="50000"/>
            </a:schemeClr>
          </a:lnRef>
          <a:fillRef idx="1">
            <a:schemeClr val="accent1"/>
          </a:fillRef>
          <a:effectRef idx="0">
            <a:schemeClr val="accent1"/>
          </a:effectRef>
          <a:fontRef idx="minor">
            <a:schemeClr val="lt1"/>
          </a:fontRef>
        </p:style>
        <p:txBody>
          <a:bodyPr lIns="120125" tIns="60062" rIns="120125" bIns="60062" rtlCol="0" anchor="ctr"/>
          <a:lstStyle/>
          <a:p>
            <a:pPr algn="ctr"/>
            <a:endParaRPr lang="zh-CN" altLang="en-US" dirty="0">
              <a:ea typeface="微软雅黑" panose="020B0503020204020204" pitchFamily="34" charset="-122"/>
            </a:endParaRPr>
          </a:p>
        </p:txBody>
      </p:sp>
      <p:sp>
        <p:nvSpPr>
          <p:cNvPr id="87" name="TextBox 6"/>
          <p:cNvSpPr txBox="1">
            <a:spLocks noChangeArrowheads="1"/>
          </p:cNvSpPr>
          <p:nvPr/>
        </p:nvSpPr>
        <p:spPr bwMode="auto">
          <a:xfrm>
            <a:off x="2100356" y="4687069"/>
            <a:ext cx="2104609"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0125" tIns="60062" rIns="120125" bIns="60062">
            <a:spAutoFit/>
          </a:bodyPr>
          <a:lstStyle>
            <a:lvl1pPr/>
            <a:lvl2pPr/>
            <a:lvl3pPr/>
            <a:lvl4pPr/>
            <a:lvl5pPr/>
            <a:lvl6pPr/>
            <a:lvl7pPr/>
            <a:lvl8pPr/>
            <a:lvl9pPr/>
          </a:lstStyle>
          <a:p>
            <a:r>
              <a:rPr lang="zh-CN" altLang="en-US" b="1" dirty="0">
                <a:solidFill>
                  <a:schemeClr val="bg1"/>
                </a:solidFill>
                <a:latin typeface="方正稚艺_GBK" pitchFamily="65" charset="-122"/>
                <a:ea typeface="方正稚艺_GBK" pitchFamily="65" charset="-122"/>
              </a:rPr>
              <a:t>此处添加您的标题</a:t>
            </a:r>
          </a:p>
        </p:txBody>
      </p:sp>
      <p:sp>
        <p:nvSpPr>
          <p:cNvPr id="88" name="TextBox 6"/>
          <p:cNvSpPr txBox="1">
            <a:spLocks noChangeArrowheads="1"/>
          </p:cNvSpPr>
          <p:nvPr/>
        </p:nvSpPr>
        <p:spPr bwMode="auto">
          <a:xfrm>
            <a:off x="2649297" y="1124744"/>
            <a:ext cx="2387279"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0125" tIns="60062" rIns="120125" bIns="60062">
            <a:spAutoFit/>
          </a:bodyPr>
          <a:lstStyle>
            <a:lvl1pPr/>
            <a:lvl2pPr/>
            <a:lvl3pPr/>
            <a:lvl4pPr/>
            <a:lvl5pPr/>
            <a:lvl6pPr/>
            <a:lvl7pPr/>
            <a:lvl8pPr/>
            <a:lvl9pPr/>
          </a:lstStyle>
          <a:p>
            <a:r>
              <a:rPr lang="zh-CN" altLang="en-US" b="1" dirty="0">
                <a:solidFill>
                  <a:schemeClr val="bg1"/>
                </a:solidFill>
                <a:latin typeface="方正稚艺_GBK" pitchFamily="65" charset="-122"/>
                <a:ea typeface="方正稚艺_GBK" pitchFamily="65" charset="-122"/>
              </a:rPr>
              <a:t>此处添加您的标题</a:t>
            </a:r>
          </a:p>
        </p:txBody>
      </p:sp>
      <p:sp>
        <p:nvSpPr>
          <p:cNvPr id="89" name="TextBox 6"/>
          <p:cNvSpPr txBox="1">
            <a:spLocks noChangeArrowheads="1"/>
          </p:cNvSpPr>
          <p:nvPr/>
        </p:nvSpPr>
        <p:spPr bwMode="auto">
          <a:xfrm>
            <a:off x="4814217" y="2492896"/>
            <a:ext cx="2410836"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0125" tIns="60062" rIns="120125" bIns="60062">
            <a:spAutoFit/>
          </a:bodyPr>
          <a:lstStyle>
            <a:lvl1pPr/>
            <a:lvl2pPr/>
            <a:lvl3pPr/>
            <a:lvl4pPr/>
            <a:lvl5pPr/>
            <a:lvl6pPr/>
            <a:lvl7pPr/>
            <a:lvl8pPr/>
            <a:lvl9pPr/>
          </a:lstStyle>
          <a:p>
            <a:r>
              <a:rPr lang="zh-CN" altLang="en-US" b="1" dirty="0">
                <a:solidFill>
                  <a:schemeClr val="bg1"/>
                </a:solidFill>
                <a:latin typeface="方正稚艺_GBK" pitchFamily="65" charset="-122"/>
                <a:ea typeface="方正稚艺_GBK" pitchFamily="65" charset="-122"/>
              </a:rPr>
              <a:t>此处添加您的标题</a:t>
            </a:r>
          </a:p>
        </p:txBody>
      </p:sp>
      <p:sp>
        <p:nvSpPr>
          <p:cNvPr id="90" name="TextBox 6"/>
          <p:cNvSpPr txBox="1">
            <a:spLocks noChangeArrowheads="1"/>
          </p:cNvSpPr>
          <p:nvPr/>
        </p:nvSpPr>
        <p:spPr bwMode="auto">
          <a:xfrm>
            <a:off x="7138768" y="4176668"/>
            <a:ext cx="2361224"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0125" tIns="60062" rIns="120125" bIns="60062">
            <a:spAutoFit/>
          </a:bodyPr>
          <a:lstStyle>
            <a:lvl1pPr/>
            <a:lvl2pPr/>
            <a:lvl3pPr/>
            <a:lvl4pPr/>
            <a:lvl5pPr/>
            <a:lvl6pPr/>
            <a:lvl7pPr/>
            <a:lvl8pPr/>
            <a:lvl9pPr/>
          </a:lstStyle>
          <a:p>
            <a:r>
              <a:rPr lang="zh-CN" altLang="en-US" b="1" dirty="0">
                <a:solidFill>
                  <a:schemeClr val="bg1"/>
                </a:solidFill>
                <a:latin typeface="方正稚艺_GBK" pitchFamily="65" charset="-122"/>
                <a:ea typeface="方正稚艺_GBK" pitchFamily="65" charset="-122"/>
              </a:rPr>
              <a:t>此处添加您的标题</a:t>
            </a:r>
          </a:p>
        </p:txBody>
      </p:sp>
      <p:sp>
        <p:nvSpPr>
          <p:cNvPr id="91" name="TextBox 90"/>
          <p:cNvSpPr txBox="1"/>
          <p:nvPr/>
        </p:nvSpPr>
        <p:spPr>
          <a:xfrm>
            <a:off x="2260222" y="5091620"/>
            <a:ext cx="2399140" cy="859961"/>
          </a:xfrm>
          <a:prstGeom prst="rect">
            <a:avLst/>
          </a:prstGeom>
          <a:noFill/>
        </p:spPr>
        <p:txBody>
          <a:bodyPr wrap="square" lIns="120125" tIns="60062" rIns="120125" bIns="60062"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600" dirty="0">
              <a:solidFill>
                <a:schemeClr val="bg1"/>
              </a:solidFill>
              <a:latin typeface="Kozuka Gothic Pro R" pitchFamily="34" charset="-128"/>
              <a:ea typeface="Kozuka Gothic Pro R" pitchFamily="34" charset="-128"/>
            </a:endParaRPr>
          </a:p>
        </p:txBody>
      </p:sp>
      <p:sp>
        <p:nvSpPr>
          <p:cNvPr id="92" name="TextBox 91"/>
          <p:cNvSpPr txBox="1"/>
          <p:nvPr/>
        </p:nvSpPr>
        <p:spPr>
          <a:xfrm>
            <a:off x="2676221" y="1541108"/>
            <a:ext cx="2765096" cy="859961"/>
          </a:xfrm>
          <a:prstGeom prst="rect">
            <a:avLst/>
          </a:prstGeom>
          <a:noFill/>
        </p:spPr>
        <p:txBody>
          <a:bodyPr wrap="square" lIns="120125" tIns="60062" rIns="120125" bIns="60062"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600" dirty="0">
              <a:solidFill>
                <a:schemeClr val="bg1"/>
              </a:solidFill>
              <a:latin typeface="Kozuka Gothic Pro R" pitchFamily="34" charset="-128"/>
              <a:ea typeface="Kozuka Gothic Pro R" pitchFamily="34" charset="-128"/>
            </a:endParaRPr>
          </a:p>
        </p:txBody>
      </p:sp>
      <p:sp>
        <p:nvSpPr>
          <p:cNvPr id="93" name="TextBox 92"/>
          <p:cNvSpPr txBox="1"/>
          <p:nvPr/>
        </p:nvSpPr>
        <p:spPr>
          <a:xfrm>
            <a:off x="4803378" y="2901629"/>
            <a:ext cx="2316207" cy="859961"/>
          </a:xfrm>
          <a:prstGeom prst="rect">
            <a:avLst/>
          </a:prstGeom>
          <a:noFill/>
        </p:spPr>
        <p:txBody>
          <a:bodyPr wrap="square" lIns="120125" tIns="60062" rIns="120125" bIns="60062"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600" dirty="0">
              <a:solidFill>
                <a:schemeClr val="bg1"/>
              </a:solidFill>
              <a:latin typeface="Kozuka Gothic Pro R" pitchFamily="34" charset="-128"/>
              <a:ea typeface="Kozuka Gothic Pro R" pitchFamily="34" charset="-128"/>
            </a:endParaRPr>
          </a:p>
        </p:txBody>
      </p:sp>
      <p:sp>
        <p:nvSpPr>
          <p:cNvPr id="94" name="TextBox 93"/>
          <p:cNvSpPr txBox="1"/>
          <p:nvPr/>
        </p:nvSpPr>
        <p:spPr>
          <a:xfrm>
            <a:off x="7216204" y="4593866"/>
            <a:ext cx="2299356" cy="859961"/>
          </a:xfrm>
          <a:prstGeom prst="rect">
            <a:avLst/>
          </a:prstGeom>
          <a:noFill/>
        </p:spPr>
        <p:txBody>
          <a:bodyPr wrap="square" lIns="120125" tIns="60062" rIns="120125" bIns="60062"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600" dirty="0">
              <a:solidFill>
                <a:schemeClr val="bg1"/>
              </a:solidFill>
              <a:latin typeface="Kozuka Gothic Pro R" pitchFamily="34" charset="-128"/>
              <a:ea typeface="Kozuka Gothic Pro R" pitchFamily="34" charset="-128"/>
            </a:endParaRPr>
          </a:p>
        </p:txBody>
      </p:sp>
      <p:grpSp>
        <p:nvGrpSpPr>
          <p:cNvPr id="95" name="组合 94"/>
          <p:cNvGrpSpPr/>
          <p:nvPr/>
        </p:nvGrpSpPr>
        <p:grpSpPr>
          <a:xfrm>
            <a:off x="498343" y="3933056"/>
            <a:ext cx="1383269" cy="1584175"/>
            <a:chOff x="1008115" y="2381385"/>
            <a:chExt cx="1360493" cy="1521830"/>
          </a:xfrm>
        </p:grpSpPr>
        <p:grpSp>
          <p:nvGrpSpPr>
            <p:cNvPr id="96" name="组合 9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30D23"/>
                  </a:solidFill>
                  <a:ea typeface="微软雅黑" panose="020B0503020204020204" pitchFamily="34" charset="-122"/>
                </a:endParaRPr>
              </a:p>
            </p:txBody>
          </p:sp>
          <p:sp>
            <p:nvSpPr>
              <p:cNvPr id="99" name="椭圆 9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30D23"/>
                  </a:solidFill>
                  <a:ea typeface="微软雅黑" panose="020B0503020204020204" pitchFamily="34" charset="-122"/>
                </a:endParaRPr>
              </a:p>
            </p:txBody>
          </p:sp>
        </p:grpSp>
        <p:sp>
          <p:nvSpPr>
            <p:cNvPr id="97" name="TextBox 96"/>
            <p:cNvSpPr txBox="1"/>
            <p:nvPr/>
          </p:nvSpPr>
          <p:spPr>
            <a:xfrm>
              <a:off x="1367418" y="2381385"/>
              <a:ext cx="758664" cy="1507886"/>
            </a:xfrm>
            <a:prstGeom prst="rect">
              <a:avLst/>
            </a:prstGeom>
            <a:noFill/>
          </p:spPr>
          <p:txBody>
            <a:bodyPr wrap="none" rtlCol="0">
              <a:spAutoFit/>
            </a:bodyPr>
            <a:lstStyle/>
            <a:p>
              <a:r>
                <a:rPr lang="en-US" altLang="zh-CN" sz="9600" b="1" dirty="0">
                  <a:solidFill>
                    <a:srgbClr val="C30D23"/>
                  </a:solidFill>
                  <a:latin typeface="方正稚艺_GBK" pitchFamily="65" charset="-122"/>
                  <a:ea typeface="方正稚艺_GBK" pitchFamily="65" charset="-122"/>
                </a:rPr>
                <a:t>1</a:t>
              </a:r>
              <a:endParaRPr lang="zh-CN" altLang="en-US" sz="9600" b="1" dirty="0">
                <a:solidFill>
                  <a:srgbClr val="C30D23"/>
                </a:solidFill>
                <a:latin typeface="方正稚艺_GBK" pitchFamily="65" charset="-122"/>
                <a:ea typeface="方正稚艺_GBK" pitchFamily="65" charset="-122"/>
              </a:endParaRPr>
            </a:p>
          </p:txBody>
        </p:sp>
      </p:grpSp>
      <p:grpSp>
        <p:nvGrpSpPr>
          <p:cNvPr id="100" name="组合 99"/>
          <p:cNvGrpSpPr/>
          <p:nvPr/>
        </p:nvGrpSpPr>
        <p:grpSpPr>
          <a:xfrm>
            <a:off x="2649297" y="2268861"/>
            <a:ext cx="1383269" cy="1569660"/>
            <a:chOff x="1008115" y="2405358"/>
            <a:chExt cx="1360493" cy="1507886"/>
          </a:xfrm>
        </p:grpSpPr>
        <p:grpSp>
          <p:nvGrpSpPr>
            <p:cNvPr id="101" name="组合 10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30D23"/>
                  </a:solidFill>
                  <a:ea typeface="微软雅黑" panose="020B0503020204020204" pitchFamily="34" charset="-122"/>
                </a:endParaRPr>
              </a:p>
            </p:txBody>
          </p:sp>
          <p:sp>
            <p:nvSpPr>
              <p:cNvPr id="134" name="椭圆 1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30D23"/>
                  </a:solidFill>
                  <a:ea typeface="微软雅黑" panose="020B0503020204020204" pitchFamily="34" charset="-122"/>
                </a:endParaRPr>
              </a:p>
            </p:txBody>
          </p:sp>
        </p:grpSp>
        <p:sp>
          <p:nvSpPr>
            <p:cNvPr id="102" name="TextBox 101"/>
            <p:cNvSpPr txBox="1"/>
            <p:nvPr/>
          </p:nvSpPr>
          <p:spPr>
            <a:xfrm>
              <a:off x="1315903" y="2405358"/>
              <a:ext cx="758664" cy="1507886"/>
            </a:xfrm>
            <a:prstGeom prst="rect">
              <a:avLst/>
            </a:prstGeom>
            <a:noFill/>
          </p:spPr>
          <p:txBody>
            <a:bodyPr wrap="none" rtlCol="0">
              <a:spAutoFit/>
            </a:bodyPr>
            <a:lstStyle/>
            <a:p>
              <a:r>
                <a:rPr lang="en-US" altLang="zh-CN" sz="9600" b="1" dirty="0">
                  <a:solidFill>
                    <a:srgbClr val="C30D23"/>
                  </a:solidFill>
                  <a:latin typeface="方正稚艺_GBK" pitchFamily="65" charset="-122"/>
                  <a:ea typeface="方正稚艺_GBK" pitchFamily="65" charset="-122"/>
                </a:rPr>
                <a:t>2</a:t>
              </a:r>
              <a:endParaRPr lang="zh-CN" altLang="en-US" sz="9600" b="1" dirty="0">
                <a:solidFill>
                  <a:srgbClr val="C30D23"/>
                </a:solidFill>
                <a:latin typeface="方正稚艺_GBK" pitchFamily="65" charset="-122"/>
                <a:ea typeface="方正稚艺_GBK" pitchFamily="65" charset="-122"/>
              </a:endParaRPr>
            </a:p>
          </p:txBody>
        </p:sp>
      </p:grpSp>
      <p:grpSp>
        <p:nvGrpSpPr>
          <p:cNvPr id="135" name="组合 134"/>
          <p:cNvGrpSpPr/>
          <p:nvPr/>
        </p:nvGrpSpPr>
        <p:grpSpPr>
          <a:xfrm>
            <a:off x="7683462" y="2302046"/>
            <a:ext cx="1383269" cy="1569660"/>
            <a:chOff x="1008115" y="2500903"/>
            <a:chExt cx="1360493" cy="1507886"/>
          </a:xfrm>
        </p:grpSpPr>
        <p:grpSp>
          <p:nvGrpSpPr>
            <p:cNvPr id="136" name="组合 13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30D23"/>
                  </a:solidFill>
                  <a:ea typeface="微软雅黑" panose="020B0503020204020204" pitchFamily="34" charset="-122"/>
                </a:endParaRPr>
              </a:p>
            </p:txBody>
          </p:sp>
          <p:sp>
            <p:nvSpPr>
              <p:cNvPr id="139" name="椭圆 1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30D23"/>
                  </a:solidFill>
                  <a:ea typeface="微软雅黑" panose="020B0503020204020204" pitchFamily="34" charset="-122"/>
                </a:endParaRPr>
              </a:p>
            </p:txBody>
          </p:sp>
        </p:grpSp>
        <p:sp>
          <p:nvSpPr>
            <p:cNvPr id="137" name="TextBox 136"/>
            <p:cNvSpPr txBox="1"/>
            <p:nvPr/>
          </p:nvSpPr>
          <p:spPr>
            <a:xfrm>
              <a:off x="1299966" y="2500903"/>
              <a:ext cx="758664" cy="1507886"/>
            </a:xfrm>
            <a:prstGeom prst="rect">
              <a:avLst/>
            </a:prstGeom>
            <a:noFill/>
          </p:spPr>
          <p:txBody>
            <a:bodyPr wrap="none" rtlCol="0">
              <a:spAutoFit/>
            </a:bodyPr>
            <a:lstStyle/>
            <a:p>
              <a:r>
                <a:rPr lang="en-US" altLang="zh-CN" sz="9600" b="1" dirty="0">
                  <a:solidFill>
                    <a:srgbClr val="C30D23"/>
                  </a:solidFill>
                  <a:latin typeface="方正稚艺_GBK" pitchFamily="65" charset="-122"/>
                  <a:ea typeface="方正稚艺_GBK" pitchFamily="65" charset="-122"/>
                </a:rPr>
                <a:t>4</a:t>
              </a:r>
              <a:endParaRPr lang="zh-CN" altLang="en-US" sz="9600" b="1" dirty="0">
                <a:solidFill>
                  <a:srgbClr val="C30D23"/>
                </a:solidFill>
                <a:latin typeface="方正稚艺_GBK" pitchFamily="65" charset="-122"/>
                <a:ea typeface="方正稚艺_GBK" pitchFamily="65" charset="-122"/>
              </a:endParaRPr>
            </a:p>
          </p:txBody>
        </p:sp>
      </p:grpSp>
      <p:grpSp>
        <p:nvGrpSpPr>
          <p:cNvPr id="140" name="组合 139"/>
          <p:cNvGrpSpPr/>
          <p:nvPr/>
        </p:nvGrpSpPr>
        <p:grpSpPr>
          <a:xfrm>
            <a:off x="5156901" y="3761590"/>
            <a:ext cx="1383269" cy="1569660"/>
            <a:chOff x="1008115" y="2434321"/>
            <a:chExt cx="1360493" cy="1507886"/>
          </a:xfrm>
        </p:grpSpPr>
        <p:grpSp>
          <p:nvGrpSpPr>
            <p:cNvPr id="141" name="组合 14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43" name="同心圆 1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30D23"/>
                  </a:solidFill>
                  <a:ea typeface="微软雅黑" panose="020B0503020204020204" pitchFamily="34" charset="-122"/>
                </a:endParaRPr>
              </a:p>
            </p:txBody>
          </p:sp>
          <p:sp>
            <p:nvSpPr>
              <p:cNvPr id="144" name="椭圆 1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30D23"/>
                  </a:solidFill>
                  <a:ea typeface="微软雅黑" panose="020B0503020204020204" pitchFamily="34" charset="-122"/>
                </a:endParaRPr>
              </a:p>
            </p:txBody>
          </p:sp>
        </p:grpSp>
        <p:sp>
          <p:nvSpPr>
            <p:cNvPr id="142" name="TextBox 141"/>
            <p:cNvSpPr txBox="1"/>
            <p:nvPr/>
          </p:nvSpPr>
          <p:spPr>
            <a:xfrm>
              <a:off x="1289197" y="2434321"/>
              <a:ext cx="758664" cy="1507886"/>
            </a:xfrm>
            <a:prstGeom prst="rect">
              <a:avLst/>
            </a:prstGeom>
            <a:noFill/>
          </p:spPr>
          <p:txBody>
            <a:bodyPr wrap="none" rtlCol="0">
              <a:spAutoFit/>
            </a:bodyPr>
            <a:lstStyle/>
            <a:p>
              <a:r>
                <a:rPr lang="en-US" altLang="zh-CN" sz="9600" b="1" dirty="0">
                  <a:solidFill>
                    <a:srgbClr val="C30D23"/>
                  </a:solidFill>
                  <a:latin typeface="方正稚艺_GBK" pitchFamily="65" charset="-122"/>
                  <a:ea typeface="方正稚艺_GBK" pitchFamily="65" charset="-122"/>
                </a:rPr>
                <a:t>3</a:t>
              </a:r>
              <a:endParaRPr lang="zh-CN" altLang="en-US" sz="9600" b="1" dirty="0">
                <a:solidFill>
                  <a:srgbClr val="C30D23"/>
                </a:solidFill>
                <a:latin typeface="方正稚艺_GBK" pitchFamily="65" charset="-122"/>
                <a:ea typeface="方正稚艺_GBK" pitchFamily="65" charset="-122"/>
              </a:endParaRPr>
            </a:p>
          </p:txBody>
        </p:sp>
      </p:grpSp>
      <p:grpSp>
        <p:nvGrpSpPr>
          <p:cNvPr id="145" name="组合 144"/>
          <p:cNvGrpSpPr/>
          <p:nvPr/>
        </p:nvGrpSpPr>
        <p:grpSpPr>
          <a:xfrm>
            <a:off x="9582189" y="3717032"/>
            <a:ext cx="1383269" cy="1569660"/>
            <a:chOff x="1008115" y="2468490"/>
            <a:chExt cx="1360493" cy="1507886"/>
          </a:xfrm>
        </p:grpSpPr>
        <p:grpSp>
          <p:nvGrpSpPr>
            <p:cNvPr id="146" name="组合 14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48" name="同心圆 1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30D23"/>
                  </a:solidFill>
                  <a:ea typeface="微软雅黑" panose="020B0503020204020204" pitchFamily="34" charset="-122"/>
                </a:endParaRPr>
              </a:p>
            </p:txBody>
          </p:sp>
          <p:sp>
            <p:nvSpPr>
              <p:cNvPr id="149" name="椭圆 1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30D23"/>
                  </a:solidFill>
                  <a:ea typeface="微软雅黑" panose="020B0503020204020204" pitchFamily="34" charset="-122"/>
                </a:endParaRPr>
              </a:p>
            </p:txBody>
          </p:sp>
        </p:grpSp>
        <p:sp>
          <p:nvSpPr>
            <p:cNvPr id="147" name="TextBox 146"/>
            <p:cNvSpPr txBox="1"/>
            <p:nvPr/>
          </p:nvSpPr>
          <p:spPr>
            <a:xfrm>
              <a:off x="1268931" y="2468490"/>
              <a:ext cx="758664" cy="1507886"/>
            </a:xfrm>
            <a:prstGeom prst="rect">
              <a:avLst/>
            </a:prstGeom>
            <a:noFill/>
          </p:spPr>
          <p:txBody>
            <a:bodyPr wrap="none" rtlCol="0">
              <a:spAutoFit/>
            </a:bodyPr>
            <a:lstStyle/>
            <a:p>
              <a:r>
                <a:rPr lang="en-US" altLang="zh-CN" sz="9600" b="1" dirty="0">
                  <a:solidFill>
                    <a:srgbClr val="C30D23"/>
                  </a:solidFill>
                  <a:latin typeface="方正稚艺_GBK" pitchFamily="65" charset="-122"/>
                  <a:ea typeface="方正稚艺_GBK" pitchFamily="65" charset="-122"/>
                </a:rPr>
                <a:t>5</a:t>
              </a:r>
              <a:endParaRPr lang="zh-CN" altLang="en-US" sz="9600" b="1" dirty="0">
                <a:solidFill>
                  <a:srgbClr val="C30D23"/>
                </a:solidFill>
                <a:latin typeface="方正稚艺_GBK" pitchFamily="65" charset="-122"/>
                <a:ea typeface="方正稚艺_GBK" pitchFamily="65" charset="-122"/>
              </a:endParaRPr>
            </a:p>
          </p:txBody>
        </p:sp>
      </p:grpSp>
      <p:sp>
        <p:nvSpPr>
          <p:cNvPr id="150" name="TextBox 6"/>
          <p:cNvSpPr txBox="1">
            <a:spLocks noChangeArrowheads="1"/>
          </p:cNvSpPr>
          <p:nvPr/>
        </p:nvSpPr>
        <p:spPr bwMode="auto">
          <a:xfrm>
            <a:off x="9438124" y="2276872"/>
            <a:ext cx="2361224"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0125" tIns="60062" rIns="120125" bIns="60062">
            <a:spAutoFit/>
          </a:bodyPr>
          <a:lstStyle>
            <a:lvl1pPr/>
            <a:lvl2pPr/>
            <a:lvl3pPr/>
            <a:lvl4pPr/>
            <a:lvl5pPr/>
            <a:lvl6pPr/>
            <a:lvl7pPr/>
            <a:lvl8pPr/>
            <a:lvl9pPr/>
          </a:lstStyle>
          <a:p>
            <a:r>
              <a:rPr lang="zh-CN" altLang="en-US" b="1" dirty="0">
                <a:solidFill>
                  <a:schemeClr val="bg1"/>
                </a:solidFill>
                <a:latin typeface="方正稚艺_GBK" pitchFamily="65" charset="-122"/>
                <a:ea typeface="方正稚艺_GBK" pitchFamily="65" charset="-122"/>
              </a:rPr>
              <a:t>此处添加您的标题</a:t>
            </a:r>
          </a:p>
        </p:txBody>
      </p:sp>
      <p:sp>
        <p:nvSpPr>
          <p:cNvPr id="151" name="TextBox 150"/>
          <p:cNvSpPr txBox="1"/>
          <p:nvPr/>
        </p:nvSpPr>
        <p:spPr>
          <a:xfrm>
            <a:off x="9515560" y="2694071"/>
            <a:ext cx="2283788" cy="859961"/>
          </a:xfrm>
          <a:prstGeom prst="rect">
            <a:avLst/>
          </a:prstGeom>
          <a:noFill/>
        </p:spPr>
        <p:txBody>
          <a:bodyPr wrap="square" lIns="120125" tIns="60062" rIns="120125" bIns="60062"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600" dirty="0">
              <a:solidFill>
                <a:schemeClr val="bg1"/>
              </a:solidFill>
              <a:latin typeface="Kozuka Gothic Pro R" pitchFamily="34" charset="-128"/>
              <a:ea typeface="Kozuka Gothic Pro R" pitchFamily="34" charset="-128"/>
            </a:endParaRPr>
          </a:p>
        </p:txBody>
      </p:sp>
      <p:grpSp>
        <p:nvGrpSpPr>
          <p:cNvPr id="44" name="组合 43"/>
          <p:cNvGrpSpPr/>
          <p:nvPr/>
        </p:nvGrpSpPr>
        <p:grpSpPr>
          <a:xfrm>
            <a:off x="343159" y="252262"/>
            <a:ext cx="4142700" cy="584450"/>
            <a:chOff x="4261425" y="611634"/>
            <a:chExt cx="4142700" cy="584449"/>
          </a:xfrm>
        </p:grpSpPr>
        <p:sp>
          <p:nvSpPr>
            <p:cNvPr id="45" name="圆角矩形 44"/>
            <p:cNvSpPr/>
            <p:nvPr/>
          </p:nvSpPr>
          <p:spPr>
            <a:xfrm>
              <a:off x="4261425" y="611634"/>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89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sp>
          <p:nvSpPr>
            <p:cNvPr id="46" name="圆角矩形 45"/>
            <p:cNvSpPr/>
            <p:nvPr/>
          </p:nvSpPr>
          <p:spPr>
            <a:xfrm>
              <a:off x="4282860" y="627605"/>
              <a:ext cx="4088103" cy="551953"/>
            </a:xfrm>
            <a:prstGeom prst="roundRect">
              <a:avLst>
                <a:gd name="adj" fmla="val 50000"/>
              </a:avLst>
            </a:prstGeom>
            <a:gradFill flip="none" rotWithShape="1">
              <a:gsLst>
                <a:gs pos="0">
                  <a:schemeClr val="bg1">
                    <a:lumMod val="89000"/>
                  </a:schemeClr>
                </a:gs>
                <a:gs pos="67000">
                  <a:srgbClr val="F9F9F9"/>
                </a:gs>
              </a:gsLst>
              <a:lin ang="81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grpSp>
      <p:sp>
        <p:nvSpPr>
          <p:cNvPr id="47" name="TextBox 5"/>
          <p:cNvSpPr txBox="1"/>
          <p:nvPr/>
        </p:nvSpPr>
        <p:spPr>
          <a:xfrm>
            <a:off x="813451" y="307760"/>
            <a:ext cx="3046077" cy="523220"/>
          </a:xfrm>
          <a:prstGeom prst="rect">
            <a:avLst/>
          </a:prstGeom>
          <a:noFill/>
        </p:spPr>
        <p:txBody>
          <a:bodyPr wrap="square" rtlCol="0">
            <a:spAutoFit/>
          </a:bodyPr>
          <a:lstStyle/>
          <a:p>
            <a:r>
              <a:rPr lang="zh-CN" altLang="en-US" sz="2800" b="1" dirty="0">
                <a:solidFill>
                  <a:srgbClr val="C30D23"/>
                </a:solidFill>
                <a:latin typeface="方正稚艺_GBK" pitchFamily="65" charset="-122"/>
                <a:ea typeface="方正稚艺_GBK" pitchFamily="65" charset="-122"/>
              </a:rPr>
              <a:t>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7"/>
                                        </p:tgtEl>
                                        <p:attrNameLst>
                                          <p:attrName>ppt_y</p:attrName>
                                        </p:attrNameLst>
                                      </p:cBhvr>
                                      <p:tavLst>
                                        <p:tav tm="0">
                                          <p:val>
                                            <p:strVal val="#ppt_y"/>
                                          </p:val>
                                        </p:tav>
                                        <p:tav tm="100000">
                                          <p:val>
                                            <p:strVal val="#ppt_y"/>
                                          </p:val>
                                        </p:tav>
                                      </p:tavLst>
                                    </p:anim>
                                    <p:anim calcmode="lin" valueType="num">
                                      <p:cBhvr>
                                        <p:cTn id="15"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wipe(left)">
                                      <p:cBhvr>
                                        <p:cTn id="22" dur="2500"/>
                                        <p:tgtEl>
                                          <p:spTgt spid="86"/>
                                        </p:tgtEl>
                                      </p:cBhvr>
                                    </p:animEffect>
                                  </p:childTnLst>
                                </p:cTn>
                              </p:par>
                              <p:par>
                                <p:cTn id="23" presetID="10" presetClass="entr" presetSubtype="0"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par>
                                <p:cTn id="26" presetID="10" presetClass="entr" presetSubtype="0" fill="hold" nodeType="withEffect">
                                  <p:stCondLst>
                                    <p:cond delay="600"/>
                                  </p:stCondLst>
                                  <p:childTnLst>
                                    <p:set>
                                      <p:cBhvr>
                                        <p:cTn id="27" dur="1" fill="hold">
                                          <p:stCondLst>
                                            <p:cond delay="0"/>
                                          </p:stCondLst>
                                        </p:cTn>
                                        <p:tgtEl>
                                          <p:spTgt spid="100"/>
                                        </p:tgtEl>
                                        <p:attrNameLst>
                                          <p:attrName>style.visibility</p:attrName>
                                        </p:attrNameLst>
                                      </p:cBhvr>
                                      <p:to>
                                        <p:strVal val="visible"/>
                                      </p:to>
                                    </p:set>
                                    <p:animEffect transition="in" filter="fade">
                                      <p:cBhvr>
                                        <p:cTn id="28" dur="500"/>
                                        <p:tgtEl>
                                          <p:spTgt spid="100"/>
                                        </p:tgtEl>
                                      </p:cBhvr>
                                    </p:animEffect>
                                  </p:childTnLst>
                                </p:cTn>
                              </p:par>
                              <p:par>
                                <p:cTn id="29" presetID="10" presetClass="entr" presetSubtype="0" fill="hold" nodeType="withEffect">
                                  <p:stCondLst>
                                    <p:cond delay="1200"/>
                                  </p:stCondLst>
                                  <p:childTnLst>
                                    <p:set>
                                      <p:cBhvr>
                                        <p:cTn id="30" dur="1" fill="hold">
                                          <p:stCondLst>
                                            <p:cond delay="0"/>
                                          </p:stCondLst>
                                        </p:cTn>
                                        <p:tgtEl>
                                          <p:spTgt spid="140"/>
                                        </p:tgtEl>
                                        <p:attrNameLst>
                                          <p:attrName>style.visibility</p:attrName>
                                        </p:attrNameLst>
                                      </p:cBhvr>
                                      <p:to>
                                        <p:strVal val="visible"/>
                                      </p:to>
                                    </p:set>
                                    <p:animEffect transition="in" filter="fade">
                                      <p:cBhvr>
                                        <p:cTn id="31" dur="500"/>
                                        <p:tgtEl>
                                          <p:spTgt spid="140"/>
                                        </p:tgtEl>
                                      </p:cBhvr>
                                    </p:animEffect>
                                  </p:childTnLst>
                                </p:cTn>
                              </p:par>
                              <p:par>
                                <p:cTn id="32" presetID="10" presetClass="entr" presetSubtype="0" fill="hold" nodeType="withEffect">
                                  <p:stCondLst>
                                    <p:cond delay="1800"/>
                                  </p:stCondLst>
                                  <p:childTnLst>
                                    <p:set>
                                      <p:cBhvr>
                                        <p:cTn id="33" dur="1" fill="hold">
                                          <p:stCondLst>
                                            <p:cond delay="0"/>
                                          </p:stCondLst>
                                        </p:cTn>
                                        <p:tgtEl>
                                          <p:spTgt spid="135"/>
                                        </p:tgtEl>
                                        <p:attrNameLst>
                                          <p:attrName>style.visibility</p:attrName>
                                        </p:attrNameLst>
                                      </p:cBhvr>
                                      <p:to>
                                        <p:strVal val="visible"/>
                                      </p:to>
                                    </p:set>
                                    <p:animEffect transition="in" filter="fade">
                                      <p:cBhvr>
                                        <p:cTn id="34" dur="500"/>
                                        <p:tgtEl>
                                          <p:spTgt spid="135"/>
                                        </p:tgtEl>
                                      </p:cBhvr>
                                    </p:animEffect>
                                  </p:childTnLst>
                                </p:cTn>
                              </p:par>
                              <p:par>
                                <p:cTn id="35" presetID="10" presetClass="entr" presetSubtype="0" fill="hold" nodeType="withEffect">
                                  <p:stCondLst>
                                    <p:cond delay="2400"/>
                                  </p:stCondLst>
                                  <p:childTnLst>
                                    <p:set>
                                      <p:cBhvr>
                                        <p:cTn id="36" dur="1" fill="hold">
                                          <p:stCondLst>
                                            <p:cond delay="0"/>
                                          </p:stCondLst>
                                        </p:cTn>
                                        <p:tgtEl>
                                          <p:spTgt spid="145"/>
                                        </p:tgtEl>
                                        <p:attrNameLst>
                                          <p:attrName>style.visibility</p:attrName>
                                        </p:attrNameLst>
                                      </p:cBhvr>
                                      <p:to>
                                        <p:strVal val="visible"/>
                                      </p:to>
                                    </p:set>
                                    <p:animEffect transition="in" filter="fade">
                                      <p:cBhvr>
                                        <p:cTn id="37" dur="500"/>
                                        <p:tgtEl>
                                          <p:spTgt spid="145"/>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40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1000"/>
                                        <p:tgtEl>
                                          <p:spTgt spid="88"/>
                                        </p:tgtEl>
                                      </p:cBhvr>
                                    </p:animEffect>
                                    <p:anim calcmode="lin" valueType="num">
                                      <p:cBhvr>
                                        <p:cTn id="43" dur="1000" fill="hold"/>
                                        <p:tgtEl>
                                          <p:spTgt spid="88"/>
                                        </p:tgtEl>
                                        <p:attrNameLst>
                                          <p:attrName>ppt_x</p:attrName>
                                        </p:attrNameLst>
                                      </p:cBhvr>
                                      <p:tavLst>
                                        <p:tav tm="0">
                                          <p:val>
                                            <p:strVal val="#ppt_x"/>
                                          </p:val>
                                        </p:tav>
                                        <p:tav tm="100000">
                                          <p:val>
                                            <p:strVal val="#ppt_x"/>
                                          </p:val>
                                        </p:tav>
                                      </p:tavLst>
                                    </p:anim>
                                    <p:anim calcmode="lin" valueType="num">
                                      <p:cBhvr>
                                        <p:cTn id="44" dur="1000" fill="hold"/>
                                        <p:tgtEl>
                                          <p:spTgt spid="8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400"/>
                                  </p:stCondLst>
                                  <p:childTnLst>
                                    <p:set>
                                      <p:cBhvr>
                                        <p:cTn id="46" dur="1" fill="hold">
                                          <p:stCondLst>
                                            <p:cond delay="0"/>
                                          </p:stCondLst>
                                        </p:cTn>
                                        <p:tgtEl>
                                          <p:spTgt spid="92"/>
                                        </p:tgtEl>
                                        <p:attrNameLst>
                                          <p:attrName>style.visibility</p:attrName>
                                        </p:attrNameLst>
                                      </p:cBhvr>
                                      <p:to>
                                        <p:strVal val="visible"/>
                                      </p:to>
                                    </p:set>
                                    <p:animEffect transition="in" filter="fade">
                                      <p:cBhvr>
                                        <p:cTn id="47" dur="1000"/>
                                        <p:tgtEl>
                                          <p:spTgt spid="92"/>
                                        </p:tgtEl>
                                      </p:cBhvr>
                                    </p:animEffect>
                                    <p:anim calcmode="lin" valueType="num">
                                      <p:cBhvr>
                                        <p:cTn id="48" dur="1000" fill="hold"/>
                                        <p:tgtEl>
                                          <p:spTgt spid="92"/>
                                        </p:tgtEl>
                                        <p:attrNameLst>
                                          <p:attrName>ppt_x</p:attrName>
                                        </p:attrNameLst>
                                      </p:cBhvr>
                                      <p:tavLst>
                                        <p:tav tm="0">
                                          <p:val>
                                            <p:strVal val="#ppt_x"/>
                                          </p:val>
                                        </p:tav>
                                        <p:tav tm="100000">
                                          <p:val>
                                            <p:strVal val="#ppt_x"/>
                                          </p:val>
                                        </p:tav>
                                      </p:tavLst>
                                    </p:anim>
                                    <p:anim calcmode="lin" valueType="num">
                                      <p:cBhvr>
                                        <p:cTn id="49" dur="1000" fill="hold"/>
                                        <p:tgtEl>
                                          <p:spTgt spid="9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fade">
                                      <p:cBhvr>
                                        <p:cTn id="52" dur="1000"/>
                                        <p:tgtEl>
                                          <p:spTgt spid="87"/>
                                        </p:tgtEl>
                                      </p:cBhvr>
                                    </p:animEffect>
                                    <p:anim calcmode="lin" valueType="num">
                                      <p:cBhvr>
                                        <p:cTn id="53" dur="1000" fill="hold"/>
                                        <p:tgtEl>
                                          <p:spTgt spid="87"/>
                                        </p:tgtEl>
                                        <p:attrNameLst>
                                          <p:attrName>ppt_x</p:attrName>
                                        </p:attrNameLst>
                                      </p:cBhvr>
                                      <p:tavLst>
                                        <p:tav tm="0">
                                          <p:val>
                                            <p:strVal val="#ppt_x"/>
                                          </p:val>
                                        </p:tav>
                                        <p:tav tm="100000">
                                          <p:val>
                                            <p:strVal val="#ppt_x"/>
                                          </p:val>
                                        </p:tav>
                                      </p:tavLst>
                                    </p:anim>
                                    <p:anim calcmode="lin" valueType="num">
                                      <p:cBhvr>
                                        <p:cTn id="54" dur="1000" fill="hold"/>
                                        <p:tgtEl>
                                          <p:spTgt spid="87"/>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fade">
                                      <p:cBhvr>
                                        <p:cTn id="57" dur="1000"/>
                                        <p:tgtEl>
                                          <p:spTgt spid="91"/>
                                        </p:tgtEl>
                                      </p:cBhvr>
                                    </p:animEffect>
                                    <p:anim calcmode="lin" valueType="num">
                                      <p:cBhvr>
                                        <p:cTn id="58" dur="1000" fill="hold"/>
                                        <p:tgtEl>
                                          <p:spTgt spid="91"/>
                                        </p:tgtEl>
                                        <p:attrNameLst>
                                          <p:attrName>ppt_x</p:attrName>
                                        </p:attrNameLst>
                                      </p:cBhvr>
                                      <p:tavLst>
                                        <p:tav tm="0">
                                          <p:val>
                                            <p:strVal val="#ppt_x"/>
                                          </p:val>
                                        </p:tav>
                                        <p:tav tm="100000">
                                          <p:val>
                                            <p:strVal val="#ppt_x"/>
                                          </p:val>
                                        </p:tav>
                                      </p:tavLst>
                                    </p:anim>
                                    <p:anim calcmode="lin" valueType="num">
                                      <p:cBhvr>
                                        <p:cTn id="59" dur="1000" fill="hold"/>
                                        <p:tgtEl>
                                          <p:spTgt spid="9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800"/>
                                  </p:stCondLst>
                                  <p:childTnLst>
                                    <p:set>
                                      <p:cBhvr>
                                        <p:cTn id="61" dur="1" fill="hold">
                                          <p:stCondLst>
                                            <p:cond delay="0"/>
                                          </p:stCondLst>
                                        </p:cTn>
                                        <p:tgtEl>
                                          <p:spTgt spid="89"/>
                                        </p:tgtEl>
                                        <p:attrNameLst>
                                          <p:attrName>style.visibility</p:attrName>
                                        </p:attrNameLst>
                                      </p:cBhvr>
                                      <p:to>
                                        <p:strVal val="visible"/>
                                      </p:to>
                                    </p:set>
                                    <p:animEffect transition="in" filter="fade">
                                      <p:cBhvr>
                                        <p:cTn id="62" dur="1000"/>
                                        <p:tgtEl>
                                          <p:spTgt spid="89"/>
                                        </p:tgtEl>
                                      </p:cBhvr>
                                    </p:animEffect>
                                    <p:anim calcmode="lin" valueType="num">
                                      <p:cBhvr>
                                        <p:cTn id="63" dur="1000" fill="hold"/>
                                        <p:tgtEl>
                                          <p:spTgt spid="89"/>
                                        </p:tgtEl>
                                        <p:attrNameLst>
                                          <p:attrName>ppt_x</p:attrName>
                                        </p:attrNameLst>
                                      </p:cBhvr>
                                      <p:tavLst>
                                        <p:tav tm="0">
                                          <p:val>
                                            <p:strVal val="#ppt_x"/>
                                          </p:val>
                                        </p:tav>
                                        <p:tav tm="100000">
                                          <p:val>
                                            <p:strVal val="#ppt_x"/>
                                          </p:val>
                                        </p:tav>
                                      </p:tavLst>
                                    </p:anim>
                                    <p:anim calcmode="lin" valueType="num">
                                      <p:cBhvr>
                                        <p:cTn id="64" dur="1000" fill="hold"/>
                                        <p:tgtEl>
                                          <p:spTgt spid="8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800"/>
                                  </p:stCondLst>
                                  <p:childTnLst>
                                    <p:set>
                                      <p:cBhvr>
                                        <p:cTn id="66" dur="1" fill="hold">
                                          <p:stCondLst>
                                            <p:cond delay="0"/>
                                          </p:stCondLst>
                                        </p:cTn>
                                        <p:tgtEl>
                                          <p:spTgt spid="93"/>
                                        </p:tgtEl>
                                        <p:attrNameLst>
                                          <p:attrName>style.visibility</p:attrName>
                                        </p:attrNameLst>
                                      </p:cBhvr>
                                      <p:to>
                                        <p:strVal val="visible"/>
                                      </p:to>
                                    </p:set>
                                    <p:animEffect transition="in" filter="fade">
                                      <p:cBhvr>
                                        <p:cTn id="67" dur="1000"/>
                                        <p:tgtEl>
                                          <p:spTgt spid="93"/>
                                        </p:tgtEl>
                                      </p:cBhvr>
                                    </p:animEffect>
                                    <p:anim calcmode="lin" valueType="num">
                                      <p:cBhvr>
                                        <p:cTn id="68" dur="1000" fill="hold"/>
                                        <p:tgtEl>
                                          <p:spTgt spid="93"/>
                                        </p:tgtEl>
                                        <p:attrNameLst>
                                          <p:attrName>ppt_x</p:attrName>
                                        </p:attrNameLst>
                                      </p:cBhvr>
                                      <p:tavLst>
                                        <p:tav tm="0">
                                          <p:val>
                                            <p:strVal val="#ppt_x"/>
                                          </p:val>
                                        </p:tav>
                                        <p:tav tm="100000">
                                          <p:val>
                                            <p:strVal val="#ppt_x"/>
                                          </p:val>
                                        </p:tav>
                                      </p:tavLst>
                                    </p:anim>
                                    <p:anim calcmode="lin" valueType="num">
                                      <p:cBhvr>
                                        <p:cTn id="69" dur="1000" fill="hold"/>
                                        <p:tgtEl>
                                          <p:spTgt spid="93"/>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1200"/>
                                  </p:stCondLst>
                                  <p:childTnLst>
                                    <p:set>
                                      <p:cBhvr>
                                        <p:cTn id="71" dur="1" fill="hold">
                                          <p:stCondLst>
                                            <p:cond delay="0"/>
                                          </p:stCondLst>
                                        </p:cTn>
                                        <p:tgtEl>
                                          <p:spTgt spid="90"/>
                                        </p:tgtEl>
                                        <p:attrNameLst>
                                          <p:attrName>style.visibility</p:attrName>
                                        </p:attrNameLst>
                                      </p:cBhvr>
                                      <p:to>
                                        <p:strVal val="visible"/>
                                      </p:to>
                                    </p:set>
                                    <p:animEffect transition="in" filter="fade">
                                      <p:cBhvr>
                                        <p:cTn id="72" dur="1000"/>
                                        <p:tgtEl>
                                          <p:spTgt spid="90"/>
                                        </p:tgtEl>
                                      </p:cBhvr>
                                    </p:animEffect>
                                    <p:anim calcmode="lin" valueType="num">
                                      <p:cBhvr>
                                        <p:cTn id="73" dur="1000" fill="hold"/>
                                        <p:tgtEl>
                                          <p:spTgt spid="90"/>
                                        </p:tgtEl>
                                        <p:attrNameLst>
                                          <p:attrName>ppt_x</p:attrName>
                                        </p:attrNameLst>
                                      </p:cBhvr>
                                      <p:tavLst>
                                        <p:tav tm="0">
                                          <p:val>
                                            <p:strVal val="#ppt_x"/>
                                          </p:val>
                                        </p:tav>
                                        <p:tav tm="100000">
                                          <p:val>
                                            <p:strVal val="#ppt_x"/>
                                          </p:val>
                                        </p:tav>
                                      </p:tavLst>
                                    </p:anim>
                                    <p:anim calcmode="lin" valueType="num">
                                      <p:cBhvr>
                                        <p:cTn id="74" dur="1000" fill="hold"/>
                                        <p:tgtEl>
                                          <p:spTgt spid="90"/>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1200"/>
                                  </p:stCondLst>
                                  <p:childTnLst>
                                    <p:set>
                                      <p:cBhvr>
                                        <p:cTn id="76" dur="1" fill="hold">
                                          <p:stCondLst>
                                            <p:cond delay="0"/>
                                          </p:stCondLst>
                                        </p:cTn>
                                        <p:tgtEl>
                                          <p:spTgt spid="94"/>
                                        </p:tgtEl>
                                        <p:attrNameLst>
                                          <p:attrName>style.visibility</p:attrName>
                                        </p:attrNameLst>
                                      </p:cBhvr>
                                      <p:to>
                                        <p:strVal val="visible"/>
                                      </p:to>
                                    </p:set>
                                    <p:animEffect transition="in" filter="fade">
                                      <p:cBhvr>
                                        <p:cTn id="77" dur="1000"/>
                                        <p:tgtEl>
                                          <p:spTgt spid="94"/>
                                        </p:tgtEl>
                                      </p:cBhvr>
                                    </p:animEffect>
                                    <p:anim calcmode="lin" valueType="num">
                                      <p:cBhvr>
                                        <p:cTn id="78" dur="1000" fill="hold"/>
                                        <p:tgtEl>
                                          <p:spTgt spid="94"/>
                                        </p:tgtEl>
                                        <p:attrNameLst>
                                          <p:attrName>ppt_x</p:attrName>
                                        </p:attrNameLst>
                                      </p:cBhvr>
                                      <p:tavLst>
                                        <p:tav tm="0">
                                          <p:val>
                                            <p:strVal val="#ppt_x"/>
                                          </p:val>
                                        </p:tav>
                                        <p:tav tm="100000">
                                          <p:val>
                                            <p:strVal val="#ppt_x"/>
                                          </p:val>
                                        </p:tav>
                                      </p:tavLst>
                                    </p:anim>
                                    <p:anim calcmode="lin" valueType="num">
                                      <p:cBhvr>
                                        <p:cTn id="79" dur="1000" fill="hold"/>
                                        <p:tgtEl>
                                          <p:spTgt spid="9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1600"/>
                                  </p:stCondLst>
                                  <p:childTnLst>
                                    <p:set>
                                      <p:cBhvr>
                                        <p:cTn id="81" dur="1" fill="hold">
                                          <p:stCondLst>
                                            <p:cond delay="0"/>
                                          </p:stCondLst>
                                        </p:cTn>
                                        <p:tgtEl>
                                          <p:spTgt spid="151"/>
                                        </p:tgtEl>
                                        <p:attrNameLst>
                                          <p:attrName>style.visibility</p:attrName>
                                        </p:attrNameLst>
                                      </p:cBhvr>
                                      <p:to>
                                        <p:strVal val="visible"/>
                                      </p:to>
                                    </p:set>
                                    <p:animEffect transition="in" filter="fade">
                                      <p:cBhvr>
                                        <p:cTn id="82" dur="1000"/>
                                        <p:tgtEl>
                                          <p:spTgt spid="151"/>
                                        </p:tgtEl>
                                      </p:cBhvr>
                                    </p:animEffect>
                                    <p:anim calcmode="lin" valueType="num">
                                      <p:cBhvr>
                                        <p:cTn id="83" dur="1000" fill="hold"/>
                                        <p:tgtEl>
                                          <p:spTgt spid="151"/>
                                        </p:tgtEl>
                                        <p:attrNameLst>
                                          <p:attrName>ppt_x</p:attrName>
                                        </p:attrNameLst>
                                      </p:cBhvr>
                                      <p:tavLst>
                                        <p:tav tm="0">
                                          <p:val>
                                            <p:strVal val="#ppt_x"/>
                                          </p:val>
                                        </p:tav>
                                        <p:tav tm="100000">
                                          <p:val>
                                            <p:strVal val="#ppt_x"/>
                                          </p:val>
                                        </p:tav>
                                      </p:tavLst>
                                    </p:anim>
                                    <p:anim calcmode="lin" valueType="num">
                                      <p:cBhvr>
                                        <p:cTn id="84" dur="1000" fill="hold"/>
                                        <p:tgtEl>
                                          <p:spTgt spid="15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1600"/>
                                  </p:stCondLst>
                                  <p:childTnLst>
                                    <p:set>
                                      <p:cBhvr>
                                        <p:cTn id="86" dur="1" fill="hold">
                                          <p:stCondLst>
                                            <p:cond delay="0"/>
                                          </p:stCondLst>
                                        </p:cTn>
                                        <p:tgtEl>
                                          <p:spTgt spid="150"/>
                                        </p:tgtEl>
                                        <p:attrNameLst>
                                          <p:attrName>style.visibility</p:attrName>
                                        </p:attrNameLst>
                                      </p:cBhvr>
                                      <p:to>
                                        <p:strVal val="visible"/>
                                      </p:to>
                                    </p:set>
                                    <p:animEffect transition="in" filter="fade">
                                      <p:cBhvr>
                                        <p:cTn id="87" dur="1000"/>
                                        <p:tgtEl>
                                          <p:spTgt spid="150"/>
                                        </p:tgtEl>
                                      </p:cBhvr>
                                    </p:animEffect>
                                    <p:anim calcmode="lin" valueType="num">
                                      <p:cBhvr>
                                        <p:cTn id="88" dur="1000" fill="hold"/>
                                        <p:tgtEl>
                                          <p:spTgt spid="150"/>
                                        </p:tgtEl>
                                        <p:attrNameLst>
                                          <p:attrName>ppt_x</p:attrName>
                                        </p:attrNameLst>
                                      </p:cBhvr>
                                      <p:tavLst>
                                        <p:tav tm="0">
                                          <p:val>
                                            <p:strVal val="#ppt_x"/>
                                          </p:val>
                                        </p:tav>
                                        <p:tav tm="100000">
                                          <p:val>
                                            <p:strVal val="#ppt_x"/>
                                          </p:val>
                                        </p:tav>
                                      </p:tavLst>
                                    </p:anim>
                                    <p:anim calcmode="lin" valueType="num">
                                      <p:cBhvr>
                                        <p:cTn id="89" dur="1000" fill="hold"/>
                                        <p:tgtEl>
                                          <p:spTgt spid="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p:bldP spid="88" grpId="0"/>
      <p:bldP spid="89" grpId="0"/>
      <p:bldP spid="90" grpId="0"/>
      <p:bldP spid="91" grpId="0"/>
      <p:bldP spid="92" grpId="0"/>
      <p:bldP spid="93" grpId="0"/>
      <p:bldP spid="94" grpId="0"/>
      <p:bldP spid="150" grpId="0"/>
      <p:bldP spid="151"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 y="2185"/>
            <a:ext cx="11905488" cy="6853630"/>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898" y="1412777"/>
            <a:ext cx="10855844" cy="3516330"/>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874" y="600966"/>
            <a:ext cx="6088503" cy="4969188"/>
          </a:xfrm>
          <a:prstGeom prst="rect">
            <a:avLst/>
          </a:prstGeom>
        </p:spPr>
      </p:pic>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5146" y="-190804"/>
            <a:ext cx="6552728" cy="6552728"/>
          </a:xfrm>
          <a:prstGeom prst="rect">
            <a:avLst/>
          </a:prstGeom>
        </p:spPr>
      </p:pic>
      <p:sp>
        <p:nvSpPr>
          <p:cNvPr id="22" name="TextBox 6"/>
          <p:cNvSpPr txBox="1"/>
          <p:nvPr/>
        </p:nvSpPr>
        <p:spPr>
          <a:xfrm>
            <a:off x="4443338" y="698376"/>
            <a:ext cx="2958677" cy="2442592"/>
          </a:xfrm>
          <a:prstGeom prst="rect">
            <a:avLst/>
          </a:prstGeom>
          <a:noFill/>
        </p:spPr>
        <p:txBody>
          <a:bodyPr wrap="square" rtlCol="0">
            <a:spAutoFit/>
          </a:bodyPr>
          <a:lstStyle/>
          <a:p>
            <a:pPr algn="ctr">
              <a:lnSpc>
                <a:spcPct val="130000"/>
              </a:lnSpc>
            </a:pPr>
            <a:r>
              <a:rPr lang="en-US" altLang="zh-CN" sz="13000" b="1" dirty="0">
                <a:solidFill>
                  <a:srgbClr val="C30D23"/>
                </a:solidFill>
                <a:effectLst>
                  <a:outerShdw blurRad="38100" dist="38100" dir="2700000" algn="tl">
                    <a:srgbClr val="000000">
                      <a:alpha val="43137"/>
                    </a:srgbClr>
                  </a:outerShdw>
                </a:effectLst>
                <a:latin typeface="汉仪长艺体简" pitchFamily="49" charset="-122"/>
                <a:ea typeface="汉仪长艺体简" pitchFamily="49" charset="-122"/>
              </a:rPr>
              <a:t>03</a:t>
            </a:r>
            <a:endParaRPr lang="zh-CN" altLang="en-US" sz="13000" b="1" dirty="0">
              <a:solidFill>
                <a:srgbClr val="C30D23"/>
              </a:solidFill>
              <a:effectLst>
                <a:outerShdw blurRad="38100" dist="38100" dir="2700000" algn="tl">
                  <a:srgbClr val="000000">
                    <a:alpha val="43137"/>
                  </a:srgbClr>
                </a:outerShdw>
              </a:effectLst>
              <a:latin typeface="汉仪长艺体简" pitchFamily="49" charset="-122"/>
              <a:ea typeface="汉仪长艺体简" pitchFamily="49" charset="-122"/>
            </a:endParaRPr>
          </a:p>
        </p:txBody>
      </p:sp>
      <p:sp>
        <p:nvSpPr>
          <p:cNvPr id="23" name="TextBox 5"/>
          <p:cNvSpPr txBox="1"/>
          <p:nvPr/>
        </p:nvSpPr>
        <p:spPr>
          <a:xfrm>
            <a:off x="4731370" y="3371508"/>
            <a:ext cx="3024336" cy="1569660"/>
          </a:xfrm>
          <a:prstGeom prst="rect">
            <a:avLst/>
          </a:prstGeom>
          <a:noFill/>
        </p:spPr>
        <p:txBody>
          <a:bodyPr wrap="square" rtlCol="0">
            <a:spAutoFit/>
          </a:bodyPr>
          <a:lstStyle/>
          <a:p>
            <a:r>
              <a:rPr lang="zh-CN" altLang="en-US" sz="4800" b="1" dirty="0">
                <a:latin typeface="汉仪长艺体简" pitchFamily="49" charset="-122"/>
                <a:ea typeface="汉仪长艺体简" pitchFamily="49" charset="-122"/>
              </a:rPr>
              <a:t>此处添加</a:t>
            </a:r>
            <a:endParaRPr lang="en-US" altLang="zh-CN" sz="4800" b="1" dirty="0">
              <a:latin typeface="汉仪长艺体简" pitchFamily="49" charset="-122"/>
              <a:ea typeface="汉仪长艺体简" pitchFamily="49" charset="-122"/>
            </a:endParaRPr>
          </a:p>
          <a:p>
            <a:r>
              <a:rPr lang="zh-CN" altLang="en-US" sz="4800" b="1" dirty="0">
                <a:latin typeface="汉仪长艺体简" pitchFamily="49" charset="-122"/>
                <a:ea typeface="汉仪长艺体简" pitchFamily="49" charset="-122"/>
              </a:rPr>
              <a:t>您的标题</a:t>
            </a:r>
          </a:p>
        </p:txBody>
      </p:sp>
      <p:sp>
        <p:nvSpPr>
          <p:cNvPr id="2" name="椭圆 1"/>
          <p:cNvSpPr/>
          <p:nvPr/>
        </p:nvSpPr>
        <p:spPr>
          <a:xfrm>
            <a:off x="4803378" y="980728"/>
            <a:ext cx="2232248" cy="2232248"/>
          </a:xfrm>
          <a:prstGeom prst="ellipse">
            <a:avLst/>
          </a:prstGeom>
          <a:noFill/>
          <a:ln w="57150">
            <a:solidFill>
              <a:srgbClr val="C30D2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9352" y="369575"/>
            <a:ext cx="1008112" cy="1222858"/>
          </a:xfrm>
          <a:prstGeom prst="rect">
            <a:avLst/>
          </a:prstGeom>
        </p:spPr>
      </p:pic>
      <p:grpSp>
        <p:nvGrpSpPr>
          <p:cNvPr id="3" name="组合 2"/>
          <p:cNvGrpSpPr/>
          <p:nvPr/>
        </p:nvGrpSpPr>
        <p:grpSpPr>
          <a:xfrm>
            <a:off x="7950538" y="4581128"/>
            <a:ext cx="2929204" cy="2008103"/>
            <a:chOff x="7950538" y="4581128"/>
            <a:chExt cx="2929204" cy="2008103"/>
          </a:xfrm>
        </p:grpSpPr>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0538" y="4581128"/>
              <a:ext cx="1568136" cy="1978053"/>
            </a:xfrm>
            <a:prstGeom prst="rect">
              <a:avLst/>
            </a:prstGeom>
          </p:spPr>
        </p:pic>
        <p:pic>
          <p:nvPicPr>
            <p:cNvPr id="16" name="图片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78730" y="5074270"/>
              <a:ext cx="1201012" cy="1514961"/>
            </a:xfrm>
            <a:prstGeom prst="rect">
              <a:avLst/>
            </a:prstGeom>
          </p:spPr>
        </p:pic>
      </p:grpSp>
      <p:pic>
        <p:nvPicPr>
          <p:cNvPr id="17" name="图片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26359" y="3263441"/>
            <a:ext cx="533083" cy="646639"/>
          </a:xfrm>
          <a:prstGeom prst="rect">
            <a:avLst/>
          </a:prstGeom>
        </p:spPr>
      </p:pic>
      <p:pic>
        <p:nvPicPr>
          <p:cNvPr id="24" name="图片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95656" y="1455457"/>
            <a:ext cx="736320" cy="893170"/>
          </a:xfrm>
          <a:prstGeom prst="rect">
            <a:avLst/>
          </a:prstGeom>
        </p:spPr>
      </p:pic>
      <p:pic>
        <p:nvPicPr>
          <p:cNvPr id="27" name="图片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8663558" flipH="1">
            <a:off x="3867456" y="1514020"/>
            <a:ext cx="761796" cy="808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3"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1+#ppt_w/2"/>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ircle(in)">
                                      <p:cBhvr>
                                        <p:cTn id="31" dur="2000"/>
                                        <p:tgtEl>
                                          <p:spTgt spid="2"/>
                                        </p:tgtEl>
                                      </p:cBhvr>
                                    </p:animEffect>
                                  </p:childTnLst>
                                </p:cTn>
                              </p:par>
                            </p:childTnLst>
                          </p:cTn>
                        </p:par>
                        <p:par>
                          <p:cTn id="32" fill="hold">
                            <p:stCondLst>
                              <p:cond delay="5000"/>
                            </p:stCondLst>
                            <p:childTnLst>
                              <p:par>
                                <p:cTn id="33" presetID="53" presetClass="entr" presetSubtype="16"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55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3"/>
                                        </p:tgtEl>
                                        <p:attrNameLst>
                                          <p:attrName>ppt_y</p:attrName>
                                        </p:attrNameLst>
                                      </p:cBhvr>
                                      <p:tavLst>
                                        <p:tav tm="0">
                                          <p:val>
                                            <p:strVal val="#ppt_y"/>
                                          </p:val>
                                        </p:tav>
                                        <p:tav tm="100000">
                                          <p:val>
                                            <p:strVal val="#ppt_y"/>
                                          </p:val>
                                        </p:tav>
                                      </p:tavLst>
                                    </p:anim>
                                    <p:anim calcmode="lin" valueType="num">
                                      <p:cBhvr>
                                        <p:cTn id="4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3"/>
                                        </p:tgtEl>
                                      </p:cBhvr>
                                    </p:animEffect>
                                  </p:childTnLst>
                                </p:cTn>
                              </p:par>
                            </p:childTnLst>
                          </p:cTn>
                        </p:par>
                        <p:par>
                          <p:cTn id="46" fill="hold">
                            <p:stCondLst>
                              <p:cond delay="6349"/>
                            </p:stCondLst>
                            <p:childTnLst>
                              <p:par>
                                <p:cTn id="47" presetID="31"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1000" fill="hold"/>
                                        <p:tgtEl>
                                          <p:spTgt spid="24"/>
                                        </p:tgtEl>
                                        <p:attrNameLst>
                                          <p:attrName>ppt_w</p:attrName>
                                        </p:attrNameLst>
                                      </p:cBhvr>
                                      <p:tavLst>
                                        <p:tav tm="0">
                                          <p:val>
                                            <p:fltVal val="0"/>
                                          </p:val>
                                        </p:tav>
                                        <p:tav tm="100000">
                                          <p:val>
                                            <p:strVal val="#ppt_w"/>
                                          </p:val>
                                        </p:tav>
                                      </p:tavLst>
                                    </p:anim>
                                    <p:anim calcmode="lin" valueType="num">
                                      <p:cBhvr>
                                        <p:cTn id="50" dur="1000" fill="hold"/>
                                        <p:tgtEl>
                                          <p:spTgt spid="24"/>
                                        </p:tgtEl>
                                        <p:attrNameLst>
                                          <p:attrName>ppt_h</p:attrName>
                                        </p:attrNameLst>
                                      </p:cBhvr>
                                      <p:tavLst>
                                        <p:tav tm="0">
                                          <p:val>
                                            <p:fltVal val="0"/>
                                          </p:val>
                                        </p:tav>
                                        <p:tav tm="100000">
                                          <p:val>
                                            <p:strVal val="#ppt_h"/>
                                          </p:val>
                                        </p:tav>
                                      </p:tavLst>
                                    </p:anim>
                                    <p:anim calcmode="lin" valueType="num">
                                      <p:cBhvr>
                                        <p:cTn id="51" dur="1000" fill="hold"/>
                                        <p:tgtEl>
                                          <p:spTgt spid="24"/>
                                        </p:tgtEl>
                                        <p:attrNameLst>
                                          <p:attrName>style.rotation</p:attrName>
                                        </p:attrNameLst>
                                      </p:cBhvr>
                                      <p:tavLst>
                                        <p:tav tm="0">
                                          <p:val>
                                            <p:fltVal val="90"/>
                                          </p:val>
                                        </p:tav>
                                        <p:tav tm="100000">
                                          <p:val>
                                            <p:fltVal val="0"/>
                                          </p:val>
                                        </p:tav>
                                      </p:tavLst>
                                    </p:anim>
                                    <p:animEffect transition="in" filter="fade">
                                      <p:cBhvr>
                                        <p:cTn id="52" dur="1000"/>
                                        <p:tgtEl>
                                          <p:spTgt spid="24"/>
                                        </p:tgtEl>
                                      </p:cBhvr>
                                    </p:animEffect>
                                  </p:childTnLst>
                                </p:cTn>
                              </p:par>
                            </p:childTnLst>
                          </p:cTn>
                        </p:par>
                        <p:par>
                          <p:cTn id="53" fill="hold">
                            <p:stCondLst>
                              <p:cond delay="7349"/>
                            </p:stCondLst>
                            <p:childTnLst>
                              <p:par>
                                <p:cTn id="54" presetID="42" presetClass="entr" presetSubtype="0"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par>
                          <p:cTn id="59" fill="hold">
                            <p:stCondLst>
                              <p:cond delay="8349"/>
                            </p:stCondLst>
                            <p:childTnLst>
                              <p:par>
                                <p:cTn id="60" presetID="31" presetClass="entr" presetSubtype="0"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childTnLst>
                          </p:cTn>
                        </p:par>
                        <p:par>
                          <p:cTn id="66" fill="hold">
                            <p:stCondLst>
                              <p:cond delay="9349"/>
                            </p:stCondLst>
                            <p:childTnLst>
                              <p:par>
                                <p:cTn id="67" presetID="32" presetClass="emph" presetSubtype="0" fill="hold" grpId="1" nodeType="afterEffect">
                                  <p:stCondLst>
                                    <p:cond delay="0"/>
                                  </p:stCondLst>
                                  <p:childTnLst>
                                    <p:animRot by="120000">
                                      <p:cBhvr>
                                        <p:cTn id="68" dur="100" fill="hold">
                                          <p:stCondLst>
                                            <p:cond delay="0"/>
                                          </p:stCondLst>
                                        </p:cTn>
                                        <p:tgtEl>
                                          <p:spTgt spid="22"/>
                                        </p:tgtEl>
                                        <p:attrNameLst>
                                          <p:attrName>r</p:attrName>
                                        </p:attrNameLst>
                                      </p:cBhvr>
                                    </p:animRot>
                                    <p:animRot by="-240000">
                                      <p:cBhvr>
                                        <p:cTn id="69" dur="200" fill="hold">
                                          <p:stCondLst>
                                            <p:cond delay="200"/>
                                          </p:stCondLst>
                                        </p:cTn>
                                        <p:tgtEl>
                                          <p:spTgt spid="22"/>
                                        </p:tgtEl>
                                        <p:attrNameLst>
                                          <p:attrName>r</p:attrName>
                                        </p:attrNameLst>
                                      </p:cBhvr>
                                    </p:animRot>
                                    <p:animRot by="240000">
                                      <p:cBhvr>
                                        <p:cTn id="70" dur="200" fill="hold">
                                          <p:stCondLst>
                                            <p:cond delay="400"/>
                                          </p:stCondLst>
                                        </p:cTn>
                                        <p:tgtEl>
                                          <p:spTgt spid="22"/>
                                        </p:tgtEl>
                                        <p:attrNameLst>
                                          <p:attrName>r</p:attrName>
                                        </p:attrNameLst>
                                      </p:cBhvr>
                                    </p:animRot>
                                    <p:animRot by="-240000">
                                      <p:cBhvr>
                                        <p:cTn id="71" dur="200" fill="hold">
                                          <p:stCondLst>
                                            <p:cond delay="600"/>
                                          </p:stCondLst>
                                        </p:cTn>
                                        <p:tgtEl>
                                          <p:spTgt spid="22"/>
                                        </p:tgtEl>
                                        <p:attrNameLst>
                                          <p:attrName>r</p:attrName>
                                        </p:attrNameLst>
                                      </p:cBhvr>
                                    </p:animRot>
                                    <p:animRot by="120000">
                                      <p:cBhvr>
                                        <p:cTn id="72" dur="200" fill="hold">
                                          <p:stCondLst>
                                            <p:cond delay="800"/>
                                          </p:stCondLst>
                                        </p:cTn>
                                        <p:tgtEl>
                                          <p:spTgt spid="22"/>
                                        </p:tgtEl>
                                        <p:attrNameLst>
                                          <p:attrName>r</p:attrName>
                                        </p:attrNameLst>
                                      </p:cBhvr>
                                    </p:animRot>
                                  </p:childTnLst>
                                </p:cTn>
                              </p:par>
                              <p:par>
                                <p:cTn id="73" presetID="26" presetClass="emph" presetSubtype="0" fill="hold" grpId="1" nodeType="withEffect">
                                  <p:stCondLst>
                                    <p:cond delay="0"/>
                                  </p:stCondLst>
                                  <p:iterate type="lt">
                                    <p:tmPct val="0"/>
                                  </p:iterate>
                                  <p:childTnLst>
                                    <p:animEffect transition="out" filter="fade">
                                      <p:cBhvr>
                                        <p:cTn id="74" dur="500" tmFilter="0, 0; .2, .5; .8, .5; 1, 0"/>
                                        <p:tgtEl>
                                          <p:spTgt spid="23"/>
                                        </p:tgtEl>
                                      </p:cBhvr>
                                    </p:animEffect>
                                    <p:animScale>
                                      <p:cBhvr>
                                        <p:cTn id="75"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3" grpId="0"/>
      <p:bldP spid="23" grpId="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4B84"/>
        </a:solid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 y="0"/>
            <a:ext cx="11905488" cy="6858000"/>
          </a:xfrm>
          <a:prstGeom prst="rect">
            <a:avLst/>
          </a:prstGeom>
        </p:spPr>
      </p:pic>
      <p:pic>
        <p:nvPicPr>
          <p:cNvPr id="86" name="图片占位符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4004" y="1487884"/>
            <a:ext cx="2301556" cy="2103622"/>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87" name="图片占位符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3990" y="1630698"/>
            <a:ext cx="2301556" cy="2301556"/>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88" name="图片占位符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6585" y="4192783"/>
            <a:ext cx="2185021" cy="2044529"/>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89" name="图片占位符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3241" y="1973233"/>
            <a:ext cx="2301556" cy="2301556"/>
          </a:xfrm>
          <a:prstGeom prst="ellipse">
            <a:avLst/>
          </a:prstGeom>
          <a:blipFill>
            <a:blip r:embed="rId8"/>
            <a:stretch>
              <a:fillRect/>
            </a:stretch>
          </a:blip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90" name="图片占位符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22962" y="3745313"/>
            <a:ext cx="2301556" cy="2301556"/>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
        <p:nvSpPr>
          <p:cNvPr id="91" name="Rounded Rectangle 36"/>
          <p:cNvSpPr/>
          <p:nvPr/>
        </p:nvSpPr>
        <p:spPr>
          <a:xfrm>
            <a:off x="9986718" y="1921821"/>
            <a:ext cx="1513404" cy="275338"/>
          </a:xfrm>
          <a:prstGeom prst="roundRect">
            <a:avLst>
              <a:gd name="adj" fmla="val 50000"/>
            </a:avLst>
          </a:prstGeom>
          <a:solidFill>
            <a:srgbClr val="C30D23"/>
          </a:solidFill>
          <a:ln>
            <a:noFill/>
          </a:ln>
          <a:effectLst/>
        </p:spPr>
        <p:style>
          <a:lnRef idx="1">
            <a:schemeClr val="accent1"/>
          </a:lnRef>
          <a:fillRef idx="3">
            <a:schemeClr val="accent1"/>
          </a:fillRef>
          <a:effectRef idx="2">
            <a:schemeClr val="accent1"/>
          </a:effectRef>
          <a:fontRef idx="minor">
            <a:schemeClr val="lt1"/>
          </a:fontRef>
        </p:style>
        <p:txBody>
          <a:bodyPr lIns="120098" tIns="0" rIns="0" bIns="60049" rtlCol="0" anchor="t"/>
          <a:lstStyle/>
          <a:p>
            <a:r>
              <a:rPr lang="zh-CN" altLang="en-US" sz="1200" b="1" dirty="0">
                <a:latin typeface="方正稚艺_GBK" pitchFamily="65" charset="-122"/>
                <a:ea typeface="方正稚艺_GBK" pitchFamily="65" charset="-122"/>
                <a:cs typeface="Source Sans Pro ExtraLight"/>
              </a:rPr>
              <a:t>点击右键更改图片</a:t>
            </a:r>
            <a:endParaRPr lang="en-US" altLang="zh-CN" sz="1200" b="1" dirty="0">
              <a:latin typeface="方正稚艺_GBK" pitchFamily="65" charset="-122"/>
              <a:ea typeface="方正稚艺_GBK" pitchFamily="65" charset="-122"/>
              <a:cs typeface="Source Sans Pro ExtraLight"/>
            </a:endParaRPr>
          </a:p>
        </p:txBody>
      </p:sp>
      <p:sp>
        <p:nvSpPr>
          <p:cNvPr id="92" name="Rounded Rectangle 33"/>
          <p:cNvSpPr/>
          <p:nvPr/>
        </p:nvSpPr>
        <p:spPr>
          <a:xfrm>
            <a:off x="5067304" y="3871483"/>
            <a:ext cx="1464266" cy="275338"/>
          </a:xfrm>
          <a:prstGeom prst="roundRect">
            <a:avLst>
              <a:gd name="adj" fmla="val 50000"/>
            </a:avLst>
          </a:prstGeom>
          <a:solidFill>
            <a:srgbClr val="C30D23"/>
          </a:solidFill>
          <a:ln>
            <a:noFill/>
          </a:ln>
          <a:effectLst/>
        </p:spPr>
        <p:style>
          <a:lnRef idx="1">
            <a:schemeClr val="accent1"/>
          </a:lnRef>
          <a:fillRef idx="3">
            <a:schemeClr val="accent1"/>
          </a:fillRef>
          <a:effectRef idx="2">
            <a:schemeClr val="accent1"/>
          </a:effectRef>
          <a:fontRef idx="minor">
            <a:schemeClr val="lt1"/>
          </a:fontRef>
        </p:style>
        <p:txBody>
          <a:bodyPr lIns="120098" tIns="0" rIns="0" bIns="60049" rtlCol="0" anchor="t"/>
          <a:lstStyle/>
          <a:p>
            <a:r>
              <a:rPr lang="zh-CN" altLang="en-US" sz="1200" b="1" dirty="0">
                <a:latin typeface="方正稚艺_GBK" pitchFamily="65" charset="-122"/>
                <a:ea typeface="方正稚艺_GBK" pitchFamily="65" charset="-122"/>
                <a:cs typeface="Source Sans Pro ExtraLight"/>
              </a:rPr>
              <a:t>点击右键更改图片</a:t>
            </a:r>
            <a:endParaRPr lang="en-US" altLang="zh-CN" sz="1200" b="1" dirty="0">
              <a:latin typeface="方正稚艺_GBK" pitchFamily="65" charset="-122"/>
              <a:ea typeface="方正稚艺_GBK" pitchFamily="65" charset="-122"/>
              <a:cs typeface="Source Sans Pro ExtraLight"/>
            </a:endParaRPr>
          </a:p>
        </p:txBody>
      </p:sp>
      <p:sp>
        <p:nvSpPr>
          <p:cNvPr id="93" name="Rounded Rectangle 32"/>
          <p:cNvSpPr/>
          <p:nvPr/>
        </p:nvSpPr>
        <p:spPr>
          <a:xfrm>
            <a:off x="2362441" y="2099404"/>
            <a:ext cx="1648849" cy="275338"/>
          </a:xfrm>
          <a:prstGeom prst="roundRect">
            <a:avLst>
              <a:gd name="adj" fmla="val 50000"/>
            </a:avLst>
          </a:prstGeom>
          <a:solidFill>
            <a:srgbClr val="C30D23"/>
          </a:solidFill>
          <a:ln>
            <a:noFill/>
          </a:ln>
          <a:effectLst/>
        </p:spPr>
        <p:style>
          <a:lnRef idx="1">
            <a:schemeClr val="accent1"/>
          </a:lnRef>
          <a:fillRef idx="3">
            <a:schemeClr val="accent1"/>
          </a:fillRef>
          <a:effectRef idx="2">
            <a:schemeClr val="accent1"/>
          </a:effectRef>
          <a:fontRef idx="minor">
            <a:schemeClr val="lt1"/>
          </a:fontRef>
        </p:style>
        <p:txBody>
          <a:bodyPr lIns="120098" tIns="0" rIns="0" bIns="60049" rtlCol="0" anchor="t"/>
          <a:lstStyle/>
          <a:p>
            <a:r>
              <a:rPr lang="zh-CN" altLang="en-US" sz="1200" b="1" dirty="0">
                <a:latin typeface="方正稚艺_GBK" pitchFamily="65" charset="-122"/>
                <a:ea typeface="方正稚艺_GBK" pitchFamily="65" charset="-122"/>
                <a:cs typeface="Source Sans Pro ExtraLight"/>
              </a:rPr>
              <a:t>点击右键更改图片</a:t>
            </a:r>
            <a:endParaRPr lang="en-US" sz="1200" b="1" dirty="0">
              <a:latin typeface="方正稚艺_GBK" pitchFamily="65" charset="-122"/>
              <a:ea typeface="方正稚艺_GBK" pitchFamily="65" charset="-122"/>
              <a:cs typeface="Source Sans Pro ExtraLight"/>
            </a:endParaRPr>
          </a:p>
        </p:txBody>
      </p:sp>
      <p:sp>
        <p:nvSpPr>
          <p:cNvPr id="94" name="Rounded Rectangle 34"/>
          <p:cNvSpPr/>
          <p:nvPr/>
        </p:nvSpPr>
        <p:spPr>
          <a:xfrm>
            <a:off x="6720142" y="1514684"/>
            <a:ext cx="1539620" cy="275338"/>
          </a:xfrm>
          <a:prstGeom prst="roundRect">
            <a:avLst>
              <a:gd name="adj" fmla="val 50000"/>
            </a:avLst>
          </a:prstGeom>
          <a:solidFill>
            <a:srgbClr val="C30D23"/>
          </a:solidFill>
          <a:ln>
            <a:noFill/>
          </a:ln>
          <a:effectLst/>
        </p:spPr>
        <p:style>
          <a:lnRef idx="1">
            <a:schemeClr val="accent1"/>
          </a:lnRef>
          <a:fillRef idx="3">
            <a:schemeClr val="accent1"/>
          </a:fillRef>
          <a:effectRef idx="2">
            <a:schemeClr val="accent1"/>
          </a:effectRef>
          <a:fontRef idx="minor">
            <a:schemeClr val="lt1"/>
          </a:fontRef>
        </p:style>
        <p:txBody>
          <a:bodyPr lIns="120098" tIns="0" rIns="0" bIns="60049" rtlCol="0" anchor="t"/>
          <a:lstStyle/>
          <a:p>
            <a:r>
              <a:rPr lang="zh-CN" altLang="en-US" sz="1200" b="1" dirty="0">
                <a:latin typeface="方正稚艺_GBK" pitchFamily="65" charset="-122"/>
                <a:ea typeface="方正稚艺_GBK" pitchFamily="65" charset="-122"/>
                <a:cs typeface="Source Sans Pro ExtraLight"/>
              </a:rPr>
              <a:t>点击右键更改图片</a:t>
            </a:r>
            <a:endParaRPr lang="en-US" altLang="zh-CN" sz="1200" b="1" dirty="0">
              <a:latin typeface="方正稚艺_GBK" pitchFamily="65" charset="-122"/>
              <a:ea typeface="方正稚艺_GBK" pitchFamily="65" charset="-122"/>
              <a:cs typeface="Source Sans Pro ExtraLight"/>
            </a:endParaRPr>
          </a:p>
        </p:txBody>
      </p:sp>
      <p:sp>
        <p:nvSpPr>
          <p:cNvPr id="95" name="Rounded Rectangle 35"/>
          <p:cNvSpPr/>
          <p:nvPr/>
        </p:nvSpPr>
        <p:spPr>
          <a:xfrm>
            <a:off x="8527117" y="4529090"/>
            <a:ext cx="1748869" cy="275338"/>
          </a:xfrm>
          <a:prstGeom prst="roundRect">
            <a:avLst>
              <a:gd name="adj" fmla="val 50000"/>
            </a:avLst>
          </a:prstGeom>
          <a:solidFill>
            <a:srgbClr val="C30D23"/>
          </a:solidFill>
          <a:ln>
            <a:noFill/>
          </a:ln>
          <a:effectLst/>
        </p:spPr>
        <p:style>
          <a:lnRef idx="1">
            <a:schemeClr val="accent1"/>
          </a:lnRef>
          <a:fillRef idx="3">
            <a:schemeClr val="accent1"/>
          </a:fillRef>
          <a:effectRef idx="2">
            <a:schemeClr val="accent1"/>
          </a:effectRef>
          <a:fontRef idx="minor">
            <a:schemeClr val="lt1"/>
          </a:fontRef>
        </p:style>
        <p:txBody>
          <a:bodyPr lIns="120098" tIns="0" rIns="0" bIns="60049" rtlCol="0" anchor="t"/>
          <a:lstStyle/>
          <a:p>
            <a:r>
              <a:rPr lang="zh-CN" altLang="en-US" sz="1400" b="1" dirty="0">
                <a:latin typeface="方正稚艺_GBK" pitchFamily="65" charset="-122"/>
                <a:ea typeface="方正稚艺_GBK" pitchFamily="65" charset="-122"/>
                <a:cs typeface="Source Sans Pro ExtraLight"/>
              </a:rPr>
              <a:t>点击右键更改图片</a:t>
            </a:r>
            <a:endParaRPr lang="en-US" altLang="zh-CN" sz="1400" b="1" dirty="0">
              <a:latin typeface="方正稚艺_GBK" pitchFamily="65" charset="-122"/>
              <a:ea typeface="方正稚艺_GBK" pitchFamily="65" charset="-122"/>
              <a:cs typeface="Source Sans Pro ExtraLight"/>
            </a:endParaRPr>
          </a:p>
        </p:txBody>
      </p:sp>
      <p:grpSp>
        <p:nvGrpSpPr>
          <p:cNvPr id="18" name="组合 17"/>
          <p:cNvGrpSpPr/>
          <p:nvPr/>
        </p:nvGrpSpPr>
        <p:grpSpPr>
          <a:xfrm>
            <a:off x="343159" y="252262"/>
            <a:ext cx="4142700" cy="584450"/>
            <a:chOff x="4261425" y="611634"/>
            <a:chExt cx="4142700" cy="584449"/>
          </a:xfrm>
        </p:grpSpPr>
        <p:sp>
          <p:nvSpPr>
            <p:cNvPr id="19" name="圆角矩形 18"/>
            <p:cNvSpPr/>
            <p:nvPr/>
          </p:nvSpPr>
          <p:spPr>
            <a:xfrm>
              <a:off x="4261425" y="611634"/>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89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sp>
          <p:nvSpPr>
            <p:cNvPr id="20" name="圆角矩形 19"/>
            <p:cNvSpPr/>
            <p:nvPr/>
          </p:nvSpPr>
          <p:spPr>
            <a:xfrm>
              <a:off x="4282860" y="627605"/>
              <a:ext cx="4088103" cy="551953"/>
            </a:xfrm>
            <a:prstGeom prst="roundRect">
              <a:avLst>
                <a:gd name="adj" fmla="val 50000"/>
              </a:avLst>
            </a:prstGeom>
            <a:gradFill flip="none" rotWithShape="1">
              <a:gsLst>
                <a:gs pos="0">
                  <a:schemeClr val="bg1">
                    <a:lumMod val="89000"/>
                  </a:schemeClr>
                </a:gs>
                <a:gs pos="67000">
                  <a:srgbClr val="F9F9F9"/>
                </a:gs>
              </a:gsLst>
              <a:lin ang="81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grpSp>
      <p:sp>
        <p:nvSpPr>
          <p:cNvPr id="21" name="TextBox 5"/>
          <p:cNvSpPr txBox="1"/>
          <p:nvPr/>
        </p:nvSpPr>
        <p:spPr>
          <a:xfrm>
            <a:off x="813451" y="307760"/>
            <a:ext cx="3046077" cy="523220"/>
          </a:xfrm>
          <a:prstGeom prst="rect">
            <a:avLst/>
          </a:prstGeom>
          <a:noFill/>
        </p:spPr>
        <p:txBody>
          <a:bodyPr wrap="square" rtlCol="0">
            <a:spAutoFit/>
          </a:bodyPr>
          <a:lstStyle/>
          <a:p>
            <a:r>
              <a:rPr lang="zh-CN" altLang="en-US" sz="2800" b="1" dirty="0">
                <a:solidFill>
                  <a:srgbClr val="C30D23"/>
                </a:solidFill>
                <a:latin typeface="方正稚艺_GBK" pitchFamily="65" charset="-122"/>
                <a:ea typeface="方正稚艺_GBK" pitchFamily="65" charset="-122"/>
              </a:rPr>
              <a:t>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1"/>
                                            </p:tgtEl>
                                            <p:attrNameLst>
                                              <p:attrName>ppt_y</p:attrName>
                                            </p:attrNameLst>
                                          </p:cBhvr>
                                          <p:tavLst>
                                            <p:tav tm="0">
                                              <p:val>
                                                <p:strVal val="#ppt_y"/>
                                              </p:val>
                                            </p:tav>
                                            <p:tav tm="100000">
                                              <p:val>
                                                <p:strVal val="#ppt_y"/>
                                              </p:val>
                                            </p:tav>
                                          </p:tavLst>
                                        </p:anim>
                                        <p:anim calcmode="lin" valueType="num">
                                          <p:cBhvr>
                                            <p:cTn id="1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1"/>
                                            </p:tgtEl>
                                          </p:cBhvr>
                                        </p:animEffect>
                                      </p:childTnLst>
                                    </p:cTn>
                                  </p:par>
                                </p:childTnLst>
                              </p:cTn>
                            </p:par>
                            <p:par>
                              <p:cTn id="18" fill="hold">
                                <p:stCondLst>
                                  <p:cond delay="1350"/>
                                </p:stCondLst>
                                <p:childTnLst>
                                  <p:par>
                                    <p:cTn id="19" presetID="2" presetClass="entr" presetSubtype="9" accel="65000" fill="hold" nodeType="afterEffect" p14:presetBounceEnd="58000">
                                      <p:stCondLst>
                                        <p:cond delay="0"/>
                                      </p:stCondLst>
                                      <p:childTnLst>
                                        <p:set>
                                          <p:cBhvr>
                                            <p:cTn id="20" dur="1" fill="hold">
                                              <p:stCondLst>
                                                <p:cond delay="0"/>
                                              </p:stCondLst>
                                            </p:cTn>
                                            <p:tgtEl>
                                              <p:spTgt spid="89"/>
                                            </p:tgtEl>
                                            <p:attrNameLst>
                                              <p:attrName>style.visibility</p:attrName>
                                            </p:attrNameLst>
                                          </p:cBhvr>
                                          <p:to>
                                            <p:strVal val="visible"/>
                                          </p:to>
                                        </p:set>
                                        <p:anim calcmode="lin" valueType="num" p14:bounceEnd="58000">
                                          <p:cBhvr additive="base">
                                            <p:cTn id="21" dur="1500" fill="hold"/>
                                            <p:tgtEl>
                                              <p:spTgt spid="89"/>
                                            </p:tgtEl>
                                            <p:attrNameLst>
                                              <p:attrName>ppt_x</p:attrName>
                                            </p:attrNameLst>
                                          </p:cBhvr>
                                          <p:tavLst>
                                            <p:tav tm="0">
                                              <p:val>
                                                <p:strVal val="0-#ppt_w/2"/>
                                              </p:val>
                                            </p:tav>
                                            <p:tav tm="100000">
                                              <p:val>
                                                <p:strVal val="#ppt_x"/>
                                              </p:val>
                                            </p:tav>
                                          </p:tavLst>
                                        </p:anim>
                                        <p:anim calcmode="lin" valueType="num" p14:bounceEnd="58000">
                                          <p:cBhvr additive="base">
                                            <p:cTn id="22" dur="1500" fill="hold"/>
                                            <p:tgtEl>
                                              <p:spTgt spid="89"/>
                                            </p:tgtEl>
                                            <p:attrNameLst>
                                              <p:attrName>ppt_y</p:attrName>
                                            </p:attrNameLst>
                                          </p:cBhvr>
                                          <p:tavLst>
                                            <p:tav tm="0">
                                              <p:val>
                                                <p:strVal val="0-#ppt_h/2"/>
                                              </p:val>
                                            </p:tav>
                                            <p:tav tm="100000">
                                              <p:val>
                                                <p:strVal val="#ppt_y"/>
                                              </p:val>
                                            </p:tav>
                                          </p:tavLst>
                                        </p:anim>
                                      </p:childTnLst>
                                    </p:cTn>
                                  </p:par>
                                  <p:par>
                                    <p:cTn id="23" presetID="2" presetClass="entr" presetSubtype="1" accel="65000" fill="hold" nodeType="withEffect" p14:presetBounceEnd="58000">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14:bounceEnd="58000">
                                          <p:cBhvr additive="base">
                                            <p:cTn id="25" dur="1500" fill="hold"/>
                                            <p:tgtEl>
                                              <p:spTgt spid="90"/>
                                            </p:tgtEl>
                                            <p:attrNameLst>
                                              <p:attrName>ppt_x</p:attrName>
                                            </p:attrNameLst>
                                          </p:cBhvr>
                                          <p:tavLst>
                                            <p:tav tm="0">
                                              <p:val>
                                                <p:strVal val="#ppt_x"/>
                                              </p:val>
                                            </p:tav>
                                            <p:tav tm="100000">
                                              <p:val>
                                                <p:strVal val="#ppt_x"/>
                                              </p:val>
                                            </p:tav>
                                          </p:tavLst>
                                        </p:anim>
                                        <p:anim calcmode="lin" valueType="num" p14:bounceEnd="58000">
                                          <p:cBhvr additive="base">
                                            <p:cTn id="26" dur="1500" fill="hold"/>
                                            <p:tgtEl>
                                              <p:spTgt spid="90"/>
                                            </p:tgtEl>
                                            <p:attrNameLst>
                                              <p:attrName>ppt_y</p:attrName>
                                            </p:attrNameLst>
                                          </p:cBhvr>
                                          <p:tavLst>
                                            <p:tav tm="0">
                                              <p:val>
                                                <p:strVal val="0-#ppt_h/2"/>
                                              </p:val>
                                            </p:tav>
                                            <p:tav tm="100000">
                                              <p:val>
                                                <p:strVal val="#ppt_y"/>
                                              </p:val>
                                            </p:tav>
                                          </p:tavLst>
                                        </p:anim>
                                      </p:childTnLst>
                                    </p:cTn>
                                  </p:par>
                                  <p:par>
                                    <p:cTn id="27" presetID="2" presetClass="entr" presetSubtype="3" accel="65000" fill="hold" nodeType="withEffect" p14:presetBounceEnd="58000">
                                      <p:stCondLst>
                                        <p:cond delay="0"/>
                                      </p:stCondLst>
                                      <p:childTnLst>
                                        <p:set>
                                          <p:cBhvr>
                                            <p:cTn id="28" dur="1" fill="hold">
                                              <p:stCondLst>
                                                <p:cond delay="0"/>
                                              </p:stCondLst>
                                            </p:cTn>
                                            <p:tgtEl>
                                              <p:spTgt spid="86"/>
                                            </p:tgtEl>
                                            <p:attrNameLst>
                                              <p:attrName>style.visibility</p:attrName>
                                            </p:attrNameLst>
                                          </p:cBhvr>
                                          <p:to>
                                            <p:strVal val="visible"/>
                                          </p:to>
                                        </p:set>
                                        <p:anim calcmode="lin" valueType="num" p14:bounceEnd="58000">
                                          <p:cBhvr additive="base">
                                            <p:cTn id="29" dur="1500" fill="hold"/>
                                            <p:tgtEl>
                                              <p:spTgt spid="86"/>
                                            </p:tgtEl>
                                            <p:attrNameLst>
                                              <p:attrName>ppt_x</p:attrName>
                                            </p:attrNameLst>
                                          </p:cBhvr>
                                          <p:tavLst>
                                            <p:tav tm="0">
                                              <p:val>
                                                <p:strVal val="1+#ppt_w/2"/>
                                              </p:val>
                                            </p:tav>
                                            <p:tav tm="100000">
                                              <p:val>
                                                <p:strVal val="#ppt_x"/>
                                              </p:val>
                                            </p:tav>
                                          </p:tavLst>
                                        </p:anim>
                                        <p:anim calcmode="lin" valueType="num" p14:bounceEnd="58000">
                                          <p:cBhvr additive="base">
                                            <p:cTn id="30" dur="1500" fill="hold"/>
                                            <p:tgtEl>
                                              <p:spTgt spid="86"/>
                                            </p:tgtEl>
                                            <p:attrNameLst>
                                              <p:attrName>ppt_y</p:attrName>
                                            </p:attrNameLst>
                                          </p:cBhvr>
                                          <p:tavLst>
                                            <p:tav tm="0">
                                              <p:val>
                                                <p:strVal val="0-#ppt_h/2"/>
                                              </p:val>
                                            </p:tav>
                                            <p:tav tm="100000">
                                              <p:val>
                                                <p:strVal val="#ppt_y"/>
                                              </p:val>
                                            </p:tav>
                                          </p:tavLst>
                                        </p:anim>
                                      </p:childTnLst>
                                    </p:cTn>
                                  </p:par>
                                  <p:par>
                                    <p:cTn id="31" presetID="2" presetClass="entr" presetSubtype="12" accel="65000" fill="hold" nodeType="withEffect" p14:presetBounceEnd="58000">
                                      <p:stCondLst>
                                        <p:cond delay="0"/>
                                      </p:stCondLst>
                                      <p:childTnLst>
                                        <p:set>
                                          <p:cBhvr>
                                            <p:cTn id="32" dur="1" fill="hold">
                                              <p:stCondLst>
                                                <p:cond delay="0"/>
                                              </p:stCondLst>
                                            </p:cTn>
                                            <p:tgtEl>
                                              <p:spTgt spid="88"/>
                                            </p:tgtEl>
                                            <p:attrNameLst>
                                              <p:attrName>style.visibility</p:attrName>
                                            </p:attrNameLst>
                                          </p:cBhvr>
                                          <p:to>
                                            <p:strVal val="visible"/>
                                          </p:to>
                                        </p:set>
                                        <p:anim calcmode="lin" valueType="num" p14:bounceEnd="58000">
                                          <p:cBhvr additive="base">
                                            <p:cTn id="33" dur="1500" fill="hold"/>
                                            <p:tgtEl>
                                              <p:spTgt spid="88"/>
                                            </p:tgtEl>
                                            <p:attrNameLst>
                                              <p:attrName>ppt_x</p:attrName>
                                            </p:attrNameLst>
                                          </p:cBhvr>
                                          <p:tavLst>
                                            <p:tav tm="0">
                                              <p:val>
                                                <p:strVal val="0-#ppt_w/2"/>
                                              </p:val>
                                            </p:tav>
                                            <p:tav tm="100000">
                                              <p:val>
                                                <p:strVal val="#ppt_x"/>
                                              </p:val>
                                            </p:tav>
                                          </p:tavLst>
                                        </p:anim>
                                        <p:anim calcmode="lin" valueType="num" p14:bounceEnd="58000">
                                          <p:cBhvr additive="base">
                                            <p:cTn id="34" dur="1500" fill="hold"/>
                                            <p:tgtEl>
                                              <p:spTgt spid="88"/>
                                            </p:tgtEl>
                                            <p:attrNameLst>
                                              <p:attrName>ppt_y</p:attrName>
                                            </p:attrNameLst>
                                          </p:cBhvr>
                                          <p:tavLst>
                                            <p:tav tm="0">
                                              <p:val>
                                                <p:strVal val="1+#ppt_h/2"/>
                                              </p:val>
                                            </p:tav>
                                            <p:tav tm="100000">
                                              <p:val>
                                                <p:strVal val="#ppt_y"/>
                                              </p:val>
                                            </p:tav>
                                          </p:tavLst>
                                        </p:anim>
                                      </p:childTnLst>
                                    </p:cTn>
                                  </p:par>
                                  <p:par>
                                    <p:cTn id="35" presetID="2" presetClass="entr" presetSubtype="6" accel="65000" fill="hold" nodeType="withEffect" p14:presetBounceEnd="58000">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14:bounceEnd="58000">
                                          <p:cBhvr additive="base">
                                            <p:cTn id="37" dur="1500" fill="hold"/>
                                            <p:tgtEl>
                                              <p:spTgt spid="87"/>
                                            </p:tgtEl>
                                            <p:attrNameLst>
                                              <p:attrName>ppt_x</p:attrName>
                                            </p:attrNameLst>
                                          </p:cBhvr>
                                          <p:tavLst>
                                            <p:tav tm="0">
                                              <p:val>
                                                <p:strVal val="1+#ppt_w/2"/>
                                              </p:val>
                                            </p:tav>
                                            <p:tav tm="100000">
                                              <p:val>
                                                <p:strVal val="#ppt_x"/>
                                              </p:val>
                                            </p:tav>
                                          </p:tavLst>
                                        </p:anim>
                                        <p:anim calcmode="lin" valueType="num" p14:bounceEnd="58000">
                                          <p:cBhvr additive="base">
                                            <p:cTn id="38" dur="1500" fill="hold"/>
                                            <p:tgtEl>
                                              <p:spTgt spid="87"/>
                                            </p:tgtEl>
                                            <p:attrNameLst>
                                              <p:attrName>ppt_y</p:attrName>
                                            </p:attrNameLst>
                                          </p:cBhvr>
                                          <p:tavLst>
                                            <p:tav tm="0">
                                              <p:val>
                                                <p:strVal val="1+#ppt_h/2"/>
                                              </p:val>
                                            </p:tav>
                                            <p:tav tm="100000">
                                              <p:val>
                                                <p:strVal val="#ppt_y"/>
                                              </p:val>
                                            </p:tav>
                                          </p:tavLst>
                                        </p:anim>
                                      </p:childTnLst>
                                    </p:cTn>
                                  </p:par>
                                </p:childTnLst>
                              </p:cTn>
                            </p:par>
                            <p:par>
                              <p:cTn id="39" fill="hold">
                                <p:stCondLst>
                                  <p:cond delay="2850"/>
                                </p:stCondLst>
                                <p:childTnLst>
                                  <p:par>
                                    <p:cTn id="40" presetID="53" presetClass="entr" presetSubtype="16" fill="hold" grpId="0" nodeType="afterEffect">
                                      <p:stCondLst>
                                        <p:cond delay="0"/>
                                      </p:stCondLst>
                                      <p:childTnLst>
                                        <p:set>
                                          <p:cBhvr>
                                            <p:cTn id="41" dur="1" fill="hold">
                                              <p:stCondLst>
                                                <p:cond delay="0"/>
                                              </p:stCondLst>
                                            </p:cTn>
                                            <p:tgtEl>
                                              <p:spTgt spid="93"/>
                                            </p:tgtEl>
                                            <p:attrNameLst>
                                              <p:attrName>style.visibility</p:attrName>
                                            </p:attrNameLst>
                                          </p:cBhvr>
                                          <p:to>
                                            <p:strVal val="visible"/>
                                          </p:to>
                                        </p:set>
                                        <p:anim calcmode="lin" valueType="num">
                                          <p:cBhvr>
                                            <p:cTn id="42" dur="500" fill="hold"/>
                                            <p:tgtEl>
                                              <p:spTgt spid="93"/>
                                            </p:tgtEl>
                                            <p:attrNameLst>
                                              <p:attrName>ppt_w</p:attrName>
                                            </p:attrNameLst>
                                          </p:cBhvr>
                                          <p:tavLst>
                                            <p:tav tm="0">
                                              <p:val>
                                                <p:fltVal val="0"/>
                                              </p:val>
                                            </p:tav>
                                            <p:tav tm="100000">
                                              <p:val>
                                                <p:strVal val="#ppt_w"/>
                                              </p:val>
                                            </p:tav>
                                          </p:tavLst>
                                        </p:anim>
                                        <p:anim calcmode="lin" valueType="num">
                                          <p:cBhvr>
                                            <p:cTn id="43" dur="500" fill="hold"/>
                                            <p:tgtEl>
                                              <p:spTgt spid="93"/>
                                            </p:tgtEl>
                                            <p:attrNameLst>
                                              <p:attrName>ppt_h</p:attrName>
                                            </p:attrNameLst>
                                          </p:cBhvr>
                                          <p:tavLst>
                                            <p:tav tm="0">
                                              <p:val>
                                                <p:fltVal val="0"/>
                                              </p:val>
                                            </p:tav>
                                            <p:tav tm="100000">
                                              <p:val>
                                                <p:strVal val="#ppt_h"/>
                                              </p:val>
                                            </p:tav>
                                          </p:tavLst>
                                        </p:anim>
                                        <p:animEffect transition="in" filter="fade">
                                          <p:cBhvr>
                                            <p:cTn id="44" dur="500"/>
                                            <p:tgtEl>
                                              <p:spTgt spid="93"/>
                                            </p:tgtEl>
                                          </p:cBhvr>
                                        </p:animEffect>
                                      </p:childTnLst>
                                    </p:cTn>
                                  </p:par>
                                </p:childTnLst>
                              </p:cTn>
                            </p:par>
                            <p:par>
                              <p:cTn id="45" fill="hold">
                                <p:stCondLst>
                                  <p:cond delay="3350"/>
                                </p:stCondLst>
                                <p:childTnLst>
                                  <p:par>
                                    <p:cTn id="46" presetID="53" presetClass="entr" presetSubtype="16" fill="hold" grpId="0" nodeType="afterEffect">
                                      <p:stCondLst>
                                        <p:cond delay="0"/>
                                      </p:stCondLst>
                                      <p:childTnLst>
                                        <p:set>
                                          <p:cBhvr>
                                            <p:cTn id="47" dur="1" fill="hold">
                                              <p:stCondLst>
                                                <p:cond delay="0"/>
                                              </p:stCondLst>
                                            </p:cTn>
                                            <p:tgtEl>
                                              <p:spTgt spid="92"/>
                                            </p:tgtEl>
                                            <p:attrNameLst>
                                              <p:attrName>style.visibility</p:attrName>
                                            </p:attrNameLst>
                                          </p:cBhvr>
                                          <p:to>
                                            <p:strVal val="visible"/>
                                          </p:to>
                                        </p:set>
                                        <p:anim calcmode="lin" valueType="num">
                                          <p:cBhvr>
                                            <p:cTn id="48" dur="500" fill="hold"/>
                                            <p:tgtEl>
                                              <p:spTgt spid="92"/>
                                            </p:tgtEl>
                                            <p:attrNameLst>
                                              <p:attrName>ppt_w</p:attrName>
                                            </p:attrNameLst>
                                          </p:cBhvr>
                                          <p:tavLst>
                                            <p:tav tm="0">
                                              <p:val>
                                                <p:fltVal val="0"/>
                                              </p:val>
                                            </p:tav>
                                            <p:tav tm="100000">
                                              <p:val>
                                                <p:strVal val="#ppt_w"/>
                                              </p:val>
                                            </p:tav>
                                          </p:tavLst>
                                        </p:anim>
                                        <p:anim calcmode="lin" valueType="num">
                                          <p:cBhvr>
                                            <p:cTn id="49" dur="500" fill="hold"/>
                                            <p:tgtEl>
                                              <p:spTgt spid="92"/>
                                            </p:tgtEl>
                                            <p:attrNameLst>
                                              <p:attrName>ppt_h</p:attrName>
                                            </p:attrNameLst>
                                          </p:cBhvr>
                                          <p:tavLst>
                                            <p:tav tm="0">
                                              <p:val>
                                                <p:fltVal val="0"/>
                                              </p:val>
                                            </p:tav>
                                            <p:tav tm="100000">
                                              <p:val>
                                                <p:strVal val="#ppt_h"/>
                                              </p:val>
                                            </p:tav>
                                          </p:tavLst>
                                        </p:anim>
                                        <p:animEffect transition="in" filter="fade">
                                          <p:cBhvr>
                                            <p:cTn id="50" dur="500"/>
                                            <p:tgtEl>
                                              <p:spTgt spid="92"/>
                                            </p:tgtEl>
                                          </p:cBhvr>
                                        </p:animEffect>
                                      </p:childTnLst>
                                    </p:cTn>
                                  </p:par>
                                </p:childTnLst>
                              </p:cTn>
                            </p:par>
                            <p:par>
                              <p:cTn id="51" fill="hold">
                                <p:stCondLst>
                                  <p:cond delay="3850"/>
                                </p:stCondLst>
                                <p:childTnLst>
                                  <p:par>
                                    <p:cTn id="52" presetID="53" presetClass="entr" presetSubtype="16" fill="hold" grpId="0" nodeType="afterEffect">
                                      <p:stCondLst>
                                        <p:cond delay="0"/>
                                      </p:stCondLst>
                                      <p:childTnLst>
                                        <p:set>
                                          <p:cBhvr>
                                            <p:cTn id="53" dur="1" fill="hold">
                                              <p:stCondLst>
                                                <p:cond delay="0"/>
                                              </p:stCondLst>
                                            </p:cTn>
                                            <p:tgtEl>
                                              <p:spTgt spid="94"/>
                                            </p:tgtEl>
                                            <p:attrNameLst>
                                              <p:attrName>style.visibility</p:attrName>
                                            </p:attrNameLst>
                                          </p:cBhvr>
                                          <p:to>
                                            <p:strVal val="visible"/>
                                          </p:to>
                                        </p:set>
                                        <p:anim calcmode="lin" valueType="num">
                                          <p:cBhvr>
                                            <p:cTn id="54" dur="500" fill="hold"/>
                                            <p:tgtEl>
                                              <p:spTgt spid="94"/>
                                            </p:tgtEl>
                                            <p:attrNameLst>
                                              <p:attrName>ppt_w</p:attrName>
                                            </p:attrNameLst>
                                          </p:cBhvr>
                                          <p:tavLst>
                                            <p:tav tm="0">
                                              <p:val>
                                                <p:fltVal val="0"/>
                                              </p:val>
                                            </p:tav>
                                            <p:tav tm="100000">
                                              <p:val>
                                                <p:strVal val="#ppt_w"/>
                                              </p:val>
                                            </p:tav>
                                          </p:tavLst>
                                        </p:anim>
                                        <p:anim calcmode="lin" valueType="num">
                                          <p:cBhvr>
                                            <p:cTn id="55" dur="500" fill="hold"/>
                                            <p:tgtEl>
                                              <p:spTgt spid="94"/>
                                            </p:tgtEl>
                                            <p:attrNameLst>
                                              <p:attrName>ppt_h</p:attrName>
                                            </p:attrNameLst>
                                          </p:cBhvr>
                                          <p:tavLst>
                                            <p:tav tm="0">
                                              <p:val>
                                                <p:fltVal val="0"/>
                                              </p:val>
                                            </p:tav>
                                            <p:tav tm="100000">
                                              <p:val>
                                                <p:strVal val="#ppt_h"/>
                                              </p:val>
                                            </p:tav>
                                          </p:tavLst>
                                        </p:anim>
                                        <p:animEffect transition="in" filter="fade">
                                          <p:cBhvr>
                                            <p:cTn id="56" dur="500"/>
                                            <p:tgtEl>
                                              <p:spTgt spid="94"/>
                                            </p:tgtEl>
                                          </p:cBhvr>
                                        </p:animEffect>
                                      </p:childTnLst>
                                    </p:cTn>
                                  </p:par>
                                </p:childTnLst>
                              </p:cTn>
                            </p:par>
                            <p:par>
                              <p:cTn id="57" fill="hold">
                                <p:stCondLst>
                                  <p:cond delay="4350"/>
                                </p:stCondLst>
                                <p:childTnLst>
                                  <p:par>
                                    <p:cTn id="58" presetID="53" presetClass="entr" presetSubtype="16" fill="hold" grpId="0" nodeType="after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850"/>
                                </p:stCondLst>
                                <p:childTnLst>
                                  <p:par>
                                    <p:cTn id="64" presetID="53" presetClass="entr" presetSubtype="16"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 calcmode="lin" valueType="num">
                                          <p:cBhvr>
                                            <p:cTn id="66" dur="500" fill="hold"/>
                                            <p:tgtEl>
                                              <p:spTgt spid="91"/>
                                            </p:tgtEl>
                                            <p:attrNameLst>
                                              <p:attrName>ppt_w</p:attrName>
                                            </p:attrNameLst>
                                          </p:cBhvr>
                                          <p:tavLst>
                                            <p:tav tm="0">
                                              <p:val>
                                                <p:fltVal val="0"/>
                                              </p:val>
                                            </p:tav>
                                            <p:tav tm="100000">
                                              <p:val>
                                                <p:strVal val="#ppt_w"/>
                                              </p:val>
                                            </p:tav>
                                          </p:tavLst>
                                        </p:anim>
                                        <p:anim calcmode="lin" valueType="num">
                                          <p:cBhvr>
                                            <p:cTn id="67" dur="500" fill="hold"/>
                                            <p:tgtEl>
                                              <p:spTgt spid="91"/>
                                            </p:tgtEl>
                                            <p:attrNameLst>
                                              <p:attrName>ppt_h</p:attrName>
                                            </p:attrNameLst>
                                          </p:cBhvr>
                                          <p:tavLst>
                                            <p:tav tm="0">
                                              <p:val>
                                                <p:fltVal val="0"/>
                                              </p:val>
                                            </p:tav>
                                            <p:tav tm="100000">
                                              <p:val>
                                                <p:strVal val="#ppt_h"/>
                                              </p:val>
                                            </p:tav>
                                          </p:tavLst>
                                        </p:anim>
                                        <p:animEffect transition="in" filter="fade">
                                          <p:cBhvr>
                                            <p:cTn id="6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3" grpId="0" animBg="1"/>
          <p:bldP spid="94" grpId="0" animBg="1"/>
          <p:bldP spid="95"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1"/>
                                            </p:tgtEl>
                                            <p:attrNameLst>
                                              <p:attrName>ppt_y</p:attrName>
                                            </p:attrNameLst>
                                          </p:cBhvr>
                                          <p:tavLst>
                                            <p:tav tm="0">
                                              <p:val>
                                                <p:strVal val="#ppt_y"/>
                                              </p:val>
                                            </p:tav>
                                            <p:tav tm="100000">
                                              <p:val>
                                                <p:strVal val="#ppt_y"/>
                                              </p:val>
                                            </p:tav>
                                          </p:tavLst>
                                        </p:anim>
                                        <p:anim calcmode="lin" valueType="num">
                                          <p:cBhvr>
                                            <p:cTn id="1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1"/>
                                            </p:tgtEl>
                                          </p:cBhvr>
                                        </p:animEffect>
                                      </p:childTnLst>
                                    </p:cTn>
                                  </p:par>
                                </p:childTnLst>
                              </p:cTn>
                            </p:par>
                            <p:par>
                              <p:cTn id="18" fill="hold">
                                <p:stCondLst>
                                  <p:cond delay="1350"/>
                                </p:stCondLst>
                                <p:childTnLst>
                                  <p:par>
                                    <p:cTn id="19" presetID="2" presetClass="entr" presetSubtype="9" accel="65000" fill="hold" nodeType="afterEffect">
                                      <p:stCondLst>
                                        <p:cond delay="0"/>
                                      </p:stCondLst>
                                      <p:childTnLst>
                                        <p:set>
                                          <p:cBhvr>
                                            <p:cTn id="20" dur="1" fill="hold">
                                              <p:stCondLst>
                                                <p:cond delay="0"/>
                                              </p:stCondLst>
                                            </p:cTn>
                                            <p:tgtEl>
                                              <p:spTgt spid="89"/>
                                            </p:tgtEl>
                                            <p:attrNameLst>
                                              <p:attrName>style.visibility</p:attrName>
                                            </p:attrNameLst>
                                          </p:cBhvr>
                                          <p:to>
                                            <p:strVal val="visible"/>
                                          </p:to>
                                        </p:set>
                                        <p:anim calcmode="lin" valueType="num">
                                          <p:cBhvr additive="base">
                                            <p:cTn id="21" dur="1500" fill="hold"/>
                                            <p:tgtEl>
                                              <p:spTgt spid="89"/>
                                            </p:tgtEl>
                                            <p:attrNameLst>
                                              <p:attrName>ppt_x</p:attrName>
                                            </p:attrNameLst>
                                          </p:cBhvr>
                                          <p:tavLst>
                                            <p:tav tm="0">
                                              <p:val>
                                                <p:strVal val="0-#ppt_w/2"/>
                                              </p:val>
                                            </p:tav>
                                            <p:tav tm="100000">
                                              <p:val>
                                                <p:strVal val="#ppt_x"/>
                                              </p:val>
                                            </p:tav>
                                          </p:tavLst>
                                        </p:anim>
                                        <p:anim calcmode="lin" valueType="num">
                                          <p:cBhvr additive="base">
                                            <p:cTn id="22" dur="1500" fill="hold"/>
                                            <p:tgtEl>
                                              <p:spTgt spid="89"/>
                                            </p:tgtEl>
                                            <p:attrNameLst>
                                              <p:attrName>ppt_y</p:attrName>
                                            </p:attrNameLst>
                                          </p:cBhvr>
                                          <p:tavLst>
                                            <p:tav tm="0">
                                              <p:val>
                                                <p:strVal val="0-#ppt_h/2"/>
                                              </p:val>
                                            </p:tav>
                                            <p:tav tm="100000">
                                              <p:val>
                                                <p:strVal val="#ppt_y"/>
                                              </p:val>
                                            </p:tav>
                                          </p:tavLst>
                                        </p:anim>
                                      </p:childTnLst>
                                    </p:cTn>
                                  </p:par>
                                  <p:par>
                                    <p:cTn id="23" presetID="2" presetClass="entr" presetSubtype="1" accel="65000" fill="hold" nodeType="with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additive="base">
                                            <p:cTn id="25" dur="1500" fill="hold"/>
                                            <p:tgtEl>
                                              <p:spTgt spid="90"/>
                                            </p:tgtEl>
                                            <p:attrNameLst>
                                              <p:attrName>ppt_x</p:attrName>
                                            </p:attrNameLst>
                                          </p:cBhvr>
                                          <p:tavLst>
                                            <p:tav tm="0">
                                              <p:val>
                                                <p:strVal val="#ppt_x"/>
                                              </p:val>
                                            </p:tav>
                                            <p:tav tm="100000">
                                              <p:val>
                                                <p:strVal val="#ppt_x"/>
                                              </p:val>
                                            </p:tav>
                                          </p:tavLst>
                                        </p:anim>
                                        <p:anim calcmode="lin" valueType="num">
                                          <p:cBhvr additive="base">
                                            <p:cTn id="26" dur="1500" fill="hold"/>
                                            <p:tgtEl>
                                              <p:spTgt spid="90"/>
                                            </p:tgtEl>
                                            <p:attrNameLst>
                                              <p:attrName>ppt_y</p:attrName>
                                            </p:attrNameLst>
                                          </p:cBhvr>
                                          <p:tavLst>
                                            <p:tav tm="0">
                                              <p:val>
                                                <p:strVal val="0-#ppt_h/2"/>
                                              </p:val>
                                            </p:tav>
                                            <p:tav tm="100000">
                                              <p:val>
                                                <p:strVal val="#ppt_y"/>
                                              </p:val>
                                            </p:tav>
                                          </p:tavLst>
                                        </p:anim>
                                      </p:childTnLst>
                                    </p:cTn>
                                  </p:par>
                                  <p:par>
                                    <p:cTn id="27" presetID="2" presetClass="entr" presetSubtype="3" accel="65000" fill="hold" nodeType="withEffect">
                                      <p:stCondLst>
                                        <p:cond delay="0"/>
                                      </p:stCondLst>
                                      <p:childTnLst>
                                        <p:set>
                                          <p:cBhvr>
                                            <p:cTn id="28" dur="1" fill="hold">
                                              <p:stCondLst>
                                                <p:cond delay="0"/>
                                              </p:stCondLst>
                                            </p:cTn>
                                            <p:tgtEl>
                                              <p:spTgt spid="86"/>
                                            </p:tgtEl>
                                            <p:attrNameLst>
                                              <p:attrName>style.visibility</p:attrName>
                                            </p:attrNameLst>
                                          </p:cBhvr>
                                          <p:to>
                                            <p:strVal val="visible"/>
                                          </p:to>
                                        </p:set>
                                        <p:anim calcmode="lin" valueType="num">
                                          <p:cBhvr additive="base">
                                            <p:cTn id="29" dur="1500" fill="hold"/>
                                            <p:tgtEl>
                                              <p:spTgt spid="86"/>
                                            </p:tgtEl>
                                            <p:attrNameLst>
                                              <p:attrName>ppt_x</p:attrName>
                                            </p:attrNameLst>
                                          </p:cBhvr>
                                          <p:tavLst>
                                            <p:tav tm="0">
                                              <p:val>
                                                <p:strVal val="1+#ppt_w/2"/>
                                              </p:val>
                                            </p:tav>
                                            <p:tav tm="100000">
                                              <p:val>
                                                <p:strVal val="#ppt_x"/>
                                              </p:val>
                                            </p:tav>
                                          </p:tavLst>
                                        </p:anim>
                                        <p:anim calcmode="lin" valueType="num">
                                          <p:cBhvr additive="base">
                                            <p:cTn id="30" dur="1500" fill="hold"/>
                                            <p:tgtEl>
                                              <p:spTgt spid="86"/>
                                            </p:tgtEl>
                                            <p:attrNameLst>
                                              <p:attrName>ppt_y</p:attrName>
                                            </p:attrNameLst>
                                          </p:cBhvr>
                                          <p:tavLst>
                                            <p:tav tm="0">
                                              <p:val>
                                                <p:strVal val="0-#ppt_h/2"/>
                                              </p:val>
                                            </p:tav>
                                            <p:tav tm="100000">
                                              <p:val>
                                                <p:strVal val="#ppt_y"/>
                                              </p:val>
                                            </p:tav>
                                          </p:tavLst>
                                        </p:anim>
                                      </p:childTnLst>
                                    </p:cTn>
                                  </p:par>
                                  <p:par>
                                    <p:cTn id="31" presetID="2" presetClass="entr" presetSubtype="12" accel="65000"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anim calcmode="lin" valueType="num">
                                          <p:cBhvr additive="base">
                                            <p:cTn id="33" dur="1500" fill="hold"/>
                                            <p:tgtEl>
                                              <p:spTgt spid="88"/>
                                            </p:tgtEl>
                                            <p:attrNameLst>
                                              <p:attrName>ppt_x</p:attrName>
                                            </p:attrNameLst>
                                          </p:cBhvr>
                                          <p:tavLst>
                                            <p:tav tm="0">
                                              <p:val>
                                                <p:strVal val="0-#ppt_w/2"/>
                                              </p:val>
                                            </p:tav>
                                            <p:tav tm="100000">
                                              <p:val>
                                                <p:strVal val="#ppt_x"/>
                                              </p:val>
                                            </p:tav>
                                          </p:tavLst>
                                        </p:anim>
                                        <p:anim calcmode="lin" valueType="num">
                                          <p:cBhvr additive="base">
                                            <p:cTn id="34" dur="1500" fill="hold"/>
                                            <p:tgtEl>
                                              <p:spTgt spid="88"/>
                                            </p:tgtEl>
                                            <p:attrNameLst>
                                              <p:attrName>ppt_y</p:attrName>
                                            </p:attrNameLst>
                                          </p:cBhvr>
                                          <p:tavLst>
                                            <p:tav tm="0">
                                              <p:val>
                                                <p:strVal val="1+#ppt_h/2"/>
                                              </p:val>
                                            </p:tav>
                                            <p:tav tm="100000">
                                              <p:val>
                                                <p:strVal val="#ppt_y"/>
                                              </p:val>
                                            </p:tav>
                                          </p:tavLst>
                                        </p:anim>
                                      </p:childTnLst>
                                    </p:cTn>
                                  </p:par>
                                  <p:par>
                                    <p:cTn id="35" presetID="2" presetClass="entr" presetSubtype="6" accel="65000" fill="hold"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additive="base">
                                            <p:cTn id="37" dur="1500" fill="hold"/>
                                            <p:tgtEl>
                                              <p:spTgt spid="87"/>
                                            </p:tgtEl>
                                            <p:attrNameLst>
                                              <p:attrName>ppt_x</p:attrName>
                                            </p:attrNameLst>
                                          </p:cBhvr>
                                          <p:tavLst>
                                            <p:tav tm="0">
                                              <p:val>
                                                <p:strVal val="1+#ppt_w/2"/>
                                              </p:val>
                                            </p:tav>
                                            <p:tav tm="100000">
                                              <p:val>
                                                <p:strVal val="#ppt_x"/>
                                              </p:val>
                                            </p:tav>
                                          </p:tavLst>
                                        </p:anim>
                                        <p:anim calcmode="lin" valueType="num">
                                          <p:cBhvr additive="base">
                                            <p:cTn id="38" dur="1500" fill="hold"/>
                                            <p:tgtEl>
                                              <p:spTgt spid="87"/>
                                            </p:tgtEl>
                                            <p:attrNameLst>
                                              <p:attrName>ppt_y</p:attrName>
                                            </p:attrNameLst>
                                          </p:cBhvr>
                                          <p:tavLst>
                                            <p:tav tm="0">
                                              <p:val>
                                                <p:strVal val="1+#ppt_h/2"/>
                                              </p:val>
                                            </p:tav>
                                            <p:tav tm="100000">
                                              <p:val>
                                                <p:strVal val="#ppt_y"/>
                                              </p:val>
                                            </p:tav>
                                          </p:tavLst>
                                        </p:anim>
                                      </p:childTnLst>
                                    </p:cTn>
                                  </p:par>
                                </p:childTnLst>
                              </p:cTn>
                            </p:par>
                            <p:par>
                              <p:cTn id="39" fill="hold">
                                <p:stCondLst>
                                  <p:cond delay="2850"/>
                                </p:stCondLst>
                                <p:childTnLst>
                                  <p:par>
                                    <p:cTn id="40" presetID="53" presetClass="entr" presetSubtype="16" fill="hold" grpId="0" nodeType="afterEffect">
                                      <p:stCondLst>
                                        <p:cond delay="0"/>
                                      </p:stCondLst>
                                      <p:childTnLst>
                                        <p:set>
                                          <p:cBhvr>
                                            <p:cTn id="41" dur="1" fill="hold">
                                              <p:stCondLst>
                                                <p:cond delay="0"/>
                                              </p:stCondLst>
                                            </p:cTn>
                                            <p:tgtEl>
                                              <p:spTgt spid="93"/>
                                            </p:tgtEl>
                                            <p:attrNameLst>
                                              <p:attrName>style.visibility</p:attrName>
                                            </p:attrNameLst>
                                          </p:cBhvr>
                                          <p:to>
                                            <p:strVal val="visible"/>
                                          </p:to>
                                        </p:set>
                                        <p:anim calcmode="lin" valueType="num">
                                          <p:cBhvr>
                                            <p:cTn id="42" dur="500" fill="hold"/>
                                            <p:tgtEl>
                                              <p:spTgt spid="93"/>
                                            </p:tgtEl>
                                            <p:attrNameLst>
                                              <p:attrName>ppt_w</p:attrName>
                                            </p:attrNameLst>
                                          </p:cBhvr>
                                          <p:tavLst>
                                            <p:tav tm="0">
                                              <p:val>
                                                <p:fltVal val="0"/>
                                              </p:val>
                                            </p:tav>
                                            <p:tav tm="100000">
                                              <p:val>
                                                <p:strVal val="#ppt_w"/>
                                              </p:val>
                                            </p:tav>
                                          </p:tavLst>
                                        </p:anim>
                                        <p:anim calcmode="lin" valueType="num">
                                          <p:cBhvr>
                                            <p:cTn id="43" dur="500" fill="hold"/>
                                            <p:tgtEl>
                                              <p:spTgt spid="93"/>
                                            </p:tgtEl>
                                            <p:attrNameLst>
                                              <p:attrName>ppt_h</p:attrName>
                                            </p:attrNameLst>
                                          </p:cBhvr>
                                          <p:tavLst>
                                            <p:tav tm="0">
                                              <p:val>
                                                <p:fltVal val="0"/>
                                              </p:val>
                                            </p:tav>
                                            <p:tav tm="100000">
                                              <p:val>
                                                <p:strVal val="#ppt_h"/>
                                              </p:val>
                                            </p:tav>
                                          </p:tavLst>
                                        </p:anim>
                                        <p:animEffect transition="in" filter="fade">
                                          <p:cBhvr>
                                            <p:cTn id="44" dur="500"/>
                                            <p:tgtEl>
                                              <p:spTgt spid="93"/>
                                            </p:tgtEl>
                                          </p:cBhvr>
                                        </p:animEffect>
                                      </p:childTnLst>
                                    </p:cTn>
                                  </p:par>
                                </p:childTnLst>
                              </p:cTn>
                            </p:par>
                            <p:par>
                              <p:cTn id="45" fill="hold">
                                <p:stCondLst>
                                  <p:cond delay="3350"/>
                                </p:stCondLst>
                                <p:childTnLst>
                                  <p:par>
                                    <p:cTn id="46" presetID="53" presetClass="entr" presetSubtype="16" fill="hold" grpId="0" nodeType="afterEffect">
                                      <p:stCondLst>
                                        <p:cond delay="0"/>
                                      </p:stCondLst>
                                      <p:childTnLst>
                                        <p:set>
                                          <p:cBhvr>
                                            <p:cTn id="47" dur="1" fill="hold">
                                              <p:stCondLst>
                                                <p:cond delay="0"/>
                                              </p:stCondLst>
                                            </p:cTn>
                                            <p:tgtEl>
                                              <p:spTgt spid="92"/>
                                            </p:tgtEl>
                                            <p:attrNameLst>
                                              <p:attrName>style.visibility</p:attrName>
                                            </p:attrNameLst>
                                          </p:cBhvr>
                                          <p:to>
                                            <p:strVal val="visible"/>
                                          </p:to>
                                        </p:set>
                                        <p:anim calcmode="lin" valueType="num">
                                          <p:cBhvr>
                                            <p:cTn id="48" dur="500" fill="hold"/>
                                            <p:tgtEl>
                                              <p:spTgt spid="92"/>
                                            </p:tgtEl>
                                            <p:attrNameLst>
                                              <p:attrName>ppt_w</p:attrName>
                                            </p:attrNameLst>
                                          </p:cBhvr>
                                          <p:tavLst>
                                            <p:tav tm="0">
                                              <p:val>
                                                <p:fltVal val="0"/>
                                              </p:val>
                                            </p:tav>
                                            <p:tav tm="100000">
                                              <p:val>
                                                <p:strVal val="#ppt_w"/>
                                              </p:val>
                                            </p:tav>
                                          </p:tavLst>
                                        </p:anim>
                                        <p:anim calcmode="lin" valueType="num">
                                          <p:cBhvr>
                                            <p:cTn id="49" dur="500" fill="hold"/>
                                            <p:tgtEl>
                                              <p:spTgt spid="92"/>
                                            </p:tgtEl>
                                            <p:attrNameLst>
                                              <p:attrName>ppt_h</p:attrName>
                                            </p:attrNameLst>
                                          </p:cBhvr>
                                          <p:tavLst>
                                            <p:tav tm="0">
                                              <p:val>
                                                <p:fltVal val="0"/>
                                              </p:val>
                                            </p:tav>
                                            <p:tav tm="100000">
                                              <p:val>
                                                <p:strVal val="#ppt_h"/>
                                              </p:val>
                                            </p:tav>
                                          </p:tavLst>
                                        </p:anim>
                                        <p:animEffect transition="in" filter="fade">
                                          <p:cBhvr>
                                            <p:cTn id="50" dur="500"/>
                                            <p:tgtEl>
                                              <p:spTgt spid="92"/>
                                            </p:tgtEl>
                                          </p:cBhvr>
                                        </p:animEffect>
                                      </p:childTnLst>
                                    </p:cTn>
                                  </p:par>
                                </p:childTnLst>
                              </p:cTn>
                            </p:par>
                            <p:par>
                              <p:cTn id="51" fill="hold">
                                <p:stCondLst>
                                  <p:cond delay="3850"/>
                                </p:stCondLst>
                                <p:childTnLst>
                                  <p:par>
                                    <p:cTn id="52" presetID="53" presetClass="entr" presetSubtype="16" fill="hold" grpId="0" nodeType="afterEffect">
                                      <p:stCondLst>
                                        <p:cond delay="0"/>
                                      </p:stCondLst>
                                      <p:childTnLst>
                                        <p:set>
                                          <p:cBhvr>
                                            <p:cTn id="53" dur="1" fill="hold">
                                              <p:stCondLst>
                                                <p:cond delay="0"/>
                                              </p:stCondLst>
                                            </p:cTn>
                                            <p:tgtEl>
                                              <p:spTgt spid="94"/>
                                            </p:tgtEl>
                                            <p:attrNameLst>
                                              <p:attrName>style.visibility</p:attrName>
                                            </p:attrNameLst>
                                          </p:cBhvr>
                                          <p:to>
                                            <p:strVal val="visible"/>
                                          </p:to>
                                        </p:set>
                                        <p:anim calcmode="lin" valueType="num">
                                          <p:cBhvr>
                                            <p:cTn id="54" dur="500" fill="hold"/>
                                            <p:tgtEl>
                                              <p:spTgt spid="94"/>
                                            </p:tgtEl>
                                            <p:attrNameLst>
                                              <p:attrName>ppt_w</p:attrName>
                                            </p:attrNameLst>
                                          </p:cBhvr>
                                          <p:tavLst>
                                            <p:tav tm="0">
                                              <p:val>
                                                <p:fltVal val="0"/>
                                              </p:val>
                                            </p:tav>
                                            <p:tav tm="100000">
                                              <p:val>
                                                <p:strVal val="#ppt_w"/>
                                              </p:val>
                                            </p:tav>
                                          </p:tavLst>
                                        </p:anim>
                                        <p:anim calcmode="lin" valueType="num">
                                          <p:cBhvr>
                                            <p:cTn id="55" dur="500" fill="hold"/>
                                            <p:tgtEl>
                                              <p:spTgt spid="94"/>
                                            </p:tgtEl>
                                            <p:attrNameLst>
                                              <p:attrName>ppt_h</p:attrName>
                                            </p:attrNameLst>
                                          </p:cBhvr>
                                          <p:tavLst>
                                            <p:tav tm="0">
                                              <p:val>
                                                <p:fltVal val="0"/>
                                              </p:val>
                                            </p:tav>
                                            <p:tav tm="100000">
                                              <p:val>
                                                <p:strVal val="#ppt_h"/>
                                              </p:val>
                                            </p:tav>
                                          </p:tavLst>
                                        </p:anim>
                                        <p:animEffect transition="in" filter="fade">
                                          <p:cBhvr>
                                            <p:cTn id="56" dur="500"/>
                                            <p:tgtEl>
                                              <p:spTgt spid="94"/>
                                            </p:tgtEl>
                                          </p:cBhvr>
                                        </p:animEffect>
                                      </p:childTnLst>
                                    </p:cTn>
                                  </p:par>
                                </p:childTnLst>
                              </p:cTn>
                            </p:par>
                            <p:par>
                              <p:cTn id="57" fill="hold">
                                <p:stCondLst>
                                  <p:cond delay="4350"/>
                                </p:stCondLst>
                                <p:childTnLst>
                                  <p:par>
                                    <p:cTn id="58" presetID="53" presetClass="entr" presetSubtype="16" fill="hold" grpId="0" nodeType="after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850"/>
                                </p:stCondLst>
                                <p:childTnLst>
                                  <p:par>
                                    <p:cTn id="64" presetID="53" presetClass="entr" presetSubtype="16"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 calcmode="lin" valueType="num">
                                          <p:cBhvr>
                                            <p:cTn id="66" dur="500" fill="hold"/>
                                            <p:tgtEl>
                                              <p:spTgt spid="91"/>
                                            </p:tgtEl>
                                            <p:attrNameLst>
                                              <p:attrName>ppt_w</p:attrName>
                                            </p:attrNameLst>
                                          </p:cBhvr>
                                          <p:tavLst>
                                            <p:tav tm="0">
                                              <p:val>
                                                <p:fltVal val="0"/>
                                              </p:val>
                                            </p:tav>
                                            <p:tav tm="100000">
                                              <p:val>
                                                <p:strVal val="#ppt_w"/>
                                              </p:val>
                                            </p:tav>
                                          </p:tavLst>
                                        </p:anim>
                                        <p:anim calcmode="lin" valueType="num">
                                          <p:cBhvr>
                                            <p:cTn id="67" dur="500" fill="hold"/>
                                            <p:tgtEl>
                                              <p:spTgt spid="91"/>
                                            </p:tgtEl>
                                            <p:attrNameLst>
                                              <p:attrName>ppt_h</p:attrName>
                                            </p:attrNameLst>
                                          </p:cBhvr>
                                          <p:tavLst>
                                            <p:tav tm="0">
                                              <p:val>
                                                <p:fltVal val="0"/>
                                              </p:val>
                                            </p:tav>
                                            <p:tav tm="100000">
                                              <p:val>
                                                <p:strVal val="#ppt_h"/>
                                              </p:val>
                                            </p:tav>
                                          </p:tavLst>
                                        </p:anim>
                                        <p:animEffect transition="in" filter="fade">
                                          <p:cBhvr>
                                            <p:cTn id="6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3" grpId="0" animBg="1"/>
          <p:bldP spid="94" grpId="0" animBg="1"/>
          <p:bldP spid="95" grpId="0" animBg="1"/>
          <p:bldP spid="2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4B84"/>
        </a:solidFill>
        <a:effectLst/>
      </p:bgPr>
    </p:bg>
    <p:spTree>
      <p:nvGrpSpPr>
        <p:cNvPr id="1" name=""/>
        <p:cNvGrpSpPr/>
        <p:nvPr/>
      </p:nvGrpSpPr>
      <p:grpSpPr>
        <a:xfrm>
          <a:off x="0" y="0"/>
          <a:ext cx="0" cy="0"/>
          <a:chOff x="0" y="0"/>
          <a:chExt cx="0" cy="0"/>
        </a:xfrm>
      </p:grpSpPr>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 y="0"/>
            <a:ext cx="11905488" cy="6858000"/>
          </a:xfrm>
          <a:prstGeom prst="rect">
            <a:avLst/>
          </a:prstGeom>
        </p:spPr>
      </p:pic>
      <p:sp>
        <p:nvSpPr>
          <p:cNvPr id="80" name="圆角矩形 79"/>
          <p:cNvSpPr/>
          <p:nvPr/>
        </p:nvSpPr>
        <p:spPr>
          <a:xfrm>
            <a:off x="1419002" y="1484784"/>
            <a:ext cx="4425285" cy="2191294"/>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94" tIns="45047" rIns="90094" bIns="45047" rtlCol="0" anchor="ctr"/>
          <a:lstStyle/>
          <a:p>
            <a:pPr algn="ctr"/>
            <a:endParaRPr lang="zh-CN" altLang="en-US" dirty="0">
              <a:ea typeface="微软雅黑" panose="020B0503020204020204" pitchFamily="34" charset="-122"/>
            </a:endParaRPr>
          </a:p>
        </p:txBody>
      </p:sp>
      <p:pic>
        <p:nvPicPr>
          <p:cNvPr id="81" name="图片 8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6367" y="1786731"/>
            <a:ext cx="1686905" cy="1686905"/>
          </a:xfrm>
          <a:prstGeom prst="rect">
            <a:avLst/>
          </a:prstGeom>
          <a:blipFill>
            <a:blip r:embed="rId4"/>
            <a:stretch>
              <a:fillRect/>
            </a:stretch>
          </a:blip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2" name="组合 81"/>
          <p:cNvGrpSpPr/>
          <p:nvPr/>
        </p:nvGrpSpPr>
        <p:grpSpPr>
          <a:xfrm>
            <a:off x="2923062" y="2225891"/>
            <a:ext cx="758213" cy="786389"/>
            <a:chOff x="2375115" y="1905585"/>
            <a:chExt cx="582075" cy="589655"/>
          </a:xfrm>
        </p:grpSpPr>
        <p:grpSp>
          <p:nvGrpSpPr>
            <p:cNvPr id="83" name="组合 82"/>
            <p:cNvGrpSpPr/>
            <p:nvPr/>
          </p:nvGrpSpPr>
          <p:grpSpPr>
            <a:xfrm>
              <a:off x="2395537" y="1920118"/>
              <a:ext cx="561653" cy="575122"/>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104" name="椭圆 10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00" dirty="0">
                  <a:solidFill>
                    <a:srgbClr val="163A5A"/>
                  </a:solidFill>
                  <a:ea typeface="微软雅黑" panose="020B0503020204020204" pitchFamily="34" charset="-122"/>
                </a:endParaRPr>
              </a:p>
            </p:txBody>
          </p:sp>
        </p:grpSp>
        <p:sp>
          <p:nvSpPr>
            <p:cNvPr id="84" name="TextBox 83"/>
            <p:cNvSpPr txBox="1"/>
            <p:nvPr/>
          </p:nvSpPr>
          <p:spPr>
            <a:xfrm>
              <a:off x="2375115" y="1905585"/>
              <a:ext cx="560176" cy="553870"/>
            </a:xfrm>
            <a:prstGeom prst="rect">
              <a:avLst/>
            </a:prstGeom>
            <a:noFill/>
          </p:spPr>
          <p:txBody>
            <a:bodyPr wrap="none" rtlCol="0">
              <a:spAutoFit/>
            </a:bodyPr>
            <a:lstStyle/>
            <a:p>
              <a:r>
                <a:rPr lang="en-US" altLang="zh-CN" sz="4200" dirty="0">
                  <a:solidFill>
                    <a:srgbClr val="C30D23"/>
                  </a:solidFill>
                  <a:ea typeface="微软雅黑" panose="020B0503020204020204" pitchFamily="34" charset="-122"/>
                </a:rPr>
                <a:t>01</a:t>
              </a:r>
              <a:endParaRPr lang="zh-CN" altLang="en-US" sz="4200" dirty="0">
                <a:solidFill>
                  <a:srgbClr val="C30D23"/>
                </a:solidFill>
                <a:ea typeface="微软雅黑" panose="020B0503020204020204" pitchFamily="34" charset="-122"/>
              </a:endParaRPr>
            </a:p>
          </p:txBody>
        </p:sp>
      </p:grpSp>
      <p:sp>
        <p:nvSpPr>
          <p:cNvPr id="105" name="TextBox 104"/>
          <p:cNvSpPr txBox="1"/>
          <p:nvPr/>
        </p:nvSpPr>
        <p:spPr>
          <a:xfrm>
            <a:off x="3560691" y="1822713"/>
            <a:ext cx="2102080" cy="398296"/>
          </a:xfrm>
          <a:prstGeom prst="rect">
            <a:avLst/>
          </a:prstGeom>
          <a:noFill/>
        </p:spPr>
        <p:txBody>
          <a:bodyPr wrap="none" lIns="120125" tIns="60062" rIns="120125" bIns="60062" rtlCol="0">
            <a:spAutoFit/>
          </a:bodyPr>
          <a:lstStyle/>
          <a:p>
            <a:r>
              <a:rPr lang="zh-CN" altLang="en-US" b="1" dirty="0">
                <a:solidFill>
                  <a:srgbClr val="C30D23"/>
                </a:solidFill>
                <a:latin typeface="方正稚艺_GBK" pitchFamily="65" charset="-122"/>
                <a:ea typeface="方正稚艺_GBK" pitchFamily="65" charset="-122"/>
              </a:rPr>
              <a:t>此处添加您的标题</a:t>
            </a:r>
          </a:p>
        </p:txBody>
      </p:sp>
      <p:sp>
        <p:nvSpPr>
          <p:cNvPr id="106" name="矩形 105"/>
          <p:cNvSpPr/>
          <p:nvPr/>
        </p:nvSpPr>
        <p:spPr>
          <a:xfrm>
            <a:off x="3758968" y="2351596"/>
            <a:ext cx="1748318" cy="985113"/>
          </a:xfrm>
          <a:prstGeom prst="rect">
            <a:avLst/>
          </a:prstGeom>
        </p:spPr>
        <p:txBody>
          <a:bodyPr wrap="square" lIns="120125" tIns="60062" rIns="120125" bIns="60062">
            <a:spAutoFit/>
          </a:bodyPr>
          <a:lstStyle/>
          <a:p>
            <a:pPr algn="ctr"/>
            <a:r>
              <a:rPr lang="zh-CN" altLang="en-US" sz="1400" dirty="0">
                <a:solidFill>
                  <a:srgbClr val="163A5A"/>
                </a:solidFill>
                <a:ea typeface="微软雅黑" panose="020B0503020204020204" pitchFamily="34" charset="-122"/>
              </a:rPr>
              <a:t>您的内容打在这里，或者通过复制您的文本后，在此框中选择</a:t>
            </a:r>
          </a:p>
        </p:txBody>
      </p:sp>
      <p:sp>
        <p:nvSpPr>
          <p:cNvPr id="107" name="圆角矩形 106"/>
          <p:cNvSpPr/>
          <p:nvPr/>
        </p:nvSpPr>
        <p:spPr>
          <a:xfrm>
            <a:off x="6354757" y="1484784"/>
            <a:ext cx="4425285" cy="2191294"/>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94" tIns="45047" rIns="90094" bIns="45047" rtlCol="0" anchor="ctr"/>
          <a:lstStyle/>
          <a:p>
            <a:pPr algn="ctr"/>
            <a:endParaRPr lang="zh-CN" altLang="en-US" dirty="0">
              <a:ea typeface="微软雅黑" panose="020B0503020204020204" pitchFamily="34" charset="-122"/>
            </a:endParaRPr>
          </a:p>
        </p:txBody>
      </p:sp>
      <p:pic>
        <p:nvPicPr>
          <p:cNvPr id="108" name="图片 10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2121" y="1693014"/>
            <a:ext cx="1686905" cy="1874338"/>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09" name="组合 108"/>
          <p:cNvGrpSpPr/>
          <p:nvPr/>
        </p:nvGrpSpPr>
        <p:grpSpPr>
          <a:xfrm>
            <a:off x="7858816" y="2225891"/>
            <a:ext cx="758213" cy="786389"/>
            <a:chOff x="6086055" y="1905585"/>
            <a:chExt cx="582075" cy="589655"/>
          </a:xfrm>
        </p:grpSpPr>
        <p:grpSp>
          <p:nvGrpSpPr>
            <p:cNvPr id="110" name="组合 109"/>
            <p:cNvGrpSpPr/>
            <p:nvPr/>
          </p:nvGrpSpPr>
          <p:grpSpPr>
            <a:xfrm>
              <a:off x="6106477" y="1920118"/>
              <a:ext cx="561653" cy="575122"/>
              <a:chOff x="304800" y="673100"/>
              <a:chExt cx="4000500" cy="4000500"/>
            </a:xfrm>
            <a:effectLst>
              <a:outerShdw blurRad="444500" dist="2540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113" name="椭圆 1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00" dirty="0">
                  <a:solidFill>
                    <a:srgbClr val="163A5A"/>
                  </a:solidFill>
                  <a:ea typeface="微软雅黑" panose="020B0503020204020204" pitchFamily="34" charset="-122"/>
                </a:endParaRPr>
              </a:p>
            </p:txBody>
          </p:sp>
        </p:grpSp>
        <p:sp>
          <p:nvSpPr>
            <p:cNvPr id="111" name="TextBox 110"/>
            <p:cNvSpPr txBox="1"/>
            <p:nvPr/>
          </p:nvSpPr>
          <p:spPr>
            <a:xfrm>
              <a:off x="6086055" y="1905585"/>
              <a:ext cx="560176" cy="553870"/>
            </a:xfrm>
            <a:prstGeom prst="rect">
              <a:avLst/>
            </a:prstGeom>
            <a:noFill/>
          </p:spPr>
          <p:txBody>
            <a:bodyPr wrap="none" rtlCol="0">
              <a:spAutoFit/>
            </a:bodyPr>
            <a:lstStyle/>
            <a:p>
              <a:r>
                <a:rPr lang="en-US" altLang="zh-CN" sz="4200" dirty="0">
                  <a:solidFill>
                    <a:srgbClr val="C30D23"/>
                  </a:solidFill>
                  <a:ea typeface="微软雅黑" panose="020B0503020204020204" pitchFamily="34" charset="-122"/>
                </a:rPr>
                <a:t>02</a:t>
              </a:r>
              <a:endParaRPr lang="zh-CN" altLang="en-US" sz="4200" dirty="0">
                <a:solidFill>
                  <a:srgbClr val="C30D23"/>
                </a:solidFill>
                <a:ea typeface="微软雅黑" panose="020B0503020204020204" pitchFamily="34" charset="-122"/>
              </a:endParaRPr>
            </a:p>
          </p:txBody>
        </p:sp>
      </p:grpSp>
      <p:sp>
        <p:nvSpPr>
          <p:cNvPr id="114" name="TextBox 113"/>
          <p:cNvSpPr txBox="1"/>
          <p:nvPr/>
        </p:nvSpPr>
        <p:spPr>
          <a:xfrm>
            <a:off x="8496445" y="1822713"/>
            <a:ext cx="2102080" cy="398296"/>
          </a:xfrm>
          <a:prstGeom prst="rect">
            <a:avLst/>
          </a:prstGeom>
          <a:noFill/>
        </p:spPr>
        <p:txBody>
          <a:bodyPr wrap="none" lIns="120125" tIns="60062" rIns="120125" bIns="60062" rtlCol="0">
            <a:spAutoFit/>
          </a:bodyPr>
          <a:lstStyle/>
          <a:p>
            <a:r>
              <a:rPr lang="zh-CN" altLang="en-US" b="1" dirty="0">
                <a:solidFill>
                  <a:srgbClr val="C30D23"/>
                </a:solidFill>
                <a:latin typeface="方正稚艺_GBK" pitchFamily="65" charset="-122"/>
                <a:ea typeface="方正稚艺_GBK" pitchFamily="65" charset="-122"/>
              </a:rPr>
              <a:t>此处添加您的标题</a:t>
            </a:r>
          </a:p>
        </p:txBody>
      </p:sp>
      <p:sp>
        <p:nvSpPr>
          <p:cNvPr id="115" name="矩形 114"/>
          <p:cNvSpPr/>
          <p:nvPr/>
        </p:nvSpPr>
        <p:spPr>
          <a:xfrm>
            <a:off x="8694723" y="2351596"/>
            <a:ext cx="1748318" cy="985113"/>
          </a:xfrm>
          <a:prstGeom prst="rect">
            <a:avLst/>
          </a:prstGeom>
        </p:spPr>
        <p:txBody>
          <a:bodyPr wrap="square" lIns="120125" tIns="60062" rIns="120125" bIns="60062">
            <a:spAutoFit/>
          </a:bodyPr>
          <a:lstStyle/>
          <a:p>
            <a:pPr algn="ctr"/>
            <a:r>
              <a:rPr lang="zh-CN" altLang="en-US" sz="1400" dirty="0">
                <a:solidFill>
                  <a:srgbClr val="163A5A"/>
                </a:solidFill>
                <a:ea typeface="微软雅黑" panose="020B0503020204020204" pitchFamily="34" charset="-122"/>
              </a:rPr>
              <a:t>您的内容打在这里，或者通过复制您的文本后，在此框中选择</a:t>
            </a:r>
          </a:p>
        </p:txBody>
      </p:sp>
      <p:sp>
        <p:nvSpPr>
          <p:cNvPr id="116" name="圆角矩形 115"/>
          <p:cNvSpPr/>
          <p:nvPr/>
        </p:nvSpPr>
        <p:spPr>
          <a:xfrm>
            <a:off x="6354757" y="3964398"/>
            <a:ext cx="4425285" cy="2191294"/>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94" tIns="45047" rIns="90094" bIns="45047" rtlCol="0" anchor="ctr"/>
          <a:lstStyle/>
          <a:p>
            <a:pPr algn="ctr"/>
            <a:endParaRPr lang="zh-CN" altLang="en-US" dirty="0">
              <a:ea typeface="微软雅黑" panose="020B0503020204020204" pitchFamily="34" charset="-122"/>
            </a:endParaRPr>
          </a:p>
        </p:txBody>
      </p:sp>
      <p:pic>
        <p:nvPicPr>
          <p:cNvPr id="117" name="图片 1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2484" y="4114397"/>
            <a:ext cx="1326179" cy="1990801"/>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18" name="组合 117"/>
          <p:cNvGrpSpPr/>
          <p:nvPr/>
        </p:nvGrpSpPr>
        <p:grpSpPr>
          <a:xfrm>
            <a:off x="7858816" y="4705505"/>
            <a:ext cx="758213" cy="786389"/>
            <a:chOff x="6086055" y="3764865"/>
            <a:chExt cx="582075" cy="589655"/>
          </a:xfrm>
        </p:grpSpPr>
        <p:grpSp>
          <p:nvGrpSpPr>
            <p:cNvPr id="119" name="组合 118"/>
            <p:cNvGrpSpPr/>
            <p:nvPr/>
          </p:nvGrpSpPr>
          <p:grpSpPr>
            <a:xfrm>
              <a:off x="6106477" y="3779398"/>
              <a:ext cx="561653" cy="575122"/>
              <a:chOff x="304800" y="673100"/>
              <a:chExt cx="4000500" cy="4000500"/>
            </a:xfrm>
            <a:effectLst>
              <a:outerShdw blurRad="444500" dist="254000" dir="8100000" algn="tr" rotWithShape="0">
                <a:prstClr val="black">
                  <a:alpha val="50000"/>
                </a:prstClr>
              </a:outerShdw>
            </a:effectLst>
          </p:grpSpPr>
          <p:sp>
            <p:nvSpPr>
              <p:cNvPr id="121" name="同心圆 1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122" name="椭圆 1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00" dirty="0">
                  <a:solidFill>
                    <a:srgbClr val="163A5A"/>
                  </a:solidFill>
                  <a:ea typeface="微软雅黑" panose="020B0503020204020204" pitchFamily="34" charset="-122"/>
                </a:endParaRPr>
              </a:p>
            </p:txBody>
          </p:sp>
        </p:grpSp>
        <p:sp>
          <p:nvSpPr>
            <p:cNvPr id="120" name="TextBox 119"/>
            <p:cNvSpPr txBox="1"/>
            <p:nvPr/>
          </p:nvSpPr>
          <p:spPr>
            <a:xfrm>
              <a:off x="6086055" y="3764865"/>
              <a:ext cx="560176" cy="553870"/>
            </a:xfrm>
            <a:prstGeom prst="rect">
              <a:avLst/>
            </a:prstGeom>
            <a:noFill/>
          </p:spPr>
          <p:txBody>
            <a:bodyPr wrap="none" rtlCol="0">
              <a:spAutoFit/>
            </a:bodyPr>
            <a:lstStyle/>
            <a:p>
              <a:r>
                <a:rPr lang="en-US" altLang="zh-CN" sz="4200" dirty="0">
                  <a:solidFill>
                    <a:srgbClr val="C30D23"/>
                  </a:solidFill>
                  <a:ea typeface="微软雅黑" panose="020B0503020204020204" pitchFamily="34" charset="-122"/>
                </a:rPr>
                <a:t>04</a:t>
              </a:r>
              <a:endParaRPr lang="zh-CN" altLang="en-US" sz="4200" dirty="0">
                <a:solidFill>
                  <a:srgbClr val="C30D23"/>
                </a:solidFill>
                <a:ea typeface="微软雅黑" panose="020B0503020204020204" pitchFamily="34" charset="-122"/>
              </a:endParaRPr>
            </a:p>
          </p:txBody>
        </p:sp>
      </p:grpSp>
      <p:sp>
        <p:nvSpPr>
          <p:cNvPr id="123" name="TextBox 122"/>
          <p:cNvSpPr txBox="1"/>
          <p:nvPr/>
        </p:nvSpPr>
        <p:spPr>
          <a:xfrm>
            <a:off x="8496445" y="4302327"/>
            <a:ext cx="2102080" cy="398296"/>
          </a:xfrm>
          <a:prstGeom prst="rect">
            <a:avLst/>
          </a:prstGeom>
          <a:noFill/>
        </p:spPr>
        <p:txBody>
          <a:bodyPr wrap="none" lIns="120125" tIns="60062" rIns="120125" bIns="60062" rtlCol="0">
            <a:spAutoFit/>
          </a:bodyPr>
          <a:lstStyle/>
          <a:p>
            <a:r>
              <a:rPr lang="zh-CN" altLang="en-US" b="1" dirty="0">
                <a:solidFill>
                  <a:srgbClr val="C30D23"/>
                </a:solidFill>
                <a:latin typeface="方正稚艺_GBK" pitchFamily="65" charset="-122"/>
                <a:ea typeface="方正稚艺_GBK" pitchFamily="65" charset="-122"/>
              </a:rPr>
              <a:t>此处添加您的标题</a:t>
            </a:r>
          </a:p>
        </p:txBody>
      </p:sp>
      <p:sp>
        <p:nvSpPr>
          <p:cNvPr id="124" name="矩形 123"/>
          <p:cNvSpPr/>
          <p:nvPr/>
        </p:nvSpPr>
        <p:spPr>
          <a:xfrm>
            <a:off x="8694723" y="4831210"/>
            <a:ext cx="1748318" cy="985113"/>
          </a:xfrm>
          <a:prstGeom prst="rect">
            <a:avLst/>
          </a:prstGeom>
        </p:spPr>
        <p:txBody>
          <a:bodyPr wrap="square" lIns="120125" tIns="60062" rIns="120125" bIns="60062">
            <a:spAutoFit/>
          </a:bodyPr>
          <a:lstStyle/>
          <a:p>
            <a:pPr algn="ctr"/>
            <a:r>
              <a:rPr lang="zh-CN" altLang="en-US" sz="1400" dirty="0">
                <a:solidFill>
                  <a:srgbClr val="163A5A"/>
                </a:solidFill>
                <a:ea typeface="微软雅黑" panose="020B0503020204020204" pitchFamily="34" charset="-122"/>
              </a:rPr>
              <a:t>您的内容打在这里，或者通过复制您的文本后，在此框中选择</a:t>
            </a:r>
          </a:p>
        </p:txBody>
      </p:sp>
      <p:sp>
        <p:nvSpPr>
          <p:cNvPr id="125" name="圆角矩形 124"/>
          <p:cNvSpPr/>
          <p:nvPr/>
        </p:nvSpPr>
        <p:spPr>
          <a:xfrm>
            <a:off x="1419002" y="3964398"/>
            <a:ext cx="4425285" cy="2191294"/>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94" tIns="45047" rIns="90094" bIns="45047" rtlCol="0" anchor="ctr"/>
          <a:lstStyle/>
          <a:p>
            <a:pPr algn="ctr"/>
            <a:endParaRPr lang="zh-CN" altLang="en-US" dirty="0">
              <a:ea typeface="微软雅黑" panose="020B0503020204020204" pitchFamily="34" charset="-122"/>
            </a:endParaRPr>
          </a:p>
        </p:txBody>
      </p:sp>
      <p:pic>
        <p:nvPicPr>
          <p:cNvPr id="126" name="图片 1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5401" y="4114397"/>
            <a:ext cx="1628837" cy="1990801"/>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27" name="组合 126"/>
          <p:cNvGrpSpPr/>
          <p:nvPr/>
        </p:nvGrpSpPr>
        <p:grpSpPr>
          <a:xfrm>
            <a:off x="2923062" y="4705505"/>
            <a:ext cx="758213" cy="786389"/>
            <a:chOff x="2375115" y="3764865"/>
            <a:chExt cx="582075" cy="589655"/>
          </a:xfrm>
        </p:grpSpPr>
        <p:grpSp>
          <p:nvGrpSpPr>
            <p:cNvPr id="128" name="组合 127"/>
            <p:cNvGrpSpPr/>
            <p:nvPr/>
          </p:nvGrpSpPr>
          <p:grpSpPr>
            <a:xfrm>
              <a:off x="2395537" y="3779398"/>
              <a:ext cx="561653" cy="575122"/>
              <a:chOff x="304800" y="673100"/>
              <a:chExt cx="4000500" cy="4000500"/>
            </a:xfrm>
            <a:effectLst>
              <a:outerShdw blurRad="444500" dist="254000" dir="8100000" algn="tr" rotWithShape="0">
                <a:prstClr val="black">
                  <a:alpha val="50000"/>
                </a:prstClr>
              </a:outerShdw>
            </a:effectLst>
          </p:grpSpPr>
          <p:sp>
            <p:nvSpPr>
              <p:cNvPr id="130" name="同心圆 1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131" name="椭圆 1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00" dirty="0">
                  <a:solidFill>
                    <a:srgbClr val="163A5A"/>
                  </a:solidFill>
                  <a:ea typeface="微软雅黑" panose="020B0503020204020204" pitchFamily="34" charset="-122"/>
                </a:endParaRPr>
              </a:p>
            </p:txBody>
          </p:sp>
        </p:grpSp>
        <p:sp>
          <p:nvSpPr>
            <p:cNvPr id="129" name="TextBox 128"/>
            <p:cNvSpPr txBox="1"/>
            <p:nvPr/>
          </p:nvSpPr>
          <p:spPr>
            <a:xfrm>
              <a:off x="2375115" y="3764865"/>
              <a:ext cx="560176" cy="553870"/>
            </a:xfrm>
            <a:prstGeom prst="rect">
              <a:avLst/>
            </a:prstGeom>
            <a:noFill/>
          </p:spPr>
          <p:txBody>
            <a:bodyPr wrap="none" rtlCol="0">
              <a:spAutoFit/>
            </a:bodyPr>
            <a:lstStyle/>
            <a:p>
              <a:r>
                <a:rPr lang="en-US" altLang="zh-CN" sz="4200" dirty="0">
                  <a:solidFill>
                    <a:srgbClr val="C30D23"/>
                  </a:solidFill>
                  <a:ea typeface="微软雅黑" panose="020B0503020204020204" pitchFamily="34" charset="-122"/>
                </a:rPr>
                <a:t>03</a:t>
              </a:r>
              <a:endParaRPr lang="zh-CN" altLang="en-US" sz="4200" dirty="0">
                <a:solidFill>
                  <a:srgbClr val="C30D23"/>
                </a:solidFill>
                <a:ea typeface="微软雅黑" panose="020B0503020204020204" pitchFamily="34" charset="-122"/>
              </a:endParaRPr>
            </a:p>
          </p:txBody>
        </p:sp>
      </p:grpSp>
      <p:sp>
        <p:nvSpPr>
          <p:cNvPr id="132" name="TextBox 131"/>
          <p:cNvSpPr txBox="1"/>
          <p:nvPr/>
        </p:nvSpPr>
        <p:spPr>
          <a:xfrm>
            <a:off x="3560691" y="4302327"/>
            <a:ext cx="2102080" cy="398296"/>
          </a:xfrm>
          <a:prstGeom prst="rect">
            <a:avLst/>
          </a:prstGeom>
          <a:noFill/>
        </p:spPr>
        <p:txBody>
          <a:bodyPr wrap="none" lIns="120125" tIns="60062" rIns="120125" bIns="60062" rtlCol="0">
            <a:spAutoFit/>
          </a:bodyPr>
          <a:lstStyle/>
          <a:p>
            <a:r>
              <a:rPr lang="zh-CN" altLang="en-US" b="1" dirty="0">
                <a:solidFill>
                  <a:srgbClr val="C30D23"/>
                </a:solidFill>
                <a:latin typeface="方正稚艺_GBK" pitchFamily="65" charset="-122"/>
                <a:ea typeface="方正稚艺_GBK" pitchFamily="65" charset="-122"/>
              </a:rPr>
              <a:t>此处添加您的标题</a:t>
            </a:r>
          </a:p>
        </p:txBody>
      </p:sp>
      <p:sp>
        <p:nvSpPr>
          <p:cNvPr id="133" name="矩形 132"/>
          <p:cNvSpPr/>
          <p:nvPr/>
        </p:nvSpPr>
        <p:spPr>
          <a:xfrm>
            <a:off x="3758968" y="4831210"/>
            <a:ext cx="1748318" cy="985113"/>
          </a:xfrm>
          <a:prstGeom prst="rect">
            <a:avLst/>
          </a:prstGeom>
        </p:spPr>
        <p:txBody>
          <a:bodyPr wrap="square" lIns="120125" tIns="60062" rIns="120125" bIns="60062">
            <a:spAutoFit/>
          </a:bodyPr>
          <a:lstStyle/>
          <a:p>
            <a:pPr algn="ctr"/>
            <a:r>
              <a:rPr lang="zh-CN" altLang="en-US" sz="1400" dirty="0">
                <a:solidFill>
                  <a:srgbClr val="163A5A"/>
                </a:solidFill>
                <a:ea typeface="微软雅黑" panose="020B0503020204020204" pitchFamily="34" charset="-122"/>
              </a:rPr>
              <a:t>您的内容打在这里，或者通过复制您的文本后，在此框中选择</a:t>
            </a:r>
          </a:p>
        </p:txBody>
      </p:sp>
      <p:grpSp>
        <p:nvGrpSpPr>
          <p:cNvPr id="44" name="组合 43"/>
          <p:cNvGrpSpPr/>
          <p:nvPr/>
        </p:nvGrpSpPr>
        <p:grpSpPr>
          <a:xfrm>
            <a:off x="343159" y="252262"/>
            <a:ext cx="4142700" cy="584450"/>
            <a:chOff x="4261425" y="611634"/>
            <a:chExt cx="4142700" cy="584449"/>
          </a:xfrm>
        </p:grpSpPr>
        <p:sp>
          <p:nvSpPr>
            <p:cNvPr id="45" name="圆角矩形 44"/>
            <p:cNvSpPr/>
            <p:nvPr/>
          </p:nvSpPr>
          <p:spPr>
            <a:xfrm>
              <a:off x="4261425" y="611634"/>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89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sp>
          <p:nvSpPr>
            <p:cNvPr id="46" name="圆角矩形 45"/>
            <p:cNvSpPr/>
            <p:nvPr/>
          </p:nvSpPr>
          <p:spPr>
            <a:xfrm>
              <a:off x="4282860" y="627605"/>
              <a:ext cx="4088103" cy="551953"/>
            </a:xfrm>
            <a:prstGeom prst="roundRect">
              <a:avLst>
                <a:gd name="adj" fmla="val 50000"/>
              </a:avLst>
            </a:prstGeom>
            <a:gradFill flip="none" rotWithShape="1">
              <a:gsLst>
                <a:gs pos="0">
                  <a:schemeClr val="bg1">
                    <a:lumMod val="89000"/>
                  </a:schemeClr>
                </a:gs>
                <a:gs pos="67000">
                  <a:srgbClr val="F9F9F9"/>
                </a:gs>
              </a:gsLst>
              <a:lin ang="81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grpSp>
      <p:sp>
        <p:nvSpPr>
          <p:cNvPr id="47" name="TextBox 5"/>
          <p:cNvSpPr txBox="1"/>
          <p:nvPr/>
        </p:nvSpPr>
        <p:spPr>
          <a:xfrm>
            <a:off x="813451" y="307760"/>
            <a:ext cx="3046077" cy="523220"/>
          </a:xfrm>
          <a:prstGeom prst="rect">
            <a:avLst/>
          </a:prstGeom>
          <a:noFill/>
        </p:spPr>
        <p:txBody>
          <a:bodyPr wrap="square" rtlCol="0">
            <a:spAutoFit/>
          </a:bodyPr>
          <a:lstStyle/>
          <a:p>
            <a:r>
              <a:rPr lang="zh-CN" altLang="en-US" sz="2800" b="1" dirty="0">
                <a:solidFill>
                  <a:srgbClr val="C30D23"/>
                </a:solidFill>
                <a:latin typeface="方正稚艺_GBK" pitchFamily="65" charset="-122"/>
                <a:ea typeface="方正稚艺_GBK" pitchFamily="65" charset="-122"/>
              </a:rPr>
              <a:t>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7"/>
                                        </p:tgtEl>
                                        <p:attrNameLst>
                                          <p:attrName>ppt_y</p:attrName>
                                        </p:attrNameLst>
                                      </p:cBhvr>
                                      <p:tavLst>
                                        <p:tav tm="0">
                                          <p:val>
                                            <p:strVal val="#ppt_y"/>
                                          </p:val>
                                        </p:tav>
                                        <p:tav tm="100000">
                                          <p:val>
                                            <p:strVal val="#ppt_y"/>
                                          </p:val>
                                        </p:tav>
                                      </p:tavLst>
                                    </p:anim>
                                    <p:anim calcmode="lin" valueType="num">
                                      <p:cBhvr>
                                        <p:cTn id="15"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left)">
                                      <p:cBhvr>
                                        <p:cTn id="22" dur="500"/>
                                        <p:tgtEl>
                                          <p:spTgt spid="8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wipe(left)">
                                      <p:cBhvr>
                                        <p:cTn id="25" dur="500"/>
                                        <p:tgtEl>
                                          <p:spTgt spid="125"/>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16"/>
                                        </p:tgtEl>
                                        <p:attrNameLst>
                                          <p:attrName>style.visibility</p:attrName>
                                        </p:attrNameLst>
                                      </p:cBhvr>
                                      <p:to>
                                        <p:strVal val="visible"/>
                                      </p:to>
                                    </p:set>
                                    <p:animEffect transition="in" filter="wipe(right)">
                                      <p:cBhvr>
                                        <p:cTn id="28" dur="500"/>
                                        <p:tgtEl>
                                          <p:spTgt spid="116"/>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1000"/>
                                        <p:tgtEl>
                                          <p:spTgt spid="81"/>
                                        </p:tgtEl>
                                      </p:cBhvr>
                                    </p:animEffect>
                                    <p:anim calcmode="lin" valueType="num">
                                      <p:cBhvr>
                                        <p:cTn id="37" dur="1000" fill="hold"/>
                                        <p:tgtEl>
                                          <p:spTgt spid="81"/>
                                        </p:tgtEl>
                                        <p:attrNameLst>
                                          <p:attrName>ppt_x</p:attrName>
                                        </p:attrNameLst>
                                      </p:cBhvr>
                                      <p:tavLst>
                                        <p:tav tm="0">
                                          <p:val>
                                            <p:strVal val="#ppt_x"/>
                                          </p:val>
                                        </p:tav>
                                        <p:tav tm="100000">
                                          <p:val>
                                            <p:strVal val="#ppt_x"/>
                                          </p:val>
                                        </p:tav>
                                      </p:tavLst>
                                    </p:anim>
                                    <p:anim calcmode="lin" valueType="num">
                                      <p:cBhvr>
                                        <p:cTn id="38" dur="1000" fill="hold"/>
                                        <p:tgtEl>
                                          <p:spTgt spid="81"/>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126"/>
                                        </p:tgtEl>
                                        <p:attrNameLst>
                                          <p:attrName>style.visibility</p:attrName>
                                        </p:attrNameLst>
                                      </p:cBhvr>
                                      <p:to>
                                        <p:strVal val="visible"/>
                                      </p:to>
                                    </p:set>
                                    <p:animEffect transition="in" filter="fade">
                                      <p:cBhvr>
                                        <p:cTn id="41" dur="1000"/>
                                        <p:tgtEl>
                                          <p:spTgt spid="126"/>
                                        </p:tgtEl>
                                      </p:cBhvr>
                                    </p:animEffect>
                                    <p:anim calcmode="lin" valueType="num">
                                      <p:cBhvr>
                                        <p:cTn id="42" dur="1000" fill="hold"/>
                                        <p:tgtEl>
                                          <p:spTgt spid="126"/>
                                        </p:tgtEl>
                                        <p:attrNameLst>
                                          <p:attrName>ppt_x</p:attrName>
                                        </p:attrNameLst>
                                      </p:cBhvr>
                                      <p:tavLst>
                                        <p:tav tm="0">
                                          <p:val>
                                            <p:strVal val="#ppt_x"/>
                                          </p:val>
                                        </p:tav>
                                        <p:tav tm="100000">
                                          <p:val>
                                            <p:strVal val="#ppt_x"/>
                                          </p:val>
                                        </p:tav>
                                      </p:tavLst>
                                    </p:anim>
                                    <p:anim calcmode="lin" valueType="num">
                                      <p:cBhvr>
                                        <p:cTn id="43" dur="1000" fill="hold"/>
                                        <p:tgtEl>
                                          <p:spTgt spid="12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7"/>
                                        </p:tgtEl>
                                        <p:attrNameLst>
                                          <p:attrName>style.visibility</p:attrName>
                                        </p:attrNameLst>
                                      </p:cBhvr>
                                      <p:to>
                                        <p:strVal val="visible"/>
                                      </p:to>
                                    </p:set>
                                    <p:animEffect transition="in" filter="fade">
                                      <p:cBhvr>
                                        <p:cTn id="46" dur="1000"/>
                                        <p:tgtEl>
                                          <p:spTgt spid="117"/>
                                        </p:tgtEl>
                                      </p:cBhvr>
                                    </p:animEffect>
                                    <p:anim calcmode="lin" valueType="num">
                                      <p:cBhvr>
                                        <p:cTn id="47" dur="1000" fill="hold"/>
                                        <p:tgtEl>
                                          <p:spTgt spid="117"/>
                                        </p:tgtEl>
                                        <p:attrNameLst>
                                          <p:attrName>ppt_x</p:attrName>
                                        </p:attrNameLst>
                                      </p:cBhvr>
                                      <p:tavLst>
                                        <p:tav tm="0">
                                          <p:val>
                                            <p:strVal val="#ppt_x"/>
                                          </p:val>
                                        </p:tav>
                                        <p:tav tm="100000">
                                          <p:val>
                                            <p:strVal val="#ppt_x"/>
                                          </p:val>
                                        </p:tav>
                                      </p:tavLst>
                                    </p:anim>
                                    <p:anim calcmode="lin" valueType="num">
                                      <p:cBhvr>
                                        <p:cTn id="48" dur="1000" fill="hold"/>
                                        <p:tgtEl>
                                          <p:spTgt spid="117"/>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fade">
                                      <p:cBhvr>
                                        <p:cTn id="51" dur="1000"/>
                                        <p:tgtEl>
                                          <p:spTgt spid="108"/>
                                        </p:tgtEl>
                                      </p:cBhvr>
                                    </p:animEffect>
                                    <p:anim calcmode="lin" valueType="num">
                                      <p:cBhvr>
                                        <p:cTn id="52" dur="1000" fill="hold"/>
                                        <p:tgtEl>
                                          <p:spTgt spid="108"/>
                                        </p:tgtEl>
                                        <p:attrNameLst>
                                          <p:attrName>ppt_x</p:attrName>
                                        </p:attrNameLst>
                                      </p:cBhvr>
                                      <p:tavLst>
                                        <p:tav tm="0">
                                          <p:val>
                                            <p:strVal val="#ppt_x"/>
                                          </p:val>
                                        </p:tav>
                                        <p:tav tm="100000">
                                          <p:val>
                                            <p:strVal val="#ppt_x"/>
                                          </p:val>
                                        </p:tav>
                                      </p:tavLst>
                                    </p:anim>
                                    <p:anim calcmode="lin" valueType="num">
                                      <p:cBhvr>
                                        <p:cTn id="53"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27"/>
                                        </p:tgtEl>
                                        <p:attrNameLst>
                                          <p:attrName>style.visibility</p:attrName>
                                        </p:attrNameLst>
                                      </p:cBhvr>
                                      <p:to>
                                        <p:strVal val="visible"/>
                                      </p:to>
                                    </p:set>
                                    <p:anim calcmode="lin" valueType="num">
                                      <p:cBhvr additive="base">
                                        <p:cTn id="58" dur="500" fill="hold"/>
                                        <p:tgtEl>
                                          <p:spTgt spid="127"/>
                                        </p:tgtEl>
                                        <p:attrNameLst>
                                          <p:attrName>ppt_x</p:attrName>
                                        </p:attrNameLst>
                                      </p:cBhvr>
                                      <p:tavLst>
                                        <p:tav tm="0">
                                          <p:val>
                                            <p:strVal val="#ppt_x"/>
                                          </p:val>
                                        </p:tav>
                                        <p:tav tm="100000">
                                          <p:val>
                                            <p:strVal val="#ppt_x"/>
                                          </p:val>
                                        </p:tav>
                                      </p:tavLst>
                                    </p:anim>
                                    <p:anim calcmode="lin" valueType="num">
                                      <p:cBhvr additive="base">
                                        <p:cTn id="59" dur="500" fill="hold"/>
                                        <p:tgtEl>
                                          <p:spTgt spid="127"/>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118"/>
                                        </p:tgtEl>
                                        <p:attrNameLst>
                                          <p:attrName>style.visibility</p:attrName>
                                        </p:attrNameLst>
                                      </p:cBhvr>
                                      <p:to>
                                        <p:strVal val="visible"/>
                                      </p:to>
                                    </p:set>
                                    <p:anim calcmode="lin" valueType="num">
                                      <p:cBhvr additive="base">
                                        <p:cTn id="62" dur="500" fill="hold"/>
                                        <p:tgtEl>
                                          <p:spTgt spid="118"/>
                                        </p:tgtEl>
                                        <p:attrNameLst>
                                          <p:attrName>ppt_x</p:attrName>
                                        </p:attrNameLst>
                                      </p:cBhvr>
                                      <p:tavLst>
                                        <p:tav tm="0">
                                          <p:val>
                                            <p:strVal val="#ppt_x"/>
                                          </p:val>
                                        </p:tav>
                                        <p:tav tm="100000">
                                          <p:val>
                                            <p:strVal val="#ppt_x"/>
                                          </p:val>
                                        </p:tav>
                                      </p:tavLst>
                                    </p:anim>
                                    <p:anim calcmode="lin" valueType="num">
                                      <p:cBhvr additive="base">
                                        <p:cTn id="63" dur="500" fill="hold"/>
                                        <p:tgtEl>
                                          <p:spTgt spid="118"/>
                                        </p:tgtEl>
                                        <p:attrNameLst>
                                          <p:attrName>ppt_y</p:attrName>
                                        </p:attrNameLst>
                                      </p:cBhvr>
                                      <p:tavLst>
                                        <p:tav tm="0">
                                          <p:val>
                                            <p:strVal val="1+#ppt_h/2"/>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109"/>
                                        </p:tgtEl>
                                        <p:attrNameLst>
                                          <p:attrName>style.visibility</p:attrName>
                                        </p:attrNameLst>
                                      </p:cBhvr>
                                      <p:to>
                                        <p:strVal val="visible"/>
                                      </p:to>
                                    </p:set>
                                    <p:anim calcmode="lin" valueType="num">
                                      <p:cBhvr additive="base">
                                        <p:cTn id="66" dur="500" fill="hold"/>
                                        <p:tgtEl>
                                          <p:spTgt spid="109"/>
                                        </p:tgtEl>
                                        <p:attrNameLst>
                                          <p:attrName>ppt_x</p:attrName>
                                        </p:attrNameLst>
                                      </p:cBhvr>
                                      <p:tavLst>
                                        <p:tav tm="0">
                                          <p:val>
                                            <p:strVal val="1+#ppt_w/2"/>
                                          </p:val>
                                        </p:tav>
                                        <p:tav tm="100000">
                                          <p:val>
                                            <p:strVal val="#ppt_x"/>
                                          </p:val>
                                        </p:tav>
                                      </p:tavLst>
                                    </p:anim>
                                    <p:anim calcmode="lin" valueType="num">
                                      <p:cBhvr additive="base">
                                        <p:cTn id="67" dur="500" fill="hold"/>
                                        <p:tgtEl>
                                          <p:spTgt spid="109"/>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82"/>
                                        </p:tgtEl>
                                        <p:attrNameLst>
                                          <p:attrName>style.visibility</p:attrName>
                                        </p:attrNameLst>
                                      </p:cBhvr>
                                      <p:to>
                                        <p:strVal val="visible"/>
                                      </p:to>
                                    </p:set>
                                    <p:anim calcmode="lin" valueType="num">
                                      <p:cBhvr additive="base">
                                        <p:cTn id="70" dur="500" fill="hold"/>
                                        <p:tgtEl>
                                          <p:spTgt spid="82"/>
                                        </p:tgtEl>
                                        <p:attrNameLst>
                                          <p:attrName>ppt_x</p:attrName>
                                        </p:attrNameLst>
                                      </p:cBhvr>
                                      <p:tavLst>
                                        <p:tav tm="0">
                                          <p:val>
                                            <p:strVal val="0-#ppt_w/2"/>
                                          </p:val>
                                        </p:tav>
                                        <p:tav tm="100000">
                                          <p:val>
                                            <p:strVal val="#ppt_x"/>
                                          </p:val>
                                        </p:tav>
                                      </p:tavLst>
                                    </p:anim>
                                    <p:anim calcmode="lin" valueType="num">
                                      <p:cBhvr additive="base">
                                        <p:cTn id="71" dur="500" fill="hold"/>
                                        <p:tgtEl>
                                          <p:spTgt spid="82"/>
                                        </p:tgtEl>
                                        <p:attrNameLst>
                                          <p:attrName>ppt_y</p:attrName>
                                        </p:attrNameLst>
                                      </p:cBhvr>
                                      <p:tavLst>
                                        <p:tav tm="0">
                                          <p:val>
                                            <p:strVal val="#ppt_y"/>
                                          </p:val>
                                        </p:tav>
                                        <p:tav tm="100000">
                                          <p:val>
                                            <p:strVal val="#ppt_y"/>
                                          </p:val>
                                        </p:tav>
                                      </p:tavLst>
                                    </p:anim>
                                  </p:childTnLst>
                                </p:cTn>
                              </p:par>
                            </p:childTnLst>
                          </p:cTn>
                        </p:par>
                        <p:par>
                          <p:cTn id="72" fill="hold">
                            <p:stCondLst>
                              <p:cond delay="500"/>
                            </p:stCondLst>
                            <p:childTnLst>
                              <p:par>
                                <p:cTn id="73" presetID="12" presetClass="entr" presetSubtype="8" fill="hold" grpId="0" nodeType="afterEffect">
                                  <p:stCondLst>
                                    <p:cond delay="0"/>
                                  </p:stCondLst>
                                  <p:childTnLst>
                                    <p:set>
                                      <p:cBhvr>
                                        <p:cTn id="74" dur="1" fill="hold">
                                          <p:stCondLst>
                                            <p:cond delay="0"/>
                                          </p:stCondLst>
                                        </p:cTn>
                                        <p:tgtEl>
                                          <p:spTgt spid="105"/>
                                        </p:tgtEl>
                                        <p:attrNameLst>
                                          <p:attrName>style.visibility</p:attrName>
                                        </p:attrNameLst>
                                      </p:cBhvr>
                                      <p:to>
                                        <p:strVal val="visible"/>
                                      </p:to>
                                    </p:set>
                                    <p:anim calcmode="lin" valueType="num">
                                      <p:cBhvr additive="base">
                                        <p:cTn id="75" dur="500"/>
                                        <p:tgtEl>
                                          <p:spTgt spid="105"/>
                                        </p:tgtEl>
                                        <p:attrNameLst>
                                          <p:attrName>ppt_x</p:attrName>
                                        </p:attrNameLst>
                                      </p:cBhvr>
                                      <p:tavLst>
                                        <p:tav tm="0">
                                          <p:val>
                                            <p:strVal val="#ppt_x-#ppt_w*1.125000"/>
                                          </p:val>
                                        </p:tav>
                                        <p:tav tm="100000">
                                          <p:val>
                                            <p:strVal val="#ppt_x"/>
                                          </p:val>
                                        </p:tav>
                                      </p:tavLst>
                                    </p:anim>
                                    <p:animEffect transition="in" filter="wipe(right)">
                                      <p:cBhvr>
                                        <p:cTn id="76" dur="500"/>
                                        <p:tgtEl>
                                          <p:spTgt spid="105"/>
                                        </p:tgtEl>
                                      </p:cBhvr>
                                    </p:animEffect>
                                  </p:childTnLst>
                                </p:cTn>
                              </p:par>
                              <p:par>
                                <p:cTn id="77" presetID="2" presetClass="entr" presetSubtype="4" fill="hold" grpId="0" nodeType="withEffect">
                                  <p:stCondLst>
                                    <p:cond delay="300"/>
                                  </p:stCondLst>
                                  <p:childTnLst>
                                    <p:set>
                                      <p:cBhvr>
                                        <p:cTn id="78" dur="1" fill="hold">
                                          <p:stCondLst>
                                            <p:cond delay="0"/>
                                          </p:stCondLst>
                                        </p:cTn>
                                        <p:tgtEl>
                                          <p:spTgt spid="106"/>
                                        </p:tgtEl>
                                        <p:attrNameLst>
                                          <p:attrName>style.visibility</p:attrName>
                                        </p:attrNameLst>
                                      </p:cBhvr>
                                      <p:to>
                                        <p:strVal val="visible"/>
                                      </p:to>
                                    </p:set>
                                    <p:anim calcmode="lin" valueType="num">
                                      <p:cBhvr additive="base">
                                        <p:cTn id="79" dur="500" fill="hold"/>
                                        <p:tgtEl>
                                          <p:spTgt spid="106"/>
                                        </p:tgtEl>
                                        <p:attrNameLst>
                                          <p:attrName>ppt_x</p:attrName>
                                        </p:attrNameLst>
                                      </p:cBhvr>
                                      <p:tavLst>
                                        <p:tav tm="0">
                                          <p:val>
                                            <p:strVal val="#ppt_x"/>
                                          </p:val>
                                        </p:tav>
                                        <p:tav tm="100000">
                                          <p:val>
                                            <p:strVal val="#ppt_x"/>
                                          </p:val>
                                        </p:tav>
                                      </p:tavLst>
                                    </p:anim>
                                    <p:anim calcmode="lin" valueType="num">
                                      <p:cBhvr additive="base">
                                        <p:cTn id="80" dur="500" fill="hold"/>
                                        <p:tgtEl>
                                          <p:spTgt spid="106"/>
                                        </p:tgtEl>
                                        <p:attrNameLst>
                                          <p:attrName>ppt_y</p:attrName>
                                        </p:attrNameLst>
                                      </p:cBhvr>
                                      <p:tavLst>
                                        <p:tav tm="0">
                                          <p:val>
                                            <p:strVal val="1+#ppt_h/2"/>
                                          </p:val>
                                        </p:tav>
                                        <p:tav tm="100000">
                                          <p:val>
                                            <p:strVal val="#ppt_y"/>
                                          </p:val>
                                        </p:tav>
                                      </p:tavLst>
                                    </p:anim>
                                  </p:childTnLst>
                                </p:cTn>
                              </p:par>
                              <p:par>
                                <p:cTn id="81" presetID="12" presetClass="entr" presetSubtype="8" fill="hold" grpId="0" nodeType="withEffect">
                                  <p:stCondLst>
                                    <p:cond delay="0"/>
                                  </p:stCondLst>
                                  <p:childTnLst>
                                    <p:set>
                                      <p:cBhvr>
                                        <p:cTn id="82" dur="1" fill="hold">
                                          <p:stCondLst>
                                            <p:cond delay="0"/>
                                          </p:stCondLst>
                                        </p:cTn>
                                        <p:tgtEl>
                                          <p:spTgt spid="114"/>
                                        </p:tgtEl>
                                        <p:attrNameLst>
                                          <p:attrName>style.visibility</p:attrName>
                                        </p:attrNameLst>
                                      </p:cBhvr>
                                      <p:to>
                                        <p:strVal val="visible"/>
                                      </p:to>
                                    </p:set>
                                    <p:anim calcmode="lin" valueType="num">
                                      <p:cBhvr additive="base">
                                        <p:cTn id="83" dur="500"/>
                                        <p:tgtEl>
                                          <p:spTgt spid="114"/>
                                        </p:tgtEl>
                                        <p:attrNameLst>
                                          <p:attrName>ppt_x</p:attrName>
                                        </p:attrNameLst>
                                      </p:cBhvr>
                                      <p:tavLst>
                                        <p:tav tm="0">
                                          <p:val>
                                            <p:strVal val="#ppt_x-#ppt_w*1.125000"/>
                                          </p:val>
                                        </p:tav>
                                        <p:tav tm="100000">
                                          <p:val>
                                            <p:strVal val="#ppt_x"/>
                                          </p:val>
                                        </p:tav>
                                      </p:tavLst>
                                    </p:anim>
                                    <p:animEffect transition="in" filter="wipe(right)">
                                      <p:cBhvr>
                                        <p:cTn id="84" dur="500"/>
                                        <p:tgtEl>
                                          <p:spTgt spid="114"/>
                                        </p:tgtEl>
                                      </p:cBhvr>
                                    </p:animEffect>
                                  </p:childTnLst>
                                </p:cTn>
                              </p:par>
                              <p:par>
                                <p:cTn id="85" presetID="2" presetClass="entr" presetSubtype="4" fill="hold" grpId="0" nodeType="withEffect">
                                  <p:stCondLst>
                                    <p:cond delay="400"/>
                                  </p:stCondLst>
                                  <p:childTnLst>
                                    <p:set>
                                      <p:cBhvr>
                                        <p:cTn id="86" dur="1" fill="hold">
                                          <p:stCondLst>
                                            <p:cond delay="0"/>
                                          </p:stCondLst>
                                        </p:cTn>
                                        <p:tgtEl>
                                          <p:spTgt spid="115"/>
                                        </p:tgtEl>
                                        <p:attrNameLst>
                                          <p:attrName>style.visibility</p:attrName>
                                        </p:attrNameLst>
                                      </p:cBhvr>
                                      <p:to>
                                        <p:strVal val="visible"/>
                                      </p:to>
                                    </p:set>
                                    <p:anim calcmode="lin" valueType="num">
                                      <p:cBhvr additive="base">
                                        <p:cTn id="87" dur="500" fill="hold"/>
                                        <p:tgtEl>
                                          <p:spTgt spid="115"/>
                                        </p:tgtEl>
                                        <p:attrNameLst>
                                          <p:attrName>ppt_x</p:attrName>
                                        </p:attrNameLst>
                                      </p:cBhvr>
                                      <p:tavLst>
                                        <p:tav tm="0">
                                          <p:val>
                                            <p:strVal val="#ppt_x"/>
                                          </p:val>
                                        </p:tav>
                                        <p:tav tm="100000">
                                          <p:val>
                                            <p:strVal val="#ppt_x"/>
                                          </p:val>
                                        </p:tav>
                                      </p:tavLst>
                                    </p:anim>
                                    <p:anim calcmode="lin" valueType="num">
                                      <p:cBhvr additive="base">
                                        <p:cTn id="88" dur="500" fill="hold"/>
                                        <p:tgtEl>
                                          <p:spTgt spid="115"/>
                                        </p:tgtEl>
                                        <p:attrNameLst>
                                          <p:attrName>ppt_y</p:attrName>
                                        </p:attrNameLst>
                                      </p:cBhvr>
                                      <p:tavLst>
                                        <p:tav tm="0">
                                          <p:val>
                                            <p:strVal val="1+#ppt_h/2"/>
                                          </p:val>
                                        </p:tav>
                                        <p:tav tm="100000">
                                          <p:val>
                                            <p:strVal val="#ppt_y"/>
                                          </p:val>
                                        </p:tav>
                                      </p:tavLst>
                                    </p:anim>
                                  </p:childTnLst>
                                </p:cTn>
                              </p:par>
                              <p:par>
                                <p:cTn id="89" presetID="12" presetClass="entr" presetSubtype="8" fill="hold" grpId="0" nodeType="withEffect">
                                  <p:stCondLst>
                                    <p:cond delay="0"/>
                                  </p:stCondLst>
                                  <p:childTnLst>
                                    <p:set>
                                      <p:cBhvr>
                                        <p:cTn id="90" dur="1" fill="hold">
                                          <p:stCondLst>
                                            <p:cond delay="0"/>
                                          </p:stCondLst>
                                        </p:cTn>
                                        <p:tgtEl>
                                          <p:spTgt spid="123"/>
                                        </p:tgtEl>
                                        <p:attrNameLst>
                                          <p:attrName>style.visibility</p:attrName>
                                        </p:attrNameLst>
                                      </p:cBhvr>
                                      <p:to>
                                        <p:strVal val="visible"/>
                                      </p:to>
                                    </p:set>
                                    <p:anim calcmode="lin" valueType="num">
                                      <p:cBhvr additive="base">
                                        <p:cTn id="91" dur="500"/>
                                        <p:tgtEl>
                                          <p:spTgt spid="123"/>
                                        </p:tgtEl>
                                        <p:attrNameLst>
                                          <p:attrName>ppt_x</p:attrName>
                                        </p:attrNameLst>
                                      </p:cBhvr>
                                      <p:tavLst>
                                        <p:tav tm="0">
                                          <p:val>
                                            <p:strVal val="#ppt_x-#ppt_w*1.125000"/>
                                          </p:val>
                                        </p:tav>
                                        <p:tav tm="100000">
                                          <p:val>
                                            <p:strVal val="#ppt_x"/>
                                          </p:val>
                                        </p:tav>
                                      </p:tavLst>
                                    </p:anim>
                                    <p:animEffect transition="in" filter="wipe(right)">
                                      <p:cBhvr>
                                        <p:cTn id="92" dur="500"/>
                                        <p:tgtEl>
                                          <p:spTgt spid="123"/>
                                        </p:tgtEl>
                                      </p:cBhvr>
                                    </p:animEffect>
                                  </p:childTnLst>
                                </p:cTn>
                              </p:par>
                              <p:par>
                                <p:cTn id="93" presetID="2" presetClass="entr" presetSubtype="4" fill="hold" grpId="0" nodeType="withEffect">
                                  <p:stCondLst>
                                    <p:cond delay="400"/>
                                  </p:stCondLst>
                                  <p:childTnLst>
                                    <p:set>
                                      <p:cBhvr>
                                        <p:cTn id="94" dur="1" fill="hold">
                                          <p:stCondLst>
                                            <p:cond delay="0"/>
                                          </p:stCondLst>
                                        </p:cTn>
                                        <p:tgtEl>
                                          <p:spTgt spid="124"/>
                                        </p:tgtEl>
                                        <p:attrNameLst>
                                          <p:attrName>style.visibility</p:attrName>
                                        </p:attrNameLst>
                                      </p:cBhvr>
                                      <p:to>
                                        <p:strVal val="visible"/>
                                      </p:to>
                                    </p:set>
                                    <p:anim calcmode="lin" valueType="num">
                                      <p:cBhvr additive="base">
                                        <p:cTn id="95" dur="500" fill="hold"/>
                                        <p:tgtEl>
                                          <p:spTgt spid="124"/>
                                        </p:tgtEl>
                                        <p:attrNameLst>
                                          <p:attrName>ppt_x</p:attrName>
                                        </p:attrNameLst>
                                      </p:cBhvr>
                                      <p:tavLst>
                                        <p:tav tm="0">
                                          <p:val>
                                            <p:strVal val="#ppt_x"/>
                                          </p:val>
                                        </p:tav>
                                        <p:tav tm="100000">
                                          <p:val>
                                            <p:strVal val="#ppt_x"/>
                                          </p:val>
                                        </p:tav>
                                      </p:tavLst>
                                    </p:anim>
                                    <p:anim calcmode="lin" valueType="num">
                                      <p:cBhvr additive="base">
                                        <p:cTn id="96" dur="500" fill="hold"/>
                                        <p:tgtEl>
                                          <p:spTgt spid="124"/>
                                        </p:tgtEl>
                                        <p:attrNameLst>
                                          <p:attrName>ppt_y</p:attrName>
                                        </p:attrNameLst>
                                      </p:cBhvr>
                                      <p:tavLst>
                                        <p:tav tm="0">
                                          <p:val>
                                            <p:strVal val="1+#ppt_h/2"/>
                                          </p:val>
                                        </p:tav>
                                        <p:tav tm="100000">
                                          <p:val>
                                            <p:strVal val="#ppt_y"/>
                                          </p:val>
                                        </p:tav>
                                      </p:tavLst>
                                    </p:anim>
                                  </p:childTnLst>
                                </p:cTn>
                              </p:par>
                              <p:par>
                                <p:cTn id="97" presetID="12" presetClass="entr" presetSubtype="8" fill="hold" grpId="0" nodeType="withEffect">
                                  <p:stCondLst>
                                    <p:cond delay="0"/>
                                  </p:stCondLst>
                                  <p:childTnLst>
                                    <p:set>
                                      <p:cBhvr>
                                        <p:cTn id="98" dur="1" fill="hold">
                                          <p:stCondLst>
                                            <p:cond delay="0"/>
                                          </p:stCondLst>
                                        </p:cTn>
                                        <p:tgtEl>
                                          <p:spTgt spid="132"/>
                                        </p:tgtEl>
                                        <p:attrNameLst>
                                          <p:attrName>style.visibility</p:attrName>
                                        </p:attrNameLst>
                                      </p:cBhvr>
                                      <p:to>
                                        <p:strVal val="visible"/>
                                      </p:to>
                                    </p:set>
                                    <p:anim calcmode="lin" valueType="num">
                                      <p:cBhvr additive="base">
                                        <p:cTn id="99" dur="500"/>
                                        <p:tgtEl>
                                          <p:spTgt spid="132"/>
                                        </p:tgtEl>
                                        <p:attrNameLst>
                                          <p:attrName>ppt_x</p:attrName>
                                        </p:attrNameLst>
                                      </p:cBhvr>
                                      <p:tavLst>
                                        <p:tav tm="0">
                                          <p:val>
                                            <p:strVal val="#ppt_x-#ppt_w*1.125000"/>
                                          </p:val>
                                        </p:tav>
                                        <p:tav tm="100000">
                                          <p:val>
                                            <p:strVal val="#ppt_x"/>
                                          </p:val>
                                        </p:tav>
                                      </p:tavLst>
                                    </p:anim>
                                    <p:animEffect transition="in" filter="wipe(right)">
                                      <p:cBhvr>
                                        <p:cTn id="100" dur="500"/>
                                        <p:tgtEl>
                                          <p:spTgt spid="132"/>
                                        </p:tgtEl>
                                      </p:cBhvr>
                                    </p:animEffect>
                                  </p:childTnLst>
                                </p:cTn>
                              </p:par>
                              <p:par>
                                <p:cTn id="101" presetID="2" presetClass="entr" presetSubtype="4" fill="hold" grpId="0" nodeType="withEffect">
                                  <p:stCondLst>
                                    <p:cond delay="400"/>
                                  </p:stCondLst>
                                  <p:childTnLst>
                                    <p:set>
                                      <p:cBhvr>
                                        <p:cTn id="102" dur="1" fill="hold">
                                          <p:stCondLst>
                                            <p:cond delay="0"/>
                                          </p:stCondLst>
                                        </p:cTn>
                                        <p:tgtEl>
                                          <p:spTgt spid="133"/>
                                        </p:tgtEl>
                                        <p:attrNameLst>
                                          <p:attrName>style.visibility</p:attrName>
                                        </p:attrNameLst>
                                      </p:cBhvr>
                                      <p:to>
                                        <p:strVal val="visible"/>
                                      </p:to>
                                    </p:set>
                                    <p:anim calcmode="lin" valueType="num">
                                      <p:cBhvr additive="base">
                                        <p:cTn id="103" dur="500" fill="hold"/>
                                        <p:tgtEl>
                                          <p:spTgt spid="133"/>
                                        </p:tgtEl>
                                        <p:attrNameLst>
                                          <p:attrName>ppt_x</p:attrName>
                                        </p:attrNameLst>
                                      </p:cBhvr>
                                      <p:tavLst>
                                        <p:tav tm="0">
                                          <p:val>
                                            <p:strVal val="#ppt_x"/>
                                          </p:val>
                                        </p:tav>
                                        <p:tav tm="100000">
                                          <p:val>
                                            <p:strVal val="#ppt_x"/>
                                          </p:val>
                                        </p:tav>
                                      </p:tavLst>
                                    </p:anim>
                                    <p:anim calcmode="lin" valueType="num">
                                      <p:cBhvr additive="base">
                                        <p:cTn id="104"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05" grpId="0"/>
      <p:bldP spid="106" grpId="0"/>
      <p:bldP spid="107" grpId="0" animBg="1"/>
      <p:bldP spid="114" grpId="0"/>
      <p:bldP spid="115" grpId="0"/>
      <p:bldP spid="116" grpId="0" animBg="1"/>
      <p:bldP spid="123" grpId="0"/>
      <p:bldP spid="124" grpId="0"/>
      <p:bldP spid="125" grpId="0" animBg="1"/>
      <p:bldP spid="132" grpId="0"/>
      <p:bldP spid="133"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4B84"/>
        </a:solidFill>
        <a:effectLst/>
      </p:bgPr>
    </p:bg>
    <p:spTree>
      <p:nvGrpSpPr>
        <p:cNvPr id="1" name=""/>
        <p:cNvGrpSpPr/>
        <p:nvPr/>
      </p:nvGrpSpPr>
      <p:grpSpPr>
        <a:xfrm>
          <a:off x="0" y="0"/>
          <a:ext cx="0" cy="0"/>
          <a:chOff x="0" y="0"/>
          <a:chExt cx="0" cy="0"/>
        </a:xfrm>
      </p:grpSpPr>
      <p:pic>
        <p:nvPicPr>
          <p:cNvPr id="69" name="图片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 y="0"/>
            <a:ext cx="11905488" cy="6858000"/>
          </a:xfrm>
          <a:prstGeom prst="rect">
            <a:avLst/>
          </a:prstGeom>
        </p:spPr>
      </p:pic>
      <p:grpSp>
        <p:nvGrpSpPr>
          <p:cNvPr id="42" name="组合 41"/>
          <p:cNvGrpSpPr/>
          <p:nvPr/>
        </p:nvGrpSpPr>
        <p:grpSpPr bwMode="auto">
          <a:xfrm>
            <a:off x="764566" y="1124744"/>
            <a:ext cx="4159163" cy="5268930"/>
            <a:chOff x="865232" y="1286330"/>
            <a:chExt cx="4013321" cy="4966128"/>
          </a:xfrm>
        </p:grpSpPr>
        <p:pic>
          <p:nvPicPr>
            <p:cNvPr id="43" name="Picture 3"/>
            <p:cNvPicPr>
              <a:picLocks noChangeAspect="1"/>
            </p:cNvPicPr>
            <p:nvPr/>
          </p:nvPicPr>
          <p:blipFill>
            <a:blip r:embed="rId4"/>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44" name="Rectangle 4"/>
            <p:cNvSpPr/>
            <p:nvPr/>
          </p:nvSpPr>
          <p:spPr>
            <a:xfrm>
              <a:off x="1454212" y="1875344"/>
              <a:ext cx="2840124" cy="3699194"/>
            </a:xfrm>
            <a:prstGeom prst="rect">
              <a:avLst/>
            </a:prstGeom>
            <a:blipFill>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01420" fontAlgn="auto">
                <a:spcBef>
                  <a:spcPts val="0"/>
                </a:spcBef>
                <a:spcAft>
                  <a:spcPts val="0"/>
                </a:spcAft>
                <a:defRPr/>
              </a:pPr>
              <a:endParaRPr lang="en-US" sz="4200">
                <a:solidFill>
                  <a:prstClr val="white"/>
                </a:solidFill>
                <a:latin typeface="+mj-ea"/>
                <a:ea typeface="+mj-ea"/>
              </a:endParaRPr>
            </a:p>
          </p:txBody>
        </p:sp>
      </p:grpSp>
      <p:sp>
        <p:nvSpPr>
          <p:cNvPr id="45" name="矩形 44"/>
          <p:cNvSpPr>
            <a:spLocks noChangeArrowheads="1"/>
          </p:cNvSpPr>
          <p:nvPr/>
        </p:nvSpPr>
        <p:spPr bwMode="auto">
          <a:xfrm>
            <a:off x="5482148" y="4700322"/>
            <a:ext cx="1411338" cy="410462"/>
          </a:xfrm>
          <a:prstGeom prst="rect">
            <a:avLst/>
          </a:prstGeom>
          <a:noFill/>
          <a:ln w="9525">
            <a:noFill/>
            <a:miter lim="800000"/>
          </a:ln>
        </p:spPr>
        <p:txBody>
          <a:bodyPr wrap="square" lIns="120118" tIns="60061" rIns="120118" bIns="60061">
            <a:spAutoFit/>
          </a:bodyPr>
          <a:lstStyle/>
          <a:p>
            <a:r>
              <a:rPr lang="zh-CN" altLang="en-US" b="1" dirty="0">
                <a:solidFill>
                  <a:schemeClr val="bg1"/>
                </a:solidFill>
                <a:latin typeface="方正稚艺_GBK" pitchFamily="65" charset="-122"/>
                <a:ea typeface="方正稚艺_GBK" pitchFamily="65" charset="-122"/>
              </a:rPr>
              <a:t>添加标题</a:t>
            </a:r>
            <a:endParaRPr lang="en-US" altLang="zh-CN" b="1" dirty="0">
              <a:solidFill>
                <a:schemeClr val="bg1"/>
              </a:solidFill>
              <a:latin typeface="方正稚艺_GBK" pitchFamily="65" charset="-122"/>
              <a:ea typeface="方正稚艺_GBK" pitchFamily="65" charset="-122"/>
            </a:endParaRPr>
          </a:p>
        </p:txBody>
      </p:sp>
      <p:sp>
        <p:nvSpPr>
          <p:cNvPr id="46" name="矩形 47"/>
          <p:cNvSpPr>
            <a:spLocks noChangeArrowheads="1"/>
          </p:cNvSpPr>
          <p:nvPr/>
        </p:nvSpPr>
        <p:spPr bwMode="auto">
          <a:xfrm>
            <a:off x="5463538" y="5116428"/>
            <a:ext cx="2511968" cy="896892"/>
          </a:xfrm>
          <a:prstGeom prst="rect">
            <a:avLst/>
          </a:prstGeom>
          <a:noFill/>
          <a:ln>
            <a:noFill/>
          </a:ln>
        </p:spPr>
        <p:txBody>
          <a:bodyPr wrap="square" lIns="120118" tIns="60061" rIns="120118" bIns="60061">
            <a:spAutoFit/>
          </a:bodyPr>
          <a:lstStyle/>
          <a:p>
            <a:pPr defTabSz="1201420" fontAlgn="auto">
              <a:lnSpc>
                <a:spcPct val="120000"/>
              </a:lnSpc>
              <a:spcAft>
                <a:spcPts val="0"/>
              </a:spcAft>
              <a:defRPr/>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47" name="矩形 46"/>
          <p:cNvSpPr>
            <a:spLocks noChangeArrowheads="1"/>
          </p:cNvSpPr>
          <p:nvPr/>
        </p:nvSpPr>
        <p:spPr bwMode="auto">
          <a:xfrm>
            <a:off x="8339640" y="4700322"/>
            <a:ext cx="1273985" cy="410462"/>
          </a:xfrm>
          <a:prstGeom prst="rect">
            <a:avLst/>
          </a:prstGeom>
          <a:noFill/>
          <a:ln w="9525">
            <a:noFill/>
            <a:miter lim="800000"/>
          </a:ln>
        </p:spPr>
        <p:txBody>
          <a:bodyPr wrap="square" lIns="120118" tIns="60061" rIns="120118" bIns="60061">
            <a:spAutoFit/>
          </a:bodyPr>
          <a:lstStyle/>
          <a:p>
            <a:r>
              <a:rPr lang="zh-CN" altLang="en-US" b="1" dirty="0">
                <a:solidFill>
                  <a:schemeClr val="bg1"/>
                </a:solidFill>
                <a:latin typeface="方正稚艺_GBK" pitchFamily="65" charset="-122"/>
                <a:ea typeface="方正稚艺_GBK" pitchFamily="65" charset="-122"/>
              </a:rPr>
              <a:t>添加标题</a:t>
            </a:r>
            <a:endParaRPr lang="en-US" altLang="zh-CN" b="1" dirty="0">
              <a:solidFill>
                <a:schemeClr val="bg1"/>
              </a:solidFill>
              <a:latin typeface="方正稚艺_GBK" pitchFamily="65" charset="-122"/>
              <a:ea typeface="方正稚艺_GBK" pitchFamily="65" charset="-122"/>
            </a:endParaRPr>
          </a:p>
        </p:txBody>
      </p:sp>
      <p:sp>
        <p:nvSpPr>
          <p:cNvPr id="48" name="矩形 47"/>
          <p:cNvSpPr>
            <a:spLocks noChangeArrowheads="1"/>
          </p:cNvSpPr>
          <p:nvPr/>
        </p:nvSpPr>
        <p:spPr bwMode="auto">
          <a:xfrm>
            <a:off x="8321031" y="5116428"/>
            <a:ext cx="2511968" cy="896892"/>
          </a:xfrm>
          <a:prstGeom prst="rect">
            <a:avLst/>
          </a:prstGeom>
          <a:noFill/>
          <a:ln>
            <a:noFill/>
          </a:ln>
        </p:spPr>
        <p:txBody>
          <a:bodyPr wrap="square" lIns="120118" tIns="60061" rIns="120118" bIns="60061">
            <a:spAutoFit/>
          </a:bodyPr>
          <a:lstStyle/>
          <a:p>
            <a:pPr defTabSz="1201420" fontAlgn="auto">
              <a:lnSpc>
                <a:spcPct val="120000"/>
              </a:lnSpc>
              <a:spcAft>
                <a:spcPts val="0"/>
              </a:spcAft>
              <a:defRPr/>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grpSp>
        <p:nvGrpSpPr>
          <p:cNvPr id="49" name="组合 48"/>
          <p:cNvGrpSpPr/>
          <p:nvPr/>
        </p:nvGrpSpPr>
        <p:grpSpPr>
          <a:xfrm>
            <a:off x="5718982" y="1797470"/>
            <a:ext cx="2948469" cy="466791"/>
            <a:chOff x="814328" y="3219334"/>
            <a:chExt cx="2797200" cy="432536"/>
          </a:xfrm>
        </p:grpSpPr>
        <p:grpSp>
          <p:nvGrpSpPr>
            <p:cNvPr id="50" name="组合 49"/>
            <p:cNvGrpSpPr/>
            <p:nvPr/>
          </p:nvGrpSpPr>
          <p:grpSpPr>
            <a:xfrm>
              <a:off x="814328" y="3219334"/>
              <a:ext cx="2797200" cy="432536"/>
              <a:chOff x="2173927" y="3285519"/>
              <a:chExt cx="3549387" cy="548848"/>
            </a:xfrm>
          </p:grpSpPr>
          <p:grpSp>
            <p:nvGrpSpPr>
              <p:cNvPr id="52" name="组合 51"/>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54" name="圆角矩形 53"/>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solidFill>
                      <a:srgbClr val="080808"/>
                    </a:solidFill>
                    <a:latin typeface="+mj-ea"/>
                    <a:ea typeface="+mj-ea"/>
                  </a:endParaRPr>
                </a:p>
              </p:txBody>
            </p:sp>
            <p:sp>
              <p:nvSpPr>
                <p:cNvPr id="55" name="圆角矩形 54"/>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solidFill>
                      <a:srgbClr val="080808"/>
                    </a:solidFill>
                    <a:latin typeface="+mj-ea"/>
                    <a:ea typeface="+mj-ea"/>
                  </a:endParaRPr>
                </a:p>
              </p:txBody>
            </p:sp>
          </p:grpSp>
          <p:sp>
            <p:nvSpPr>
              <p:cNvPr id="53" name="椭圆 52"/>
              <p:cNvSpPr/>
              <p:nvPr/>
            </p:nvSpPr>
            <p:spPr>
              <a:xfrm>
                <a:off x="2307128" y="3420211"/>
                <a:ext cx="279463" cy="279463"/>
              </a:xfrm>
              <a:prstGeom prst="ellipse">
                <a:avLst/>
              </a:prstGeom>
              <a:solidFill>
                <a:srgbClr val="C30D2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solidFill>
                    <a:srgbClr val="080808"/>
                  </a:solidFill>
                  <a:latin typeface="+mj-ea"/>
                  <a:ea typeface="+mj-ea"/>
                </a:endParaRPr>
              </a:p>
            </p:txBody>
          </p:sp>
        </p:grpSp>
        <p:sp>
          <p:nvSpPr>
            <p:cNvPr id="51" name="TextBox 24"/>
            <p:cNvSpPr txBox="1"/>
            <p:nvPr/>
          </p:nvSpPr>
          <p:spPr>
            <a:xfrm>
              <a:off x="1224125" y="3331792"/>
              <a:ext cx="2191136" cy="19963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dirty="0">
                  <a:solidFill>
                    <a:srgbClr val="080808"/>
                  </a:solidFill>
                  <a:latin typeface="方正稚艺_GBK" pitchFamily="65" charset="-122"/>
                  <a:ea typeface="方正稚艺_GBK" pitchFamily="65" charset="-122"/>
                </a:rPr>
                <a:t>点击输入标题文本小标签</a:t>
              </a:r>
            </a:p>
          </p:txBody>
        </p:sp>
      </p:grpSp>
      <p:grpSp>
        <p:nvGrpSpPr>
          <p:cNvPr id="56" name="组合 55"/>
          <p:cNvGrpSpPr/>
          <p:nvPr/>
        </p:nvGrpSpPr>
        <p:grpSpPr>
          <a:xfrm>
            <a:off x="5721434" y="2483072"/>
            <a:ext cx="3798394" cy="466791"/>
            <a:chOff x="814327" y="3219334"/>
            <a:chExt cx="3603522" cy="432536"/>
          </a:xfrm>
        </p:grpSpPr>
        <p:grpSp>
          <p:nvGrpSpPr>
            <p:cNvPr id="57" name="组合 56"/>
            <p:cNvGrpSpPr/>
            <p:nvPr/>
          </p:nvGrpSpPr>
          <p:grpSpPr>
            <a:xfrm>
              <a:off x="814327" y="3219334"/>
              <a:ext cx="3603522" cy="432536"/>
              <a:chOff x="2173926" y="3285519"/>
              <a:chExt cx="4572535" cy="548848"/>
            </a:xfrm>
          </p:grpSpPr>
          <p:grpSp>
            <p:nvGrpSpPr>
              <p:cNvPr id="59" name="组合 58"/>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61" name="圆角矩形 60"/>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solidFill>
                      <a:srgbClr val="080808"/>
                    </a:solidFill>
                    <a:latin typeface="+mj-ea"/>
                    <a:ea typeface="+mj-ea"/>
                  </a:endParaRPr>
                </a:p>
              </p:txBody>
            </p:sp>
            <p:sp>
              <p:nvSpPr>
                <p:cNvPr id="62" name="圆角矩形 61"/>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solidFill>
                      <a:srgbClr val="080808"/>
                    </a:solidFill>
                    <a:latin typeface="+mj-ea"/>
                    <a:ea typeface="+mj-ea"/>
                  </a:endParaRPr>
                </a:p>
              </p:txBody>
            </p:sp>
          </p:grpSp>
          <p:sp>
            <p:nvSpPr>
              <p:cNvPr id="60" name="椭圆 59"/>
              <p:cNvSpPr/>
              <p:nvPr/>
            </p:nvSpPr>
            <p:spPr>
              <a:xfrm>
                <a:off x="2307128" y="3420211"/>
                <a:ext cx="279463" cy="279463"/>
              </a:xfrm>
              <a:prstGeom prst="ellipse">
                <a:avLst/>
              </a:prstGeom>
              <a:solidFill>
                <a:srgbClr val="C30D2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solidFill>
                    <a:srgbClr val="080808"/>
                  </a:solidFill>
                  <a:latin typeface="+mj-ea"/>
                  <a:ea typeface="+mj-ea"/>
                </a:endParaRPr>
              </a:p>
            </p:txBody>
          </p:sp>
        </p:grpSp>
        <p:sp>
          <p:nvSpPr>
            <p:cNvPr id="58" name="TextBox 31"/>
            <p:cNvSpPr txBox="1"/>
            <p:nvPr/>
          </p:nvSpPr>
          <p:spPr>
            <a:xfrm>
              <a:off x="1224125" y="3331792"/>
              <a:ext cx="2989681" cy="19963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dirty="0">
                  <a:solidFill>
                    <a:srgbClr val="080808"/>
                  </a:solidFill>
                  <a:latin typeface="方正稚艺_GBK" pitchFamily="65" charset="-122"/>
                  <a:ea typeface="方正稚艺_GBK" pitchFamily="65" charset="-122"/>
                </a:rPr>
                <a:t>点击输入标题文本及描述说明</a:t>
              </a:r>
            </a:p>
          </p:txBody>
        </p:sp>
      </p:grpSp>
      <p:grpSp>
        <p:nvGrpSpPr>
          <p:cNvPr id="63" name="组合 62"/>
          <p:cNvGrpSpPr/>
          <p:nvPr/>
        </p:nvGrpSpPr>
        <p:grpSpPr>
          <a:xfrm>
            <a:off x="5736063" y="3141929"/>
            <a:ext cx="3127813" cy="466791"/>
            <a:chOff x="814328" y="3219334"/>
            <a:chExt cx="2967344" cy="432536"/>
          </a:xfrm>
        </p:grpSpPr>
        <p:grpSp>
          <p:nvGrpSpPr>
            <p:cNvPr id="65" name="组合 64"/>
            <p:cNvGrpSpPr/>
            <p:nvPr/>
          </p:nvGrpSpPr>
          <p:grpSpPr>
            <a:xfrm>
              <a:off x="814328" y="3219334"/>
              <a:ext cx="2967344" cy="432536"/>
              <a:chOff x="2173927" y="3285519"/>
              <a:chExt cx="3765284" cy="548848"/>
            </a:xfrm>
          </p:grpSpPr>
          <p:grpSp>
            <p:nvGrpSpPr>
              <p:cNvPr id="72" name="组合 71"/>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74" name="圆角矩形 73"/>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solidFill>
                      <a:srgbClr val="080808"/>
                    </a:solidFill>
                    <a:latin typeface="+mj-ea"/>
                    <a:ea typeface="+mj-ea"/>
                  </a:endParaRPr>
                </a:p>
              </p:txBody>
            </p:sp>
            <p:sp>
              <p:nvSpPr>
                <p:cNvPr id="75" name="圆角矩形 74"/>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solidFill>
                      <a:srgbClr val="080808"/>
                    </a:solidFill>
                    <a:latin typeface="+mj-ea"/>
                    <a:ea typeface="+mj-ea"/>
                  </a:endParaRPr>
                </a:p>
              </p:txBody>
            </p:sp>
          </p:grpSp>
          <p:sp>
            <p:nvSpPr>
              <p:cNvPr id="73" name="椭圆 72"/>
              <p:cNvSpPr/>
              <p:nvPr/>
            </p:nvSpPr>
            <p:spPr>
              <a:xfrm>
                <a:off x="2307128" y="3420211"/>
                <a:ext cx="279463" cy="279463"/>
              </a:xfrm>
              <a:prstGeom prst="ellipse">
                <a:avLst/>
              </a:prstGeom>
              <a:solidFill>
                <a:srgbClr val="C30D2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solidFill>
                    <a:srgbClr val="080808"/>
                  </a:solidFill>
                  <a:latin typeface="+mj-ea"/>
                  <a:ea typeface="+mj-ea"/>
                </a:endParaRPr>
              </a:p>
            </p:txBody>
          </p:sp>
        </p:grpSp>
        <p:sp>
          <p:nvSpPr>
            <p:cNvPr id="71" name="TextBox 38"/>
            <p:cNvSpPr txBox="1"/>
            <p:nvPr/>
          </p:nvSpPr>
          <p:spPr>
            <a:xfrm>
              <a:off x="1224125" y="3331792"/>
              <a:ext cx="2371197" cy="19963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dirty="0">
                  <a:solidFill>
                    <a:srgbClr val="080808"/>
                  </a:solidFill>
                  <a:latin typeface="方正稚艺_GBK" pitchFamily="65" charset="-122"/>
                  <a:ea typeface="方正稚艺_GBK" pitchFamily="65" charset="-122"/>
                </a:rPr>
                <a:t>点击输入标题文本小标签</a:t>
              </a:r>
            </a:p>
          </p:txBody>
        </p:sp>
      </p:grpSp>
      <p:grpSp>
        <p:nvGrpSpPr>
          <p:cNvPr id="76" name="组合 75"/>
          <p:cNvGrpSpPr/>
          <p:nvPr/>
        </p:nvGrpSpPr>
        <p:grpSpPr>
          <a:xfrm>
            <a:off x="5732845" y="3814159"/>
            <a:ext cx="2569000" cy="466791"/>
            <a:chOff x="814328" y="3219334"/>
            <a:chExt cx="2437200" cy="432536"/>
          </a:xfrm>
        </p:grpSpPr>
        <p:grpSp>
          <p:nvGrpSpPr>
            <p:cNvPr id="77" name="组合 76"/>
            <p:cNvGrpSpPr/>
            <p:nvPr/>
          </p:nvGrpSpPr>
          <p:grpSpPr>
            <a:xfrm>
              <a:off x="814328" y="3219334"/>
              <a:ext cx="2437200" cy="432536"/>
              <a:chOff x="2173927" y="3285519"/>
              <a:chExt cx="3092581" cy="548848"/>
            </a:xfrm>
          </p:grpSpPr>
          <p:grpSp>
            <p:nvGrpSpPr>
              <p:cNvPr id="79" name="组合 78"/>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81" name="圆角矩形 80"/>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solidFill>
                      <a:srgbClr val="080808"/>
                    </a:solidFill>
                    <a:latin typeface="+mj-ea"/>
                    <a:ea typeface="+mj-ea"/>
                  </a:endParaRPr>
                </a:p>
              </p:txBody>
            </p:sp>
            <p:sp>
              <p:nvSpPr>
                <p:cNvPr id="82" name="圆角矩形 81"/>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solidFill>
                      <a:srgbClr val="080808"/>
                    </a:solidFill>
                    <a:latin typeface="+mj-ea"/>
                    <a:ea typeface="+mj-ea"/>
                  </a:endParaRPr>
                </a:p>
              </p:txBody>
            </p:sp>
          </p:grpSp>
          <p:sp>
            <p:nvSpPr>
              <p:cNvPr id="80" name="椭圆 79"/>
              <p:cNvSpPr/>
              <p:nvPr/>
            </p:nvSpPr>
            <p:spPr>
              <a:xfrm>
                <a:off x="2307128" y="3420211"/>
                <a:ext cx="279463" cy="279463"/>
              </a:xfrm>
              <a:prstGeom prst="ellipse">
                <a:avLst/>
              </a:prstGeom>
              <a:solidFill>
                <a:srgbClr val="C30D2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solidFill>
                    <a:srgbClr val="080808"/>
                  </a:solidFill>
                  <a:latin typeface="+mj-ea"/>
                  <a:ea typeface="+mj-ea"/>
                </a:endParaRPr>
              </a:p>
            </p:txBody>
          </p:sp>
        </p:grpSp>
        <p:sp>
          <p:nvSpPr>
            <p:cNvPr id="78" name="TextBox 45"/>
            <p:cNvSpPr txBox="1"/>
            <p:nvPr/>
          </p:nvSpPr>
          <p:spPr>
            <a:xfrm>
              <a:off x="1224126" y="3331792"/>
              <a:ext cx="1911028" cy="19963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dirty="0">
                  <a:solidFill>
                    <a:srgbClr val="080808"/>
                  </a:solidFill>
                  <a:latin typeface="方正稚艺_GBK" pitchFamily="65" charset="-122"/>
                  <a:ea typeface="方正稚艺_GBK" pitchFamily="65" charset="-122"/>
                </a:rPr>
                <a:t>点击输入标题文本</a:t>
              </a:r>
            </a:p>
          </p:txBody>
        </p:sp>
      </p:grpSp>
      <p:grpSp>
        <p:nvGrpSpPr>
          <p:cNvPr id="64" name="组合 63"/>
          <p:cNvGrpSpPr/>
          <p:nvPr/>
        </p:nvGrpSpPr>
        <p:grpSpPr>
          <a:xfrm>
            <a:off x="343159" y="252262"/>
            <a:ext cx="4142700" cy="584450"/>
            <a:chOff x="4261425" y="611634"/>
            <a:chExt cx="4142700" cy="584449"/>
          </a:xfrm>
        </p:grpSpPr>
        <p:sp>
          <p:nvSpPr>
            <p:cNvPr id="66" name="圆角矩形 65"/>
            <p:cNvSpPr/>
            <p:nvPr/>
          </p:nvSpPr>
          <p:spPr>
            <a:xfrm>
              <a:off x="4261425" y="611634"/>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89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sp>
          <p:nvSpPr>
            <p:cNvPr id="67" name="圆角矩形 66"/>
            <p:cNvSpPr/>
            <p:nvPr/>
          </p:nvSpPr>
          <p:spPr>
            <a:xfrm>
              <a:off x="4282860" y="627605"/>
              <a:ext cx="4088103" cy="551953"/>
            </a:xfrm>
            <a:prstGeom prst="roundRect">
              <a:avLst>
                <a:gd name="adj" fmla="val 50000"/>
              </a:avLst>
            </a:prstGeom>
            <a:gradFill flip="none" rotWithShape="1">
              <a:gsLst>
                <a:gs pos="0">
                  <a:schemeClr val="bg1">
                    <a:lumMod val="89000"/>
                  </a:schemeClr>
                </a:gs>
                <a:gs pos="67000">
                  <a:srgbClr val="F9F9F9"/>
                </a:gs>
              </a:gsLst>
              <a:lin ang="81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grpSp>
      <p:sp>
        <p:nvSpPr>
          <p:cNvPr id="68" name="TextBox 5"/>
          <p:cNvSpPr txBox="1"/>
          <p:nvPr/>
        </p:nvSpPr>
        <p:spPr>
          <a:xfrm>
            <a:off x="813451" y="307760"/>
            <a:ext cx="3046077" cy="523220"/>
          </a:xfrm>
          <a:prstGeom prst="rect">
            <a:avLst/>
          </a:prstGeom>
          <a:noFill/>
        </p:spPr>
        <p:txBody>
          <a:bodyPr wrap="square" rtlCol="0">
            <a:spAutoFit/>
          </a:bodyPr>
          <a:lstStyle/>
          <a:p>
            <a:r>
              <a:rPr lang="zh-CN" altLang="en-US" sz="2800" b="1" dirty="0">
                <a:solidFill>
                  <a:srgbClr val="C30D23"/>
                </a:solidFill>
                <a:latin typeface="方正稚艺_GBK" pitchFamily="65" charset="-122"/>
                <a:ea typeface="方正稚艺_GBK" pitchFamily="65" charset="-122"/>
              </a:rPr>
              <a:t>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8"/>
                                        </p:tgtEl>
                                        <p:attrNameLst>
                                          <p:attrName>ppt_y</p:attrName>
                                        </p:attrNameLst>
                                      </p:cBhvr>
                                      <p:tavLst>
                                        <p:tav tm="0">
                                          <p:val>
                                            <p:strVal val="#ppt_y"/>
                                          </p:val>
                                        </p:tav>
                                        <p:tav tm="100000">
                                          <p:val>
                                            <p:strVal val="#ppt_y"/>
                                          </p:val>
                                        </p:tav>
                                      </p:tavLst>
                                    </p:anim>
                                    <p:anim calcmode="lin" valueType="num">
                                      <p:cBhvr>
                                        <p:cTn id="15" dur="5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8"/>
                                        </p:tgtEl>
                                      </p:cBhvr>
                                    </p:animEffect>
                                  </p:childTnLst>
                                </p:cTn>
                              </p:par>
                            </p:childTnLst>
                          </p:cTn>
                        </p:par>
                        <p:par>
                          <p:cTn id="18" fill="hold">
                            <p:stCondLst>
                              <p:cond delay="1350"/>
                            </p:stCondLst>
                            <p:childTnLst>
                              <p:par>
                                <p:cTn id="19" presetID="2" presetClass="entr" presetSubtype="8"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0-#ppt_w/2"/>
                                          </p:val>
                                        </p:tav>
                                        <p:tav tm="100000">
                                          <p:val>
                                            <p:strVal val="#ppt_x"/>
                                          </p:val>
                                        </p:tav>
                                      </p:tavLst>
                                    </p:anim>
                                    <p:anim calcmode="lin" valueType="num">
                                      <p:cBhvr additive="base">
                                        <p:cTn id="22" dur="500" fill="hold"/>
                                        <p:tgtEl>
                                          <p:spTgt spid="42"/>
                                        </p:tgtEl>
                                        <p:attrNameLst>
                                          <p:attrName>ppt_y</p:attrName>
                                        </p:attrNameLst>
                                      </p:cBhvr>
                                      <p:tavLst>
                                        <p:tav tm="0">
                                          <p:val>
                                            <p:strVal val="#ppt_y"/>
                                          </p:val>
                                        </p:tav>
                                        <p:tav tm="100000">
                                          <p:val>
                                            <p:strVal val="#ppt_y"/>
                                          </p:val>
                                        </p:tav>
                                      </p:tavLst>
                                    </p:anim>
                                  </p:childTnLst>
                                </p:cTn>
                              </p:par>
                            </p:childTnLst>
                          </p:cTn>
                        </p:par>
                        <p:par>
                          <p:cTn id="23" fill="hold">
                            <p:stCondLst>
                              <p:cond delay="1850"/>
                            </p:stCondLst>
                            <p:childTnLst>
                              <p:par>
                                <p:cTn id="24" presetID="12" presetClass="entr" presetSubtype="8"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350"/>
                                        <p:tgtEl>
                                          <p:spTgt spid="49"/>
                                        </p:tgtEl>
                                        <p:attrNameLst>
                                          <p:attrName>ppt_x</p:attrName>
                                        </p:attrNameLst>
                                      </p:cBhvr>
                                      <p:tavLst>
                                        <p:tav tm="0">
                                          <p:val>
                                            <p:strVal val="#ppt_x-#ppt_w*1.125000"/>
                                          </p:val>
                                        </p:tav>
                                        <p:tav tm="100000">
                                          <p:val>
                                            <p:strVal val="#ppt_x"/>
                                          </p:val>
                                        </p:tav>
                                      </p:tavLst>
                                    </p:anim>
                                    <p:animEffect transition="in" filter="wipe(right)">
                                      <p:cBhvr>
                                        <p:cTn id="27" dur="350"/>
                                        <p:tgtEl>
                                          <p:spTgt spid="49"/>
                                        </p:tgtEl>
                                      </p:cBhvr>
                                    </p:animEffect>
                                  </p:childTnLst>
                                </p:cTn>
                              </p:par>
                              <p:par>
                                <p:cTn id="28" presetID="12" presetClass="entr" presetSubtype="8" fill="hold" nodeType="withEffect">
                                  <p:stCondLst>
                                    <p:cond delay="10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350"/>
                                        <p:tgtEl>
                                          <p:spTgt spid="56"/>
                                        </p:tgtEl>
                                        <p:attrNameLst>
                                          <p:attrName>ppt_x</p:attrName>
                                        </p:attrNameLst>
                                      </p:cBhvr>
                                      <p:tavLst>
                                        <p:tav tm="0">
                                          <p:val>
                                            <p:strVal val="#ppt_x-#ppt_w*1.125000"/>
                                          </p:val>
                                        </p:tav>
                                        <p:tav tm="100000">
                                          <p:val>
                                            <p:strVal val="#ppt_x"/>
                                          </p:val>
                                        </p:tav>
                                      </p:tavLst>
                                    </p:anim>
                                    <p:animEffect transition="in" filter="wipe(right)">
                                      <p:cBhvr>
                                        <p:cTn id="31" dur="350"/>
                                        <p:tgtEl>
                                          <p:spTgt spid="56"/>
                                        </p:tgtEl>
                                      </p:cBhvr>
                                    </p:animEffect>
                                  </p:childTnLst>
                                </p:cTn>
                              </p:par>
                              <p:par>
                                <p:cTn id="32" presetID="12" presetClass="entr" presetSubtype="8" fill="hold" nodeType="withEffect">
                                  <p:stCondLst>
                                    <p:cond delay="200"/>
                                  </p:stCondLst>
                                  <p:childTnLst>
                                    <p:set>
                                      <p:cBhvr>
                                        <p:cTn id="33" dur="1" fill="hold">
                                          <p:stCondLst>
                                            <p:cond delay="0"/>
                                          </p:stCondLst>
                                        </p:cTn>
                                        <p:tgtEl>
                                          <p:spTgt spid="63"/>
                                        </p:tgtEl>
                                        <p:attrNameLst>
                                          <p:attrName>style.visibility</p:attrName>
                                        </p:attrNameLst>
                                      </p:cBhvr>
                                      <p:to>
                                        <p:strVal val="visible"/>
                                      </p:to>
                                    </p:set>
                                    <p:anim calcmode="lin" valueType="num">
                                      <p:cBhvr additive="base">
                                        <p:cTn id="34" dur="350"/>
                                        <p:tgtEl>
                                          <p:spTgt spid="63"/>
                                        </p:tgtEl>
                                        <p:attrNameLst>
                                          <p:attrName>ppt_x</p:attrName>
                                        </p:attrNameLst>
                                      </p:cBhvr>
                                      <p:tavLst>
                                        <p:tav tm="0">
                                          <p:val>
                                            <p:strVal val="#ppt_x-#ppt_w*1.125000"/>
                                          </p:val>
                                        </p:tav>
                                        <p:tav tm="100000">
                                          <p:val>
                                            <p:strVal val="#ppt_x"/>
                                          </p:val>
                                        </p:tav>
                                      </p:tavLst>
                                    </p:anim>
                                    <p:animEffect transition="in" filter="wipe(right)">
                                      <p:cBhvr>
                                        <p:cTn id="35" dur="350"/>
                                        <p:tgtEl>
                                          <p:spTgt spid="63"/>
                                        </p:tgtEl>
                                      </p:cBhvr>
                                    </p:animEffect>
                                  </p:childTnLst>
                                </p:cTn>
                              </p:par>
                              <p:par>
                                <p:cTn id="36" presetID="12" presetClass="entr" presetSubtype="8" fill="hold" nodeType="withEffect">
                                  <p:stCondLst>
                                    <p:cond delay="300"/>
                                  </p:stCondLst>
                                  <p:childTnLst>
                                    <p:set>
                                      <p:cBhvr>
                                        <p:cTn id="37" dur="1" fill="hold">
                                          <p:stCondLst>
                                            <p:cond delay="0"/>
                                          </p:stCondLst>
                                        </p:cTn>
                                        <p:tgtEl>
                                          <p:spTgt spid="76"/>
                                        </p:tgtEl>
                                        <p:attrNameLst>
                                          <p:attrName>style.visibility</p:attrName>
                                        </p:attrNameLst>
                                      </p:cBhvr>
                                      <p:to>
                                        <p:strVal val="visible"/>
                                      </p:to>
                                    </p:set>
                                    <p:anim calcmode="lin" valueType="num">
                                      <p:cBhvr additive="base">
                                        <p:cTn id="38" dur="350"/>
                                        <p:tgtEl>
                                          <p:spTgt spid="76"/>
                                        </p:tgtEl>
                                        <p:attrNameLst>
                                          <p:attrName>ppt_x</p:attrName>
                                        </p:attrNameLst>
                                      </p:cBhvr>
                                      <p:tavLst>
                                        <p:tav tm="0">
                                          <p:val>
                                            <p:strVal val="#ppt_x-#ppt_w*1.125000"/>
                                          </p:val>
                                        </p:tav>
                                        <p:tav tm="100000">
                                          <p:val>
                                            <p:strVal val="#ppt_x"/>
                                          </p:val>
                                        </p:tav>
                                      </p:tavLst>
                                    </p:anim>
                                    <p:animEffect transition="in" filter="wipe(right)">
                                      <p:cBhvr>
                                        <p:cTn id="39" dur="350"/>
                                        <p:tgtEl>
                                          <p:spTgt spid="76"/>
                                        </p:tgtEl>
                                      </p:cBhvr>
                                    </p:animEffect>
                                  </p:childTnLst>
                                </p:cTn>
                              </p:par>
                            </p:childTnLst>
                          </p:cTn>
                        </p:par>
                        <p:par>
                          <p:cTn id="40" fill="hold">
                            <p:stCondLst>
                              <p:cond delay="2350"/>
                            </p:stCondLst>
                            <p:childTnLst>
                              <p:par>
                                <p:cTn id="41" presetID="12" presetClass="entr" presetSubtype="4"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p:tgtEl>
                                          <p:spTgt spid="45"/>
                                        </p:tgtEl>
                                        <p:attrNameLst>
                                          <p:attrName>ppt_y</p:attrName>
                                        </p:attrNameLst>
                                      </p:cBhvr>
                                      <p:tavLst>
                                        <p:tav tm="0">
                                          <p:val>
                                            <p:strVal val="#ppt_y+#ppt_h*1.125000"/>
                                          </p:val>
                                        </p:tav>
                                        <p:tav tm="100000">
                                          <p:val>
                                            <p:strVal val="#ppt_y"/>
                                          </p:val>
                                        </p:tav>
                                      </p:tavLst>
                                    </p:anim>
                                    <p:animEffect transition="in" filter="wipe(up)">
                                      <p:cBhvr>
                                        <p:cTn id="44" dur="500"/>
                                        <p:tgtEl>
                                          <p:spTgt spid="45"/>
                                        </p:tgtEl>
                                      </p:cBhvr>
                                    </p:animEffect>
                                  </p:childTnLst>
                                </p:cTn>
                              </p:par>
                              <p:par>
                                <p:cTn id="45" presetID="12" presetClass="entr" presetSubtype="4" fill="hold" grpId="0" nodeType="withEffect">
                                  <p:stCondLst>
                                    <p:cond delay="20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p:tgtEl>
                                          <p:spTgt spid="46"/>
                                        </p:tgtEl>
                                        <p:attrNameLst>
                                          <p:attrName>ppt_y</p:attrName>
                                        </p:attrNameLst>
                                      </p:cBhvr>
                                      <p:tavLst>
                                        <p:tav tm="0">
                                          <p:val>
                                            <p:strVal val="#ppt_y+#ppt_h*1.125000"/>
                                          </p:val>
                                        </p:tav>
                                        <p:tav tm="100000">
                                          <p:val>
                                            <p:strVal val="#ppt_y"/>
                                          </p:val>
                                        </p:tav>
                                      </p:tavLst>
                                    </p:anim>
                                    <p:animEffect transition="in" filter="wipe(up)">
                                      <p:cBhvr>
                                        <p:cTn id="48" dur="500"/>
                                        <p:tgtEl>
                                          <p:spTgt spid="46"/>
                                        </p:tgtEl>
                                      </p:cBhvr>
                                    </p:animEffect>
                                  </p:childTnLst>
                                </p:cTn>
                              </p:par>
                              <p:par>
                                <p:cTn id="49" presetID="12" presetClass="entr" presetSubtype="4" fill="hold" grpId="0" nodeType="withEffect">
                                  <p:stCondLst>
                                    <p:cond delay="40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ppt_y</p:attrName>
                                        </p:attrNameLst>
                                      </p:cBhvr>
                                      <p:tavLst>
                                        <p:tav tm="0">
                                          <p:val>
                                            <p:strVal val="#ppt_y+#ppt_h*1.125000"/>
                                          </p:val>
                                        </p:tav>
                                        <p:tav tm="100000">
                                          <p:val>
                                            <p:strVal val="#ppt_y"/>
                                          </p:val>
                                        </p:tav>
                                      </p:tavLst>
                                    </p:anim>
                                    <p:animEffect transition="in" filter="wipe(up)">
                                      <p:cBhvr>
                                        <p:cTn id="52" dur="500"/>
                                        <p:tgtEl>
                                          <p:spTgt spid="47"/>
                                        </p:tgtEl>
                                      </p:cBhvr>
                                    </p:animEffect>
                                  </p:childTnLst>
                                </p:cTn>
                              </p:par>
                              <p:par>
                                <p:cTn id="53" presetID="12" presetClass="entr" presetSubtype="4" fill="hold" grpId="0" nodeType="withEffect">
                                  <p:stCondLst>
                                    <p:cond delay="60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p:tgtEl>
                                          <p:spTgt spid="48"/>
                                        </p:tgtEl>
                                        <p:attrNameLst>
                                          <p:attrName>ppt_y</p:attrName>
                                        </p:attrNameLst>
                                      </p:cBhvr>
                                      <p:tavLst>
                                        <p:tav tm="0">
                                          <p:val>
                                            <p:strVal val="#ppt_y+#ppt_h*1.125000"/>
                                          </p:val>
                                        </p:tav>
                                        <p:tav tm="100000">
                                          <p:val>
                                            <p:strVal val="#ppt_y"/>
                                          </p:val>
                                        </p:tav>
                                      </p:tavLst>
                                    </p:anim>
                                    <p:animEffect transition="in" filter="wipe(up)">
                                      <p:cBhvr>
                                        <p:cTn id="5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4B84"/>
        </a:solidFill>
        <a:effectLst/>
      </p:bgPr>
    </p:bg>
    <p:spTree>
      <p:nvGrpSpPr>
        <p:cNvPr id="1" name=""/>
        <p:cNvGrpSpPr/>
        <p:nvPr/>
      </p:nvGrpSpPr>
      <p:grpSpPr>
        <a:xfrm>
          <a:off x="0" y="0"/>
          <a:ext cx="0" cy="0"/>
          <a:chOff x="0" y="0"/>
          <a:chExt cx="0" cy="0"/>
        </a:xfrm>
      </p:grpSpPr>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 y="0"/>
            <a:ext cx="11905488" cy="6858000"/>
          </a:xfrm>
          <a:prstGeom prst="rect">
            <a:avLst/>
          </a:prstGeom>
        </p:spPr>
      </p:pic>
      <p:sp>
        <p:nvSpPr>
          <p:cNvPr id="56" name="椭圆 55"/>
          <p:cNvSpPr/>
          <p:nvPr/>
        </p:nvSpPr>
        <p:spPr bwMode="blackWhite">
          <a:xfrm>
            <a:off x="2997670" y="4547677"/>
            <a:ext cx="1227241" cy="1256483"/>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0094" tIns="45047" rIns="90094" bIns="45047" rtlCol="0" anchor="ctr"/>
          <a:lstStyle/>
          <a:p>
            <a:pPr algn="ctr"/>
            <a:endParaRPr lang="zh-CN" altLang="en-US" sz="9500"/>
          </a:p>
        </p:txBody>
      </p:sp>
      <p:sp>
        <p:nvSpPr>
          <p:cNvPr id="57" name="椭圆 56"/>
          <p:cNvSpPr/>
          <p:nvPr/>
        </p:nvSpPr>
        <p:spPr bwMode="blackWhite">
          <a:xfrm>
            <a:off x="4106818" y="2966601"/>
            <a:ext cx="1227241" cy="1256483"/>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0094" tIns="45047" rIns="90094" bIns="45047" rtlCol="0" anchor="ctr"/>
          <a:lstStyle/>
          <a:p>
            <a:pPr algn="ctr"/>
            <a:endParaRPr lang="zh-CN" altLang="en-US" sz="9500"/>
          </a:p>
        </p:txBody>
      </p:sp>
      <p:sp>
        <p:nvSpPr>
          <p:cNvPr id="58" name="椭圆 57"/>
          <p:cNvSpPr/>
          <p:nvPr/>
        </p:nvSpPr>
        <p:spPr bwMode="blackWhite">
          <a:xfrm>
            <a:off x="2655163" y="1484784"/>
            <a:ext cx="1227241" cy="1256483"/>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0094" tIns="45047" rIns="90094" bIns="45047" rtlCol="0" anchor="ctr"/>
          <a:lstStyle/>
          <a:p>
            <a:pPr algn="ctr"/>
            <a:endParaRPr lang="zh-CN" altLang="en-US" sz="9500"/>
          </a:p>
        </p:txBody>
      </p:sp>
      <p:sp>
        <p:nvSpPr>
          <p:cNvPr id="59" name="椭圆 58"/>
          <p:cNvSpPr/>
          <p:nvPr/>
        </p:nvSpPr>
        <p:spPr bwMode="blackWhite">
          <a:xfrm>
            <a:off x="1073900" y="2472675"/>
            <a:ext cx="2219355" cy="2272237"/>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0094" tIns="45047" rIns="90094" bIns="45047" rtlCol="0" anchor="ctr"/>
          <a:lstStyle/>
          <a:p>
            <a:pPr algn="ctr"/>
            <a:endParaRPr lang="zh-CN" altLang="en-US" sz="9500"/>
          </a:p>
        </p:txBody>
      </p:sp>
      <p:cxnSp>
        <p:nvCxnSpPr>
          <p:cNvPr id="60" name="直接箭头连接符 59"/>
          <p:cNvCxnSpPr/>
          <p:nvPr/>
        </p:nvCxnSpPr>
        <p:spPr>
          <a:xfrm>
            <a:off x="3691619" y="2587455"/>
            <a:ext cx="605986" cy="474773"/>
          </a:xfrm>
          <a:prstGeom prst="straightConnector1">
            <a:avLst/>
          </a:prstGeom>
          <a:ln w="19050">
            <a:solidFill>
              <a:srgbClr val="C30D23"/>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2334569" y="2146028"/>
            <a:ext cx="0" cy="0"/>
          </a:xfrm>
          <a:prstGeom prst="line">
            <a:avLst/>
          </a:prstGeom>
          <a:ln w="19050">
            <a:solidFill>
              <a:srgbClr val="F7D9D3"/>
            </a:solidFill>
          </a:ln>
        </p:spPr>
        <p:style>
          <a:lnRef idx="1">
            <a:schemeClr val="accent1"/>
          </a:lnRef>
          <a:fillRef idx="0">
            <a:schemeClr val="accent1"/>
          </a:fillRef>
          <a:effectRef idx="0">
            <a:schemeClr val="accent1"/>
          </a:effectRef>
          <a:fontRef idx="minor">
            <a:schemeClr val="tx1"/>
          </a:fontRef>
        </p:style>
      </p:cxnSp>
      <p:grpSp>
        <p:nvGrpSpPr>
          <p:cNvPr id="104" name="组合 103"/>
          <p:cNvGrpSpPr/>
          <p:nvPr/>
        </p:nvGrpSpPr>
        <p:grpSpPr>
          <a:xfrm>
            <a:off x="2083321" y="2106330"/>
            <a:ext cx="570736" cy="350920"/>
            <a:chOff x="2132468" y="2251530"/>
            <a:chExt cx="584200" cy="350838"/>
          </a:xfrm>
        </p:grpSpPr>
        <p:cxnSp>
          <p:nvCxnSpPr>
            <p:cNvPr id="105" name="直接连接符 104"/>
            <p:cNvCxnSpPr/>
            <p:nvPr/>
          </p:nvCxnSpPr>
          <p:spPr bwMode="auto">
            <a:xfrm flipV="1">
              <a:off x="2132468" y="2251530"/>
              <a:ext cx="265112" cy="350838"/>
            </a:xfrm>
            <a:prstGeom prst="line">
              <a:avLst/>
            </a:prstGeom>
            <a:ln w="19050">
              <a:solidFill>
                <a:srgbClr val="C30D23"/>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bwMode="auto">
            <a:xfrm>
              <a:off x="2389643" y="2251530"/>
              <a:ext cx="327025" cy="0"/>
            </a:xfrm>
            <a:prstGeom prst="line">
              <a:avLst/>
            </a:prstGeom>
            <a:ln w="19050">
              <a:solidFill>
                <a:srgbClr val="C30D23"/>
              </a:solidFill>
            </a:ln>
          </p:spPr>
          <p:style>
            <a:lnRef idx="1">
              <a:schemeClr val="accent1"/>
            </a:lnRef>
            <a:fillRef idx="0">
              <a:schemeClr val="accent1"/>
            </a:fillRef>
            <a:effectRef idx="0">
              <a:schemeClr val="accent1"/>
            </a:effectRef>
            <a:fontRef idx="minor">
              <a:schemeClr val="tx1"/>
            </a:fontRef>
          </p:style>
        </p:cxnSp>
      </p:grpSp>
      <p:cxnSp>
        <p:nvCxnSpPr>
          <p:cNvPr id="107" name="直接箭头连接符 106"/>
          <p:cNvCxnSpPr/>
          <p:nvPr/>
        </p:nvCxnSpPr>
        <p:spPr>
          <a:xfrm flipH="1">
            <a:off x="3975081" y="4095021"/>
            <a:ext cx="318291" cy="452881"/>
          </a:xfrm>
          <a:prstGeom prst="straightConnector1">
            <a:avLst/>
          </a:prstGeom>
          <a:ln w="19050">
            <a:solidFill>
              <a:srgbClr val="C30D23"/>
            </a:solidFill>
            <a:tailEnd type="triangle"/>
          </a:ln>
        </p:spPr>
        <p:style>
          <a:lnRef idx="1">
            <a:schemeClr val="accent1"/>
          </a:lnRef>
          <a:fillRef idx="0">
            <a:schemeClr val="accent1"/>
          </a:fillRef>
          <a:effectRef idx="0">
            <a:schemeClr val="accent1"/>
          </a:effectRef>
          <a:fontRef idx="minor">
            <a:schemeClr val="tx1"/>
          </a:fontRef>
        </p:style>
      </p:cxnSp>
      <p:grpSp>
        <p:nvGrpSpPr>
          <p:cNvPr id="108" name="组合 107"/>
          <p:cNvGrpSpPr/>
          <p:nvPr/>
        </p:nvGrpSpPr>
        <p:grpSpPr>
          <a:xfrm>
            <a:off x="2796931" y="1640698"/>
            <a:ext cx="936752" cy="959073"/>
            <a:chOff x="2862912" y="1786005"/>
            <a:chExt cx="958850" cy="958850"/>
          </a:xfrm>
        </p:grpSpPr>
        <p:sp>
          <p:nvSpPr>
            <p:cNvPr id="109" name="椭圆 108"/>
            <p:cNvSpPr/>
            <p:nvPr/>
          </p:nvSpPr>
          <p:spPr bwMode="auto">
            <a:xfrm>
              <a:off x="2862912" y="1786005"/>
              <a:ext cx="958850" cy="958850"/>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dirty="0">
                <a:solidFill>
                  <a:srgbClr val="92D050"/>
                </a:solidFill>
                <a:latin typeface="微软雅黑" panose="020B0503020204020204" pitchFamily="34" charset="-122"/>
                <a:ea typeface="微软雅黑" panose="020B0503020204020204" pitchFamily="34" charset="-122"/>
              </a:endParaRPr>
            </a:p>
          </p:txBody>
        </p:sp>
        <p:sp>
          <p:nvSpPr>
            <p:cNvPr id="110" name="文本框 11"/>
            <p:cNvSpPr txBox="1"/>
            <p:nvPr/>
          </p:nvSpPr>
          <p:spPr>
            <a:xfrm>
              <a:off x="3000318" y="2052785"/>
              <a:ext cx="661578" cy="369246"/>
            </a:xfrm>
            <a:prstGeom prst="rect">
              <a:avLst/>
            </a:prstGeom>
            <a:noFill/>
          </p:spPr>
          <p:txBody>
            <a:bodyPr wrap="none" rtlCol="0">
              <a:spAutoFit/>
            </a:bodyPr>
            <a:lstStyle/>
            <a:p>
              <a:r>
                <a:rPr lang="zh-CN" altLang="en-US" dirty="0">
                  <a:solidFill>
                    <a:schemeClr val="accent5">
                      <a:lumMod val="50000"/>
                    </a:schemeClr>
                  </a:solidFill>
                  <a:latin typeface="微软雅黑" panose="020B0503020204020204" pitchFamily="34" charset="-122"/>
                  <a:ea typeface="微软雅黑" panose="020B0503020204020204" pitchFamily="34" charset="-122"/>
                </a:rPr>
                <a:t>标题</a:t>
              </a:r>
            </a:p>
          </p:txBody>
        </p:sp>
      </p:grpSp>
      <p:grpSp>
        <p:nvGrpSpPr>
          <p:cNvPr id="111" name="组合 110"/>
          <p:cNvGrpSpPr/>
          <p:nvPr/>
        </p:nvGrpSpPr>
        <p:grpSpPr>
          <a:xfrm>
            <a:off x="4257701" y="3115306"/>
            <a:ext cx="936752" cy="959073"/>
            <a:chOff x="4358143" y="3260272"/>
            <a:chExt cx="958850" cy="958850"/>
          </a:xfrm>
        </p:grpSpPr>
        <p:sp>
          <p:nvSpPr>
            <p:cNvPr id="112" name="椭圆 111"/>
            <p:cNvSpPr/>
            <p:nvPr/>
          </p:nvSpPr>
          <p:spPr bwMode="auto">
            <a:xfrm>
              <a:off x="4358143" y="3260272"/>
              <a:ext cx="958850" cy="958850"/>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dirty="0">
                <a:solidFill>
                  <a:srgbClr val="92D050"/>
                </a:solidFill>
                <a:latin typeface="微软雅黑" panose="020B0503020204020204" pitchFamily="34" charset="-122"/>
                <a:ea typeface="微软雅黑" panose="020B0503020204020204" pitchFamily="34" charset="-122"/>
              </a:endParaRPr>
            </a:p>
          </p:txBody>
        </p:sp>
        <p:sp>
          <p:nvSpPr>
            <p:cNvPr id="113" name="文本框 15"/>
            <p:cNvSpPr txBox="1"/>
            <p:nvPr/>
          </p:nvSpPr>
          <p:spPr>
            <a:xfrm>
              <a:off x="4549941" y="3564603"/>
              <a:ext cx="661578" cy="369246"/>
            </a:xfrm>
            <a:prstGeom prst="rect">
              <a:avLst/>
            </a:prstGeom>
            <a:noFill/>
          </p:spPr>
          <p:txBody>
            <a:bodyPr wrap="none" rtlCol="0">
              <a:spAutoFit/>
            </a:bodyPr>
            <a:lstStyle/>
            <a:p>
              <a:r>
                <a:rPr lang="zh-CN" altLang="en-US" dirty="0">
                  <a:solidFill>
                    <a:schemeClr val="accent5">
                      <a:lumMod val="50000"/>
                    </a:schemeClr>
                  </a:solidFill>
                  <a:latin typeface="微软雅黑" panose="020B0503020204020204" pitchFamily="34" charset="-122"/>
                  <a:ea typeface="微软雅黑" panose="020B0503020204020204" pitchFamily="34" charset="-122"/>
                </a:rPr>
                <a:t>标题</a:t>
              </a:r>
            </a:p>
          </p:txBody>
        </p:sp>
      </p:grpSp>
      <p:grpSp>
        <p:nvGrpSpPr>
          <p:cNvPr id="114" name="组合 113"/>
          <p:cNvGrpSpPr/>
          <p:nvPr/>
        </p:nvGrpSpPr>
        <p:grpSpPr>
          <a:xfrm>
            <a:off x="3149906" y="4679357"/>
            <a:ext cx="935201" cy="959073"/>
            <a:chOff x="3224213" y="4823962"/>
            <a:chExt cx="957262" cy="958850"/>
          </a:xfrm>
        </p:grpSpPr>
        <p:sp>
          <p:nvSpPr>
            <p:cNvPr id="115" name="椭圆 114"/>
            <p:cNvSpPr/>
            <p:nvPr/>
          </p:nvSpPr>
          <p:spPr bwMode="auto">
            <a:xfrm>
              <a:off x="3224213" y="4823962"/>
              <a:ext cx="957262" cy="958850"/>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dirty="0">
                <a:solidFill>
                  <a:srgbClr val="92D050"/>
                </a:solidFill>
                <a:latin typeface="微软雅黑" panose="020B0503020204020204" pitchFamily="34" charset="-122"/>
                <a:ea typeface="微软雅黑" panose="020B0503020204020204" pitchFamily="34" charset="-122"/>
              </a:endParaRPr>
            </a:p>
          </p:txBody>
        </p:sp>
        <p:sp>
          <p:nvSpPr>
            <p:cNvPr id="116" name="文本框 61"/>
            <p:cNvSpPr txBox="1"/>
            <p:nvPr/>
          </p:nvSpPr>
          <p:spPr>
            <a:xfrm>
              <a:off x="3370632" y="5076422"/>
              <a:ext cx="661578" cy="369246"/>
            </a:xfrm>
            <a:prstGeom prst="rect">
              <a:avLst/>
            </a:prstGeom>
            <a:noFill/>
          </p:spPr>
          <p:txBody>
            <a:bodyPr wrap="none" rtlCol="0">
              <a:spAutoFit/>
            </a:bodyPr>
            <a:lstStyle/>
            <a:p>
              <a:r>
                <a:rPr lang="zh-CN" altLang="en-US" dirty="0">
                  <a:solidFill>
                    <a:schemeClr val="accent5">
                      <a:lumMod val="50000"/>
                    </a:schemeClr>
                  </a:solidFill>
                  <a:latin typeface="微软雅黑" panose="020B0503020204020204" pitchFamily="34" charset="-122"/>
                  <a:ea typeface="微软雅黑" panose="020B0503020204020204" pitchFamily="34" charset="-122"/>
                </a:rPr>
                <a:t>标题</a:t>
              </a:r>
            </a:p>
          </p:txBody>
        </p:sp>
      </p:grpSp>
      <p:grpSp>
        <p:nvGrpSpPr>
          <p:cNvPr id="117" name="组合 116"/>
          <p:cNvGrpSpPr/>
          <p:nvPr/>
        </p:nvGrpSpPr>
        <p:grpSpPr>
          <a:xfrm>
            <a:off x="3888586" y="1575768"/>
            <a:ext cx="6249959" cy="1066016"/>
            <a:chOff x="3980318" y="1721089"/>
            <a:chExt cx="6397399" cy="1065769"/>
          </a:xfrm>
        </p:grpSpPr>
        <p:cxnSp>
          <p:nvCxnSpPr>
            <p:cNvPr id="118" name="直接连接符 117"/>
            <p:cNvCxnSpPr/>
            <p:nvPr/>
          </p:nvCxnSpPr>
          <p:spPr>
            <a:xfrm>
              <a:off x="3980318" y="2251530"/>
              <a:ext cx="1228725" cy="0"/>
            </a:xfrm>
            <a:prstGeom prst="line">
              <a:avLst/>
            </a:prstGeom>
            <a:ln w="19050">
              <a:solidFill>
                <a:srgbClr val="C30D23"/>
              </a:solidFill>
            </a:ln>
          </p:spPr>
          <p:style>
            <a:lnRef idx="1">
              <a:schemeClr val="accent1"/>
            </a:lnRef>
            <a:fillRef idx="0">
              <a:schemeClr val="accent1"/>
            </a:fillRef>
            <a:effectRef idx="0">
              <a:schemeClr val="accent1"/>
            </a:effectRef>
            <a:fontRef idx="minor">
              <a:schemeClr val="tx1"/>
            </a:fontRef>
          </p:style>
        </p:cxnSp>
        <p:sp>
          <p:nvSpPr>
            <p:cNvPr id="119" name="左中括号 118"/>
            <p:cNvSpPr/>
            <p:nvPr/>
          </p:nvSpPr>
          <p:spPr>
            <a:xfrm>
              <a:off x="5264605" y="1744778"/>
              <a:ext cx="123825" cy="1042080"/>
            </a:xfrm>
            <a:prstGeom prst="leftBracket">
              <a:avLst/>
            </a:prstGeom>
            <a:ln w="19050">
              <a:solidFill>
                <a:srgbClr val="C30D2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120" name="Rectangle 5"/>
            <p:cNvSpPr/>
            <p:nvPr/>
          </p:nvSpPr>
          <p:spPr bwMode="auto">
            <a:xfrm>
              <a:off x="5580519" y="1721089"/>
              <a:ext cx="4797198" cy="101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400" dirty="0">
                  <a:solidFill>
                    <a:schemeClr val="bg1"/>
                  </a:solidFill>
                  <a:latin typeface="微软雅黑" panose="020B0503020204020204" pitchFamily="34" charset="-122"/>
                  <a:ea typeface="微软雅黑" panose="020B0503020204020204" pitchFamily="34" charset="-122"/>
                  <a:sym typeface="Gill Sans" charset="0"/>
                </a:rPr>
                <a:t>200</a:t>
              </a:r>
              <a:r>
                <a:rPr lang="zh-CN" altLang="en-US" sz="1400" dirty="0">
                  <a:solidFill>
                    <a:schemeClr val="bg1"/>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400" dirty="0">
                  <a:solidFill>
                    <a:schemeClr val="bg1"/>
                  </a:solidFill>
                  <a:latin typeface="微软雅黑" panose="020B0503020204020204" pitchFamily="34" charset="-122"/>
                  <a:ea typeface="微软雅黑" panose="020B0503020204020204" pitchFamily="34" charset="-122"/>
                  <a:sym typeface="Gill Sans" charset="0"/>
                </a:rPr>
                <a:t>5</a:t>
              </a:r>
              <a:r>
                <a:rPr lang="zh-CN" altLang="en-US" sz="1400" dirty="0">
                  <a:solidFill>
                    <a:schemeClr val="bg1"/>
                  </a:solidFill>
                  <a:latin typeface="微软雅黑" panose="020B0503020204020204" pitchFamily="34" charset="-122"/>
                  <a:ea typeface="微软雅黑" panose="020B0503020204020204" pitchFamily="34" charset="-122"/>
                  <a:sym typeface="Gill Sans" charset="0"/>
                </a:rPr>
                <a:t>分钟之内。</a:t>
              </a:r>
              <a:endParaRPr lang="en-US" altLang="zh-CN" sz="14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121" name="组合 120"/>
          <p:cNvGrpSpPr/>
          <p:nvPr/>
        </p:nvGrpSpPr>
        <p:grpSpPr>
          <a:xfrm>
            <a:off x="5327833" y="3155014"/>
            <a:ext cx="5760755" cy="1011689"/>
            <a:chOff x="5453518" y="3299971"/>
            <a:chExt cx="5896655" cy="1011454"/>
          </a:xfrm>
        </p:grpSpPr>
        <p:cxnSp>
          <p:nvCxnSpPr>
            <p:cNvPr id="122" name="直接连接符 121"/>
            <p:cNvCxnSpPr/>
            <p:nvPr/>
          </p:nvCxnSpPr>
          <p:spPr>
            <a:xfrm flipH="1">
              <a:off x="5453518" y="3806372"/>
              <a:ext cx="893762" cy="0"/>
            </a:xfrm>
            <a:prstGeom prst="line">
              <a:avLst/>
            </a:prstGeom>
            <a:ln w="19050">
              <a:solidFill>
                <a:srgbClr val="C30D23"/>
              </a:solidFill>
            </a:ln>
          </p:spPr>
          <p:style>
            <a:lnRef idx="1">
              <a:schemeClr val="accent1"/>
            </a:lnRef>
            <a:fillRef idx="0">
              <a:schemeClr val="accent1"/>
            </a:fillRef>
            <a:effectRef idx="0">
              <a:schemeClr val="accent1"/>
            </a:effectRef>
            <a:fontRef idx="minor">
              <a:schemeClr val="tx1"/>
            </a:fontRef>
          </p:style>
        </p:cxnSp>
        <p:sp>
          <p:nvSpPr>
            <p:cNvPr id="123" name="左中括号 122"/>
            <p:cNvSpPr/>
            <p:nvPr/>
          </p:nvSpPr>
          <p:spPr>
            <a:xfrm>
              <a:off x="6411915" y="3309485"/>
              <a:ext cx="123825" cy="989920"/>
            </a:xfrm>
            <a:prstGeom prst="leftBracket">
              <a:avLst/>
            </a:prstGeom>
            <a:ln w="19050">
              <a:solidFill>
                <a:srgbClr val="C30D2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124" name="Rectangle 5"/>
            <p:cNvSpPr/>
            <p:nvPr/>
          </p:nvSpPr>
          <p:spPr bwMode="auto">
            <a:xfrm>
              <a:off x="6654802" y="3299971"/>
              <a:ext cx="4695371" cy="101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400" dirty="0">
                  <a:solidFill>
                    <a:schemeClr val="bg1"/>
                  </a:solidFill>
                  <a:latin typeface="微软雅黑" panose="020B0503020204020204" pitchFamily="34" charset="-122"/>
                  <a:ea typeface="微软雅黑" panose="020B0503020204020204" pitchFamily="34" charset="-122"/>
                  <a:sym typeface="Gill Sans" charset="0"/>
                </a:rPr>
                <a:t>200</a:t>
              </a:r>
              <a:r>
                <a:rPr lang="zh-CN" altLang="en-US" sz="1400" dirty="0">
                  <a:solidFill>
                    <a:schemeClr val="bg1"/>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400" dirty="0">
                  <a:solidFill>
                    <a:schemeClr val="bg1"/>
                  </a:solidFill>
                  <a:latin typeface="微软雅黑" panose="020B0503020204020204" pitchFamily="34" charset="-122"/>
                  <a:ea typeface="微软雅黑" panose="020B0503020204020204" pitchFamily="34" charset="-122"/>
                  <a:sym typeface="Gill Sans" charset="0"/>
                </a:rPr>
                <a:t>5</a:t>
              </a:r>
              <a:r>
                <a:rPr lang="zh-CN" altLang="en-US" sz="1400" dirty="0">
                  <a:solidFill>
                    <a:schemeClr val="bg1"/>
                  </a:solidFill>
                  <a:latin typeface="微软雅黑" panose="020B0503020204020204" pitchFamily="34" charset="-122"/>
                  <a:ea typeface="微软雅黑" panose="020B0503020204020204" pitchFamily="34" charset="-122"/>
                  <a:sym typeface="Gill Sans" charset="0"/>
                </a:rPr>
                <a:t>分钟之内。</a:t>
              </a:r>
              <a:endParaRPr lang="en-US" altLang="zh-CN" sz="14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125" name="组合 124"/>
          <p:cNvGrpSpPr/>
          <p:nvPr/>
        </p:nvGrpSpPr>
        <p:grpSpPr>
          <a:xfrm>
            <a:off x="4233993" y="4720582"/>
            <a:ext cx="5975448" cy="1032175"/>
            <a:chOff x="4333875" y="4865176"/>
            <a:chExt cx="6116412" cy="1031936"/>
          </a:xfrm>
        </p:grpSpPr>
        <p:cxnSp>
          <p:nvCxnSpPr>
            <p:cNvPr id="126" name="直接连接符 125"/>
            <p:cNvCxnSpPr/>
            <p:nvPr/>
          </p:nvCxnSpPr>
          <p:spPr>
            <a:xfrm flipH="1">
              <a:off x="4333875" y="5361443"/>
              <a:ext cx="893763" cy="0"/>
            </a:xfrm>
            <a:prstGeom prst="line">
              <a:avLst/>
            </a:prstGeom>
            <a:ln w="19050">
              <a:solidFill>
                <a:srgbClr val="C30D23"/>
              </a:solidFill>
            </a:ln>
          </p:spPr>
          <p:style>
            <a:lnRef idx="1">
              <a:schemeClr val="accent1"/>
            </a:lnRef>
            <a:fillRef idx="0">
              <a:schemeClr val="accent1"/>
            </a:fillRef>
            <a:effectRef idx="0">
              <a:schemeClr val="accent1"/>
            </a:effectRef>
            <a:fontRef idx="minor">
              <a:schemeClr val="tx1"/>
            </a:fontRef>
          </p:style>
        </p:cxnSp>
        <p:sp>
          <p:nvSpPr>
            <p:cNvPr id="127" name="左中括号 126"/>
            <p:cNvSpPr/>
            <p:nvPr/>
          </p:nvSpPr>
          <p:spPr>
            <a:xfrm>
              <a:off x="5327650" y="4865176"/>
              <a:ext cx="123825" cy="992534"/>
            </a:xfrm>
            <a:prstGeom prst="leftBracket">
              <a:avLst/>
            </a:prstGeom>
            <a:ln w="19050">
              <a:solidFill>
                <a:srgbClr val="C30D2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128" name="Rectangle 5"/>
            <p:cNvSpPr/>
            <p:nvPr/>
          </p:nvSpPr>
          <p:spPr bwMode="auto">
            <a:xfrm>
              <a:off x="5653089" y="4885658"/>
              <a:ext cx="4797198" cy="101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400" dirty="0">
                  <a:solidFill>
                    <a:schemeClr val="bg1"/>
                  </a:solidFill>
                  <a:latin typeface="微软雅黑" panose="020B0503020204020204" pitchFamily="34" charset="-122"/>
                  <a:ea typeface="微软雅黑" panose="020B0503020204020204" pitchFamily="34" charset="-122"/>
                  <a:sym typeface="Gill Sans" charset="0"/>
                </a:rPr>
                <a:t>200</a:t>
              </a:r>
              <a:r>
                <a:rPr lang="zh-CN" altLang="en-US" sz="1400" dirty="0">
                  <a:solidFill>
                    <a:schemeClr val="bg1"/>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400" dirty="0">
                  <a:solidFill>
                    <a:schemeClr val="bg1"/>
                  </a:solidFill>
                  <a:latin typeface="微软雅黑" panose="020B0503020204020204" pitchFamily="34" charset="-122"/>
                  <a:ea typeface="微软雅黑" panose="020B0503020204020204" pitchFamily="34" charset="-122"/>
                  <a:sym typeface="Gill Sans" charset="0"/>
                </a:rPr>
                <a:t>5</a:t>
              </a:r>
              <a:r>
                <a:rPr lang="zh-CN" altLang="en-US" sz="1400" dirty="0">
                  <a:solidFill>
                    <a:schemeClr val="bg1"/>
                  </a:solidFill>
                  <a:latin typeface="微软雅黑" panose="020B0503020204020204" pitchFamily="34" charset="-122"/>
                  <a:ea typeface="微软雅黑" panose="020B0503020204020204" pitchFamily="34" charset="-122"/>
                  <a:sym typeface="Gill Sans" charset="0"/>
                </a:rPr>
                <a:t>分钟之内。</a:t>
              </a:r>
              <a:endParaRPr lang="en-US" altLang="zh-CN" sz="14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129" name="组合 128"/>
          <p:cNvGrpSpPr/>
          <p:nvPr/>
        </p:nvGrpSpPr>
        <p:grpSpPr>
          <a:xfrm>
            <a:off x="1212915" y="2615002"/>
            <a:ext cx="1941323" cy="1987580"/>
            <a:chOff x="931146" y="2070063"/>
            <a:chExt cx="1490340" cy="1490340"/>
          </a:xfrm>
        </p:grpSpPr>
        <p:grpSp>
          <p:nvGrpSpPr>
            <p:cNvPr id="130" name="组合 129"/>
            <p:cNvGrpSpPr/>
            <p:nvPr/>
          </p:nvGrpSpPr>
          <p:grpSpPr>
            <a:xfrm>
              <a:off x="931146" y="2070063"/>
              <a:ext cx="1490340" cy="1490340"/>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33" name="椭圆 1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sp>
          <p:nvSpPr>
            <p:cNvPr id="131" name="椭圆 130"/>
            <p:cNvSpPr/>
            <p:nvPr/>
          </p:nvSpPr>
          <p:spPr>
            <a:xfrm>
              <a:off x="1132477" y="2271394"/>
              <a:ext cx="1087679" cy="1087679"/>
            </a:xfrm>
            <a:prstGeom prst="ellipse">
              <a:avLst/>
            </a:prstGeom>
            <a:blipFill>
              <a:blip r:embed="rId4"/>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343159" y="252262"/>
            <a:ext cx="4142700" cy="584450"/>
            <a:chOff x="4261425" y="611634"/>
            <a:chExt cx="4142700" cy="584449"/>
          </a:xfrm>
        </p:grpSpPr>
        <p:sp>
          <p:nvSpPr>
            <p:cNvPr id="45" name="圆角矩形 44"/>
            <p:cNvSpPr/>
            <p:nvPr/>
          </p:nvSpPr>
          <p:spPr>
            <a:xfrm>
              <a:off x="4261425" y="611634"/>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89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sp>
          <p:nvSpPr>
            <p:cNvPr id="46" name="圆角矩形 45"/>
            <p:cNvSpPr/>
            <p:nvPr/>
          </p:nvSpPr>
          <p:spPr>
            <a:xfrm>
              <a:off x="4282860" y="627605"/>
              <a:ext cx="4088103" cy="551953"/>
            </a:xfrm>
            <a:prstGeom prst="roundRect">
              <a:avLst>
                <a:gd name="adj" fmla="val 50000"/>
              </a:avLst>
            </a:prstGeom>
            <a:gradFill flip="none" rotWithShape="1">
              <a:gsLst>
                <a:gs pos="0">
                  <a:schemeClr val="bg1">
                    <a:lumMod val="89000"/>
                  </a:schemeClr>
                </a:gs>
                <a:gs pos="67000">
                  <a:srgbClr val="F9F9F9"/>
                </a:gs>
              </a:gsLst>
              <a:lin ang="81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grpSp>
      <p:sp>
        <p:nvSpPr>
          <p:cNvPr id="47" name="TextBox 5"/>
          <p:cNvSpPr txBox="1"/>
          <p:nvPr/>
        </p:nvSpPr>
        <p:spPr>
          <a:xfrm>
            <a:off x="813451" y="307760"/>
            <a:ext cx="3046077" cy="523220"/>
          </a:xfrm>
          <a:prstGeom prst="rect">
            <a:avLst/>
          </a:prstGeom>
          <a:noFill/>
        </p:spPr>
        <p:txBody>
          <a:bodyPr wrap="square" rtlCol="0">
            <a:spAutoFit/>
          </a:bodyPr>
          <a:lstStyle/>
          <a:p>
            <a:r>
              <a:rPr lang="zh-CN" altLang="en-US" sz="2800" b="1" dirty="0">
                <a:solidFill>
                  <a:srgbClr val="C30D23"/>
                </a:solidFill>
                <a:latin typeface="方正稚艺_GBK" pitchFamily="65" charset="-122"/>
                <a:ea typeface="方正稚艺_GBK" pitchFamily="65" charset="-122"/>
              </a:rPr>
              <a:t>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7"/>
                                        </p:tgtEl>
                                        <p:attrNameLst>
                                          <p:attrName>ppt_y</p:attrName>
                                        </p:attrNameLst>
                                      </p:cBhvr>
                                      <p:tavLst>
                                        <p:tav tm="0">
                                          <p:val>
                                            <p:strVal val="#ppt_y"/>
                                          </p:val>
                                        </p:tav>
                                        <p:tav tm="100000">
                                          <p:val>
                                            <p:strVal val="#ppt_y"/>
                                          </p:val>
                                        </p:tav>
                                      </p:tavLst>
                                    </p:anim>
                                    <p:anim calcmode="lin" valueType="num">
                                      <p:cBhvr>
                                        <p:cTn id="15"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7"/>
                                        </p:tgtEl>
                                      </p:cBhvr>
                                    </p:animEffect>
                                  </p:childTnLst>
                                </p:cTn>
                              </p:par>
                            </p:childTnLst>
                          </p:cTn>
                        </p:par>
                        <p:par>
                          <p:cTn id="18" fill="hold">
                            <p:stCondLst>
                              <p:cond delay="1350"/>
                            </p:stCondLst>
                            <p:childTnLst>
                              <p:par>
                                <p:cTn id="19" presetID="53" presetClass="entr" presetSubtype="16" fill="hold" nodeType="afterEffect">
                                  <p:stCondLst>
                                    <p:cond delay="0"/>
                                  </p:stCondLst>
                                  <p:childTnLst>
                                    <p:set>
                                      <p:cBhvr>
                                        <p:cTn id="20" dur="1" fill="hold">
                                          <p:stCondLst>
                                            <p:cond delay="0"/>
                                          </p:stCondLst>
                                        </p:cTn>
                                        <p:tgtEl>
                                          <p:spTgt spid="129"/>
                                        </p:tgtEl>
                                        <p:attrNameLst>
                                          <p:attrName>style.visibility</p:attrName>
                                        </p:attrNameLst>
                                      </p:cBhvr>
                                      <p:to>
                                        <p:strVal val="visible"/>
                                      </p:to>
                                    </p:set>
                                    <p:anim calcmode="lin" valueType="num">
                                      <p:cBhvr>
                                        <p:cTn id="21" dur="500" fill="hold"/>
                                        <p:tgtEl>
                                          <p:spTgt spid="129"/>
                                        </p:tgtEl>
                                        <p:attrNameLst>
                                          <p:attrName>ppt_w</p:attrName>
                                        </p:attrNameLst>
                                      </p:cBhvr>
                                      <p:tavLst>
                                        <p:tav tm="0">
                                          <p:val>
                                            <p:fltVal val="0"/>
                                          </p:val>
                                        </p:tav>
                                        <p:tav tm="100000">
                                          <p:val>
                                            <p:strVal val="#ppt_w"/>
                                          </p:val>
                                        </p:tav>
                                      </p:tavLst>
                                    </p:anim>
                                    <p:anim calcmode="lin" valueType="num">
                                      <p:cBhvr>
                                        <p:cTn id="22" dur="500" fill="hold"/>
                                        <p:tgtEl>
                                          <p:spTgt spid="129"/>
                                        </p:tgtEl>
                                        <p:attrNameLst>
                                          <p:attrName>ppt_h</p:attrName>
                                        </p:attrNameLst>
                                      </p:cBhvr>
                                      <p:tavLst>
                                        <p:tav tm="0">
                                          <p:val>
                                            <p:fltVal val="0"/>
                                          </p:val>
                                        </p:tav>
                                        <p:tav tm="100000">
                                          <p:val>
                                            <p:strVal val="#ppt_h"/>
                                          </p:val>
                                        </p:tav>
                                      </p:tavLst>
                                    </p:anim>
                                    <p:animEffect transition="in" filter="fade">
                                      <p:cBhvr>
                                        <p:cTn id="23" dur="500"/>
                                        <p:tgtEl>
                                          <p:spTgt spid="129"/>
                                        </p:tgtEl>
                                      </p:cBhvr>
                                    </p:animEffect>
                                  </p:childTnLst>
                                </p:cTn>
                              </p:par>
                            </p:childTnLst>
                          </p:cTn>
                        </p:par>
                        <p:par>
                          <p:cTn id="24" fill="hold">
                            <p:stCondLst>
                              <p:cond delay="1850"/>
                            </p:stCondLst>
                            <p:childTnLst>
                              <p:par>
                                <p:cTn id="25" presetID="16" presetClass="entr" presetSubtype="2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barn(inVertical)">
                                      <p:cBhvr>
                                        <p:cTn id="27" dur="500"/>
                                        <p:tgtEl>
                                          <p:spTgt spid="59"/>
                                        </p:tgtEl>
                                      </p:cBhvr>
                                    </p:animEffect>
                                  </p:childTnLst>
                                </p:cTn>
                              </p:par>
                            </p:childTnLst>
                          </p:cTn>
                        </p:par>
                        <p:par>
                          <p:cTn id="28" fill="hold">
                            <p:stCondLst>
                              <p:cond delay="2350"/>
                            </p:stCondLst>
                            <p:childTnLst>
                              <p:par>
                                <p:cTn id="29" presetID="22" presetClass="entr" presetSubtype="8" fill="hold" nodeType="after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wipe(left)">
                                      <p:cBhvr>
                                        <p:cTn id="31" dur="500"/>
                                        <p:tgtEl>
                                          <p:spTgt spid="104"/>
                                        </p:tgtEl>
                                      </p:cBhvr>
                                    </p:animEffect>
                                  </p:childTnLst>
                                </p:cTn>
                              </p:par>
                            </p:childTnLst>
                          </p:cTn>
                        </p:par>
                        <p:par>
                          <p:cTn id="32" fill="hold">
                            <p:stCondLst>
                              <p:cond delay="2850"/>
                            </p:stCondLst>
                            <p:childTnLst>
                              <p:par>
                                <p:cTn id="33" presetID="10" presetClass="entr" presetSubtype="0"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childTnLst>
                          </p:cTn>
                        </p:par>
                        <p:par>
                          <p:cTn id="36" fill="hold">
                            <p:stCondLst>
                              <p:cond delay="3350"/>
                            </p:stCondLst>
                            <p:childTnLst>
                              <p:par>
                                <p:cTn id="37" presetID="53" presetClass="entr" presetSubtype="16" fill="hold" nodeType="afterEffect">
                                  <p:stCondLst>
                                    <p:cond delay="0"/>
                                  </p:stCondLst>
                                  <p:childTnLst>
                                    <p:set>
                                      <p:cBhvr>
                                        <p:cTn id="38" dur="1" fill="hold">
                                          <p:stCondLst>
                                            <p:cond delay="0"/>
                                          </p:stCondLst>
                                        </p:cTn>
                                        <p:tgtEl>
                                          <p:spTgt spid="108"/>
                                        </p:tgtEl>
                                        <p:attrNameLst>
                                          <p:attrName>style.visibility</p:attrName>
                                        </p:attrNameLst>
                                      </p:cBhvr>
                                      <p:to>
                                        <p:strVal val="visible"/>
                                      </p:to>
                                    </p:set>
                                    <p:anim calcmode="lin" valueType="num">
                                      <p:cBhvr>
                                        <p:cTn id="39" dur="500" fill="hold"/>
                                        <p:tgtEl>
                                          <p:spTgt spid="108"/>
                                        </p:tgtEl>
                                        <p:attrNameLst>
                                          <p:attrName>ppt_w</p:attrName>
                                        </p:attrNameLst>
                                      </p:cBhvr>
                                      <p:tavLst>
                                        <p:tav tm="0">
                                          <p:val>
                                            <p:fltVal val="0"/>
                                          </p:val>
                                        </p:tav>
                                        <p:tav tm="100000">
                                          <p:val>
                                            <p:strVal val="#ppt_w"/>
                                          </p:val>
                                        </p:tav>
                                      </p:tavLst>
                                    </p:anim>
                                    <p:anim calcmode="lin" valueType="num">
                                      <p:cBhvr>
                                        <p:cTn id="40" dur="500" fill="hold"/>
                                        <p:tgtEl>
                                          <p:spTgt spid="108"/>
                                        </p:tgtEl>
                                        <p:attrNameLst>
                                          <p:attrName>ppt_h</p:attrName>
                                        </p:attrNameLst>
                                      </p:cBhvr>
                                      <p:tavLst>
                                        <p:tav tm="0">
                                          <p:val>
                                            <p:fltVal val="0"/>
                                          </p:val>
                                        </p:tav>
                                        <p:tav tm="100000">
                                          <p:val>
                                            <p:strVal val="#ppt_h"/>
                                          </p:val>
                                        </p:tav>
                                      </p:tavLst>
                                    </p:anim>
                                    <p:animEffect transition="in" filter="fade">
                                      <p:cBhvr>
                                        <p:cTn id="41" dur="500"/>
                                        <p:tgtEl>
                                          <p:spTgt spid="108"/>
                                        </p:tgtEl>
                                      </p:cBhvr>
                                    </p:animEffect>
                                  </p:childTnLst>
                                </p:cTn>
                              </p:par>
                            </p:childTnLst>
                          </p:cTn>
                        </p:par>
                        <p:par>
                          <p:cTn id="42" fill="hold">
                            <p:stCondLst>
                              <p:cond delay="3850"/>
                            </p:stCondLst>
                            <p:childTnLst>
                              <p:par>
                                <p:cTn id="43" presetID="22" presetClass="entr" presetSubtype="8" fill="hold" nodeType="afterEffect">
                                  <p:stCondLst>
                                    <p:cond delay="0"/>
                                  </p:stCondLst>
                                  <p:childTnLst>
                                    <p:set>
                                      <p:cBhvr>
                                        <p:cTn id="44" dur="1" fill="hold">
                                          <p:stCondLst>
                                            <p:cond delay="0"/>
                                          </p:stCondLst>
                                        </p:cTn>
                                        <p:tgtEl>
                                          <p:spTgt spid="117"/>
                                        </p:tgtEl>
                                        <p:attrNameLst>
                                          <p:attrName>style.visibility</p:attrName>
                                        </p:attrNameLst>
                                      </p:cBhvr>
                                      <p:to>
                                        <p:strVal val="visible"/>
                                      </p:to>
                                    </p:set>
                                    <p:animEffect transition="in" filter="wipe(left)">
                                      <p:cBhvr>
                                        <p:cTn id="45" dur="500"/>
                                        <p:tgtEl>
                                          <p:spTgt spid="117"/>
                                        </p:tgtEl>
                                      </p:cBhvr>
                                    </p:animEffect>
                                  </p:childTnLst>
                                </p:cTn>
                              </p:par>
                            </p:childTnLst>
                          </p:cTn>
                        </p:par>
                        <p:par>
                          <p:cTn id="46" fill="hold">
                            <p:stCondLst>
                              <p:cond delay="4350"/>
                            </p:stCondLst>
                            <p:childTnLst>
                              <p:par>
                                <p:cTn id="47" presetID="22" presetClass="entr" presetSubtype="1" fill="hold"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up)">
                                      <p:cBhvr>
                                        <p:cTn id="49" dur="300"/>
                                        <p:tgtEl>
                                          <p:spTgt spid="60"/>
                                        </p:tgtEl>
                                      </p:cBhvr>
                                    </p:animEffect>
                                  </p:childTnLst>
                                </p:cTn>
                              </p:par>
                            </p:childTnLst>
                          </p:cTn>
                        </p:par>
                        <p:par>
                          <p:cTn id="50" fill="hold">
                            <p:stCondLst>
                              <p:cond delay="4850"/>
                            </p:stCondLst>
                            <p:childTnLst>
                              <p:par>
                                <p:cTn id="51" presetID="10" presetClass="entr" presetSubtype="0"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childTnLst>
                          </p:cTn>
                        </p:par>
                        <p:par>
                          <p:cTn id="54" fill="hold">
                            <p:stCondLst>
                              <p:cond delay="5350"/>
                            </p:stCondLst>
                            <p:childTnLst>
                              <p:par>
                                <p:cTn id="55" presetID="53" presetClass="entr" presetSubtype="16" fill="hold" nodeType="afterEffect">
                                  <p:stCondLst>
                                    <p:cond delay="0"/>
                                  </p:stCondLst>
                                  <p:childTnLst>
                                    <p:set>
                                      <p:cBhvr>
                                        <p:cTn id="56" dur="1" fill="hold">
                                          <p:stCondLst>
                                            <p:cond delay="0"/>
                                          </p:stCondLst>
                                        </p:cTn>
                                        <p:tgtEl>
                                          <p:spTgt spid="111"/>
                                        </p:tgtEl>
                                        <p:attrNameLst>
                                          <p:attrName>style.visibility</p:attrName>
                                        </p:attrNameLst>
                                      </p:cBhvr>
                                      <p:to>
                                        <p:strVal val="visible"/>
                                      </p:to>
                                    </p:set>
                                    <p:anim calcmode="lin" valueType="num">
                                      <p:cBhvr>
                                        <p:cTn id="57" dur="500" fill="hold"/>
                                        <p:tgtEl>
                                          <p:spTgt spid="111"/>
                                        </p:tgtEl>
                                        <p:attrNameLst>
                                          <p:attrName>ppt_w</p:attrName>
                                        </p:attrNameLst>
                                      </p:cBhvr>
                                      <p:tavLst>
                                        <p:tav tm="0">
                                          <p:val>
                                            <p:fltVal val="0"/>
                                          </p:val>
                                        </p:tav>
                                        <p:tav tm="100000">
                                          <p:val>
                                            <p:strVal val="#ppt_w"/>
                                          </p:val>
                                        </p:tav>
                                      </p:tavLst>
                                    </p:anim>
                                    <p:anim calcmode="lin" valueType="num">
                                      <p:cBhvr>
                                        <p:cTn id="58" dur="500" fill="hold"/>
                                        <p:tgtEl>
                                          <p:spTgt spid="111"/>
                                        </p:tgtEl>
                                        <p:attrNameLst>
                                          <p:attrName>ppt_h</p:attrName>
                                        </p:attrNameLst>
                                      </p:cBhvr>
                                      <p:tavLst>
                                        <p:tav tm="0">
                                          <p:val>
                                            <p:fltVal val="0"/>
                                          </p:val>
                                        </p:tav>
                                        <p:tav tm="100000">
                                          <p:val>
                                            <p:strVal val="#ppt_h"/>
                                          </p:val>
                                        </p:tav>
                                      </p:tavLst>
                                    </p:anim>
                                    <p:animEffect transition="in" filter="fade">
                                      <p:cBhvr>
                                        <p:cTn id="59" dur="500"/>
                                        <p:tgtEl>
                                          <p:spTgt spid="111"/>
                                        </p:tgtEl>
                                      </p:cBhvr>
                                    </p:animEffect>
                                  </p:childTnLst>
                                </p:cTn>
                              </p:par>
                              <p:par>
                                <p:cTn id="60" presetID="22" presetClass="entr" presetSubtype="8" fill="hold" nodeType="withEffect">
                                  <p:stCondLst>
                                    <p:cond delay="0"/>
                                  </p:stCondLst>
                                  <p:childTnLst>
                                    <p:set>
                                      <p:cBhvr>
                                        <p:cTn id="61" dur="1" fill="hold">
                                          <p:stCondLst>
                                            <p:cond delay="0"/>
                                          </p:stCondLst>
                                        </p:cTn>
                                        <p:tgtEl>
                                          <p:spTgt spid="121"/>
                                        </p:tgtEl>
                                        <p:attrNameLst>
                                          <p:attrName>style.visibility</p:attrName>
                                        </p:attrNameLst>
                                      </p:cBhvr>
                                      <p:to>
                                        <p:strVal val="visible"/>
                                      </p:to>
                                    </p:set>
                                    <p:animEffect transition="in" filter="wipe(left)">
                                      <p:cBhvr>
                                        <p:cTn id="62" dur="500"/>
                                        <p:tgtEl>
                                          <p:spTgt spid="121"/>
                                        </p:tgtEl>
                                      </p:cBhvr>
                                    </p:animEffect>
                                  </p:childTnLst>
                                </p:cTn>
                              </p:par>
                            </p:childTnLst>
                          </p:cTn>
                        </p:par>
                        <p:par>
                          <p:cTn id="63" fill="hold">
                            <p:stCondLst>
                              <p:cond delay="5850"/>
                            </p:stCondLst>
                            <p:childTnLst>
                              <p:par>
                                <p:cTn id="64" presetID="22" presetClass="entr" presetSubtype="1" fill="hold" nodeType="after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wipe(up)">
                                      <p:cBhvr>
                                        <p:cTn id="66" dur="300"/>
                                        <p:tgtEl>
                                          <p:spTgt spid="107"/>
                                        </p:tgtEl>
                                      </p:cBhvr>
                                    </p:animEffect>
                                  </p:childTnLst>
                                </p:cTn>
                              </p:par>
                            </p:childTnLst>
                          </p:cTn>
                        </p:par>
                        <p:par>
                          <p:cTn id="67" fill="hold">
                            <p:stCondLst>
                              <p:cond delay="6350"/>
                            </p:stCondLst>
                            <p:childTnLst>
                              <p:par>
                                <p:cTn id="68" presetID="10" presetClass="entr" presetSubtype="0"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childTnLst>
                                </p:cTn>
                              </p:par>
                            </p:childTnLst>
                          </p:cTn>
                        </p:par>
                        <p:par>
                          <p:cTn id="71" fill="hold">
                            <p:stCondLst>
                              <p:cond delay="6850"/>
                            </p:stCondLst>
                            <p:childTnLst>
                              <p:par>
                                <p:cTn id="72" presetID="53" presetClass="entr" presetSubtype="16" fill="hold" nodeType="afterEffect">
                                  <p:stCondLst>
                                    <p:cond delay="0"/>
                                  </p:stCondLst>
                                  <p:childTnLst>
                                    <p:set>
                                      <p:cBhvr>
                                        <p:cTn id="73" dur="1" fill="hold">
                                          <p:stCondLst>
                                            <p:cond delay="0"/>
                                          </p:stCondLst>
                                        </p:cTn>
                                        <p:tgtEl>
                                          <p:spTgt spid="114"/>
                                        </p:tgtEl>
                                        <p:attrNameLst>
                                          <p:attrName>style.visibility</p:attrName>
                                        </p:attrNameLst>
                                      </p:cBhvr>
                                      <p:to>
                                        <p:strVal val="visible"/>
                                      </p:to>
                                    </p:set>
                                    <p:anim calcmode="lin" valueType="num">
                                      <p:cBhvr>
                                        <p:cTn id="74" dur="500" fill="hold"/>
                                        <p:tgtEl>
                                          <p:spTgt spid="114"/>
                                        </p:tgtEl>
                                        <p:attrNameLst>
                                          <p:attrName>ppt_w</p:attrName>
                                        </p:attrNameLst>
                                      </p:cBhvr>
                                      <p:tavLst>
                                        <p:tav tm="0">
                                          <p:val>
                                            <p:fltVal val="0"/>
                                          </p:val>
                                        </p:tav>
                                        <p:tav tm="100000">
                                          <p:val>
                                            <p:strVal val="#ppt_w"/>
                                          </p:val>
                                        </p:tav>
                                      </p:tavLst>
                                    </p:anim>
                                    <p:anim calcmode="lin" valueType="num">
                                      <p:cBhvr>
                                        <p:cTn id="75" dur="500" fill="hold"/>
                                        <p:tgtEl>
                                          <p:spTgt spid="114"/>
                                        </p:tgtEl>
                                        <p:attrNameLst>
                                          <p:attrName>ppt_h</p:attrName>
                                        </p:attrNameLst>
                                      </p:cBhvr>
                                      <p:tavLst>
                                        <p:tav tm="0">
                                          <p:val>
                                            <p:fltVal val="0"/>
                                          </p:val>
                                        </p:tav>
                                        <p:tav tm="100000">
                                          <p:val>
                                            <p:strVal val="#ppt_h"/>
                                          </p:val>
                                        </p:tav>
                                      </p:tavLst>
                                    </p:anim>
                                    <p:animEffect transition="in" filter="fade">
                                      <p:cBhvr>
                                        <p:cTn id="76" dur="500"/>
                                        <p:tgtEl>
                                          <p:spTgt spid="114"/>
                                        </p:tgtEl>
                                      </p:cBhvr>
                                    </p:animEffect>
                                  </p:childTnLst>
                                </p:cTn>
                              </p:par>
                            </p:childTnLst>
                          </p:cTn>
                        </p:par>
                        <p:par>
                          <p:cTn id="77" fill="hold">
                            <p:stCondLst>
                              <p:cond delay="7350"/>
                            </p:stCondLst>
                            <p:childTnLst>
                              <p:par>
                                <p:cTn id="78" presetID="22" presetClass="entr" presetSubtype="8" fill="hold" nodeType="afterEffect">
                                  <p:stCondLst>
                                    <p:cond delay="0"/>
                                  </p:stCondLst>
                                  <p:childTnLst>
                                    <p:set>
                                      <p:cBhvr>
                                        <p:cTn id="79" dur="1" fill="hold">
                                          <p:stCondLst>
                                            <p:cond delay="0"/>
                                          </p:stCondLst>
                                        </p:cTn>
                                        <p:tgtEl>
                                          <p:spTgt spid="125"/>
                                        </p:tgtEl>
                                        <p:attrNameLst>
                                          <p:attrName>style.visibility</p:attrName>
                                        </p:attrNameLst>
                                      </p:cBhvr>
                                      <p:to>
                                        <p:strVal val="visible"/>
                                      </p:to>
                                    </p:set>
                                    <p:animEffect transition="in" filter="wipe(left)">
                                      <p:cBhvr>
                                        <p:cTn id="80"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 y="2185"/>
            <a:ext cx="11905488" cy="6853630"/>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898" y="1412777"/>
            <a:ext cx="10855844" cy="3516330"/>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874" y="600966"/>
            <a:ext cx="6088503" cy="4969188"/>
          </a:xfrm>
          <a:prstGeom prst="rect">
            <a:avLst/>
          </a:prstGeom>
        </p:spPr>
      </p:pic>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5146" y="-190804"/>
            <a:ext cx="6552728" cy="6552728"/>
          </a:xfrm>
          <a:prstGeom prst="rect">
            <a:avLst/>
          </a:prstGeom>
        </p:spPr>
      </p:pic>
      <p:sp>
        <p:nvSpPr>
          <p:cNvPr id="22" name="TextBox 6"/>
          <p:cNvSpPr txBox="1"/>
          <p:nvPr/>
        </p:nvSpPr>
        <p:spPr>
          <a:xfrm>
            <a:off x="4443338" y="698376"/>
            <a:ext cx="2958677" cy="2442592"/>
          </a:xfrm>
          <a:prstGeom prst="rect">
            <a:avLst/>
          </a:prstGeom>
          <a:noFill/>
        </p:spPr>
        <p:txBody>
          <a:bodyPr wrap="square" rtlCol="0">
            <a:spAutoFit/>
          </a:bodyPr>
          <a:lstStyle/>
          <a:p>
            <a:pPr algn="ctr">
              <a:lnSpc>
                <a:spcPct val="130000"/>
              </a:lnSpc>
            </a:pPr>
            <a:r>
              <a:rPr lang="en-US" altLang="zh-CN" sz="13000" b="1" dirty="0">
                <a:solidFill>
                  <a:srgbClr val="C30D23"/>
                </a:solidFill>
                <a:effectLst>
                  <a:outerShdw blurRad="38100" dist="38100" dir="2700000" algn="tl">
                    <a:srgbClr val="000000">
                      <a:alpha val="43137"/>
                    </a:srgbClr>
                  </a:outerShdw>
                </a:effectLst>
                <a:latin typeface="汉仪长艺体简" pitchFamily="49" charset="-122"/>
                <a:ea typeface="汉仪长艺体简" pitchFamily="49" charset="-122"/>
              </a:rPr>
              <a:t>04</a:t>
            </a:r>
            <a:endParaRPr lang="zh-CN" altLang="en-US" sz="13000" b="1" dirty="0">
              <a:solidFill>
                <a:srgbClr val="C30D23"/>
              </a:solidFill>
              <a:effectLst>
                <a:outerShdw blurRad="38100" dist="38100" dir="2700000" algn="tl">
                  <a:srgbClr val="000000">
                    <a:alpha val="43137"/>
                  </a:srgbClr>
                </a:outerShdw>
              </a:effectLst>
              <a:latin typeface="汉仪长艺体简" pitchFamily="49" charset="-122"/>
              <a:ea typeface="汉仪长艺体简" pitchFamily="49" charset="-122"/>
            </a:endParaRPr>
          </a:p>
        </p:txBody>
      </p:sp>
      <p:sp>
        <p:nvSpPr>
          <p:cNvPr id="23" name="TextBox 5"/>
          <p:cNvSpPr txBox="1"/>
          <p:nvPr/>
        </p:nvSpPr>
        <p:spPr>
          <a:xfrm>
            <a:off x="4731370" y="3371508"/>
            <a:ext cx="3024336" cy="1569660"/>
          </a:xfrm>
          <a:prstGeom prst="rect">
            <a:avLst/>
          </a:prstGeom>
          <a:noFill/>
        </p:spPr>
        <p:txBody>
          <a:bodyPr wrap="square" rtlCol="0">
            <a:spAutoFit/>
          </a:bodyPr>
          <a:lstStyle/>
          <a:p>
            <a:r>
              <a:rPr lang="zh-CN" altLang="en-US" sz="4800" b="1" dirty="0">
                <a:latin typeface="汉仪长艺体简" pitchFamily="49" charset="-122"/>
                <a:ea typeface="汉仪长艺体简" pitchFamily="49" charset="-122"/>
              </a:rPr>
              <a:t>此处添加</a:t>
            </a:r>
            <a:endParaRPr lang="en-US" altLang="zh-CN" sz="4800" b="1" dirty="0">
              <a:latin typeface="汉仪长艺体简" pitchFamily="49" charset="-122"/>
              <a:ea typeface="汉仪长艺体简" pitchFamily="49" charset="-122"/>
            </a:endParaRPr>
          </a:p>
          <a:p>
            <a:r>
              <a:rPr lang="zh-CN" altLang="en-US" sz="4800" b="1" dirty="0">
                <a:latin typeface="汉仪长艺体简" pitchFamily="49" charset="-122"/>
                <a:ea typeface="汉仪长艺体简" pitchFamily="49" charset="-122"/>
              </a:rPr>
              <a:t>您的标题</a:t>
            </a:r>
          </a:p>
        </p:txBody>
      </p:sp>
      <p:sp>
        <p:nvSpPr>
          <p:cNvPr id="2" name="椭圆 1"/>
          <p:cNvSpPr/>
          <p:nvPr/>
        </p:nvSpPr>
        <p:spPr>
          <a:xfrm>
            <a:off x="4803378" y="980728"/>
            <a:ext cx="2232248" cy="2232248"/>
          </a:xfrm>
          <a:prstGeom prst="ellipse">
            <a:avLst/>
          </a:prstGeom>
          <a:noFill/>
          <a:ln w="57150">
            <a:solidFill>
              <a:srgbClr val="C30D2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9352" y="369575"/>
            <a:ext cx="1008112" cy="1222858"/>
          </a:xfrm>
          <a:prstGeom prst="rect">
            <a:avLst/>
          </a:prstGeom>
        </p:spPr>
      </p:pic>
      <p:grpSp>
        <p:nvGrpSpPr>
          <p:cNvPr id="3" name="组合 2"/>
          <p:cNvGrpSpPr/>
          <p:nvPr/>
        </p:nvGrpSpPr>
        <p:grpSpPr>
          <a:xfrm>
            <a:off x="7950538" y="4581128"/>
            <a:ext cx="2929204" cy="2008103"/>
            <a:chOff x="7950538" y="4581128"/>
            <a:chExt cx="2929204" cy="2008103"/>
          </a:xfrm>
        </p:grpSpPr>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0538" y="4581128"/>
              <a:ext cx="1568136" cy="1978053"/>
            </a:xfrm>
            <a:prstGeom prst="rect">
              <a:avLst/>
            </a:prstGeom>
          </p:spPr>
        </p:pic>
        <p:pic>
          <p:nvPicPr>
            <p:cNvPr id="16" name="图片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78730" y="5074270"/>
              <a:ext cx="1201012" cy="1514961"/>
            </a:xfrm>
            <a:prstGeom prst="rect">
              <a:avLst/>
            </a:prstGeom>
          </p:spPr>
        </p:pic>
      </p:grpSp>
      <p:pic>
        <p:nvPicPr>
          <p:cNvPr id="17" name="图片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26359" y="3263441"/>
            <a:ext cx="533083" cy="646639"/>
          </a:xfrm>
          <a:prstGeom prst="rect">
            <a:avLst/>
          </a:prstGeom>
        </p:spPr>
      </p:pic>
      <p:pic>
        <p:nvPicPr>
          <p:cNvPr id="24" name="图片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95656" y="1455457"/>
            <a:ext cx="736320" cy="893170"/>
          </a:xfrm>
          <a:prstGeom prst="rect">
            <a:avLst/>
          </a:prstGeom>
        </p:spPr>
      </p:pic>
      <p:pic>
        <p:nvPicPr>
          <p:cNvPr id="27" name="图片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8663558" flipH="1">
            <a:off x="3867456" y="1514020"/>
            <a:ext cx="761796" cy="808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3"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1+#ppt_w/2"/>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ircle(in)">
                                      <p:cBhvr>
                                        <p:cTn id="31" dur="2000"/>
                                        <p:tgtEl>
                                          <p:spTgt spid="2"/>
                                        </p:tgtEl>
                                      </p:cBhvr>
                                    </p:animEffect>
                                  </p:childTnLst>
                                </p:cTn>
                              </p:par>
                            </p:childTnLst>
                          </p:cTn>
                        </p:par>
                        <p:par>
                          <p:cTn id="32" fill="hold">
                            <p:stCondLst>
                              <p:cond delay="5000"/>
                            </p:stCondLst>
                            <p:childTnLst>
                              <p:par>
                                <p:cTn id="33" presetID="53" presetClass="entr" presetSubtype="16"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55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3"/>
                                        </p:tgtEl>
                                        <p:attrNameLst>
                                          <p:attrName>ppt_y</p:attrName>
                                        </p:attrNameLst>
                                      </p:cBhvr>
                                      <p:tavLst>
                                        <p:tav tm="0">
                                          <p:val>
                                            <p:strVal val="#ppt_y"/>
                                          </p:val>
                                        </p:tav>
                                        <p:tav tm="100000">
                                          <p:val>
                                            <p:strVal val="#ppt_y"/>
                                          </p:val>
                                        </p:tav>
                                      </p:tavLst>
                                    </p:anim>
                                    <p:anim calcmode="lin" valueType="num">
                                      <p:cBhvr>
                                        <p:cTn id="4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3"/>
                                        </p:tgtEl>
                                      </p:cBhvr>
                                    </p:animEffect>
                                  </p:childTnLst>
                                </p:cTn>
                              </p:par>
                            </p:childTnLst>
                          </p:cTn>
                        </p:par>
                        <p:par>
                          <p:cTn id="46" fill="hold">
                            <p:stCondLst>
                              <p:cond delay="6349"/>
                            </p:stCondLst>
                            <p:childTnLst>
                              <p:par>
                                <p:cTn id="47" presetID="31"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1000" fill="hold"/>
                                        <p:tgtEl>
                                          <p:spTgt spid="24"/>
                                        </p:tgtEl>
                                        <p:attrNameLst>
                                          <p:attrName>ppt_w</p:attrName>
                                        </p:attrNameLst>
                                      </p:cBhvr>
                                      <p:tavLst>
                                        <p:tav tm="0">
                                          <p:val>
                                            <p:fltVal val="0"/>
                                          </p:val>
                                        </p:tav>
                                        <p:tav tm="100000">
                                          <p:val>
                                            <p:strVal val="#ppt_w"/>
                                          </p:val>
                                        </p:tav>
                                      </p:tavLst>
                                    </p:anim>
                                    <p:anim calcmode="lin" valueType="num">
                                      <p:cBhvr>
                                        <p:cTn id="50" dur="1000" fill="hold"/>
                                        <p:tgtEl>
                                          <p:spTgt spid="24"/>
                                        </p:tgtEl>
                                        <p:attrNameLst>
                                          <p:attrName>ppt_h</p:attrName>
                                        </p:attrNameLst>
                                      </p:cBhvr>
                                      <p:tavLst>
                                        <p:tav tm="0">
                                          <p:val>
                                            <p:fltVal val="0"/>
                                          </p:val>
                                        </p:tav>
                                        <p:tav tm="100000">
                                          <p:val>
                                            <p:strVal val="#ppt_h"/>
                                          </p:val>
                                        </p:tav>
                                      </p:tavLst>
                                    </p:anim>
                                    <p:anim calcmode="lin" valueType="num">
                                      <p:cBhvr>
                                        <p:cTn id="51" dur="1000" fill="hold"/>
                                        <p:tgtEl>
                                          <p:spTgt spid="24"/>
                                        </p:tgtEl>
                                        <p:attrNameLst>
                                          <p:attrName>style.rotation</p:attrName>
                                        </p:attrNameLst>
                                      </p:cBhvr>
                                      <p:tavLst>
                                        <p:tav tm="0">
                                          <p:val>
                                            <p:fltVal val="90"/>
                                          </p:val>
                                        </p:tav>
                                        <p:tav tm="100000">
                                          <p:val>
                                            <p:fltVal val="0"/>
                                          </p:val>
                                        </p:tav>
                                      </p:tavLst>
                                    </p:anim>
                                    <p:animEffect transition="in" filter="fade">
                                      <p:cBhvr>
                                        <p:cTn id="52" dur="1000"/>
                                        <p:tgtEl>
                                          <p:spTgt spid="24"/>
                                        </p:tgtEl>
                                      </p:cBhvr>
                                    </p:animEffect>
                                  </p:childTnLst>
                                </p:cTn>
                              </p:par>
                            </p:childTnLst>
                          </p:cTn>
                        </p:par>
                        <p:par>
                          <p:cTn id="53" fill="hold">
                            <p:stCondLst>
                              <p:cond delay="7349"/>
                            </p:stCondLst>
                            <p:childTnLst>
                              <p:par>
                                <p:cTn id="54" presetID="42" presetClass="entr" presetSubtype="0"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par>
                          <p:cTn id="59" fill="hold">
                            <p:stCondLst>
                              <p:cond delay="8349"/>
                            </p:stCondLst>
                            <p:childTnLst>
                              <p:par>
                                <p:cTn id="60" presetID="31" presetClass="entr" presetSubtype="0"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childTnLst>
                          </p:cTn>
                        </p:par>
                        <p:par>
                          <p:cTn id="66" fill="hold">
                            <p:stCondLst>
                              <p:cond delay="9349"/>
                            </p:stCondLst>
                            <p:childTnLst>
                              <p:par>
                                <p:cTn id="67" presetID="32" presetClass="emph" presetSubtype="0" fill="hold" grpId="1" nodeType="afterEffect">
                                  <p:stCondLst>
                                    <p:cond delay="0"/>
                                  </p:stCondLst>
                                  <p:childTnLst>
                                    <p:animRot by="120000">
                                      <p:cBhvr>
                                        <p:cTn id="68" dur="100" fill="hold">
                                          <p:stCondLst>
                                            <p:cond delay="0"/>
                                          </p:stCondLst>
                                        </p:cTn>
                                        <p:tgtEl>
                                          <p:spTgt spid="22"/>
                                        </p:tgtEl>
                                        <p:attrNameLst>
                                          <p:attrName>r</p:attrName>
                                        </p:attrNameLst>
                                      </p:cBhvr>
                                    </p:animRot>
                                    <p:animRot by="-240000">
                                      <p:cBhvr>
                                        <p:cTn id="69" dur="200" fill="hold">
                                          <p:stCondLst>
                                            <p:cond delay="200"/>
                                          </p:stCondLst>
                                        </p:cTn>
                                        <p:tgtEl>
                                          <p:spTgt spid="22"/>
                                        </p:tgtEl>
                                        <p:attrNameLst>
                                          <p:attrName>r</p:attrName>
                                        </p:attrNameLst>
                                      </p:cBhvr>
                                    </p:animRot>
                                    <p:animRot by="240000">
                                      <p:cBhvr>
                                        <p:cTn id="70" dur="200" fill="hold">
                                          <p:stCondLst>
                                            <p:cond delay="400"/>
                                          </p:stCondLst>
                                        </p:cTn>
                                        <p:tgtEl>
                                          <p:spTgt spid="22"/>
                                        </p:tgtEl>
                                        <p:attrNameLst>
                                          <p:attrName>r</p:attrName>
                                        </p:attrNameLst>
                                      </p:cBhvr>
                                    </p:animRot>
                                    <p:animRot by="-240000">
                                      <p:cBhvr>
                                        <p:cTn id="71" dur="200" fill="hold">
                                          <p:stCondLst>
                                            <p:cond delay="600"/>
                                          </p:stCondLst>
                                        </p:cTn>
                                        <p:tgtEl>
                                          <p:spTgt spid="22"/>
                                        </p:tgtEl>
                                        <p:attrNameLst>
                                          <p:attrName>r</p:attrName>
                                        </p:attrNameLst>
                                      </p:cBhvr>
                                    </p:animRot>
                                    <p:animRot by="120000">
                                      <p:cBhvr>
                                        <p:cTn id="72" dur="200" fill="hold">
                                          <p:stCondLst>
                                            <p:cond delay="800"/>
                                          </p:stCondLst>
                                        </p:cTn>
                                        <p:tgtEl>
                                          <p:spTgt spid="22"/>
                                        </p:tgtEl>
                                        <p:attrNameLst>
                                          <p:attrName>r</p:attrName>
                                        </p:attrNameLst>
                                      </p:cBhvr>
                                    </p:animRot>
                                  </p:childTnLst>
                                </p:cTn>
                              </p:par>
                              <p:par>
                                <p:cTn id="73" presetID="26" presetClass="emph" presetSubtype="0" fill="hold" grpId="1" nodeType="withEffect">
                                  <p:stCondLst>
                                    <p:cond delay="0"/>
                                  </p:stCondLst>
                                  <p:iterate type="lt">
                                    <p:tmPct val="0"/>
                                  </p:iterate>
                                  <p:childTnLst>
                                    <p:animEffect transition="out" filter="fade">
                                      <p:cBhvr>
                                        <p:cTn id="74" dur="500" tmFilter="0, 0; .2, .5; .8, .5; 1, 0"/>
                                        <p:tgtEl>
                                          <p:spTgt spid="23"/>
                                        </p:tgtEl>
                                      </p:cBhvr>
                                    </p:animEffect>
                                    <p:animScale>
                                      <p:cBhvr>
                                        <p:cTn id="75"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3" grpId="0"/>
      <p:bldP spid="23" grpId="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 y="2185"/>
            <a:ext cx="11905488" cy="6853630"/>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58" y="1233082"/>
            <a:ext cx="10058400" cy="3258029"/>
          </a:xfrm>
          <a:prstGeom prst="rect">
            <a:avLst/>
          </a:prstGeom>
        </p:spPr>
      </p:pic>
      <p:pic>
        <p:nvPicPr>
          <p:cNvPr id="12" name="图片 11"/>
          <p:cNvPicPr>
            <a:picLocks noChangeAspect="1"/>
          </p:cNvPicPr>
          <p:nvPr/>
        </p:nvPicPr>
        <p:blipFill rotWithShape="1">
          <a:blip r:embed="rId5">
            <a:extLst>
              <a:ext uri="{28A0092B-C50C-407E-A947-70E740481C1C}">
                <a14:useLocalDpi xmlns:a14="http://schemas.microsoft.com/office/drawing/2010/main" val="0"/>
              </a:ext>
            </a:extLst>
          </a:blip>
          <a:srcRect t="21428" r="26488"/>
          <a:stretch>
            <a:fillRect/>
          </a:stretch>
        </p:blipFill>
        <p:spPr>
          <a:xfrm>
            <a:off x="6243538" y="-1"/>
            <a:ext cx="5667475" cy="6057565"/>
          </a:xfrm>
          <a:prstGeom prst="rect">
            <a:avLst/>
          </a:prstGeom>
        </p:spPr>
      </p:pic>
      <p:sp>
        <p:nvSpPr>
          <p:cNvPr id="13" name="TextBox 18"/>
          <p:cNvSpPr>
            <a:spLocks noChangeArrowheads="1"/>
          </p:cNvSpPr>
          <p:nvPr/>
        </p:nvSpPr>
        <p:spPr bwMode="auto">
          <a:xfrm>
            <a:off x="1374893" y="548680"/>
            <a:ext cx="1608315" cy="936887"/>
          </a:xfrm>
          <a:prstGeom prst="rect">
            <a:avLst/>
          </a:prstGeom>
          <a:noFill/>
          <a:ln w="9525">
            <a:noFill/>
            <a:bevel/>
          </a:ln>
        </p:spPr>
        <p:txBody>
          <a:bodyPr wrap="none" lIns="120105" tIns="60053" rIns="120105" bIns="60053">
            <a:spAutoFit/>
          </a:bodyPr>
          <a:lstStyle/>
          <a:p>
            <a:pPr defTabSz="1200785" fontAlgn="auto">
              <a:spcBef>
                <a:spcPts val="0"/>
              </a:spcBef>
              <a:spcAft>
                <a:spcPts val="0"/>
              </a:spcAft>
              <a:defRPr/>
            </a:pPr>
            <a:r>
              <a:rPr lang="zh-CN" altLang="en-US" sz="5300" kern="0" dirty="0">
                <a:solidFill>
                  <a:schemeClr val="bg1"/>
                </a:solidFill>
                <a:latin typeface="方正稚艺_GBK" pitchFamily="65" charset="-122"/>
                <a:ea typeface="方正稚艺_GBK" pitchFamily="65" charset="-122"/>
                <a:sym typeface="方正兰亭黑_GBK" pitchFamily="2" charset="-122"/>
              </a:rPr>
              <a:t>前言</a:t>
            </a:r>
            <a:endParaRPr lang="zh-CN" altLang="en-US" sz="2400" kern="0" dirty="0">
              <a:solidFill>
                <a:schemeClr val="bg1"/>
              </a:solidFill>
              <a:latin typeface="方正稚艺_GBK" pitchFamily="65" charset="-122"/>
              <a:ea typeface="方正稚艺_GBK" pitchFamily="65" charset="-122"/>
            </a:endParaRPr>
          </a:p>
        </p:txBody>
      </p:sp>
      <p:sp>
        <p:nvSpPr>
          <p:cNvPr id="14" name="前言"/>
          <p:cNvSpPr>
            <a:spLocks noChangeArrowheads="1"/>
          </p:cNvSpPr>
          <p:nvPr/>
        </p:nvSpPr>
        <p:spPr bwMode="auto">
          <a:xfrm>
            <a:off x="2787154" y="913889"/>
            <a:ext cx="1784645" cy="567555"/>
          </a:xfrm>
          <a:prstGeom prst="rect">
            <a:avLst/>
          </a:prstGeom>
          <a:noFill/>
          <a:ln w="9525">
            <a:noFill/>
            <a:bevel/>
          </a:ln>
        </p:spPr>
        <p:txBody>
          <a:bodyPr wrap="none" lIns="120105" tIns="60053" rIns="120105" bIns="60053">
            <a:spAutoFit/>
          </a:bodyPr>
          <a:lstStyle/>
          <a:p>
            <a:pPr algn="ctr"/>
            <a:r>
              <a:rPr lang="en-US" altLang="zh-CN" sz="2900" b="0" dirty="0">
                <a:solidFill>
                  <a:schemeClr val="bg1"/>
                </a:solidFill>
                <a:latin typeface="方正稚艺_GBK" pitchFamily="65" charset="-122"/>
                <a:ea typeface="方正稚艺_GBK" pitchFamily="65" charset="-122"/>
                <a:sym typeface="Impact" panose="020B0806030902050204" pitchFamily="34" charset="0"/>
              </a:rPr>
              <a:t>Introduction</a:t>
            </a:r>
            <a:endParaRPr lang="zh-CN" altLang="en-US" sz="2900" b="0" dirty="0">
              <a:solidFill>
                <a:schemeClr val="bg1"/>
              </a:solidFill>
              <a:latin typeface="方正稚艺_GBK" pitchFamily="65" charset="-122"/>
              <a:ea typeface="方正稚艺_GBK" pitchFamily="65" charset="-122"/>
              <a:sym typeface="Impact" panose="020B0806030902050204" pitchFamily="34" charset="0"/>
            </a:endParaRPr>
          </a:p>
        </p:txBody>
      </p:sp>
      <p:sp>
        <p:nvSpPr>
          <p:cNvPr id="15" name="矩形 5"/>
          <p:cNvSpPr>
            <a:spLocks noChangeArrowheads="1"/>
          </p:cNvSpPr>
          <p:nvPr/>
        </p:nvSpPr>
        <p:spPr bwMode="auto">
          <a:xfrm>
            <a:off x="1394272" y="1522042"/>
            <a:ext cx="9122471" cy="4218635"/>
          </a:xfrm>
          <a:prstGeom prst="rect">
            <a:avLst/>
          </a:prstGeom>
          <a:solidFill>
            <a:schemeClr val="bg1">
              <a:alpha val="33000"/>
            </a:schemeClr>
          </a:solidFill>
          <a:ln w="19050">
            <a:noFill/>
            <a:bevel/>
          </a:ln>
        </p:spPr>
        <p:txBody>
          <a:bodyPr lIns="90085" tIns="45043" rIns="90085" bIns="45043"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873" y="2924944"/>
            <a:ext cx="4102931" cy="3348645"/>
          </a:xfrm>
          <a:prstGeom prst="rect">
            <a:avLst/>
          </a:prstGeom>
        </p:spPr>
      </p:pic>
      <p:sp>
        <p:nvSpPr>
          <p:cNvPr id="16" name="Rectangle 11"/>
          <p:cNvSpPr>
            <a:spLocks noChangeArrowheads="1"/>
          </p:cNvSpPr>
          <p:nvPr/>
        </p:nvSpPr>
        <p:spPr bwMode="auto">
          <a:xfrm>
            <a:off x="2571130" y="1831895"/>
            <a:ext cx="7723755" cy="3327903"/>
          </a:xfrm>
          <a:prstGeom prst="rect">
            <a:avLst/>
          </a:prstGeom>
          <a:noFill/>
          <a:ln w="9525" cap="flat" cmpd="sng">
            <a:no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5319" tIns="47659" rIns="95319" bIns="47659">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lnSpc>
                <a:spcPct val="150000"/>
              </a:lnSpc>
            </a:pPr>
            <a:r>
              <a:rPr lang="zh-CN" altLang="en-US" sz="1400" b="1" dirty="0">
                <a:solidFill>
                  <a:schemeClr val="bg2">
                    <a:lumMod val="10000"/>
                  </a:schemeClr>
                </a:solidFill>
                <a:latin typeface="微软雅黑" panose="020B0503020204020204" pitchFamily="34" charset="-122"/>
                <a:ea typeface="微软雅黑" panose="020B0503020204020204" pitchFamily="34" charset="-122"/>
                <a:sym typeface="微软雅黑" panose="020B0503020204020204" pitchFamily="34" charset="-122"/>
              </a:rPr>
              <a:t>中秋节，又称月夕、秋节、仲秋节、八月节、八月会、追月节、玩月节、拜月节、女儿节或团圆节，是流行于中国众多民族与汉字文化圈诸国的传统文化节日，时在农历八月十五；因其恰值三秋之半，故名，也有些地方将中秋节定在八月十六。</a:t>
            </a:r>
            <a:r>
              <a:rPr lang="en-US" altLang="zh-CN" sz="1400" b="1" dirty="0">
                <a:solidFill>
                  <a:schemeClr val="bg2">
                    <a:lumMod val="10000"/>
                  </a:schemeClr>
                </a:solidFill>
                <a:latin typeface="微软雅黑" panose="020B0503020204020204" pitchFamily="34" charset="-122"/>
                <a:ea typeface="微软雅黑" panose="020B0503020204020204" pitchFamily="34" charset="-122"/>
                <a:sym typeface="微软雅黑" panose="020B0503020204020204" pitchFamily="34" charset="-122"/>
              </a:rPr>
              <a:t>[1-2] </a:t>
            </a:r>
          </a:p>
          <a:p>
            <a:pPr eaLnBrk="0" hangingPunct="0">
              <a:lnSpc>
                <a:spcPct val="150000"/>
              </a:lnSpc>
            </a:pPr>
            <a:r>
              <a:rPr lang="zh-CN" altLang="en-US" sz="1400" b="1" dirty="0">
                <a:solidFill>
                  <a:schemeClr val="bg2">
                    <a:lumMod val="10000"/>
                  </a:schemeClr>
                </a:solidFill>
                <a:latin typeface="微软雅黑" panose="020B0503020204020204" pitchFamily="34" charset="-122"/>
                <a:ea typeface="微软雅黑" panose="020B0503020204020204" pitchFamily="34" charset="-122"/>
                <a:sym typeface="微软雅黑" panose="020B0503020204020204" pitchFamily="34" charset="-122"/>
              </a:rPr>
              <a:t>中秋节始于唐朝初年，盛行于宋朝，至明清时，已成为与春节齐名的中国主要节日之一。受中华文化的影响，中秋节也是东亚和东南亚一些国家尤其是当地的华人华侨的传统节日。自</a:t>
            </a:r>
            <a:r>
              <a:rPr lang="en-US" altLang="zh-CN" sz="1400" b="1" dirty="0">
                <a:solidFill>
                  <a:schemeClr val="bg2">
                    <a:lumMod val="10000"/>
                  </a:schemeClr>
                </a:solidFill>
                <a:latin typeface="微软雅黑" panose="020B0503020204020204" pitchFamily="34" charset="-122"/>
                <a:ea typeface="微软雅黑" panose="020B0503020204020204" pitchFamily="34" charset="-122"/>
                <a:sym typeface="微软雅黑" panose="020B0503020204020204" pitchFamily="34" charset="-122"/>
              </a:rPr>
              <a:t>2008</a:t>
            </a:r>
            <a:r>
              <a:rPr lang="zh-CN" altLang="en-US" sz="1400" b="1" dirty="0">
                <a:solidFill>
                  <a:schemeClr val="bg2">
                    <a:lumMod val="10000"/>
                  </a:schemeClr>
                </a:solidFill>
                <a:latin typeface="微软雅黑" panose="020B0503020204020204" pitchFamily="34" charset="-122"/>
                <a:ea typeface="微软雅黑" panose="020B0503020204020204" pitchFamily="34" charset="-122"/>
                <a:sym typeface="微软雅黑" panose="020B0503020204020204" pitchFamily="34" charset="-122"/>
              </a:rPr>
              <a:t>年起中秋节被列为国家法定节假日。</a:t>
            </a:r>
            <a:r>
              <a:rPr lang="en-US" altLang="zh-CN" sz="1400" b="1" dirty="0">
                <a:solidFill>
                  <a:schemeClr val="bg2">
                    <a:lumMod val="10000"/>
                  </a:schemeClr>
                </a:solidFill>
                <a:latin typeface="微软雅黑" panose="020B0503020204020204" pitchFamily="34" charset="-122"/>
                <a:ea typeface="微软雅黑" panose="020B0503020204020204" pitchFamily="34" charset="-122"/>
                <a:sym typeface="微软雅黑" panose="020B0503020204020204" pitchFamily="34" charset="-122"/>
              </a:rPr>
              <a:t>2006</a:t>
            </a:r>
            <a:r>
              <a:rPr lang="zh-CN" altLang="en-US" sz="1400" b="1" dirty="0">
                <a:solidFill>
                  <a:schemeClr val="bg2">
                    <a:lumMod val="10000"/>
                  </a:schemeClr>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400" b="1" dirty="0">
                <a:solidFill>
                  <a:schemeClr val="bg2">
                    <a:lumMod val="10000"/>
                  </a:schemeClr>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1400" b="1" dirty="0">
                <a:solidFill>
                  <a:schemeClr val="bg2">
                    <a:lumMod val="10000"/>
                  </a:schemeClr>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1400" b="1" dirty="0">
                <a:solidFill>
                  <a:schemeClr val="bg2">
                    <a:lumMod val="10000"/>
                  </a:schemeClr>
                </a:solidFill>
                <a:latin typeface="微软雅黑" panose="020B0503020204020204" pitchFamily="34" charset="-122"/>
                <a:ea typeface="微软雅黑" panose="020B0503020204020204" pitchFamily="34" charset="-122"/>
                <a:sym typeface="微软雅黑" panose="020B0503020204020204" pitchFamily="34" charset="-122"/>
              </a:rPr>
              <a:t>20</a:t>
            </a:r>
            <a:r>
              <a:rPr lang="zh-CN" altLang="en-US" sz="1400" b="1" dirty="0">
                <a:solidFill>
                  <a:schemeClr val="bg2">
                    <a:lumMod val="10000"/>
                  </a:schemeClr>
                </a:solidFill>
                <a:latin typeface="微软雅黑" panose="020B0503020204020204" pitchFamily="34" charset="-122"/>
                <a:ea typeface="微软雅黑" panose="020B0503020204020204" pitchFamily="34" charset="-122"/>
                <a:sym typeface="微软雅黑" panose="020B0503020204020204" pitchFamily="34" charset="-122"/>
              </a:rPr>
              <a:t>日，国务院列入首批国家级非物质文化遗产名录。</a:t>
            </a:r>
          </a:p>
          <a:p>
            <a:pPr eaLnBrk="0" hangingPunct="0">
              <a:lnSpc>
                <a:spcPct val="150000"/>
              </a:lnSpc>
            </a:pPr>
            <a:r>
              <a:rPr lang="zh-CN" altLang="en-US" sz="1400" b="1" dirty="0">
                <a:solidFill>
                  <a:schemeClr val="bg2">
                    <a:lumMod val="10000"/>
                  </a:schemeClr>
                </a:solidFill>
                <a:latin typeface="微软雅黑" panose="020B0503020204020204" pitchFamily="34" charset="-122"/>
                <a:ea typeface="微软雅黑" panose="020B0503020204020204" pitchFamily="34" charset="-122"/>
                <a:sym typeface="微软雅黑" panose="020B0503020204020204" pitchFamily="34" charset="-122"/>
              </a:rPr>
              <a:t>中秋节自古便有祭月、赏月、拜月、吃月饼、赏桂花、饮桂花酒、等习俗，流传至今，经久不息。中秋节以月之圆兆人之团圆，为寄托思念故乡，思念亲人之情，祈盼丰收、幸福，成为丰富多彩、弥足珍贵的文化遗产。中秋节与端午节、春节、清明节并称为中国四大传统节日。</a:t>
            </a:r>
          </a:p>
        </p:txBody>
      </p:sp>
      <p:pic>
        <p:nvPicPr>
          <p:cNvPr id="19" name="图片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8286" y="369575"/>
            <a:ext cx="1008112" cy="12228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4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6" presetClass="entr" presetSubtype="37" fill="hold" grpId="0" nodeType="withEffect">
                                  <p:stCondLst>
                                    <p:cond delay="400"/>
                                  </p:stCondLst>
                                  <p:childTnLst>
                                    <p:set>
                                      <p:cBhvr>
                                        <p:cTn id="24" dur="1" fill="hold">
                                          <p:stCondLst>
                                            <p:cond delay="0"/>
                                          </p:stCondLst>
                                        </p:cTn>
                                        <p:tgtEl>
                                          <p:spTgt spid="15"/>
                                        </p:tgtEl>
                                        <p:attrNameLst>
                                          <p:attrName>style.visibility</p:attrName>
                                        </p:attrNameLst>
                                      </p:cBhvr>
                                      <p:to>
                                        <p:strVal val="visible"/>
                                      </p:to>
                                    </p:set>
                                    <p:animEffect transition="in" filter="barn(outVertical)">
                                      <p:cBhvr>
                                        <p:cTn id="25" dur="500"/>
                                        <p:tgtEl>
                                          <p:spTgt spid="15"/>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35" dur="1000"/>
                                        <p:tgtEl>
                                          <p:spTgt spid="16">
                                            <p:txEl>
                                              <p:pRg st="0" end="0"/>
                                            </p:txEl>
                                          </p:spTgt>
                                        </p:tgtEl>
                                      </p:cBhvr>
                                    </p:animEffect>
                                  </p:childTnLst>
                                </p:cTn>
                              </p:par>
                            </p:childTnLst>
                          </p:cTn>
                        </p:par>
                        <p:par>
                          <p:cTn id="36" fill="hold">
                            <p:stCondLst>
                              <p:cond delay="4500"/>
                            </p:stCondLst>
                            <p:childTnLst>
                              <p:par>
                                <p:cTn id="37" presetID="14" presetClass="entr" presetSubtype="10" fill="hold" nodeType="afterEffect">
                                  <p:stCondLst>
                                    <p:cond delay="0"/>
                                  </p:stCondLst>
                                  <p:childTnLst>
                                    <p:set>
                                      <p:cBhvr>
                                        <p:cTn id="38"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39" dur="1000"/>
                                        <p:tgtEl>
                                          <p:spTgt spid="16">
                                            <p:txEl>
                                              <p:pRg st="1" end="1"/>
                                            </p:txEl>
                                          </p:spTgt>
                                        </p:tgtEl>
                                      </p:cBhvr>
                                    </p:animEffect>
                                  </p:childTnLst>
                                </p:cTn>
                              </p:par>
                            </p:childTnLst>
                          </p:cTn>
                        </p:par>
                        <p:par>
                          <p:cTn id="40" fill="hold">
                            <p:stCondLst>
                              <p:cond delay="5500"/>
                            </p:stCondLst>
                            <p:childTnLst>
                              <p:par>
                                <p:cTn id="41" presetID="14" presetClass="entr" presetSubtype="10" fill="hold" nodeType="afterEffect">
                                  <p:stCondLst>
                                    <p:cond delay="0"/>
                                  </p:stCondLst>
                                  <p:childTnLst>
                                    <p:set>
                                      <p:cBhvr>
                                        <p:cTn id="42"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43" dur="10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4B84"/>
        </a:solidFill>
        <a:effectLst/>
      </p:bgPr>
    </p:bg>
    <p:spTree>
      <p:nvGrpSpPr>
        <p:cNvPr id="1" name=""/>
        <p:cNvGrpSpPr/>
        <p:nvPr/>
      </p:nvGrpSpPr>
      <p:grpSpPr>
        <a:xfrm>
          <a:off x="0" y="0"/>
          <a:ext cx="0" cy="0"/>
          <a:chOff x="0" y="0"/>
          <a:chExt cx="0" cy="0"/>
        </a:xfrm>
      </p:grpSpPr>
      <p:pic>
        <p:nvPicPr>
          <p:cNvPr id="75" name="图片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 y="0"/>
            <a:ext cx="11905488" cy="6858000"/>
          </a:xfrm>
          <a:prstGeom prst="rect">
            <a:avLst/>
          </a:prstGeom>
        </p:spPr>
      </p:pic>
      <p:grpSp>
        <p:nvGrpSpPr>
          <p:cNvPr id="39" name="Group 5"/>
          <p:cNvGrpSpPr/>
          <p:nvPr/>
        </p:nvGrpSpPr>
        <p:grpSpPr bwMode="auto">
          <a:xfrm>
            <a:off x="5656582" y="1695151"/>
            <a:ext cx="5105179" cy="888918"/>
            <a:chOff x="5883481" y="1817018"/>
            <a:chExt cx="5104657" cy="889556"/>
          </a:xfrm>
        </p:grpSpPr>
        <p:sp>
          <p:nvSpPr>
            <p:cNvPr id="40" name="TextBox 6"/>
            <p:cNvSpPr txBox="1"/>
            <p:nvPr/>
          </p:nvSpPr>
          <p:spPr bwMode="auto">
            <a:xfrm>
              <a:off x="5883481" y="1817018"/>
              <a:ext cx="1906393" cy="338797"/>
            </a:xfrm>
            <a:prstGeom prst="rect">
              <a:avLst/>
            </a:prstGeom>
            <a:noFill/>
          </p:spPr>
          <p:txBody>
            <a:bodyPr>
              <a:spAutoFit/>
            </a:bodyPr>
            <a:lstStyle/>
            <a:p>
              <a:r>
                <a:rPr lang="zh-CN" altLang="en-US" sz="1600" b="1" dirty="0">
                  <a:solidFill>
                    <a:schemeClr val="bg1"/>
                  </a:solidFill>
                  <a:latin typeface="方正稚艺_GBK" pitchFamily="65" charset="-122"/>
                  <a:ea typeface="方正稚艺_GBK" pitchFamily="65" charset="-122"/>
                </a:rPr>
                <a:t>此处添加您的标题</a:t>
              </a:r>
            </a:p>
          </p:txBody>
        </p:sp>
        <p:sp>
          <p:nvSpPr>
            <p:cNvPr id="42" name="Rectangle 8"/>
            <p:cNvSpPr/>
            <p:nvPr/>
          </p:nvSpPr>
          <p:spPr>
            <a:xfrm>
              <a:off x="5894372" y="2182979"/>
              <a:ext cx="5093766" cy="523595"/>
            </a:xfrm>
            <a:prstGeom prst="rect">
              <a:avLst/>
            </a:prstGeom>
          </p:spPr>
          <p:txBody>
            <a:bodyPr>
              <a:spAutoFit/>
            </a:body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schemeClr val="bg1"/>
                </a:solidFill>
              </a:endParaRPr>
            </a:p>
          </p:txBody>
        </p:sp>
      </p:grpSp>
      <p:grpSp>
        <p:nvGrpSpPr>
          <p:cNvPr id="43" name="Group 9"/>
          <p:cNvGrpSpPr/>
          <p:nvPr/>
        </p:nvGrpSpPr>
        <p:grpSpPr bwMode="auto">
          <a:xfrm>
            <a:off x="5656583" y="2806986"/>
            <a:ext cx="5105179" cy="910044"/>
            <a:chOff x="5883829" y="2930161"/>
            <a:chExt cx="5104656" cy="910158"/>
          </a:xfrm>
        </p:grpSpPr>
        <p:sp>
          <p:nvSpPr>
            <p:cNvPr id="44" name="TextBox 10"/>
            <p:cNvSpPr txBox="1"/>
            <p:nvPr/>
          </p:nvSpPr>
          <p:spPr bwMode="auto">
            <a:xfrm>
              <a:off x="5883829" y="2930161"/>
              <a:ext cx="1911154" cy="338596"/>
            </a:xfrm>
            <a:prstGeom prst="rect">
              <a:avLst/>
            </a:prstGeom>
            <a:noFill/>
          </p:spPr>
          <p:txBody>
            <a:bodyPr>
              <a:spAutoFit/>
            </a:bodyPr>
            <a:lstStyle/>
            <a:p>
              <a:r>
                <a:rPr lang="zh-CN" altLang="en-US" sz="1600" b="1" dirty="0">
                  <a:solidFill>
                    <a:schemeClr val="bg1"/>
                  </a:solidFill>
                  <a:latin typeface="方正稚艺_GBK" pitchFamily="65" charset="-122"/>
                  <a:ea typeface="方正稚艺_GBK" pitchFamily="65" charset="-122"/>
                </a:rPr>
                <a:t>此处添加您的标题</a:t>
              </a:r>
            </a:p>
          </p:txBody>
        </p:sp>
        <p:sp>
          <p:nvSpPr>
            <p:cNvPr id="46" name="Rectangle 12"/>
            <p:cNvSpPr/>
            <p:nvPr/>
          </p:nvSpPr>
          <p:spPr>
            <a:xfrm>
              <a:off x="5894719" y="3317033"/>
              <a:ext cx="5093766" cy="523286"/>
            </a:xfrm>
            <a:prstGeom prst="rect">
              <a:avLst/>
            </a:prstGeom>
          </p:spPr>
          <p:txBody>
            <a:bodyPr>
              <a:spAutoFit/>
            </a:body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schemeClr val="bg1"/>
                </a:solidFill>
              </a:endParaRPr>
            </a:p>
          </p:txBody>
        </p:sp>
      </p:grpSp>
      <p:grpSp>
        <p:nvGrpSpPr>
          <p:cNvPr id="47" name="Group 13"/>
          <p:cNvGrpSpPr/>
          <p:nvPr/>
        </p:nvGrpSpPr>
        <p:grpSpPr bwMode="auto">
          <a:xfrm>
            <a:off x="5656584" y="4028321"/>
            <a:ext cx="5111217" cy="861774"/>
            <a:chOff x="5883829" y="4151509"/>
            <a:chExt cx="5110693" cy="861657"/>
          </a:xfrm>
        </p:grpSpPr>
        <p:sp>
          <p:nvSpPr>
            <p:cNvPr id="48" name="TextBox 14"/>
            <p:cNvSpPr txBox="1"/>
            <p:nvPr/>
          </p:nvSpPr>
          <p:spPr bwMode="auto">
            <a:xfrm>
              <a:off x="5883829" y="4151509"/>
              <a:ext cx="2204812" cy="338508"/>
            </a:xfrm>
            <a:prstGeom prst="rect">
              <a:avLst/>
            </a:prstGeom>
            <a:noFill/>
          </p:spPr>
          <p:txBody>
            <a:bodyPr>
              <a:spAutoFit/>
            </a:bodyPr>
            <a:lstStyle/>
            <a:p>
              <a:r>
                <a:rPr lang="zh-CN" altLang="en-US" sz="1600" b="1" dirty="0">
                  <a:solidFill>
                    <a:schemeClr val="bg1"/>
                  </a:solidFill>
                  <a:latin typeface="方正稚艺_GBK" pitchFamily="65" charset="-122"/>
                  <a:ea typeface="方正稚艺_GBK" pitchFamily="65" charset="-122"/>
                </a:rPr>
                <a:t>此处添加您的标题</a:t>
              </a:r>
            </a:p>
          </p:txBody>
        </p:sp>
        <p:sp>
          <p:nvSpPr>
            <p:cNvPr id="50" name="Rectangle 16"/>
            <p:cNvSpPr/>
            <p:nvPr/>
          </p:nvSpPr>
          <p:spPr>
            <a:xfrm>
              <a:off x="5900756" y="4490017"/>
              <a:ext cx="5093766" cy="523149"/>
            </a:xfrm>
            <a:prstGeom prst="rect">
              <a:avLst/>
            </a:prstGeom>
          </p:spPr>
          <p:txBody>
            <a:bodyPr>
              <a:spAutoFit/>
            </a:body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schemeClr val="bg1"/>
                </a:solidFill>
              </a:endParaRPr>
            </a:p>
          </p:txBody>
        </p:sp>
      </p:grpSp>
      <p:grpSp>
        <p:nvGrpSpPr>
          <p:cNvPr id="51" name="Group 17"/>
          <p:cNvGrpSpPr/>
          <p:nvPr/>
        </p:nvGrpSpPr>
        <p:grpSpPr bwMode="auto">
          <a:xfrm>
            <a:off x="5652730" y="5022550"/>
            <a:ext cx="5094288" cy="873885"/>
            <a:chOff x="5879628" y="5144914"/>
            <a:chExt cx="5093766" cy="873601"/>
          </a:xfrm>
        </p:grpSpPr>
        <p:sp>
          <p:nvSpPr>
            <p:cNvPr id="52" name="TextBox 18"/>
            <p:cNvSpPr txBox="1"/>
            <p:nvPr/>
          </p:nvSpPr>
          <p:spPr bwMode="auto">
            <a:xfrm>
              <a:off x="5883481" y="5144914"/>
              <a:ext cx="2204812" cy="338444"/>
            </a:xfrm>
            <a:prstGeom prst="rect">
              <a:avLst/>
            </a:prstGeom>
            <a:noFill/>
          </p:spPr>
          <p:txBody>
            <a:bodyPr wrap="square">
              <a:spAutoFit/>
            </a:bodyPr>
            <a:lstStyle/>
            <a:p>
              <a:r>
                <a:rPr lang="zh-CN" altLang="en-US" sz="1600" b="1" dirty="0">
                  <a:solidFill>
                    <a:schemeClr val="bg1"/>
                  </a:solidFill>
                  <a:latin typeface="方正稚艺_GBK" pitchFamily="65" charset="-122"/>
                  <a:ea typeface="方正稚艺_GBK" pitchFamily="65" charset="-122"/>
                </a:rPr>
                <a:t>此处添加您的标题</a:t>
              </a:r>
            </a:p>
          </p:txBody>
        </p:sp>
        <p:sp>
          <p:nvSpPr>
            <p:cNvPr id="54" name="Rectangle 20"/>
            <p:cNvSpPr/>
            <p:nvPr/>
          </p:nvSpPr>
          <p:spPr>
            <a:xfrm>
              <a:off x="5879628" y="5495465"/>
              <a:ext cx="5093766" cy="523050"/>
            </a:xfrm>
            <a:prstGeom prst="rect">
              <a:avLst/>
            </a:prstGeom>
          </p:spPr>
          <p:txBody>
            <a:bodyPr>
              <a:spAutoFit/>
            </a:body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schemeClr val="bg1"/>
                </a:solidFill>
              </a:endParaRPr>
            </a:p>
          </p:txBody>
        </p:sp>
      </p:grpSp>
      <p:grpSp>
        <p:nvGrpSpPr>
          <p:cNvPr id="55" name="Group 22"/>
          <p:cNvGrpSpPr/>
          <p:nvPr/>
        </p:nvGrpSpPr>
        <p:grpSpPr bwMode="auto">
          <a:xfrm rot="-2629268">
            <a:off x="2621283" y="1850726"/>
            <a:ext cx="1422400" cy="1425575"/>
            <a:chOff x="2187746" y="2123279"/>
            <a:chExt cx="1927113" cy="1931011"/>
          </a:xfrm>
        </p:grpSpPr>
        <p:sp>
          <p:nvSpPr>
            <p:cNvPr id="56" name="任意多边形 82"/>
            <p:cNvSpPr/>
            <p:nvPr/>
          </p:nvSpPr>
          <p:spPr bwMode="auto">
            <a:xfrm rot="5400000">
              <a:off x="2185796"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5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sp>
          <p:nvSpPr>
            <p:cNvPr id="58" name="椭圆 80"/>
            <p:cNvSpPr/>
            <p:nvPr/>
          </p:nvSpPr>
          <p:spPr bwMode="auto">
            <a:xfrm>
              <a:off x="2454986" y="2391057"/>
              <a:ext cx="1392631" cy="1395453"/>
            </a:xfrm>
            <a:prstGeom prst="roundRect">
              <a:avLst/>
            </a:prstGeom>
            <a:solidFill>
              <a:srgbClr val="C30D2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grpSp>
        <p:nvGrpSpPr>
          <p:cNvPr id="59" name="Group 26"/>
          <p:cNvGrpSpPr/>
          <p:nvPr/>
        </p:nvGrpSpPr>
        <p:grpSpPr bwMode="auto">
          <a:xfrm rot="-2629268">
            <a:off x="2603821" y="4252613"/>
            <a:ext cx="1420812" cy="1423988"/>
            <a:chOff x="2187746" y="2123279"/>
            <a:chExt cx="1927113" cy="1931011"/>
          </a:xfrm>
        </p:grpSpPr>
        <p:sp>
          <p:nvSpPr>
            <p:cNvPr id="6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6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sp>
          <p:nvSpPr>
            <p:cNvPr id="62" name="椭圆 80"/>
            <p:cNvSpPr/>
            <p:nvPr/>
          </p:nvSpPr>
          <p:spPr bwMode="auto">
            <a:xfrm>
              <a:off x="2454986" y="2391057"/>
              <a:ext cx="1392631" cy="1395453"/>
            </a:xfrm>
            <a:prstGeom prst="roundRect">
              <a:avLst/>
            </a:prstGeom>
            <a:solidFill>
              <a:srgbClr val="C30D2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grpSp>
        <p:nvGrpSpPr>
          <p:cNvPr id="63" name="Group 30"/>
          <p:cNvGrpSpPr/>
          <p:nvPr/>
        </p:nvGrpSpPr>
        <p:grpSpPr bwMode="auto">
          <a:xfrm rot="-2629268">
            <a:off x="1425896" y="3068338"/>
            <a:ext cx="1422400" cy="1423988"/>
            <a:chOff x="2187746" y="2123279"/>
            <a:chExt cx="1927113" cy="1931011"/>
          </a:xfrm>
        </p:grpSpPr>
        <p:sp>
          <p:nvSpPr>
            <p:cNvPr id="64"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65"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sp>
          <p:nvSpPr>
            <p:cNvPr id="66" name="椭圆 80"/>
            <p:cNvSpPr/>
            <p:nvPr/>
          </p:nvSpPr>
          <p:spPr bwMode="auto">
            <a:xfrm>
              <a:off x="2454986" y="2391057"/>
              <a:ext cx="1392631" cy="1395453"/>
            </a:xfrm>
            <a:prstGeom prst="roundRect">
              <a:avLst/>
            </a:prstGeom>
            <a:solidFill>
              <a:srgbClr val="C30D2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grpSp>
        <p:nvGrpSpPr>
          <p:cNvPr id="67" name="Group 34"/>
          <p:cNvGrpSpPr/>
          <p:nvPr/>
        </p:nvGrpSpPr>
        <p:grpSpPr bwMode="auto">
          <a:xfrm rot="-2629268">
            <a:off x="3816671" y="3036588"/>
            <a:ext cx="1422400" cy="1423988"/>
            <a:chOff x="2187746" y="2123279"/>
            <a:chExt cx="1927113" cy="1931011"/>
          </a:xfrm>
        </p:grpSpPr>
        <p:sp>
          <p:nvSpPr>
            <p:cNvPr id="68"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69"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sp>
          <p:nvSpPr>
            <p:cNvPr id="70" name="椭圆 80"/>
            <p:cNvSpPr/>
            <p:nvPr/>
          </p:nvSpPr>
          <p:spPr bwMode="auto">
            <a:xfrm>
              <a:off x="2454986" y="2391057"/>
              <a:ext cx="1392631" cy="1395453"/>
            </a:xfrm>
            <a:prstGeom prst="roundRect">
              <a:avLst/>
            </a:prstGeom>
            <a:solidFill>
              <a:srgbClr val="C30D2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pic>
        <p:nvPicPr>
          <p:cNvPr id="71" name="Picture 3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721" y="3358851"/>
            <a:ext cx="8747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3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57983" y="3344563"/>
            <a:ext cx="78898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68946" y="2187276"/>
            <a:ext cx="7889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27671" y="4630438"/>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 name="组合 40"/>
          <p:cNvGrpSpPr/>
          <p:nvPr/>
        </p:nvGrpSpPr>
        <p:grpSpPr>
          <a:xfrm>
            <a:off x="343159" y="252262"/>
            <a:ext cx="4142700" cy="584450"/>
            <a:chOff x="4261425" y="611634"/>
            <a:chExt cx="4142700" cy="584449"/>
          </a:xfrm>
        </p:grpSpPr>
        <p:sp>
          <p:nvSpPr>
            <p:cNvPr id="45" name="圆角矩形 44"/>
            <p:cNvSpPr/>
            <p:nvPr/>
          </p:nvSpPr>
          <p:spPr>
            <a:xfrm>
              <a:off x="4261425" y="611634"/>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89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sp>
          <p:nvSpPr>
            <p:cNvPr id="49" name="圆角矩形 48"/>
            <p:cNvSpPr/>
            <p:nvPr/>
          </p:nvSpPr>
          <p:spPr>
            <a:xfrm>
              <a:off x="4282860" y="627605"/>
              <a:ext cx="4088103" cy="551953"/>
            </a:xfrm>
            <a:prstGeom prst="roundRect">
              <a:avLst>
                <a:gd name="adj" fmla="val 50000"/>
              </a:avLst>
            </a:prstGeom>
            <a:gradFill flip="none" rotWithShape="1">
              <a:gsLst>
                <a:gs pos="0">
                  <a:schemeClr val="bg1">
                    <a:lumMod val="89000"/>
                  </a:schemeClr>
                </a:gs>
                <a:gs pos="67000">
                  <a:srgbClr val="F9F9F9"/>
                </a:gs>
              </a:gsLst>
              <a:lin ang="81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grpSp>
      <p:sp>
        <p:nvSpPr>
          <p:cNvPr id="53" name="TextBox 5"/>
          <p:cNvSpPr txBox="1"/>
          <p:nvPr/>
        </p:nvSpPr>
        <p:spPr>
          <a:xfrm>
            <a:off x="813451" y="307760"/>
            <a:ext cx="3046077" cy="523220"/>
          </a:xfrm>
          <a:prstGeom prst="rect">
            <a:avLst/>
          </a:prstGeom>
          <a:noFill/>
        </p:spPr>
        <p:txBody>
          <a:bodyPr wrap="square" rtlCol="0">
            <a:spAutoFit/>
          </a:bodyPr>
          <a:lstStyle/>
          <a:p>
            <a:r>
              <a:rPr lang="zh-CN" altLang="en-US" sz="2800" b="1" dirty="0">
                <a:solidFill>
                  <a:srgbClr val="C30D23"/>
                </a:solidFill>
                <a:latin typeface="方正稚艺_GBK" pitchFamily="65" charset="-122"/>
                <a:ea typeface="方正稚艺_GBK" pitchFamily="65" charset="-122"/>
              </a:rPr>
              <a:t>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3"/>
                                        </p:tgtEl>
                                        <p:attrNameLst>
                                          <p:attrName>ppt_y</p:attrName>
                                        </p:attrNameLst>
                                      </p:cBhvr>
                                      <p:tavLst>
                                        <p:tav tm="0">
                                          <p:val>
                                            <p:strVal val="#ppt_y"/>
                                          </p:val>
                                        </p:tav>
                                        <p:tav tm="100000">
                                          <p:val>
                                            <p:strVal val="#ppt_y"/>
                                          </p:val>
                                        </p:tav>
                                      </p:tavLst>
                                    </p:anim>
                                    <p:anim calcmode="lin" valueType="num">
                                      <p:cBhvr>
                                        <p:cTn id="15"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3"/>
                                        </p:tgtEl>
                                      </p:cBhvr>
                                    </p:animEffect>
                                  </p:childTnLst>
                                </p:cTn>
                              </p:par>
                            </p:childTnLst>
                          </p:cTn>
                        </p:par>
                        <p:par>
                          <p:cTn id="18" fill="hold">
                            <p:stCondLst>
                              <p:cond delay="1350"/>
                            </p:stCondLst>
                            <p:childTnLst>
                              <p:par>
                                <p:cTn id="19" presetID="31" presetClass="entr" presetSubtype="0"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p:cTn id="21" dur="1000" fill="hold"/>
                                        <p:tgtEl>
                                          <p:spTgt spid="55"/>
                                        </p:tgtEl>
                                        <p:attrNameLst>
                                          <p:attrName>ppt_w</p:attrName>
                                        </p:attrNameLst>
                                      </p:cBhvr>
                                      <p:tavLst>
                                        <p:tav tm="0">
                                          <p:val>
                                            <p:fltVal val="0"/>
                                          </p:val>
                                        </p:tav>
                                        <p:tav tm="100000">
                                          <p:val>
                                            <p:strVal val="#ppt_w"/>
                                          </p:val>
                                        </p:tav>
                                      </p:tavLst>
                                    </p:anim>
                                    <p:anim calcmode="lin" valueType="num">
                                      <p:cBhvr>
                                        <p:cTn id="22" dur="1000" fill="hold"/>
                                        <p:tgtEl>
                                          <p:spTgt spid="55"/>
                                        </p:tgtEl>
                                        <p:attrNameLst>
                                          <p:attrName>ppt_h</p:attrName>
                                        </p:attrNameLst>
                                      </p:cBhvr>
                                      <p:tavLst>
                                        <p:tav tm="0">
                                          <p:val>
                                            <p:fltVal val="0"/>
                                          </p:val>
                                        </p:tav>
                                        <p:tav tm="100000">
                                          <p:val>
                                            <p:strVal val="#ppt_h"/>
                                          </p:val>
                                        </p:tav>
                                      </p:tavLst>
                                    </p:anim>
                                    <p:anim calcmode="lin" valueType="num">
                                      <p:cBhvr>
                                        <p:cTn id="23" dur="1000" fill="hold"/>
                                        <p:tgtEl>
                                          <p:spTgt spid="55"/>
                                        </p:tgtEl>
                                        <p:attrNameLst>
                                          <p:attrName>style.rotation</p:attrName>
                                        </p:attrNameLst>
                                      </p:cBhvr>
                                      <p:tavLst>
                                        <p:tav tm="0">
                                          <p:val>
                                            <p:fltVal val="90"/>
                                          </p:val>
                                        </p:tav>
                                        <p:tav tm="100000">
                                          <p:val>
                                            <p:fltVal val="0"/>
                                          </p:val>
                                        </p:tav>
                                      </p:tavLst>
                                    </p:anim>
                                    <p:animEffect transition="in" filter="fade">
                                      <p:cBhvr>
                                        <p:cTn id="24" dur="1000"/>
                                        <p:tgtEl>
                                          <p:spTgt spid="55"/>
                                        </p:tgtEl>
                                      </p:cBhvr>
                                    </p:animEffect>
                                  </p:childTnLst>
                                </p:cTn>
                              </p:par>
                              <p:par>
                                <p:cTn id="25" presetID="31" presetClass="entr" presetSubtype="0" fill="hold" nodeType="with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p:cTn id="27" dur="1000" fill="hold"/>
                                        <p:tgtEl>
                                          <p:spTgt spid="73"/>
                                        </p:tgtEl>
                                        <p:attrNameLst>
                                          <p:attrName>ppt_w</p:attrName>
                                        </p:attrNameLst>
                                      </p:cBhvr>
                                      <p:tavLst>
                                        <p:tav tm="0">
                                          <p:val>
                                            <p:fltVal val="0"/>
                                          </p:val>
                                        </p:tav>
                                        <p:tav tm="100000">
                                          <p:val>
                                            <p:strVal val="#ppt_w"/>
                                          </p:val>
                                        </p:tav>
                                      </p:tavLst>
                                    </p:anim>
                                    <p:anim calcmode="lin" valueType="num">
                                      <p:cBhvr>
                                        <p:cTn id="28" dur="1000" fill="hold"/>
                                        <p:tgtEl>
                                          <p:spTgt spid="73"/>
                                        </p:tgtEl>
                                        <p:attrNameLst>
                                          <p:attrName>ppt_h</p:attrName>
                                        </p:attrNameLst>
                                      </p:cBhvr>
                                      <p:tavLst>
                                        <p:tav tm="0">
                                          <p:val>
                                            <p:fltVal val="0"/>
                                          </p:val>
                                        </p:tav>
                                        <p:tav tm="100000">
                                          <p:val>
                                            <p:strVal val="#ppt_h"/>
                                          </p:val>
                                        </p:tav>
                                      </p:tavLst>
                                    </p:anim>
                                    <p:anim calcmode="lin" valueType="num">
                                      <p:cBhvr>
                                        <p:cTn id="29" dur="1000" fill="hold"/>
                                        <p:tgtEl>
                                          <p:spTgt spid="73"/>
                                        </p:tgtEl>
                                        <p:attrNameLst>
                                          <p:attrName>style.rotation</p:attrName>
                                        </p:attrNameLst>
                                      </p:cBhvr>
                                      <p:tavLst>
                                        <p:tav tm="0">
                                          <p:val>
                                            <p:fltVal val="90"/>
                                          </p:val>
                                        </p:tav>
                                        <p:tav tm="100000">
                                          <p:val>
                                            <p:fltVal val="0"/>
                                          </p:val>
                                        </p:tav>
                                      </p:tavLst>
                                    </p:anim>
                                    <p:animEffect transition="in" filter="fade">
                                      <p:cBhvr>
                                        <p:cTn id="30" dur="1000"/>
                                        <p:tgtEl>
                                          <p:spTgt spid="73"/>
                                        </p:tgtEl>
                                      </p:cBhvr>
                                    </p:animEffect>
                                  </p:childTnLst>
                                </p:cTn>
                              </p:par>
                              <p:par>
                                <p:cTn id="31" presetID="3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p:cTn id="33" dur="1000" fill="hold"/>
                                        <p:tgtEl>
                                          <p:spTgt spid="71"/>
                                        </p:tgtEl>
                                        <p:attrNameLst>
                                          <p:attrName>ppt_w</p:attrName>
                                        </p:attrNameLst>
                                      </p:cBhvr>
                                      <p:tavLst>
                                        <p:tav tm="0">
                                          <p:val>
                                            <p:fltVal val="0"/>
                                          </p:val>
                                        </p:tav>
                                        <p:tav tm="100000">
                                          <p:val>
                                            <p:strVal val="#ppt_w"/>
                                          </p:val>
                                        </p:tav>
                                      </p:tavLst>
                                    </p:anim>
                                    <p:anim calcmode="lin" valueType="num">
                                      <p:cBhvr>
                                        <p:cTn id="34" dur="1000" fill="hold"/>
                                        <p:tgtEl>
                                          <p:spTgt spid="71"/>
                                        </p:tgtEl>
                                        <p:attrNameLst>
                                          <p:attrName>ppt_h</p:attrName>
                                        </p:attrNameLst>
                                      </p:cBhvr>
                                      <p:tavLst>
                                        <p:tav tm="0">
                                          <p:val>
                                            <p:fltVal val="0"/>
                                          </p:val>
                                        </p:tav>
                                        <p:tav tm="100000">
                                          <p:val>
                                            <p:strVal val="#ppt_h"/>
                                          </p:val>
                                        </p:tav>
                                      </p:tavLst>
                                    </p:anim>
                                    <p:anim calcmode="lin" valueType="num">
                                      <p:cBhvr>
                                        <p:cTn id="35" dur="1000" fill="hold"/>
                                        <p:tgtEl>
                                          <p:spTgt spid="71"/>
                                        </p:tgtEl>
                                        <p:attrNameLst>
                                          <p:attrName>style.rotation</p:attrName>
                                        </p:attrNameLst>
                                      </p:cBhvr>
                                      <p:tavLst>
                                        <p:tav tm="0">
                                          <p:val>
                                            <p:fltVal val="90"/>
                                          </p:val>
                                        </p:tav>
                                        <p:tav tm="100000">
                                          <p:val>
                                            <p:fltVal val="0"/>
                                          </p:val>
                                        </p:tav>
                                      </p:tavLst>
                                    </p:anim>
                                    <p:animEffect transition="in" filter="fade">
                                      <p:cBhvr>
                                        <p:cTn id="36" dur="1000"/>
                                        <p:tgtEl>
                                          <p:spTgt spid="71"/>
                                        </p:tgtEl>
                                      </p:cBhvr>
                                    </p:animEffect>
                                  </p:childTnLst>
                                </p:cTn>
                              </p:par>
                              <p:par>
                                <p:cTn id="37" presetID="31"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p:cTn id="39" dur="1000" fill="hold"/>
                                        <p:tgtEl>
                                          <p:spTgt spid="63"/>
                                        </p:tgtEl>
                                        <p:attrNameLst>
                                          <p:attrName>ppt_w</p:attrName>
                                        </p:attrNameLst>
                                      </p:cBhvr>
                                      <p:tavLst>
                                        <p:tav tm="0">
                                          <p:val>
                                            <p:fltVal val="0"/>
                                          </p:val>
                                        </p:tav>
                                        <p:tav tm="100000">
                                          <p:val>
                                            <p:strVal val="#ppt_w"/>
                                          </p:val>
                                        </p:tav>
                                      </p:tavLst>
                                    </p:anim>
                                    <p:anim calcmode="lin" valueType="num">
                                      <p:cBhvr>
                                        <p:cTn id="40" dur="1000" fill="hold"/>
                                        <p:tgtEl>
                                          <p:spTgt spid="63"/>
                                        </p:tgtEl>
                                        <p:attrNameLst>
                                          <p:attrName>ppt_h</p:attrName>
                                        </p:attrNameLst>
                                      </p:cBhvr>
                                      <p:tavLst>
                                        <p:tav tm="0">
                                          <p:val>
                                            <p:fltVal val="0"/>
                                          </p:val>
                                        </p:tav>
                                        <p:tav tm="100000">
                                          <p:val>
                                            <p:strVal val="#ppt_h"/>
                                          </p:val>
                                        </p:tav>
                                      </p:tavLst>
                                    </p:anim>
                                    <p:anim calcmode="lin" valueType="num">
                                      <p:cBhvr>
                                        <p:cTn id="41" dur="1000" fill="hold"/>
                                        <p:tgtEl>
                                          <p:spTgt spid="63"/>
                                        </p:tgtEl>
                                        <p:attrNameLst>
                                          <p:attrName>style.rotation</p:attrName>
                                        </p:attrNameLst>
                                      </p:cBhvr>
                                      <p:tavLst>
                                        <p:tav tm="0">
                                          <p:val>
                                            <p:fltVal val="90"/>
                                          </p:val>
                                        </p:tav>
                                        <p:tav tm="100000">
                                          <p:val>
                                            <p:fltVal val="0"/>
                                          </p:val>
                                        </p:tav>
                                      </p:tavLst>
                                    </p:anim>
                                    <p:animEffect transition="in" filter="fade">
                                      <p:cBhvr>
                                        <p:cTn id="42" dur="1000"/>
                                        <p:tgtEl>
                                          <p:spTgt spid="63"/>
                                        </p:tgtEl>
                                      </p:cBhvr>
                                    </p:animEffect>
                                  </p:childTnLst>
                                </p:cTn>
                              </p:par>
                              <p:par>
                                <p:cTn id="43" presetID="3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1000" fill="hold"/>
                                        <p:tgtEl>
                                          <p:spTgt spid="59"/>
                                        </p:tgtEl>
                                        <p:attrNameLst>
                                          <p:attrName>ppt_w</p:attrName>
                                        </p:attrNameLst>
                                      </p:cBhvr>
                                      <p:tavLst>
                                        <p:tav tm="0">
                                          <p:val>
                                            <p:fltVal val="0"/>
                                          </p:val>
                                        </p:tav>
                                        <p:tav tm="100000">
                                          <p:val>
                                            <p:strVal val="#ppt_w"/>
                                          </p:val>
                                        </p:tav>
                                      </p:tavLst>
                                    </p:anim>
                                    <p:anim calcmode="lin" valueType="num">
                                      <p:cBhvr>
                                        <p:cTn id="46" dur="1000" fill="hold"/>
                                        <p:tgtEl>
                                          <p:spTgt spid="59"/>
                                        </p:tgtEl>
                                        <p:attrNameLst>
                                          <p:attrName>ppt_h</p:attrName>
                                        </p:attrNameLst>
                                      </p:cBhvr>
                                      <p:tavLst>
                                        <p:tav tm="0">
                                          <p:val>
                                            <p:fltVal val="0"/>
                                          </p:val>
                                        </p:tav>
                                        <p:tav tm="100000">
                                          <p:val>
                                            <p:strVal val="#ppt_h"/>
                                          </p:val>
                                        </p:tav>
                                      </p:tavLst>
                                    </p:anim>
                                    <p:anim calcmode="lin" valueType="num">
                                      <p:cBhvr>
                                        <p:cTn id="47" dur="1000" fill="hold"/>
                                        <p:tgtEl>
                                          <p:spTgt spid="59"/>
                                        </p:tgtEl>
                                        <p:attrNameLst>
                                          <p:attrName>style.rotation</p:attrName>
                                        </p:attrNameLst>
                                      </p:cBhvr>
                                      <p:tavLst>
                                        <p:tav tm="0">
                                          <p:val>
                                            <p:fltVal val="90"/>
                                          </p:val>
                                        </p:tav>
                                        <p:tav tm="100000">
                                          <p:val>
                                            <p:fltVal val="0"/>
                                          </p:val>
                                        </p:tav>
                                      </p:tavLst>
                                    </p:anim>
                                    <p:animEffect transition="in" filter="fade">
                                      <p:cBhvr>
                                        <p:cTn id="48" dur="1000"/>
                                        <p:tgtEl>
                                          <p:spTgt spid="59"/>
                                        </p:tgtEl>
                                      </p:cBhvr>
                                    </p:animEffect>
                                  </p:childTnLst>
                                </p:cTn>
                              </p:par>
                              <p:par>
                                <p:cTn id="49" presetID="31" presetClass="entr" presetSubtype="0"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1000" fill="hold"/>
                                        <p:tgtEl>
                                          <p:spTgt spid="74"/>
                                        </p:tgtEl>
                                        <p:attrNameLst>
                                          <p:attrName>ppt_w</p:attrName>
                                        </p:attrNameLst>
                                      </p:cBhvr>
                                      <p:tavLst>
                                        <p:tav tm="0">
                                          <p:val>
                                            <p:fltVal val="0"/>
                                          </p:val>
                                        </p:tav>
                                        <p:tav tm="100000">
                                          <p:val>
                                            <p:strVal val="#ppt_w"/>
                                          </p:val>
                                        </p:tav>
                                      </p:tavLst>
                                    </p:anim>
                                    <p:anim calcmode="lin" valueType="num">
                                      <p:cBhvr>
                                        <p:cTn id="52" dur="1000" fill="hold"/>
                                        <p:tgtEl>
                                          <p:spTgt spid="74"/>
                                        </p:tgtEl>
                                        <p:attrNameLst>
                                          <p:attrName>ppt_h</p:attrName>
                                        </p:attrNameLst>
                                      </p:cBhvr>
                                      <p:tavLst>
                                        <p:tav tm="0">
                                          <p:val>
                                            <p:fltVal val="0"/>
                                          </p:val>
                                        </p:tav>
                                        <p:tav tm="100000">
                                          <p:val>
                                            <p:strVal val="#ppt_h"/>
                                          </p:val>
                                        </p:tav>
                                      </p:tavLst>
                                    </p:anim>
                                    <p:anim calcmode="lin" valueType="num">
                                      <p:cBhvr>
                                        <p:cTn id="53" dur="1000" fill="hold"/>
                                        <p:tgtEl>
                                          <p:spTgt spid="74"/>
                                        </p:tgtEl>
                                        <p:attrNameLst>
                                          <p:attrName>style.rotation</p:attrName>
                                        </p:attrNameLst>
                                      </p:cBhvr>
                                      <p:tavLst>
                                        <p:tav tm="0">
                                          <p:val>
                                            <p:fltVal val="90"/>
                                          </p:val>
                                        </p:tav>
                                        <p:tav tm="100000">
                                          <p:val>
                                            <p:fltVal val="0"/>
                                          </p:val>
                                        </p:tav>
                                      </p:tavLst>
                                    </p:anim>
                                    <p:animEffect transition="in" filter="fade">
                                      <p:cBhvr>
                                        <p:cTn id="54" dur="1000"/>
                                        <p:tgtEl>
                                          <p:spTgt spid="74"/>
                                        </p:tgtEl>
                                      </p:cBhvr>
                                    </p:animEffect>
                                  </p:childTnLst>
                                </p:cTn>
                              </p:par>
                              <p:par>
                                <p:cTn id="55" presetID="31" presetClass="entr" presetSubtype="0" fill="hold" nodeType="with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1000" fill="hold"/>
                                        <p:tgtEl>
                                          <p:spTgt spid="67"/>
                                        </p:tgtEl>
                                        <p:attrNameLst>
                                          <p:attrName>ppt_w</p:attrName>
                                        </p:attrNameLst>
                                      </p:cBhvr>
                                      <p:tavLst>
                                        <p:tav tm="0">
                                          <p:val>
                                            <p:fltVal val="0"/>
                                          </p:val>
                                        </p:tav>
                                        <p:tav tm="100000">
                                          <p:val>
                                            <p:strVal val="#ppt_w"/>
                                          </p:val>
                                        </p:tav>
                                      </p:tavLst>
                                    </p:anim>
                                    <p:anim calcmode="lin" valueType="num">
                                      <p:cBhvr>
                                        <p:cTn id="58" dur="1000" fill="hold"/>
                                        <p:tgtEl>
                                          <p:spTgt spid="67"/>
                                        </p:tgtEl>
                                        <p:attrNameLst>
                                          <p:attrName>ppt_h</p:attrName>
                                        </p:attrNameLst>
                                      </p:cBhvr>
                                      <p:tavLst>
                                        <p:tav tm="0">
                                          <p:val>
                                            <p:fltVal val="0"/>
                                          </p:val>
                                        </p:tav>
                                        <p:tav tm="100000">
                                          <p:val>
                                            <p:strVal val="#ppt_h"/>
                                          </p:val>
                                        </p:tav>
                                      </p:tavLst>
                                    </p:anim>
                                    <p:anim calcmode="lin" valueType="num">
                                      <p:cBhvr>
                                        <p:cTn id="59" dur="1000" fill="hold"/>
                                        <p:tgtEl>
                                          <p:spTgt spid="67"/>
                                        </p:tgtEl>
                                        <p:attrNameLst>
                                          <p:attrName>style.rotation</p:attrName>
                                        </p:attrNameLst>
                                      </p:cBhvr>
                                      <p:tavLst>
                                        <p:tav tm="0">
                                          <p:val>
                                            <p:fltVal val="90"/>
                                          </p:val>
                                        </p:tav>
                                        <p:tav tm="100000">
                                          <p:val>
                                            <p:fltVal val="0"/>
                                          </p:val>
                                        </p:tav>
                                      </p:tavLst>
                                    </p:anim>
                                    <p:animEffect transition="in" filter="fade">
                                      <p:cBhvr>
                                        <p:cTn id="60" dur="1000"/>
                                        <p:tgtEl>
                                          <p:spTgt spid="67"/>
                                        </p:tgtEl>
                                      </p:cBhvr>
                                    </p:animEffect>
                                  </p:childTnLst>
                                </p:cTn>
                              </p:par>
                              <p:par>
                                <p:cTn id="61" presetID="31" presetClass="entr" presetSubtype="0"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p:cTn id="63" dur="1000" fill="hold"/>
                                        <p:tgtEl>
                                          <p:spTgt spid="72"/>
                                        </p:tgtEl>
                                        <p:attrNameLst>
                                          <p:attrName>ppt_w</p:attrName>
                                        </p:attrNameLst>
                                      </p:cBhvr>
                                      <p:tavLst>
                                        <p:tav tm="0">
                                          <p:val>
                                            <p:fltVal val="0"/>
                                          </p:val>
                                        </p:tav>
                                        <p:tav tm="100000">
                                          <p:val>
                                            <p:strVal val="#ppt_w"/>
                                          </p:val>
                                        </p:tav>
                                      </p:tavLst>
                                    </p:anim>
                                    <p:anim calcmode="lin" valueType="num">
                                      <p:cBhvr>
                                        <p:cTn id="64" dur="1000" fill="hold"/>
                                        <p:tgtEl>
                                          <p:spTgt spid="72"/>
                                        </p:tgtEl>
                                        <p:attrNameLst>
                                          <p:attrName>ppt_h</p:attrName>
                                        </p:attrNameLst>
                                      </p:cBhvr>
                                      <p:tavLst>
                                        <p:tav tm="0">
                                          <p:val>
                                            <p:fltVal val="0"/>
                                          </p:val>
                                        </p:tav>
                                        <p:tav tm="100000">
                                          <p:val>
                                            <p:strVal val="#ppt_h"/>
                                          </p:val>
                                        </p:tav>
                                      </p:tavLst>
                                    </p:anim>
                                    <p:anim calcmode="lin" valueType="num">
                                      <p:cBhvr>
                                        <p:cTn id="65" dur="1000" fill="hold"/>
                                        <p:tgtEl>
                                          <p:spTgt spid="72"/>
                                        </p:tgtEl>
                                        <p:attrNameLst>
                                          <p:attrName>style.rotation</p:attrName>
                                        </p:attrNameLst>
                                      </p:cBhvr>
                                      <p:tavLst>
                                        <p:tav tm="0">
                                          <p:val>
                                            <p:fltVal val="90"/>
                                          </p:val>
                                        </p:tav>
                                        <p:tav tm="100000">
                                          <p:val>
                                            <p:fltVal val="0"/>
                                          </p:val>
                                        </p:tav>
                                      </p:tavLst>
                                    </p:anim>
                                    <p:animEffect transition="in" filter="fade">
                                      <p:cBhvr>
                                        <p:cTn id="66" dur="1000"/>
                                        <p:tgtEl>
                                          <p:spTgt spid="72"/>
                                        </p:tgtEl>
                                      </p:cBhvr>
                                    </p:animEffect>
                                  </p:childTnLst>
                                </p:cTn>
                              </p:par>
                            </p:childTnLst>
                          </p:cTn>
                        </p:par>
                        <p:par>
                          <p:cTn id="67" fill="hold">
                            <p:stCondLst>
                              <p:cond delay="2350"/>
                            </p:stCondLst>
                            <p:childTnLst>
                              <p:par>
                                <p:cTn id="68" presetID="22" presetClass="entr" presetSubtype="8"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left)">
                                      <p:cBhvr>
                                        <p:cTn id="70" dur="500"/>
                                        <p:tgtEl>
                                          <p:spTgt spid="39"/>
                                        </p:tgtEl>
                                      </p:cBhvr>
                                    </p:animEffect>
                                  </p:childTnLst>
                                </p:cTn>
                              </p:par>
                            </p:childTnLst>
                          </p:cTn>
                        </p:par>
                        <p:par>
                          <p:cTn id="71" fill="hold">
                            <p:stCondLst>
                              <p:cond delay="2850"/>
                            </p:stCondLst>
                            <p:childTnLst>
                              <p:par>
                                <p:cTn id="72" presetID="22" presetClass="entr" presetSubtype="8" fill="hold"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left)">
                                      <p:cBhvr>
                                        <p:cTn id="74" dur="500"/>
                                        <p:tgtEl>
                                          <p:spTgt spid="43"/>
                                        </p:tgtEl>
                                      </p:cBhvr>
                                    </p:animEffect>
                                  </p:childTnLst>
                                </p:cTn>
                              </p:par>
                            </p:childTnLst>
                          </p:cTn>
                        </p:par>
                        <p:par>
                          <p:cTn id="75" fill="hold">
                            <p:stCondLst>
                              <p:cond delay="3350"/>
                            </p:stCondLst>
                            <p:childTnLst>
                              <p:par>
                                <p:cTn id="76" presetID="22" presetClass="entr" presetSubtype="8" fill="hold" nodeType="after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wipe(left)">
                                      <p:cBhvr>
                                        <p:cTn id="78" dur="500"/>
                                        <p:tgtEl>
                                          <p:spTgt spid="47"/>
                                        </p:tgtEl>
                                      </p:cBhvr>
                                    </p:animEffect>
                                  </p:childTnLst>
                                </p:cTn>
                              </p:par>
                            </p:childTnLst>
                          </p:cTn>
                        </p:par>
                        <p:par>
                          <p:cTn id="79" fill="hold">
                            <p:stCondLst>
                              <p:cond delay="3850"/>
                            </p:stCondLst>
                            <p:childTnLst>
                              <p:par>
                                <p:cTn id="80" presetID="22" presetClass="entr" presetSubtype="8" fill="hold" nodeType="after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left)">
                                      <p:cBhvr>
                                        <p:cTn id="8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4B84"/>
        </a:solidFill>
        <a:effectLst/>
      </p:bgPr>
    </p:bg>
    <p:spTree>
      <p:nvGrpSpPr>
        <p:cNvPr id="1" name=""/>
        <p:cNvGrpSpPr/>
        <p:nvPr/>
      </p:nvGrpSpPr>
      <p:grpSpPr>
        <a:xfrm>
          <a:off x="0" y="0"/>
          <a:ext cx="0" cy="0"/>
          <a:chOff x="0" y="0"/>
          <a:chExt cx="0" cy="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 y="0"/>
            <a:ext cx="11905488" cy="6858000"/>
          </a:xfrm>
          <a:prstGeom prst="rect">
            <a:avLst/>
          </a:prstGeom>
        </p:spPr>
      </p:pic>
      <p:grpSp>
        <p:nvGrpSpPr>
          <p:cNvPr id="42" name="组合 41"/>
          <p:cNvGrpSpPr/>
          <p:nvPr/>
        </p:nvGrpSpPr>
        <p:grpSpPr>
          <a:xfrm>
            <a:off x="1202978" y="2290218"/>
            <a:ext cx="2620700" cy="2683145"/>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44" name="椭圆 4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45" name="TextBox 11"/>
          <p:cNvSpPr txBox="1"/>
          <p:nvPr/>
        </p:nvSpPr>
        <p:spPr>
          <a:xfrm>
            <a:off x="6028889" y="1484784"/>
            <a:ext cx="4502300" cy="60824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dirty="0">
                <a:solidFill>
                  <a:schemeClr val="bg1"/>
                </a:solidFill>
              </a:rPr>
              <a:t>点击输入简要文字内容，文字内容需概括精炼，不用多余的文字修饰，言简意赅的说明分项内容</a:t>
            </a:r>
            <a:r>
              <a:rPr lang="en-US" altLang="zh-CN" sz="1400" dirty="0">
                <a:solidFill>
                  <a:schemeClr val="bg1"/>
                </a:solidFill>
              </a:rPr>
              <a:t>……</a:t>
            </a:r>
          </a:p>
        </p:txBody>
      </p:sp>
      <p:cxnSp>
        <p:nvCxnSpPr>
          <p:cNvPr id="46" name="直接连接符 45"/>
          <p:cNvCxnSpPr/>
          <p:nvPr/>
        </p:nvCxnSpPr>
        <p:spPr>
          <a:xfrm>
            <a:off x="4718146" y="1707119"/>
            <a:ext cx="1031777" cy="0"/>
          </a:xfrm>
          <a:prstGeom prst="line">
            <a:avLst/>
          </a:prstGeom>
          <a:ln w="6350">
            <a:solidFill>
              <a:srgbClr val="C30D23"/>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7" name="TextBox 14"/>
          <p:cNvSpPr txBox="1"/>
          <p:nvPr/>
        </p:nvSpPr>
        <p:spPr>
          <a:xfrm>
            <a:off x="6028889" y="2276872"/>
            <a:ext cx="4502300" cy="60824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dirty="0">
                <a:solidFill>
                  <a:schemeClr val="bg1"/>
                </a:solidFill>
              </a:rPr>
              <a:t>点击输入简要文字内容，文字内容需概括精炼，不用多余的文字修饰，言简意赅的说明分项内容</a:t>
            </a:r>
            <a:r>
              <a:rPr lang="en-US" altLang="zh-CN" sz="1400" dirty="0">
                <a:solidFill>
                  <a:schemeClr val="bg1"/>
                </a:solidFill>
              </a:rPr>
              <a:t>……</a:t>
            </a:r>
          </a:p>
        </p:txBody>
      </p:sp>
      <p:cxnSp>
        <p:nvCxnSpPr>
          <p:cNvPr id="48" name="直接连接符 47"/>
          <p:cNvCxnSpPr/>
          <p:nvPr/>
        </p:nvCxnSpPr>
        <p:spPr>
          <a:xfrm>
            <a:off x="4718146" y="2499207"/>
            <a:ext cx="1031777" cy="0"/>
          </a:xfrm>
          <a:prstGeom prst="line">
            <a:avLst/>
          </a:prstGeom>
          <a:ln w="6350">
            <a:solidFill>
              <a:srgbClr val="C30D23"/>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9" name="TextBox 17"/>
          <p:cNvSpPr txBox="1"/>
          <p:nvPr/>
        </p:nvSpPr>
        <p:spPr>
          <a:xfrm>
            <a:off x="6028889" y="3068960"/>
            <a:ext cx="4502300" cy="60824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dirty="0">
                <a:solidFill>
                  <a:schemeClr val="bg1"/>
                </a:solidFill>
              </a:rPr>
              <a:t>点击输入简要文字内容，文字内容需概括精炼，不用多余的文字修饰，言简意赅的说明分项内容</a:t>
            </a:r>
            <a:r>
              <a:rPr lang="en-US" altLang="zh-CN" sz="1400" dirty="0">
                <a:solidFill>
                  <a:schemeClr val="bg1"/>
                </a:solidFill>
              </a:rPr>
              <a:t>……</a:t>
            </a:r>
          </a:p>
        </p:txBody>
      </p:sp>
      <p:cxnSp>
        <p:nvCxnSpPr>
          <p:cNvPr id="50" name="直接连接符 49"/>
          <p:cNvCxnSpPr/>
          <p:nvPr/>
        </p:nvCxnSpPr>
        <p:spPr>
          <a:xfrm>
            <a:off x="4718146" y="3291295"/>
            <a:ext cx="1031777" cy="0"/>
          </a:xfrm>
          <a:prstGeom prst="line">
            <a:avLst/>
          </a:prstGeom>
          <a:ln w="6350">
            <a:solidFill>
              <a:srgbClr val="C30D23"/>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1" name="TextBox 20"/>
          <p:cNvSpPr txBox="1"/>
          <p:nvPr/>
        </p:nvSpPr>
        <p:spPr>
          <a:xfrm>
            <a:off x="6028889" y="3915184"/>
            <a:ext cx="4502300" cy="60824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dirty="0">
                <a:solidFill>
                  <a:schemeClr val="bg1"/>
                </a:solidFill>
              </a:rPr>
              <a:t>点击输入简要文字内容，文字内容需概括精炼，不用多余的文字修饰，言简意赅的说明分项内容</a:t>
            </a:r>
            <a:r>
              <a:rPr lang="en-US" altLang="zh-CN" sz="1400" dirty="0">
                <a:solidFill>
                  <a:schemeClr val="bg1"/>
                </a:solidFill>
              </a:rPr>
              <a:t>……</a:t>
            </a:r>
          </a:p>
        </p:txBody>
      </p:sp>
      <p:cxnSp>
        <p:nvCxnSpPr>
          <p:cNvPr id="52" name="直接连接符 51"/>
          <p:cNvCxnSpPr/>
          <p:nvPr/>
        </p:nvCxnSpPr>
        <p:spPr>
          <a:xfrm>
            <a:off x="4718146" y="4137519"/>
            <a:ext cx="1031777" cy="0"/>
          </a:xfrm>
          <a:prstGeom prst="line">
            <a:avLst/>
          </a:prstGeom>
          <a:ln w="6350">
            <a:solidFill>
              <a:srgbClr val="C30D23"/>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3" name="TextBox 23"/>
          <p:cNvSpPr txBox="1"/>
          <p:nvPr/>
        </p:nvSpPr>
        <p:spPr>
          <a:xfrm>
            <a:off x="6028889" y="4725144"/>
            <a:ext cx="4502300" cy="60824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dirty="0">
                <a:solidFill>
                  <a:schemeClr val="bg1"/>
                </a:solidFill>
              </a:rPr>
              <a:t>点击输入简要文字内容，文字内容需概括精炼，不用多余的文字修饰，言简意赅的说明分项内容</a:t>
            </a:r>
            <a:r>
              <a:rPr lang="en-US" altLang="zh-CN" sz="1400" dirty="0">
                <a:solidFill>
                  <a:schemeClr val="bg1"/>
                </a:solidFill>
              </a:rPr>
              <a:t>……</a:t>
            </a:r>
          </a:p>
        </p:txBody>
      </p:sp>
      <p:cxnSp>
        <p:nvCxnSpPr>
          <p:cNvPr id="54" name="直接连接符 53"/>
          <p:cNvCxnSpPr/>
          <p:nvPr/>
        </p:nvCxnSpPr>
        <p:spPr>
          <a:xfrm>
            <a:off x="4718146" y="4947479"/>
            <a:ext cx="1031777" cy="0"/>
          </a:xfrm>
          <a:prstGeom prst="line">
            <a:avLst/>
          </a:prstGeom>
          <a:ln w="6350">
            <a:solidFill>
              <a:srgbClr val="C30D23"/>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5" name="TextBox 26"/>
          <p:cNvSpPr txBox="1"/>
          <p:nvPr/>
        </p:nvSpPr>
        <p:spPr>
          <a:xfrm>
            <a:off x="6028889" y="5557061"/>
            <a:ext cx="4502300" cy="60824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dirty="0">
                <a:solidFill>
                  <a:schemeClr val="bg1"/>
                </a:solidFill>
              </a:rPr>
              <a:t>点击输入简要文字内容，文字内容需概括精炼，不用多余的文字修饰，言简意赅的说明分项内容</a:t>
            </a:r>
            <a:r>
              <a:rPr lang="en-US" altLang="zh-CN" sz="1400" dirty="0">
                <a:solidFill>
                  <a:schemeClr val="bg1"/>
                </a:solidFill>
              </a:rPr>
              <a:t>……</a:t>
            </a:r>
          </a:p>
        </p:txBody>
      </p:sp>
      <p:cxnSp>
        <p:nvCxnSpPr>
          <p:cNvPr id="56" name="直接连接符 55"/>
          <p:cNvCxnSpPr/>
          <p:nvPr/>
        </p:nvCxnSpPr>
        <p:spPr>
          <a:xfrm>
            <a:off x="4718146" y="5779396"/>
            <a:ext cx="1031777" cy="0"/>
          </a:xfrm>
          <a:prstGeom prst="line">
            <a:avLst/>
          </a:prstGeom>
          <a:ln w="6350">
            <a:solidFill>
              <a:srgbClr val="C30D23"/>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4442542" y="1523891"/>
            <a:ext cx="357926" cy="366454"/>
          </a:xfrm>
          <a:prstGeom prst="ellipse">
            <a:avLst/>
          </a:prstGeom>
          <a:solidFill>
            <a:srgbClr val="C30D2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0125" tIns="60062" rIns="120125" bIns="60062" rtlCol="0" anchor="ctr"/>
          <a:lstStyle/>
          <a:p>
            <a:pPr algn="ctr"/>
            <a:r>
              <a:rPr lang="en-US" altLang="zh-CN" dirty="0">
                <a:solidFill>
                  <a:prstClr val="white"/>
                </a:solidFill>
                <a:latin typeface="+mj-ea"/>
                <a:ea typeface="+mj-ea"/>
              </a:rPr>
              <a:t>1</a:t>
            </a:r>
            <a:endParaRPr lang="zh-CN" altLang="en-US" dirty="0">
              <a:solidFill>
                <a:prstClr val="white"/>
              </a:solidFill>
              <a:latin typeface="+mj-ea"/>
              <a:ea typeface="+mj-ea"/>
            </a:endParaRPr>
          </a:p>
        </p:txBody>
      </p:sp>
      <p:sp>
        <p:nvSpPr>
          <p:cNvPr id="58" name="椭圆 57"/>
          <p:cNvSpPr/>
          <p:nvPr/>
        </p:nvSpPr>
        <p:spPr>
          <a:xfrm>
            <a:off x="4441114" y="2310736"/>
            <a:ext cx="357926" cy="366454"/>
          </a:xfrm>
          <a:prstGeom prst="ellipse">
            <a:avLst/>
          </a:prstGeom>
          <a:solidFill>
            <a:srgbClr val="C30D2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0125" tIns="60062" rIns="120125" bIns="60062" rtlCol="0" anchor="ctr"/>
          <a:lstStyle/>
          <a:p>
            <a:pPr algn="ctr"/>
            <a:r>
              <a:rPr lang="en-US" altLang="zh-CN" dirty="0">
                <a:solidFill>
                  <a:prstClr val="white"/>
                </a:solidFill>
                <a:latin typeface="+mj-ea"/>
                <a:ea typeface="+mj-ea"/>
              </a:rPr>
              <a:t>2</a:t>
            </a:r>
            <a:endParaRPr lang="zh-CN" altLang="en-US" dirty="0">
              <a:solidFill>
                <a:prstClr val="white"/>
              </a:solidFill>
              <a:latin typeface="+mj-ea"/>
              <a:ea typeface="+mj-ea"/>
            </a:endParaRPr>
          </a:p>
        </p:txBody>
      </p:sp>
      <p:sp>
        <p:nvSpPr>
          <p:cNvPr id="59" name="椭圆 58"/>
          <p:cNvSpPr/>
          <p:nvPr/>
        </p:nvSpPr>
        <p:spPr>
          <a:xfrm>
            <a:off x="4440868" y="3110691"/>
            <a:ext cx="357926" cy="366454"/>
          </a:xfrm>
          <a:prstGeom prst="ellipse">
            <a:avLst/>
          </a:prstGeom>
          <a:solidFill>
            <a:srgbClr val="C30D2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0125" tIns="60062" rIns="120125" bIns="60062" rtlCol="0" anchor="ctr"/>
          <a:lstStyle/>
          <a:p>
            <a:pPr algn="ctr"/>
            <a:r>
              <a:rPr lang="en-US" altLang="zh-CN" dirty="0">
                <a:solidFill>
                  <a:prstClr val="white"/>
                </a:solidFill>
                <a:latin typeface="+mj-ea"/>
                <a:ea typeface="+mj-ea"/>
              </a:rPr>
              <a:t>3</a:t>
            </a:r>
            <a:endParaRPr lang="zh-CN" altLang="en-US" dirty="0">
              <a:solidFill>
                <a:prstClr val="white"/>
              </a:solidFill>
              <a:latin typeface="+mj-ea"/>
              <a:ea typeface="+mj-ea"/>
            </a:endParaRPr>
          </a:p>
        </p:txBody>
      </p:sp>
      <p:sp>
        <p:nvSpPr>
          <p:cNvPr id="60" name="椭圆 59"/>
          <p:cNvSpPr/>
          <p:nvPr/>
        </p:nvSpPr>
        <p:spPr>
          <a:xfrm>
            <a:off x="4439440" y="3954291"/>
            <a:ext cx="357926" cy="366454"/>
          </a:xfrm>
          <a:prstGeom prst="ellipse">
            <a:avLst/>
          </a:prstGeom>
          <a:solidFill>
            <a:srgbClr val="C30D2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0125" tIns="60062" rIns="120125" bIns="60062" rtlCol="0" anchor="ctr"/>
          <a:lstStyle/>
          <a:p>
            <a:pPr algn="ctr"/>
            <a:r>
              <a:rPr lang="en-US" altLang="zh-CN" dirty="0">
                <a:solidFill>
                  <a:prstClr val="white"/>
                </a:solidFill>
                <a:latin typeface="+mj-ea"/>
                <a:ea typeface="+mj-ea"/>
              </a:rPr>
              <a:t>4</a:t>
            </a:r>
            <a:endParaRPr lang="zh-CN" altLang="en-US" dirty="0">
              <a:solidFill>
                <a:prstClr val="white"/>
              </a:solidFill>
              <a:latin typeface="+mj-ea"/>
              <a:ea typeface="+mj-ea"/>
            </a:endParaRPr>
          </a:p>
        </p:txBody>
      </p:sp>
      <p:sp>
        <p:nvSpPr>
          <p:cNvPr id="61" name="椭圆 60"/>
          <p:cNvSpPr/>
          <p:nvPr/>
        </p:nvSpPr>
        <p:spPr>
          <a:xfrm>
            <a:off x="4442600" y="4761853"/>
            <a:ext cx="357926" cy="366454"/>
          </a:xfrm>
          <a:prstGeom prst="ellipse">
            <a:avLst/>
          </a:prstGeom>
          <a:solidFill>
            <a:srgbClr val="C30D2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0125" tIns="60062" rIns="120125" bIns="60062" rtlCol="0" anchor="ctr"/>
          <a:lstStyle/>
          <a:p>
            <a:pPr algn="ctr"/>
            <a:r>
              <a:rPr lang="en-US" altLang="zh-CN" dirty="0">
                <a:solidFill>
                  <a:prstClr val="white"/>
                </a:solidFill>
                <a:latin typeface="+mj-ea"/>
                <a:ea typeface="+mj-ea"/>
              </a:rPr>
              <a:t>5</a:t>
            </a:r>
            <a:endParaRPr lang="zh-CN" altLang="en-US" dirty="0">
              <a:solidFill>
                <a:prstClr val="white"/>
              </a:solidFill>
              <a:latin typeface="+mj-ea"/>
              <a:ea typeface="+mj-ea"/>
            </a:endParaRPr>
          </a:p>
        </p:txBody>
      </p:sp>
      <p:sp>
        <p:nvSpPr>
          <p:cNvPr id="62" name="椭圆 61"/>
          <p:cNvSpPr/>
          <p:nvPr/>
        </p:nvSpPr>
        <p:spPr>
          <a:xfrm>
            <a:off x="4441173" y="5591145"/>
            <a:ext cx="357926" cy="366454"/>
          </a:xfrm>
          <a:prstGeom prst="ellipse">
            <a:avLst/>
          </a:prstGeom>
          <a:solidFill>
            <a:srgbClr val="C30D2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0125" tIns="60062" rIns="120125" bIns="60062" rtlCol="0" anchor="ctr"/>
          <a:lstStyle/>
          <a:p>
            <a:pPr algn="ctr"/>
            <a:r>
              <a:rPr lang="en-US" altLang="zh-CN" dirty="0">
                <a:solidFill>
                  <a:prstClr val="white"/>
                </a:solidFill>
                <a:latin typeface="+mj-ea"/>
                <a:ea typeface="+mj-ea"/>
              </a:rPr>
              <a:t>6</a:t>
            </a:r>
            <a:endParaRPr lang="zh-CN" altLang="en-US" dirty="0">
              <a:solidFill>
                <a:prstClr val="white"/>
              </a:solidFill>
              <a:latin typeface="+mj-ea"/>
              <a:ea typeface="+mj-ea"/>
            </a:endParaRPr>
          </a:p>
        </p:txBody>
      </p:sp>
      <p:sp>
        <p:nvSpPr>
          <p:cNvPr id="63" name="TextBox 41"/>
          <p:cNvSpPr txBox="1"/>
          <p:nvPr/>
        </p:nvSpPr>
        <p:spPr>
          <a:xfrm>
            <a:off x="1707034" y="3079891"/>
            <a:ext cx="1824700" cy="12206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50000"/>
              </a:lnSpc>
            </a:pPr>
            <a:r>
              <a:rPr lang="zh-CN" altLang="en-US" sz="2800" b="1" dirty="0">
                <a:solidFill>
                  <a:srgbClr val="C30D23"/>
                </a:solidFill>
                <a:latin typeface="方正稚艺_GBK" pitchFamily="65" charset="-122"/>
                <a:ea typeface="方正稚艺_GBK" pitchFamily="65" charset="-122"/>
              </a:rPr>
              <a:t>此处添加您的标题</a:t>
            </a:r>
          </a:p>
        </p:txBody>
      </p:sp>
      <p:grpSp>
        <p:nvGrpSpPr>
          <p:cNvPr id="30" name="组合 29"/>
          <p:cNvGrpSpPr/>
          <p:nvPr/>
        </p:nvGrpSpPr>
        <p:grpSpPr>
          <a:xfrm>
            <a:off x="343159" y="252262"/>
            <a:ext cx="4142700" cy="584450"/>
            <a:chOff x="4261425" y="611634"/>
            <a:chExt cx="4142700" cy="584449"/>
          </a:xfrm>
        </p:grpSpPr>
        <p:sp>
          <p:nvSpPr>
            <p:cNvPr id="31" name="圆角矩形 30"/>
            <p:cNvSpPr/>
            <p:nvPr/>
          </p:nvSpPr>
          <p:spPr>
            <a:xfrm>
              <a:off x="4261425" y="611634"/>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89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sp>
          <p:nvSpPr>
            <p:cNvPr id="32" name="圆角矩形 31"/>
            <p:cNvSpPr/>
            <p:nvPr/>
          </p:nvSpPr>
          <p:spPr>
            <a:xfrm>
              <a:off x="4282860" y="627605"/>
              <a:ext cx="4088103" cy="551953"/>
            </a:xfrm>
            <a:prstGeom prst="roundRect">
              <a:avLst>
                <a:gd name="adj" fmla="val 50000"/>
              </a:avLst>
            </a:prstGeom>
            <a:gradFill flip="none" rotWithShape="1">
              <a:gsLst>
                <a:gs pos="0">
                  <a:schemeClr val="bg1">
                    <a:lumMod val="89000"/>
                  </a:schemeClr>
                </a:gs>
                <a:gs pos="67000">
                  <a:srgbClr val="F9F9F9"/>
                </a:gs>
              </a:gsLst>
              <a:lin ang="81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grpSp>
      <p:sp>
        <p:nvSpPr>
          <p:cNvPr id="33" name="TextBox 5"/>
          <p:cNvSpPr txBox="1"/>
          <p:nvPr/>
        </p:nvSpPr>
        <p:spPr>
          <a:xfrm>
            <a:off x="813451" y="307760"/>
            <a:ext cx="3046077" cy="523220"/>
          </a:xfrm>
          <a:prstGeom prst="rect">
            <a:avLst/>
          </a:prstGeom>
          <a:noFill/>
        </p:spPr>
        <p:txBody>
          <a:bodyPr wrap="square" rtlCol="0">
            <a:spAutoFit/>
          </a:bodyPr>
          <a:lstStyle/>
          <a:p>
            <a:r>
              <a:rPr lang="zh-CN" altLang="en-US" sz="2800" b="1" dirty="0">
                <a:solidFill>
                  <a:srgbClr val="C30D23"/>
                </a:solidFill>
                <a:latin typeface="方正稚艺_GBK" pitchFamily="65" charset="-122"/>
                <a:ea typeface="方正稚艺_GBK" pitchFamily="65" charset="-122"/>
              </a:rPr>
              <a:t>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childTnLst>
                          </p:cTn>
                        </p:par>
                        <p:par>
                          <p:cTn id="18" fill="hold">
                            <p:stCondLst>
                              <p:cond delay="1350"/>
                            </p:stCondLst>
                            <p:childTnLst>
                              <p:par>
                                <p:cTn id="19" presetID="42" presetClass="entr" presetSubtype="0"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500"/>
                                        <p:tgtEl>
                                          <p:spTgt spid="42"/>
                                        </p:tgtEl>
                                      </p:cBhvr>
                                    </p:animEffect>
                                    <p:anim calcmode="lin" valueType="num">
                                      <p:cBhvr>
                                        <p:cTn id="22" dur="1500" fill="hold"/>
                                        <p:tgtEl>
                                          <p:spTgt spid="42"/>
                                        </p:tgtEl>
                                        <p:attrNameLst>
                                          <p:attrName>ppt_x</p:attrName>
                                        </p:attrNameLst>
                                      </p:cBhvr>
                                      <p:tavLst>
                                        <p:tav tm="0">
                                          <p:val>
                                            <p:strVal val="#ppt_x"/>
                                          </p:val>
                                        </p:tav>
                                        <p:tav tm="100000">
                                          <p:val>
                                            <p:strVal val="#ppt_x"/>
                                          </p:val>
                                        </p:tav>
                                      </p:tavLst>
                                    </p:anim>
                                    <p:anim calcmode="lin" valueType="num">
                                      <p:cBhvr>
                                        <p:cTn id="23" dur="1500" fill="hold"/>
                                        <p:tgtEl>
                                          <p:spTgt spid="42"/>
                                        </p:tgtEl>
                                        <p:attrNameLst>
                                          <p:attrName>ppt_y</p:attrName>
                                        </p:attrNameLst>
                                      </p:cBhvr>
                                      <p:tavLst>
                                        <p:tav tm="0">
                                          <p:val>
                                            <p:strVal val="#ppt_y+.1"/>
                                          </p:val>
                                        </p:tav>
                                        <p:tav tm="100000">
                                          <p:val>
                                            <p:strVal val="#ppt_y"/>
                                          </p:val>
                                        </p:tav>
                                      </p:tavLst>
                                    </p:anim>
                                  </p:childTnLst>
                                </p:cTn>
                              </p:par>
                            </p:childTnLst>
                          </p:cTn>
                        </p:par>
                        <p:par>
                          <p:cTn id="24" fill="hold">
                            <p:stCondLst>
                              <p:cond delay="2850"/>
                            </p:stCondLst>
                            <p:childTnLst>
                              <p:par>
                                <p:cTn id="25" presetID="53" presetClass="entr" presetSubtype="16"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p:cTn id="27" dur="500" fill="hold"/>
                                        <p:tgtEl>
                                          <p:spTgt spid="63"/>
                                        </p:tgtEl>
                                        <p:attrNameLst>
                                          <p:attrName>ppt_w</p:attrName>
                                        </p:attrNameLst>
                                      </p:cBhvr>
                                      <p:tavLst>
                                        <p:tav tm="0">
                                          <p:val>
                                            <p:fltVal val="0"/>
                                          </p:val>
                                        </p:tav>
                                        <p:tav tm="100000">
                                          <p:val>
                                            <p:strVal val="#ppt_w"/>
                                          </p:val>
                                        </p:tav>
                                      </p:tavLst>
                                    </p:anim>
                                    <p:anim calcmode="lin" valueType="num">
                                      <p:cBhvr>
                                        <p:cTn id="28" dur="500" fill="hold"/>
                                        <p:tgtEl>
                                          <p:spTgt spid="63"/>
                                        </p:tgtEl>
                                        <p:attrNameLst>
                                          <p:attrName>ppt_h</p:attrName>
                                        </p:attrNameLst>
                                      </p:cBhvr>
                                      <p:tavLst>
                                        <p:tav tm="0">
                                          <p:val>
                                            <p:fltVal val="0"/>
                                          </p:val>
                                        </p:tav>
                                        <p:tav tm="100000">
                                          <p:val>
                                            <p:strVal val="#ppt_h"/>
                                          </p:val>
                                        </p:tav>
                                      </p:tavLst>
                                    </p:anim>
                                    <p:animEffect transition="in" filter="fade">
                                      <p:cBhvr>
                                        <p:cTn id="29" dur="500"/>
                                        <p:tgtEl>
                                          <p:spTgt spid="63"/>
                                        </p:tgtEl>
                                      </p:cBhvr>
                                    </p:animEffect>
                                  </p:childTnLst>
                                </p:cTn>
                              </p:par>
                            </p:childTnLst>
                          </p:cTn>
                        </p:par>
                        <p:par>
                          <p:cTn id="30" fill="hold">
                            <p:stCondLst>
                              <p:cond delay="3350"/>
                            </p:stCondLst>
                            <p:childTnLst>
                              <p:par>
                                <p:cTn id="31" presetID="53" presetClass="entr" presetSubtype="16" fill="hold" grpId="0" nodeType="afterEffect">
                                  <p:stCondLst>
                                    <p:cond delay="0"/>
                                  </p:stCondLst>
                                  <p:childTnLst>
                                    <p:set>
                                      <p:cBhvr>
                                        <p:cTn id="32" dur="1" fill="hold">
                                          <p:stCondLst>
                                            <p:cond delay="0"/>
                                          </p:stCondLst>
                                        </p:cTn>
                                        <p:tgtEl>
                                          <p:spTgt spid="57"/>
                                        </p:tgtEl>
                                        <p:attrNameLst>
                                          <p:attrName>style.visibility</p:attrName>
                                        </p:attrNameLst>
                                      </p:cBhvr>
                                      <p:to>
                                        <p:strVal val="visible"/>
                                      </p:to>
                                    </p:set>
                                    <p:anim calcmode="lin" valueType="num">
                                      <p:cBhvr>
                                        <p:cTn id="33" dur="500" fill="hold"/>
                                        <p:tgtEl>
                                          <p:spTgt spid="57"/>
                                        </p:tgtEl>
                                        <p:attrNameLst>
                                          <p:attrName>ppt_w</p:attrName>
                                        </p:attrNameLst>
                                      </p:cBhvr>
                                      <p:tavLst>
                                        <p:tav tm="0">
                                          <p:val>
                                            <p:fltVal val="0"/>
                                          </p:val>
                                        </p:tav>
                                        <p:tav tm="100000">
                                          <p:val>
                                            <p:strVal val="#ppt_w"/>
                                          </p:val>
                                        </p:tav>
                                      </p:tavLst>
                                    </p:anim>
                                    <p:anim calcmode="lin" valueType="num">
                                      <p:cBhvr>
                                        <p:cTn id="34" dur="500" fill="hold"/>
                                        <p:tgtEl>
                                          <p:spTgt spid="57"/>
                                        </p:tgtEl>
                                        <p:attrNameLst>
                                          <p:attrName>ppt_h</p:attrName>
                                        </p:attrNameLst>
                                      </p:cBhvr>
                                      <p:tavLst>
                                        <p:tav tm="0">
                                          <p:val>
                                            <p:fltVal val="0"/>
                                          </p:val>
                                        </p:tav>
                                        <p:tav tm="100000">
                                          <p:val>
                                            <p:strVal val="#ppt_h"/>
                                          </p:val>
                                        </p:tav>
                                      </p:tavLst>
                                    </p:anim>
                                    <p:animEffect transition="in" filter="fade">
                                      <p:cBhvr>
                                        <p:cTn id="35" dur="500"/>
                                        <p:tgtEl>
                                          <p:spTgt spid="57"/>
                                        </p:tgtEl>
                                      </p:cBhvr>
                                    </p:animEffect>
                                  </p:childTnLst>
                                </p:cTn>
                              </p:par>
                              <p:par>
                                <p:cTn id="36" presetID="53" presetClass="entr" presetSubtype="16" fill="hold" grpId="0" nodeType="withEffect">
                                  <p:stCondLst>
                                    <p:cond delay="300"/>
                                  </p:stCondLst>
                                  <p:childTnLst>
                                    <p:set>
                                      <p:cBhvr>
                                        <p:cTn id="37" dur="1" fill="hold">
                                          <p:stCondLst>
                                            <p:cond delay="0"/>
                                          </p:stCondLst>
                                        </p:cTn>
                                        <p:tgtEl>
                                          <p:spTgt spid="58"/>
                                        </p:tgtEl>
                                        <p:attrNameLst>
                                          <p:attrName>style.visibility</p:attrName>
                                        </p:attrNameLst>
                                      </p:cBhvr>
                                      <p:to>
                                        <p:strVal val="visible"/>
                                      </p:to>
                                    </p:set>
                                    <p:anim calcmode="lin" valueType="num">
                                      <p:cBhvr>
                                        <p:cTn id="38" dur="500" fill="hold"/>
                                        <p:tgtEl>
                                          <p:spTgt spid="58"/>
                                        </p:tgtEl>
                                        <p:attrNameLst>
                                          <p:attrName>ppt_w</p:attrName>
                                        </p:attrNameLst>
                                      </p:cBhvr>
                                      <p:tavLst>
                                        <p:tav tm="0">
                                          <p:val>
                                            <p:fltVal val="0"/>
                                          </p:val>
                                        </p:tav>
                                        <p:tav tm="100000">
                                          <p:val>
                                            <p:strVal val="#ppt_w"/>
                                          </p:val>
                                        </p:tav>
                                      </p:tavLst>
                                    </p:anim>
                                    <p:anim calcmode="lin" valueType="num">
                                      <p:cBhvr>
                                        <p:cTn id="39" dur="500" fill="hold"/>
                                        <p:tgtEl>
                                          <p:spTgt spid="58"/>
                                        </p:tgtEl>
                                        <p:attrNameLst>
                                          <p:attrName>ppt_h</p:attrName>
                                        </p:attrNameLst>
                                      </p:cBhvr>
                                      <p:tavLst>
                                        <p:tav tm="0">
                                          <p:val>
                                            <p:fltVal val="0"/>
                                          </p:val>
                                        </p:tav>
                                        <p:tav tm="100000">
                                          <p:val>
                                            <p:strVal val="#ppt_h"/>
                                          </p:val>
                                        </p:tav>
                                      </p:tavLst>
                                    </p:anim>
                                    <p:animEffect transition="in" filter="fade">
                                      <p:cBhvr>
                                        <p:cTn id="40" dur="500"/>
                                        <p:tgtEl>
                                          <p:spTgt spid="58"/>
                                        </p:tgtEl>
                                      </p:cBhvr>
                                    </p:animEffect>
                                  </p:childTnLst>
                                </p:cTn>
                              </p:par>
                              <p:par>
                                <p:cTn id="41" presetID="53" presetClass="entr" presetSubtype="16" fill="hold" grpId="0" nodeType="withEffect">
                                  <p:stCondLst>
                                    <p:cond delay="40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fltVal val="0"/>
                                          </p:val>
                                        </p:tav>
                                        <p:tav tm="100000">
                                          <p:val>
                                            <p:strVal val="#ppt_h"/>
                                          </p:val>
                                        </p:tav>
                                      </p:tavLst>
                                    </p:anim>
                                    <p:animEffect transition="in" filter="fade">
                                      <p:cBhvr>
                                        <p:cTn id="45" dur="500"/>
                                        <p:tgtEl>
                                          <p:spTgt spid="59"/>
                                        </p:tgtEl>
                                      </p:cBhvr>
                                    </p:animEffect>
                                  </p:childTnLst>
                                </p:cTn>
                              </p:par>
                              <p:par>
                                <p:cTn id="46" presetID="53" presetClass="entr" presetSubtype="16" fill="hold" grpId="0" nodeType="withEffect">
                                  <p:stCondLst>
                                    <p:cond delay="50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childTnLst>
                                </p:cTn>
                              </p:par>
                              <p:par>
                                <p:cTn id="51" presetID="53" presetClass="entr" presetSubtype="16" fill="hold" grpId="0" nodeType="withEffect">
                                  <p:stCondLst>
                                    <p:cond delay="60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grpId="0" nodeType="withEffect">
                                  <p:stCondLst>
                                    <p:cond delay="700"/>
                                  </p:stCondLst>
                                  <p:childTnLst>
                                    <p:set>
                                      <p:cBhvr>
                                        <p:cTn id="57" dur="1" fill="hold">
                                          <p:stCondLst>
                                            <p:cond delay="0"/>
                                          </p:stCondLst>
                                        </p:cTn>
                                        <p:tgtEl>
                                          <p:spTgt spid="62"/>
                                        </p:tgtEl>
                                        <p:attrNameLst>
                                          <p:attrName>style.visibility</p:attrName>
                                        </p:attrNameLst>
                                      </p:cBhvr>
                                      <p:to>
                                        <p:strVal val="visible"/>
                                      </p:to>
                                    </p:set>
                                    <p:anim calcmode="lin" valueType="num">
                                      <p:cBhvr>
                                        <p:cTn id="58" dur="500" fill="hold"/>
                                        <p:tgtEl>
                                          <p:spTgt spid="62"/>
                                        </p:tgtEl>
                                        <p:attrNameLst>
                                          <p:attrName>ppt_w</p:attrName>
                                        </p:attrNameLst>
                                      </p:cBhvr>
                                      <p:tavLst>
                                        <p:tav tm="0">
                                          <p:val>
                                            <p:fltVal val="0"/>
                                          </p:val>
                                        </p:tav>
                                        <p:tav tm="100000">
                                          <p:val>
                                            <p:strVal val="#ppt_w"/>
                                          </p:val>
                                        </p:tav>
                                      </p:tavLst>
                                    </p:anim>
                                    <p:anim calcmode="lin" valueType="num">
                                      <p:cBhvr>
                                        <p:cTn id="59" dur="500" fill="hold"/>
                                        <p:tgtEl>
                                          <p:spTgt spid="62"/>
                                        </p:tgtEl>
                                        <p:attrNameLst>
                                          <p:attrName>ppt_h</p:attrName>
                                        </p:attrNameLst>
                                      </p:cBhvr>
                                      <p:tavLst>
                                        <p:tav tm="0">
                                          <p:val>
                                            <p:fltVal val="0"/>
                                          </p:val>
                                        </p:tav>
                                        <p:tav tm="100000">
                                          <p:val>
                                            <p:strVal val="#ppt_h"/>
                                          </p:val>
                                        </p:tav>
                                      </p:tavLst>
                                    </p:anim>
                                    <p:animEffect transition="in" filter="fade">
                                      <p:cBhvr>
                                        <p:cTn id="60" dur="500"/>
                                        <p:tgtEl>
                                          <p:spTgt spid="62"/>
                                        </p:tgtEl>
                                      </p:cBhvr>
                                    </p:animEffect>
                                  </p:childTnLst>
                                </p:cTn>
                              </p:par>
                              <p:par>
                                <p:cTn id="61" presetID="22" presetClass="entr" presetSubtype="8" fill="hold" nodeType="withEffect">
                                  <p:stCondLst>
                                    <p:cond delay="800"/>
                                  </p:stCondLst>
                                  <p:childTnLst>
                                    <p:set>
                                      <p:cBhvr>
                                        <p:cTn id="62" dur="1" fill="hold">
                                          <p:stCondLst>
                                            <p:cond delay="0"/>
                                          </p:stCondLst>
                                        </p:cTn>
                                        <p:tgtEl>
                                          <p:spTgt spid="46"/>
                                        </p:tgtEl>
                                        <p:attrNameLst>
                                          <p:attrName>style.visibility</p:attrName>
                                        </p:attrNameLst>
                                      </p:cBhvr>
                                      <p:to>
                                        <p:strVal val="visible"/>
                                      </p:to>
                                    </p:set>
                                    <p:animEffect transition="in" filter="wipe(left)">
                                      <p:cBhvr>
                                        <p:cTn id="63" dur="500"/>
                                        <p:tgtEl>
                                          <p:spTgt spid="46"/>
                                        </p:tgtEl>
                                      </p:cBhvr>
                                    </p:animEffect>
                                  </p:childTnLst>
                                </p:cTn>
                              </p:par>
                              <p:par>
                                <p:cTn id="64" presetID="22" presetClass="entr" presetSubtype="8" fill="hold" nodeType="withEffect">
                                  <p:stCondLst>
                                    <p:cond delay="90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par>
                                <p:cTn id="67" presetID="22" presetClass="entr" presetSubtype="8" fill="hold" nodeType="withEffect">
                                  <p:stCondLst>
                                    <p:cond delay="1000"/>
                                  </p:stCondLst>
                                  <p:childTnLst>
                                    <p:set>
                                      <p:cBhvr>
                                        <p:cTn id="68" dur="1" fill="hold">
                                          <p:stCondLst>
                                            <p:cond delay="0"/>
                                          </p:stCondLst>
                                        </p:cTn>
                                        <p:tgtEl>
                                          <p:spTgt spid="50"/>
                                        </p:tgtEl>
                                        <p:attrNameLst>
                                          <p:attrName>style.visibility</p:attrName>
                                        </p:attrNameLst>
                                      </p:cBhvr>
                                      <p:to>
                                        <p:strVal val="visible"/>
                                      </p:to>
                                    </p:set>
                                    <p:animEffect transition="in" filter="wipe(left)">
                                      <p:cBhvr>
                                        <p:cTn id="69" dur="500"/>
                                        <p:tgtEl>
                                          <p:spTgt spid="50"/>
                                        </p:tgtEl>
                                      </p:cBhvr>
                                    </p:animEffect>
                                  </p:childTnLst>
                                </p:cTn>
                              </p:par>
                              <p:par>
                                <p:cTn id="70" presetID="22" presetClass="entr" presetSubtype="8" fill="hold" nodeType="withEffect">
                                  <p:stCondLst>
                                    <p:cond delay="1100"/>
                                  </p:stCondLst>
                                  <p:childTnLst>
                                    <p:set>
                                      <p:cBhvr>
                                        <p:cTn id="71" dur="1" fill="hold">
                                          <p:stCondLst>
                                            <p:cond delay="0"/>
                                          </p:stCondLst>
                                        </p:cTn>
                                        <p:tgtEl>
                                          <p:spTgt spid="52"/>
                                        </p:tgtEl>
                                        <p:attrNameLst>
                                          <p:attrName>style.visibility</p:attrName>
                                        </p:attrNameLst>
                                      </p:cBhvr>
                                      <p:to>
                                        <p:strVal val="visible"/>
                                      </p:to>
                                    </p:set>
                                    <p:animEffect transition="in" filter="wipe(left)">
                                      <p:cBhvr>
                                        <p:cTn id="72" dur="500"/>
                                        <p:tgtEl>
                                          <p:spTgt spid="52"/>
                                        </p:tgtEl>
                                      </p:cBhvr>
                                    </p:animEffect>
                                  </p:childTnLst>
                                </p:cTn>
                              </p:par>
                              <p:par>
                                <p:cTn id="73" presetID="22" presetClass="entr" presetSubtype="8" fill="hold" nodeType="withEffect">
                                  <p:stCondLst>
                                    <p:cond delay="1200"/>
                                  </p:stCondLst>
                                  <p:childTnLst>
                                    <p:set>
                                      <p:cBhvr>
                                        <p:cTn id="74" dur="1" fill="hold">
                                          <p:stCondLst>
                                            <p:cond delay="0"/>
                                          </p:stCondLst>
                                        </p:cTn>
                                        <p:tgtEl>
                                          <p:spTgt spid="54"/>
                                        </p:tgtEl>
                                        <p:attrNameLst>
                                          <p:attrName>style.visibility</p:attrName>
                                        </p:attrNameLst>
                                      </p:cBhvr>
                                      <p:to>
                                        <p:strVal val="visible"/>
                                      </p:to>
                                    </p:set>
                                    <p:animEffect transition="in" filter="wipe(left)">
                                      <p:cBhvr>
                                        <p:cTn id="75" dur="500"/>
                                        <p:tgtEl>
                                          <p:spTgt spid="54"/>
                                        </p:tgtEl>
                                      </p:cBhvr>
                                    </p:animEffect>
                                  </p:childTnLst>
                                </p:cTn>
                              </p:par>
                              <p:par>
                                <p:cTn id="76" presetID="22" presetClass="entr" presetSubtype="8" fill="hold" nodeType="withEffect">
                                  <p:stCondLst>
                                    <p:cond delay="1300"/>
                                  </p:stCondLst>
                                  <p:childTnLst>
                                    <p:set>
                                      <p:cBhvr>
                                        <p:cTn id="77" dur="1" fill="hold">
                                          <p:stCondLst>
                                            <p:cond delay="0"/>
                                          </p:stCondLst>
                                        </p:cTn>
                                        <p:tgtEl>
                                          <p:spTgt spid="56"/>
                                        </p:tgtEl>
                                        <p:attrNameLst>
                                          <p:attrName>style.visibility</p:attrName>
                                        </p:attrNameLst>
                                      </p:cBhvr>
                                      <p:to>
                                        <p:strVal val="visible"/>
                                      </p:to>
                                    </p:set>
                                    <p:animEffect transition="in" filter="wipe(left)">
                                      <p:cBhvr>
                                        <p:cTn id="78" dur="500"/>
                                        <p:tgtEl>
                                          <p:spTgt spid="56"/>
                                        </p:tgtEl>
                                      </p:cBhvr>
                                    </p:animEffect>
                                  </p:childTnLst>
                                </p:cTn>
                              </p:par>
                              <p:par>
                                <p:cTn id="79" presetID="22" presetClass="entr" presetSubtype="8" fill="hold" grpId="0" nodeType="withEffect">
                                  <p:stCondLst>
                                    <p:cond delay="1400"/>
                                  </p:stCondLst>
                                  <p:childTnLst>
                                    <p:set>
                                      <p:cBhvr>
                                        <p:cTn id="80" dur="1" fill="hold">
                                          <p:stCondLst>
                                            <p:cond delay="0"/>
                                          </p:stCondLst>
                                        </p:cTn>
                                        <p:tgtEl>
                                          <p:spTgt spid="45"/>
                                        </p:tgtEl>
                                        <p:attrNameLst>
                                          <p:attrName>style.visibility</p:attrName>
                                        </p:attrNameLst>
                                      </p:cBhvr>
                                      <p:to>
                                        <p:strVal val="visible"/>
                                      </p:to>
                                    </p:set>
                                    <p:animEffect transition="in" filter="wipe(left)">
                                      <p:cBhvr>
                                        <p:cTn id="81" dur="500"/>
                                        <p:tgtEl>
                                          <p:spTgt spid="45"/>
                                        </p:tgtEl>
                                      </p:cBhvr>
                                    </p:animEffect>
                                  </p:childTnLst>
                                </p:cTn>
                              </p:par>
                              <p:par>
                                <p:cTn id="82" presetID="22" presetClass="entr" presetSubtype="8" fill="hold" grpId="0" nodeType="withEffect">
                                  <p:stCondLst>
                                    <p:cond delay="150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par>
                                <p:cTn id="85" presetID="22" presetClass="entr" presetSubtype="8" fill="hold" grpId="0" nodeType="withEffect">
                                  <p:stCondLst>
                                    <p:cond delay="1600"/>
                                  </p:stCondLst>
                                  <p:childTnLst>
                                    <p:set>
                                      <p:cBhvr>
                                        <p:cTn id="86" dur="1" fill="hold">
                                          <p:stCondLst>
                                            <p:cond delay="0"/>
                                          </p:stCondLst>
                                        </p:cTn>
                                        <p:tgtEl>
                                          <p:spTgt spid="49"/>
                                        </p:tgtEl>
                                        <p:attrNameLst>
                                          <p:attrName>style.visibility</p:attrName>
                                        </p:attrNameLst>
                                      </p:cBhvr>
                                      <p:to>
                                        <p:strVal val="visible"/>
                                      </p:to>
                                    </p:set>
                                    <p:animEffect transition="in" filter="wipe(left)">
                                      <p:cBhvr>
                                        <p:cTn id="87" dur="500"/>
                                        <p:tgtEl>
                                          <p:spTgt spid="49"/>
                                        </p:tgtEl>
                                      </p:cBhvr>
                                    </p:animEffect>
                                  </p:childTnLst>
                                </p:cTn>
                              </p:par>
                              <p:par>
                                <p:cTn id="88" presetID="22" presetClass="entr" presetSubtype="8" fill="hold" grpId="0" nodeType="withEffect">
                                  <p:stCondLst>
                                    <p:cond delay="1700"/>
                                  </p:stCondLst>
                                  <p:childTnLst>
                                    <p:set>
                                      <p:cBhvr>
                                        <p:cTn id="89" dur="1" fill="hold">
                                          <p:stCondLst>
                                            <p:cond delay="0"/>
                                          </p:stCondLst>
                                        </p:cTn>
                                        <p:tgtEl>
                                          <p:spTgt spid="51"/>
                                        </p:tgtEl>
                                        <p:attrNameLst>
                                          <p:attrName>style.visibility</p:attrName>
                                        </p:attrNameLst>
                                      </p:cBhvr>
                                      <p:to>
                                        <p:strVal val="visible"/>
                                      </p:to>
                                    </p:set>
                                    <p:animEffect transition="in" filter="wipe(left)">
                                      <p:cBhvr>
                                        <p:cTn id="90" dur="500"/>
                                        <p:tgtEl>
                                          <p:spTgt spid="51"/>
                                        </p:tgtEl>
                                      </p:cBhvr>
                                    </p:animEffect>
                                  </p:childTnLst>
                                </p:cTn>
                              </p:par>
                              <p:par>
                                <p:cTn id="91" presetID="22" presetClass="entr" presetSubtype="8" fill="hold" grpId="0" nodeType="withEffect">
                                  <p:stCondLst>
                                    <p:cond delay="1800"/>
                                  </p:stCondLst>
                                  <p:childTnLst>
                                    <p:set>
                                      <p:cBhvr>
                                        <p:cTn id="92" dur="1" fill="hold">
                                          <p:stCondLst>
                                            <p:cond delay="0"/>
                                          </p:stCondLst>
                                        </p:cTn>
                                        <p:tgtEl>
                                          <p:spTgt spid="53"/>
                                        </p:tgtEl>
                                        <p:attrNameLst>
                                          <p:attrName>style.visibility</p:attrName>
                                        </p:attrNameLst>
                                      </p:cBhvr>
                                      <p:to>
                                        <p:strVal val="visible"/>
                                      </p:to>
                                    </p:set>
                                    <p:animEffect transition="in" filter="wipe(left)">
                                      <p:cBhvr>
                                        <p:cTn id="93" dur="500"/>
                                        <p:tgtEl>
                                          <p:spTgt spid="53"/>
                                        </p:tgtEl>
                                      </p:cBhvr>
                                    </p:animEffect>
                                  </p:childTnLst>
                                </p:cTn>
                              </p:par>
                              <p:par>
                                <p:cTn id="94" presetID="22" presetClass="entr" presetSubtype="8" fill="hold" grpId="0" nodeType="withEffect">
                                  <p:stCondLst>
                                    <p:cond delay="1900"/>
                                  </p:stCondLst>
                                  <p:childTnLst>
                                    <p:set>
                                      <p:cBhvr>
                                        <p:cTn id="95" dur="1" fill="hold">
                                          <p:stCondLst>
                                            <p:cond delay="0"/>
                                          </p:stCondLst>
                                        </p:cTn>
                                        <p:tgtEl>
                                          <p:spTgt spid="55"/>
                                        </p:tgtEl>
                                        <p:attrNameLst>
                                          <p:attrName>style.visibility</p:attrName>
                                        </p:attrNameLst>
                                      </p:cBhvr>
                                      <p:to>
                                        <p:strVal val="visible"/>
                                      </p:to>
                                    </p:set>
                                    <p:animEffect transition="in" filter="wipe(left)">
                                      <p:cBhvr>
                                        <p:cTn id="9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9" grpId="0"/>
      <p:bldP spid="51" grpId="0"/>
      <p:bldP spid="53" grpId="0"/>
      <p:bldP spid="55" grpId="0"/>
      <p:bldP spid="57" grpId="0" animBg="1"/>
      <p:bldP spid="58" grpId="0" animBg="1"/>
      <p:bldP spid="59" grpId="0" animBg="1"/>
      <p:bldP spid="60" grpId="0" animBg="1"/>
      <p:bldP spid="61" grpId="0" animBg="1"/>
      <p:bldP spid="62" grpId="0" animBg="1"/>
      <p:bldP spid="63"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4B84"/>
        </a:solidFill>
        <a:effectLst/>
      </p:bgPr>
    </p:bg>
    <p:spTree>
      <p:nvGrpSpPr>
        <p:cNvPr id="1" name=""/>
        <p:cNvGrpSpPr/>
        <p:nvPr/>
      </p:nvGrpSpPr>
      <p:grpSpPr>
        <a:xfrm>
          <a:off x="0" y="0"/>
          <a:ext cx="0" cy="0"/>
          <a:chOff x="0" y="0"/>
          <a:chExt cx="0" cy="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 y="0"/>
            <a:ext cx="11905488" cy="6858000"/>
          </a:xfrm>
          <a:prstGeom prst="rect">
            <a:avLst/>
          </a:prstGeom>
        </p:spPr>
      </p:pic>
      <p:grpSp>
        <p:nvGrpSpPr>
          <p:cNvPr id="51" name="Group 13"/>
          <p:cNvGrpSpPr/>
          <p:nvPr/>
        </p:nvGrpSpPr>
        <p:grpSpPr bwMode="auto">
          <a:xfrm>
            <a:off x="492323" y="1933029"/>
            <a:ext cx="5092700" cy="870883"/>
            <a:chOff x="5880306" y="1817018"/>
            <a:chExt cx="5093766" cy="870235"/>
          </a:xfrm>
        </p:grpSpPr>
        <p:sp>
          <p:nvSpPr>
            <p:cNvPr id="52" name="TextBox 14"/>
            <p:cNvSpPr txBox="1"/>
            <p:nvPr/>
          </p:nvSpPr>
          <p:spPr bwMode="auto">
            <a:xfrm>
              <a:off x="5883482" y="1817018"/>
              <a:ext cx="1906986" cy="338302"/>
            </a:xfrm>
            <a:prstGeom prst="rect">
              <a:avLst/>
            </a:prstGeom>
            <a:noFill/>
          </p:spPr>
          <p:txBody>
            <a:bodyPr>
              <a:spAutoFit/>
            </a:bodyPr>
            <a:lstStyle/>
            <a:p>
              <a:r>
                <a:rPr lang="zh-CN" altLang="en-US" sz="1600" b="1" dirty="0">
                  <a:solidFill>
                    <a:schemeClr val="bg1"/>
                  </a:solidFill>
                  <a:latin typeface="方正稚艺_GBK" pitchFamily="65" charset="-122"/>
                  <a:ea typeface="方正稚艺_GBK" pitchFamily="65" charset="-122"/>
                </a:rPr>
                <a:t>此处添加您的标题</a:t>
              </a:r>
            </a:p>
          </p:txBody>
        </p:sp>
        <p:sp>
          <p:nvSpPr>
            <p:cNvPr id="54" name="Rectangle 16"/>
            <p:cNvSpPr/>
            <p:nvPr/>
          </p:nvSpPr>
          <p:spPr>
            <a:xfrm>
              <a:off x="5880306" y="2164422"/>
              <a:ext cx="5093766" cy="522831"/>
            </a:xfrm>
            <a:prstGeom prst="rect">
              <a:avLst/>
            </a:prstGeom>
          </p:spPr>
          <p:txBody>
            <a:bodyPr>
              <a:spAutoFit/>
            </a:body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schemeClr val="bg1"/>
                </a:solidFill>
              </a:endParaRPr>
            </a:p>
          </p:txBody>
        </p:sp>
      </p:grpSp>
      <p:grpSp>
        <p:nvGrpSpPr>
          <p:cNvPr id="55" name="Group 17"/>
          <p:cNvGrpSpPr/>
          <p:nvPr/>
        </p:nvGrpSpPr>
        <p:grpSpPr bwMode="auto">
          <a:xfrm>
            <a:off x="495498" y="3198267"/>
            <a:ext cx="5094287" cy="847071"/>
            <a:chOff x="5883829" y="3081995"/>
            <a:chExt cx="5093766" cy="847177"/>
          </a:xfrm>
        </p:grpSpPr>
        <p:sp>
          <p:nvSpPr>
            <p:cNvPr id="56" name="TextBox 18"/>
            <p:cNvSpPr txBox="1"/>
            <p:nvPr/>
          </p:nvSpPr>
          <p:spPr bwMode="auto">
            <a:xfrm>
              <a:off x="5883829" y="3081995"/>
              <a:ext cx="1911155" cy="338596"/>
            </a:xfrm>
            <a:prstGeom prst="rect">
              <a:avLst/>
            </a:prstGeom>
            <a:noFill/>
          </p:spPr>
          <p:txBody>
            <a:bodyPr>
              <a:spAutoFit/>
            </a:bodyPr>
            <a:lstStyle/>
            <a:p>
              <a:r>
                <a:rPr lang="zh-CN" altLang="en-US" sz="1600" b="1" dirty="0">
                  <a:solidFill>
                    <a:schemeClr val="bg1"/>
                  </a:solidFill>
                  <a:latin typeface="方正稚艺_GBK" pitchFamily="65" charset="-122"/>
                  <a:ea typeface="方正稚艺_GBK" pitchFamily="65" charset="-122"/>
                </a:rPr>
                <a:t>此处添加您的标题</a:t>
              </a:r>
            </a:p>
          </p:txBody>
        </p:sp>
        <p:sp>
          <p:nvSpPr>
            <p:cNvPr id="58" name="Rectangle 20"/>
            <p:cNvSpPr/>
            <p:nvPr/>
          </p:nvSpPr>
          <p:spPr>
            <a:xfrm>
              <a:off x="5883829" y="3405886"/>
              <a:ext cx="5093766" cy="523286"/>
            </a:xfrm>
            <a:prstGeom prst="rect">
              <a:avLst/>
            </a:prstGeom>
          </p:spPr>
          <p:txBody>
            <a:bodyPr>
              <a:spAutoFit/>
            </a:body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schemeClr val="bg1"/>
                </a:solidFill>
              </a:endParaRPr>
            </a:p>
          </p:txBody>
        </p:sp>
      </p:grpSp>
      <p:grpSp>
        <p:nvGrpSpPr>
          <p:cNvPr id="59" name="Group 21"/>
          <p:cNvGrpSpPr/>
          <p:nvPr/>
        </p:nvGrpSpPr>
        <p:grpSpPr bwMode="auto">
          <a:xfrm>
            <a:off x="495498" y="4363492"/>
            <a:ext cx="5094287" cy="869950"/>
            <a:chOff x="5883829" y="4247197"/>
            <a:chExt cx="5093766" cy="869832"/>
          </a:xfrm>
        </p:grpSpPr>
        <p:sp>
          <p:nvSpPr>
            <p:cNvPr id="60" name="TextBox 22"/>
            <p:cNvSpPr txBox="1"/>
            <p:nvPr/>
          </p:nvSpPr>
          <p:spPr bwMode="auto">
            <a:xfrm>
              <a:off x="5883829" y="4247197"/>
              <a:ext cx="2204811" cy="338508"/>
            </a:xfrm>
            <a:prstGeom prst="rect">
              <a:avLst/>
            </a:prstGeom>
            <a:noFill/>
          </p:spPr>
          <p:txBody>
            <a:bodyPr>
              <a:spAutoFit/>
            </a:bodyPr>
            <a:lstStyle/>
            <a:p>
              <a:r>
                <a:rPr lang="zh-CN" altLang="en-US" sz="1600" b="1" dirty="0">
                  <a:solidFill>
                    <a:schemeClr val="bg1"/>
                  </a:solidFill>
                  <a:latin typeface="方正稚艺_GBK" pitchFamily="65" charset="-122"/>
                  <a:ea typeface="方正稚艺_GBK" pitchFamily="65" charset="-122"/>
                </a:rPr>
                <a:t>此处添加您的标题</a:t>
              </a:r>
            </a:p>
          </p:txBody>
        </p:sp>
        <p:sp>
          <p:nvSpPr>
            <p:cNvPr id="62" name="Rectangle 24"/>
            <p:cNvSpPr/>
            <p:nvPr/>
          </p:nvSpPr>
          <p:spPr>
            <a:xfrm>
              <a:off x="5883829" y="4593225"/>
              <a:ext cx="5093766" cy="523804"/>
            </a:xfrm>
            <a:prstGeom prst="rect">
              <a:avLst/>
            </a:prstGeom>
          </p:spPr>
          <p:txBody>
            <a:bodyPr>
              <a:spAutoFit/>
            </a:body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schemeClr val="bg1"/>
                </a:solidFill>
              </a:endParaRPr>
            </a:p>
          </p:txBody>
        </p:sp>
      </p:grpSp>
      <p:grpSp>
        <p:nvGrpSpPr>
          <p:cNvPr id="2" name="组合 1"/>
          <p:cNvGrpSpPr/>
          <p:nvPr/>
        </p:nvGrpSpPr>
        <p:grpSpPr>
          <a:xfrm>
            <a:off x="5158680" y="2026268"/>
            <a:ext cx="6557466" cy="3562773"/>
            <a:chOff x="5158680" y="2026268"/>
            <a:chExt cx="6557466" cy="3562773"/>
          </a:xfrm>
        </p:grpSpPr>
        <p:grpSp>
          <p:nvGrpSpPr>
            <p:cNvPr id="44" name="Group 5"/>
            <p:cNvGrpSpPr/>
            <p:nvPr/>
          </p:nvGrpSpPr>
          <p:grpSpPr bwMode="auto">
            <a:xfrm>
              <a:off x="5158680" y="2026268"/>
              <a:ext cx="6557466" cy="3562773"/>
              <a:chOff x="3937441" y="1178069"/>
              <a:chExt cx="8247063" cy="4394994"/>
            </a:xfrm>
          </p:grpSpPr>
          <p:sp>
            <p:nvSpPr>
              <p:cNvPr id="45" name="AutoShape 2"/>
              <p:cNvSpPr/>
              <p:nvPr/>
            </p:nvSpPr>
            <p:spPr bwMode="auto">
              <a:xfrm>
                <a:off x="4851233" y="1178069"/>
                <a:ext cx="6407130" cy="4279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ts val="0"/>
                  </a:spcBef>
                  <a:spcAft>
                    <a:spcPts val="0"/>
                  </a:spcAft>
                  <a:defRPr/>
                </a:pPr>
                <a:endParaRPr lang="en-US" sz="1500">
                  <a:solidFill>
                    <a:srgbClr val="FFFFFF"/>
                  </a:solidFill>
                  <a:effectLst>
                    <a:outerShdw blurRad="38100" dist="38100" dir="2700000" algn="tl">
                      <a:srgbClr val="000000"/>
                    </a:outerShdw>
                  </a:effectLst>
                </a:endParaRPr>
              </a:p>
            </p:txBody>
          </p:sp>
          <p:sp>
            <p:nvSpPr>
              <p:cNvPr id="46" name="AutoShape 3"/>
              <p:cNvSpPr/>
              <p:nvPr/>
            </p:nvSpPr>
            <p:spPr bwMode="auto">
              <a:xfrm>
                <a:off x="4870638" y="1190181"/>
                <a:ext cx="5092893" cy="4279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ts val="0"/>
                  </a:spcBef>
                  <a:spcAft>
                    <a:spcPts val="0"/>
                  </a:spcAft>
                  <a:defRPr/>
                </a:pPr>
                <a:endParaRPr lang="en-US" sz="1500">
                  <a:solidFill>
                    <a:srgbClr val="FFFFFF"/>
                  </a:solidFill>
                  <a:effectLst>
                    <a:outerShdw blurRad="38100" dist="38100" dir="2700000" algn="tl">
                      <a:srgbClr val="000000"/>
                    </a:outerShdw>
                  </a:effectLst>
                </a:endParaRPr>
              </a:p>
            </p:txBody>
          </p:sp>
          <p:sp>
            <p:nvSpPr>
              <p:cNvPr id="47" name="AutoShape 4"/>
              <p:cNvSpPr/>
              <p:nvPr/>
            </p:nvSpPr>
            <p:spPr bwMode="auto">
              <a:xfrm>
                <a:off x="8058327" y="1214405"/>
                <a:ext cx="109373" cy="107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ts val="0"/>
                  </a:spcBef>
                  <a:spcAft>
                    <a:spcPts val="0"/>
                  </a:spcAft>
                  <a:defRPr/>
                </a:pPr>
                <a:endParaRPr lang="en-US" sz="1500">
                  <a:solidFill>
                    <a:srgbClr val="FFFFFF"/>
                  </a:solidFill>
                  <a:effectLst>
                    <a:outerShdw blurRad="38100" dist="38100" dir="2700000" algn="tl">
                      <a:srgbClr val="000000"/>
                    </a:outerShdw>
                  </a:effectLst>
                </a:endParaRPr>
              </a:p>
            </p:txBody>
          </p:sp>
          <p:sp>
            <p:nvSpPr>
              <p:cNvPr id="48" name="AutoShape 5"/>
              <p:cNvSpPr/>
              <p:nvPr/>
            </p:nvSpPr>
            <p:spPr bwMode="auto">
              <a:xfrm>
                <a:off x="5119373" y="1375325"/>
                <a:ext cx="5899076" cy="3749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ts val="0"/>
                  </a:spcBef>
                  <a:spcAft>
                    <a:spcPts val="0"/>
                  </a:spcAft>
                  <a:defRPr/>
                </a:pPr>
                <a:endParaRPr lang="en-US" sz="1500">
                  <a:solidFill>
                    <a:srgbClr val="FFFFFF"/>
                  </a:solidFill>
                  <a:effectLst>
                    <a:outerShdw blurRad="38100" dist="38100" dir="2700000" algn="tl">
                      <a:srgbClr val="DCDEE0"/>
                    </a:outerShdw>
                  </a:effectLst>
                </a:endParaRPr>
              </a:p>
            </p:txBody>
          </p:sp>
          <p:sp>
            <p:nvSpPr>
              <p:cNvPr id="49" name="AutoShape 6"/>
              <p:cNvSpPr/>
              <p:nvPr/>
            </p:nvSpPr>
            <p:spPr bwMode="auto">
              <a:xfrm>
                <a:off x="3937441" y="5330819"/>
                <a:ext cx="8247063" cy="2422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ts val="0"/>
                  </a:spcBef>
                  <a:spcAft>
                    <a:spcPts val="0"/>
                  </a:spcAft>
                  <a:defRPr/>
                </a:pPr>
                <a:endParaRPr lang="en-US" sz="1500">
                  <a:solidFill>
                    <a:srgbClr val="FFFFFF"/>
                  </a:solidFill>
                  <a:effectLst>
                    <a:outerShdw blurRad="38100" dist="38100" dir="2700000" algn="tl">
                      <a:srgbClr val="000000"/>
                    </a:outerShdw>
                  </a:effectLst>
                </a:endParaRPr>
              </a:p>
            </p:txBody>
          </p:sp>
          <p:sp>
            <p:nvSpPr>
              <p:cNvPr id="50" name="AutoShape 7"/>
              <p:cNvSpPr/>
              <p:nvPr/>
            </p:nvSpPr>
            <p:spPr bwMode="auto">
              <a:xfrm>
                <a:off x="3937441" y="5330819"/>
                <a:ext cx="8247063" cy="129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1">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ts val="0"/>
                  </a:spcBef>
                  <a:spcAft>
                    <a:spcPts val="0"/>
                  </a:spcAft>
                  <a:defRPr/>
                </a:pPr>
                <a:endParaRPr lang="en-US" sz="1500">
                  <a:solidFill>
                    <a:srgbClr val="FFFFFF"/>
                  </a:solidFill>
                  <a:effectLst>
                    <a:outerShdw blurRad="38100" dist="38100" dir="2700000" algn="tl">
                      <a:srgbClr val="000000"/>
                    </a:outerShdw>
                  </a:effectLst>
                </a:endParaRPr>
              </a:p>
            </p:txBody>
          </p:sp>
        </p:grpSp>
        <p:sp>
          <p:nvSpPr>
            <p:cNvPr id="63" name="Rectangle 26"/>
            <p:cNvSpPr/>
            <p:nvPr/>
          </p:nvSpPr>
          <p:spPr>
            <a:xfrm>
              <a:off x="6034669" y="2188219"/>
              <a:ext cx="4825591" cy="304098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grpSp>
      <p:grpSp>
        <p:nvGrpSpPr>
          <p:cNvPr id="30" name="组合 29"/>
          <p:cNvGrpSpPr/>
          <p:nvPr/>
        </p:nvGrpSpPr>
        <p:grpSpPr>
          <a:xfrm>
            <a:off x="343159" y="252262"/>
            <a:ext cx="4142700" cy="584450"/>
            <a:chOff x="4261425" y="611634"/>
            <a:chExt cx="4142700" cy="584449"/>
          </a:xfrm>
        </p:grpSpPr>
        <p:sp>
          <p:nvSpPr>
            <p:cNvPr id="31" name="圆角矩形 30"/>
            <p:cNvSpPr/>
            <p:nvPr/>
          </p:nvSpPr>
          <p:spPr>
            <a:xfrm>
              <a:off x="4261425" y="611634"/>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89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sp>
          <p:nvSpPr>
            <p:cNvPr id="32" name="圆角矩形 31"/>
            <p:cNvSpPr/>
            <p:nvPr/>
          </p:nvSpPr>
          <p:spPr>
            <a:xfrm>
              <a:off x="4282860" y="627605"/>
              <a:ext cx="4088103" cy="551953"/>
            </a:xfrm>
            <a:prstGeom prst="roundRect">
              <a:avLst>
                <a:gd name="adj" fmla="val 50000"/>
              </a:avLst>
            </a:prstGeom>
            <a:gradFill flip="none" rotWithShape="1">
              <a:gsLst>
                <a:gs pos="0">
                  <a:schemeClr val="bg1">
                    <a:lumMod val="89000"/>
                  </a:schemeClr>
                </a:gs>
                <a:gs pos="67000">
                  <a:srgbClr val="F9F9F9"/>
                </a:gs>
              </a:gsLst>
              <a:lin ang="81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grpSp>
      <p:sp>
        <p:nvSpPr>
          <p:cNvPr id="33" name="TextBox 5"/>
          <p:cNvSpPr txBox="1"/>
          <p:nvPr/>
        </p:nvSpPr>
        <p:spPr>
          <a:xfrm>
            <a:off x="813451" y="307760"/>
            <a:ext cx="3046077" cy="523220"/>
          </a:xfrm>
          <a:prstGeom prst="rect">
            <a:avLst/>
          </a:prstGeom>
          <a:noFill/>
        </p:spPr>
        <p:txBody>
          <a:bodyPr wrap="square" rtlCol="0">
            <a:spAutoFit/>
          </a:bodyPr>
          <a:lstStyle/>
          <a:p>
            <a:r>
              <a:rPr lang="zh-CN" altLang="en-US" sz="2800" b="1" dirty="0">
                <a:solidFill>
                  <a:srgbClr val="C30D23"/>
                </a:solidFill>
                <a:latin typeface="方正稚艺_GBK" pitchFamily="65" charset="-122"/>
                <a:ea typeface="方正稚艺_GBK" pitchFamily="65" charset="-122"/>
              </a:rPr>
              <a:t>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childTnLst>
                          </p:cTn>
                        </p:par>
                        <p:par>
                          <p:cTn id="18" fill="hold">
                            <p:stCondLst>
                              <p:cond delay="1350"/>
                            </p:stCondLst>
                            <p:childTnLst>
                              <p:par>
                                <p:cTn id="19" presetID="3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par>
                          <p:cTn id="25" fill="hold">
                            <p:stCondLst>
                              <p:cond delay="2350"/>
                            </p:stCondLst>
                            <p:childTnLst>
                              <p:par>
                                <p:cTn id="26" presetID="22" presetClass="entr" presetSubtype="8"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childTnLst>
                          </p:cTn>
                        </p:par>
                        <p:par>
                          <p:cTn id="29" fill="hold">
                            <p:stCondLst>
                              <p:cond delay="2850"/>
                            </p:stCondLst>
                            <p:childTnLst>
                              <p:par>
                                <p:cTn id="30" presetID="22" presetClass="entr" presetSubtype="8"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500"/>
                                        <p:tgtEl>
                                          <p:spTgt spid="55"/>
                                        </p:tgtEl>
                                      </p:cBhvr>
                                    </p:animEffect>
                                  </p:childTnLst>
                                </p:cTn>
                              </p:par>
                            </p:childTnLst>
                          </p:cTn>
                        </p:par>
                        <p:par>
                          <p:cTn id="33" fill="hold">
                            <p:stCondLst>
                              <p:cond delay="3350"/>
                            </p:stCondLst>
                            <p:childTnLst>
                              <p:par>
                                <p:cTn id="34" presetID="22" presetClass="entr" presetSubtype="8"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left)">
                                      <p:cBhvr>
                                        <p:cTn id="3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4B84"/>
        </a:solidFill>
        <a:effectLst/>
      </p:bgPr>
    </p:bg>
    <p:spTree>
      <p:nvGrpSpPr>
        <p:cNvPr id="1" name=""/>
        <p:cNvGrpSpPr/>
        <p:nvPr/>
      </p:nvGrpSpPr>
      <p:grpSpPr>
        <a:xfrm>
          <a:off x="0" y="0"/>
          <a:ext cx="0" cy="0"/>
          <a:chOff x="0" y="0"/>
          <a:chExt cx="0" cy="0"/>
        </a:xfrm>
      </p:grpSpPr>
      <p:pic>
        <p:nvPicPr>
          <p:cNvPr id="46" name="图片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 y="0"/>
            <a:ext cx="11905488" cy="6858000"/>
          </a:xfrm>
          <a:prstGeom prst="rect">
            <a:avLst/>
          </a:prstGeom>
        </p:spPr>
      </p:pic>
      <p:sp>
        <p:nvSpPr>
          <p:cNvPr id="30" name="椭圆 29"/>
          <p:cNvSpPr/>
          <p:nvPr/>
        </p:nvSpPr>
        <p:spPr>
          <a:xfrm>
            <a:off x="1130970" y="2593162"/>
            <a:ext cx="1854192" cy="1898373"/>
          </a:xfrm>
          <a:prstGeom prst="ellipse">
            <a:avLst/>
          </a:prstGeom>
          <a:blipFill>
            <a:blip r:embed="rId4"/>
            <a:stretch>
              <a:fillRect/>
            </a:stretch>
          </a:blipFill>
          <a:ln w="57150">
            <a:solidFill>
              <a:schemeClr val="bg1">
                <a:lumMod val="95000"/>
              </a:schemeClr>
            </a:solid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0125" tIns="60062" rIns="120125" bIns="60062" rtlCol="0" anchor="ctr"/>
          <a:lstStyle/>
          <a:p>
            <a:pPr algn="ctr"/>
            <a:endParaRPr lang="zh-CN" altLang="en-US" dirty="0">
              <a:latin typeface="+mj-ea"/>
              <a:ea typeface="+mj-ea"/>
            </a:endParaRPr>
          </a:p>
        </p:txBody>
      </p:sp>
      <p:grpSp>
        <p:nvGrpSpPr>
          <p:cNvPr id="31" name="组合 30"/>
          <p:cNvGrpSpPr/>
          <p:nvPr/>
        </p:nvGrpSpPr>
        <p:grpSpPr>
          <a:xfrm>
            <a:off x="3779432" y="1700808"/>
            <a:ext cx="3707678" cy="3796023"/>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4" name="组合 33"/>
          <p:cNvGrpSpPr/>
          <p:nvPr/>
        </p:nvGrpSpPr>
        <p:grpSpPr>
          <a:xfrm>
            <a:off x="6289857" y="1739476"/>
            <a:ext cx="812699" cy="832063"/>
            <a:chOff x="304800" y="673100"/>
            <a:chExt cx="4000500" cy="4000500"/>
          </a:xfrm>
          <a:effectLst>
            <a:outerShdw blurRad="317500" dist="1905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a:solidFill>
                  <a:schemeClr val="accent5">
                    <a:lumMod val="50000"/>
                  </a:schemeClr>
                </a:solidFill>
                <a:latin typeface="+mj-ea"/>
                <a:ea typeface="+mj-ea"/>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00" b="1" dirty="0">
                  <a:solidFill>
                    <a:srgbClr val="C30D23"/>
                  </a:solidFill>
                  <a:latin typeface="+mj-ea"/>
                  <a:ea typeface="+mj-ea"/>
                </a:rPr>
                <a:t>1</a:t>
              </a:r>
              <a:endParaRPr lang="zh-CN" altLang="en-US" sz="3300" b="1" dirty="0">
                <a:solidFill>
                  <a:srgbClr val="C30D23"/>
                </a:solidFill>
                <a:latin typeface="+mj-ea"/>
                <a:ea typeface="+mj-ea"/>
              </a:endParaRPr>
            </a:p>
          </p:txBody>
        </p:sp>
      </p:grpSp>
      <p:grpSp>
        <p:nvGrpSpPr>
          <p:cNvPr id="37" name="组合 36"/>
          <p:cNvGrpSpPr/>
          <p:nvPr/>
        </p:nvGrpSpPr>
        <p:grpSpPr>
          <a:xfrm>
            <a:off x="6999838" y="3126317"/>
            <a:ext cx="812699" cy="832063"/>
            <a:chOff x="304800" y="673100"/>
            <a:chExt cx="4000500" cy="4000500"/>
          </a:xfrm>
          <a:effectLst>
            <a:outerShdw blurRad="317500" dist="1905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a:solidFill>
                  <a:schemeClr val="accent5">
                    <a:lumMod val="50000"/>
                  </a:schemeClr>
                </a:solidFill>
                <a:latin typeface="+mj-ea"/>
                <a:ea typeface="+mj-ea"/>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00" b="1" dirty="0">
                  <a:solidFill>
                    <a:srgbClr val="C30D23"/>
                  </a:solidFill>
                  <a:latin typeface="+mj-ea"/>
                  <a:ea typeface="+mj-ea"/>
                </a:rPr>
                <a:t>2</a:t>
              </a:r>
              <a:endParaRPr lang="zh-CN" altLang="en-US" sz="3300" b="1" dirty="0">
                <a:solidFill>
                  <a:srgbClr val="C30D23"/>
                </a:solidFill>
                <a:latin typeface="+mj-ea"/>
                <a:ea typeface="+mj-ea"/>
              </a:endParaRPr>
            </a:p>
          </p:txBody>
        </p:sp>
      </p:grpSp>
      <p:grpSp>
        <p:nvGrpSpPr>
          <p:cNvPr id="40" name="组合 39"/>
          <p:cNvGrpSpPr/>
          <p:nvPr/>
        </p:nvGrpSpPr>
        <p:grpSpPr>
          <a:xfrm>
            <a:off x="6289857" y="4581918"/>
            <a:ext cx="812699" cy="832063"/>
            <a:chOff x="304800" y="673100"/>
            <a:chExt cx="4000500" cy="4000500"/>
          </a:xfrm>
          <a:effectLst>
            <a:outerShdw blurRad="317500" dist="1905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a:solidFill>
                  <a:schemeClr val="accent5">
                    <a:lumMod val="50000"/>
                  </a:schemeClr>
                </a:solidFill>
                <a:latin typeface="+mj-ea"/>
                <a:ea typeface="+mj-ea"/>
              </a:endParaRPr>
            </a:p>
          </p:txBody>
        </p:sp>
        <p:sp>
          <p:nvSpPr>
            <p:cNvPr id="64" name="椭圆 6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00" b="1" dirty="0">
                  <a:solidFill>
                    <a:srgbClr val="C30D23"/>
                  </a:solidFill>
                  <a:latin typeface="+mj-ea"/>
                  <a:ea typeface="+mj-ea"/>
                </a:rPr>
                <a:t>3</a:t>
              </a:r>
              <a:endParaRPr lang="zh-CN" altLang="en-US" sz="3300" b="1" dirty="0">
                <a:solidFill>
                  <a:srgbClr val="C30D23"/>
                </a:solidFill>
                <a:latin typeface="+mj-ea"/>
                <a:ea typeface="+mj-ea"/>
              </a:endParaRPr>
            </a:p>
          </p:txBody>
        </p:sp>
      </p:grpSp>
      <p:sp>
        <p:nvSpPr>
          <p:cNvPr id="66" name="TextBox 16"/>
          <p:cNvSpPr txBox="1"/>
          <p:nvPr/>
        </p:nvSpPr>
        <p:spPr>
          <a:xfrm>
            <a:off x="7456672" y="1777147"/>
            <a:ext cx="2866495" cy="769441"/>
          </a:xfrm>
          <a:prstGeom prst="rect">
            <a:avLst/>
          </a:prstGeom>
          <a:noFill/>
        </p:spPr>
        <p:txBody>
          <a:bodyPr wrap="square" lIns="0" tIns="0" rIns="0" bIns="0" rtlCol="0">
            <a:spAutoFit/>
          </a:bodyPr>
          <a:lstStyle/>
          <a:p>
            <a:pPr algn="just">
              <a:lnSpc>
                <a:spcPts val="1970"/>
              </a:lnSpc>
            </a:pPr>
            <a:r>
              <a:rPr lang="zh-CN" altLang="en-US" sz="130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300" dirty="0">
                <a:solidFill>
                  <a:schemeClr val="bg1"/>
                </a:solidFill>
                <a:latin typeface="微软雅黑" panose="020B0503020204020204" pitchFamily="34" charset="-122"/>
                <a:ea typeface="微软雅黑" panose="020B0503020204020204" pitchFamily="34" charset="-122"/>
              </a:rPr>
              <a:t>……</a:t>
            </a:r>
            <a:r>
              <a:rPr lang="zh-CN" altLang="en-US" sz="1300" dirty="0">
                <a:solidFill>
                  <a:schemeClr val="bg1"/>
                </a:solidFill>
                <a:latin typeface="微软雅黑" panose="020B0503020204020204" pitchFamily="34" charset="-122"/>
                <a:ea typeface="微软雅黑" panose="020B0503020204020204" pitchFamily="34" charset="-122"/>
              </a:rPr>
              <a:t>。</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67" name="TextBox 17"/>
          <p:cNvSpPr txBox="1"/>
          <p:nvPr/>
        </p:nvSpPr>
        <p:spPr>
          <a:xfrm>
            <a:off x="8019459" y="3164226"/>
            <a:ext cx="2866495" cy="769441"/>
          </a:xfrm>
          <a:prstGeom prst="rect">
            <a:avLst/>
          </a:prstGeom>
          <a:noFill/>
        </p:spPr>
        <p:txBody>
          <a:bodyPr wrap="square" lIns="0" tIns="0" rIns="0" bIns="0" rtlCol="0">
            <a:spAutoFit/>
          </a:bodyPr>
          <a:lstStyle/>
          <a:p>
            <a:pPr algn="just">
              <a:lnSpc>
                <a:spcPts val="1970"/>
              </a:lnSpc>
            </a:pPr>
            <a:r>
              <a:rPr lang="zh-CN" altLang="en-US" sz="130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300" dirty="0">
                <a:solidFill>
                  <a:schemeClr val="bg1"/>
                </a:solidFill>
                <a:latin typeface="微软雅黑" panose="020B0503020204020204" pitchFamily="34" charset="-122"/>
                <a:ea typeface="微软雅黑" panose="020B0503020204020204" pitchFamily="34" charset="-122"/>
              </a:rPr>
              <a:t>……</a:t>
            </a:r>
            <a:r>
              <a:rPr lang="zh-CN" altLang="en-US" sz="1300" dirty="0">
                <a:solidFill>
                  <a:schemeClr val="bg1"/>
                </a:solidFill>
                <a:latin typeface="微软雅黑" panose="020B0503020204020204" pitchFamily="34" charset="-122"/>
                <a:ea typeface="微软雅黑" panose="020B0503020204020204" pitchFamily="34" charset="-122"/>
              </a:rPr>
              <a:t>。</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68" name="TextBox 18"/>
          <p:cNvSpPr txBox="1"/>
          <p:nvPr/>
        </p:nvSpPr>
        <p:spPr>
          <a:xfrm>
            <a:off x="7387170" y="4650322"/>
            <a:ext cx="2866495" cy="769441"/>
          </a:xfrm>
          <a:prstGeom prst="rect">
            <a:avLst/>
          </a:prstGeom>
          <a:noFill/>
        </p:spPr>
        <p:txBody>
          <a:bodyPr wrap="square" lIns="0" tIns="0" rIns="0" bIns="0" rtlCol="0">
            <a:spAutoFit/>
          </a:bodyPr>
          <a:lstStyle/>
          <a:p>
            <a:pPr algn="just">
              <a:lnSpc>
                <a:spcPts val="1970"/>
              </a:lnSpc>
            </a:pPr>
            <a:r>
              <a:rPr lang="zh-CN" altLang="en-US" sz="130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300" dirty="0">
                <a:solidFill>
                  <a:schemeClr val="bg1"/>
                </a:solidFill>
                <a:latin typeface="微软雅黑" panose="020B0503020204020204" pitchFamily="34" charset="-122"/>
                <a:ea typeface="微软雅黑" panose="020B0503020204020204" pitchFamily="34" charset="-122"/>
              </a:rPr>
              <a:t>……</a:t>
            </a:r>
            <a:r>
              <a:rPr lang="zh-CN" altLang="en-US" sz="1300" dirty="0">
                <a:solidFill>
                  <a:schemeClr val="bg1"/>
                </a:solidFill>
                <a:latin typeface="微软雅黑" panose="020B0503020204020204" pitchFamily="34" charset="-122"/>
                <a:ea typeface="微软雅黑" panose="020B0503020204020204" pitchFamily="34" charset="-122"/>
              </a:rPr>
              <a:t>。</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69" name="TextBox 19"/>
          <p:cNvSpPr txBox="1"/>
          <p:nvPr/>
        </p:nvSpPr>
        <p:spPr>
          <a:xfrm>
            <a:off x="4413897" y="2618152"/>
            <a:ext cx="2282307" cy="1831181"/>
          </a:xfrm>
          <a:prstGeom prst="rect">
            <a:avLst/>
          </a:prstGeom>
          <a:noFill/>
        </p:spPr>
        <p:txBody>
          <a:bodyPr wrap="square" lIns="0" tIns="0" rIns="0" bIns="0" rtlCol="0">
            <a:spAutoFit/>
          </a:bodyPr>
          <a:lstStyle/>
          <a:p>
            <a:pPr algn="just">
              <a:lnSpc>
                <a:spcPct val="130000"/>
              </a:lnSpc>
            </a:pPr>
            <a:r>
              <a:rPr lang="zh-CN" altLang="en-US"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dirty="0">
                <a:latin typeface="微软雅黑" panose="020B0503020204020204" pitchFamily="34" charset="-122"/>
                <a:ea typeface="微软雅黑" panose="020B0503020204020204" pitchFamily="34" charset="-122"/>
              </a:rPr>
              <a:t>……</a:t>
            </a:r>
          </a:p>
        </p:txBody>
      </p:sp>
      <p:sp>
        <p:nvSpPr>
          <p:cNvPr id="70" name="Half Frame 12"/>
          <p:cNvSpPr/>
          <p:nvPr/>
        </p:nvSpPr>
        <p:spPr>
          <a:xfrm rot="8097294">
            <a:off x="3023417" y="3291252"/>
            <a:ext cx="480335" cy="515568"/>
          </a:xfrm>
          <a:prstGeom prst="halfFrame">
            <a:avLst/>
          </a:prstGeom>
          <a:solidFill>
            <a:srgbClr val="C30D23"/>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42" name="组合 41"/>
          <p:cNvGrpSpPr/>
          <p:nvPr/>
        </p:nvGrpSpPr>
        <p:grpSpPr>
          <a:xfrm>
            <a:off x="343159" y="252262"/>
            <a:ext cx="4142700" cy="584450"/>
            <a:chOff x="4261425" y="611634"/>
            <a:chExt cx="4142700" cy="584449"/>
          </a:xfrm>
        </p:grpSpPr>
        <p:sp>
          <p:nvSpPr>
            <p:cNvPr id="43" name="圆角矩形 42"/>
            <p:cNvSpPr/>
            <p:nvPr/>
          </p:nvSpPr>
          <p:spPr>
            <a:xfrm>
              <a:off x="4261425" y="611634"/>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89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sp>
          <p:nvSpPr>
            <p:cNvPr id="44" name="圆角矩形 43"/>
            <p:cNvSpPr/>
            <p:nvPr/>
          </p:nvSpPr>
          <p:spPr>
            <a:xfrm>
              <a:off x="4282860" y="627605"/>
              <a:ext cx="4088103" cy="551953"/>
            </a:xfrm>
            <a:prstGeom prst="roundRect">
              <a:avLst>
                <a:gd name="adj" fmla="val 50000"/>
              </a:avLst>
            </a:prstGeom>
            <a:gradFill flip="none" rotWithShape="1">
              <a:gsLst>
                <a:gs pos="0">
                  <a:schemeClr val="bg1">
                    <a:lumMod val="89000"/>
                  </a:schemeClr>
                </a:gs>
                <a:gs pos="67000">
                  <a:srgbClr val="F9F9F9"/>
                </a:gs>
              </a:gsLst>
              <a:lin ang="81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grpSp>
      <p:sp>
        <p:nvSpPr>
          <p:cNvPr id="45" name="TextBox 5"/>
          <p:cNvSpPr txBox="1"/>
          <p:nvPr/>
        </p:nvSpPr>
        <p:spPr>
          <a:xfrm>
            <a:off x="813451" y="307760"/>
            <a:ext cx="3046077" cy="523220"/>
          </a:xfrm>
          <a:prstGeom prst="rect">
            <a:avLst/>
          </a:prstGeom>
          <a:noFill/>
        </p:spPr>
        <p:txBody>
          <a:bodyPr wrap="square" rtlCol="0">
            <a:spAutoFit/>
          </a:bodyPr>
          <a:lstStyle/>
          <a:p>
            <a:r>
              <a:rPr lang="zh-CN" altLang="en-US" sz="2800" b="1" dirty="0">
                <a:solidFill>
                  <a:srgbClr val="C30D23"/>
                </a:solidFill>
                <a:latin typeface="方正稚艺_GBK" pitchFamily="65" charset="-122"/>
                <a:ea typeface="方正稚艺_GBK" pitchFamily="65" charset="-122"/>
              </a:rPr>
              <a:t>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5"/>
                                            </p:tgtEl>
                                            <p:attrNameLst>
                                              <p:attrName>ppt_y</p:attrName>
                                            </p:attrNameLst>
                                          </p:cBhvr>
                                          <p:tavLst>
                                            <p:tav tm="0">
                                              <p:val>
                                                <p:strVal val="#ppt_y"/>
                                              </p:val>
                                            </p:tav>
                                            <p:tav tm="100000">
                                              <p:val>
                                                <p:strVal val="#ppt_y"/>
                                              </p:val>
                                            </p:tav>
                                          </p:tavLst>
                                        </p:anim>
                                        <p:anim calcmode="lin" valueType="num">
                                          <p:cBhvr>
                                            <p:cTn id="15"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5"/>
                                            </p:tgtEl>
                                          </p:cBhvr>
                                        </p:animEffect>
                                      </p:childTnLst>
                                    </p:cTn>
                                  </p:par>
                                </p:childTnLst>
                              </p:cTn>
                            </p:par>
                            <p:par>
                              <p:cTn id="18" fill="hold">
                                <p:stCondLst>
                                  <p:cond delay="1350"/>
                                </p:stCondLst>
                                <p:childTnLst>
                                  <p:par>
                                    <p:cTn id="19" presetID="2" presetClass="entr" presetSubtype="8" accel="42000" fill="hold" grpId="0" nodeType="afterEffect" p14:presetBounceEnd="44000">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14:bounceEnd="44000">
                                          <p:cBhvr additive="base">
                                            <p:cTn id="21" dur="1000" fill="hold"/>
                                            <p:tgtEl>
                                              <p:spTgt spid="30"/>
                                            </p:tgtEl>
                                            <p:attrNameLst>
                                              <p:attrName>ppt_x</p:attrName>
                                            </p:attrNameLst>
                                          </p:cBhvr>
                                          <p:tavLst>
                                            <p:tav tm="0">
                                              <p:val>
                                                <p:strVal val="0-#ppt_w/2"/>
                                              </p:val>
                                            </p:tav>
                                            <p:tav tm="100000">
                                              <p:val>
                                                <p:strVal val="#ppt_x"/>
                                              </p:val>
                                            </p:tav>
                                          </p:tavLst>
                                        </p:anim>
                                        <p:anim calcmode="lin" valueType="num" p14:bounceEnd="44000">
                                          <p:cBhvr additive="base">
                                            <p:cTn id="22" dur="1000" fill="hold"/>
                                            <p:tgtEl>
                                              <p:spTgt spid="30"/>
                                            </p:tgtEl>
                                            <p:attrNameLst>
                                              <p:attrName>ppt_y</p:attrName>
                                            </p:attrNameLst>
                                          </p:cBhvr>
                                          <p:tavLst>
                                            <p:tav tm="0">
                                              <p:val>
                                                <p:strVal val="#ppt_y"/>
                                              </p:val>
                                            </p:tav>
                                            <p:tav tm="100000">
                                              <p:val>
                                                <p:strVal val="#ppt_y"/>
                                              </p:val>
                                            </p:tav>
                                          </p:tavLst>
                                        </p:anim>
                                      </p:childTnLst>
                                    </p:cTn>
                                  </p:par>
                                </p:childTnLst>
                              </p:cTn>
                            </p:par>
                            <p:par>
                              <p:cTn id="23" fill="hold">
                                <p:stCondLst>
                                  <p:cond delay="2350"/>
                                </p:stCondLst>
                                <p:childTnLst>
                                  <p:par>
                                    <p:cTn id="24" presetID="22" presetClass="entr" presetSubtype="8" fill="hold"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wipe(left)">
                                          <p:cBhvr>
                                            <p:cTn id="26" dur="500"/>
                                            <p:tgtEl>
                                              <p:spTgt spid="70"/>
                                            </p:tgtEl>
                                          </p:cBhvr>
                                        </p:animEffect>
                                      </p:childTnLst>
                                    </p:cTn>
                                  </p:par>
                                </p:childTnLst>
                              </p:cTn>
                            </p:par>
                            <p:par>
                              <p:cTn id="27" fill="hold">
                                <p:stCondLst>
                                  <p:cond delay="2850"/>
                                </p:stCondLst>
                                <p:childTnLst>
                                  <p:par>
                                    <p:cTn id="28" presetID="2" presetClass="entr" presetSubtype="4" accel="42000" fill="hold" nodeType="afterEffect" p14:presetBounceEnd="44000">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14:bounceEnd="44000">
                                          <p:cBhvr additive="base">
                                            <p:cTn id="30" dur="1000" fill="hold"/>
                                            <p:tgtEl>
                                              <p:spTgt spid="31"/>
                                            </p:tgtEl>
                                            <p:attrNameLst>
                                              <p:attrName>ppt_x</p:attrName>
                                            </p:attrNameLst>
                                          </p:cBhvr>
                                          <p:tavLst>
                                            <p:tav tm="0">
                                              <p:val>
                                                <p:strVal val="#ppt_x"/>
                                              </p:val>
                                            </p:tav>
                                            <p:tav tm="100000">
                                              <p:val>
                                                <p:strVal val="#ppt_x"/>
                                              </p:val>
                                            </p:tav>
                                          </p:tavLst>
                                        </p:anim>
                                        <p:anim calcmode="lin" valueType="num" p14:bounceEnd="44000">
                                          <p:cBhvr additive="base">
                                            <p:cTn id="31" dur="1000" fill="hold"/>
                                            <p:tgtEl>
                                              <p:spTgt spid="31"/>
                                            </p:tgtEl>
                                            <p:attrNameLst>
                                              <p:attrName>ppt_y</p:attrName>
                                            </p:attrNameLst>
                                          </p:cBhvr>
                                          <p:tavLst>
                                            <p:tav tm="0">
                                              <p:val>
                                                <p:strVal val="1+#ppt_h/2"/>
                                              </p:val>
                                            </p:tav>
                                            <p:tav tm="100000">
                                              <p:val>
                                                <p:strVal val="#ppt_y"/>
                                              </p:val>
                                            </p:tav>
                                          </p:tavLst>
                                        </p:anim>
                                      </p:childTnLst>
                                    </p:cTn>
                                  </p:par>
                                </p:childTnLst>
                              </p:cTn>
                            </p:par>
                            <p:par>
                              <p:cTn id="32" fill="hold">
                                <p:stCondLst>
                                  <p:cond delay="3850"/>
                                </p:stCondLst>
                                <p:childTnLst>
                                  <p:par>
                                    <p:cTn id="33" presetID="22" presetClass="entr" presetSubtype="1" fill="hold" grpId="0"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350"/>
                                </p:stCondLst>
                                <p:childTnLst>
                                  <p:par>
                                    <p:cTn id="37" presetID="2" presetClass="entr" presetSubtype="3" accel="52000" fill="hold" nodeType="afterEffect" p14:presetBounceEnd="55000">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14:bounceEnd="55000">
                                          <p:cBhvr additive="base">
                                            <p:cTn id="39" dur="1600" fill="hold"/>
                                            <p:tgtEl>
                                              <p:spTgt spid="34"/>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34"/>
                                            </p:tgtEl>
                                            <p:attrNameLst>
                                              <p:attrName>ppt_y</p:attrName>
                                            </p:attrNameLst>
                                          </p:cBhvr>
                                          <p:tavLst>
                                            <p:tav tm="0">
                                              <p:val>
                                                <p:strVal val="0-#ppt_h/2"/>
                                              </p:val>
                                            </p:tav>
                                            <p:tav tm="100000">
                                              <p:val>
                                                <p:strVal val="#ppt_y"/>
                                              </p:val>
                                            </p:tav>
                                          </p:tavLst>
                                        </p:anim>
                                      </p:childTnLst>
                                    </p:cTn>
                                  </p:par>
                                  <p:par>
                                    <p:cTn id="41" presetID="2" presetClass="entr" presetSubtype="2" accel="52000" fill="hold" nodeType="withEffect" p14:presetBounceEnd="55000">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14:bounceEnd="55000">
                                          <p:cBhvr additive="base">
                                            <p:cTn id="43" dur="1600" fill="hold"/>
                                            <p:tgtEl>
                                              <p:spTgt spid="37"/>
                                            </p:tgtEl>
                                            <p:attrNameLst>
                                              <p:attrName>ppt_x</p:attrName>
                                            </p:attrNameLst>
                                          </p:cBhvr>
                                          <p:tavLst>
                                            <p:tav tm="0">
                                              <p:val>
                                                <p:strVal val="1+#ppt_w/2"/>
                                              </p:val>
                                            </p:tav>
                                            <p:tav tm="100000">
                                              <p:val>
                                                <p:strVal val="#ppt_x"/>
                                              </p:val>
                                            </p:tav>
                                          </p:tavLst>
                                        </p:anim>
                                        <p:anim calcmode="lin" valueType="num" p14:bounceEnd="55000">
                                          <p:cBhvr additive="base">
                                            <p:cTn id="44" dur="1600" fill="hold"/>
                                            <p:tgtEl>
                                              <p:spTgt spid="37"/>
                                            </p:tgtEl>
                                            <p:attrNameLst>
                                              <p:attrName>ppt_y</p:attrName>
                                            </p:attrNameLst>
                                          </p:cBhvr>
                                          <p:tavLst>
                                            <p:tav tm="0">
                                              <p:val>
                                                <p:strVal val="#ppt_y"/>
                                              </p:val>
                                            </p:tav>
                                            <p:tav tm="100000">
                                              <p:val>
                                                <p:strVal val="#ppt_y"/>
                                              </p:val>
                                            </p:tav>
                                          </p:tavLst>
                                        </p:anim>
                                      </p:childTnLst>
                                    </p:cTn>
                                  </p:par>
                                  <p:par>
                                    <p:cTn id="45" presetID="2" presetClass="entr" presetSubtype="6" accel="52000" fill="hold" nodeType="withEffect" p14:presetBounceEnd="55000">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14:bounceEnd="55000">
                                          <p:cBhvr additive="base">
                                            <p:cTn id="47" dur="1600" fill="hold"/>
                                            <p:tgtEl>
                                              <p:spTgt spid="40"/>
                                            </p:tgtEl>
                                            <p:attrNameLst>
                                              <p:attrName>ppt_x</p:attrName>
                                            </p:attrNameLst>
                                          </p:cBhvr>
                                          <p:tavLst>
                                            <p:tav tm="0">
                                              <p:val>
                                                <p:strVal val="1+#ppt_w/2"/>
                                              </p:val>
                                            </p:tav>
                                            <p:tav tm="100000">
                                              <p:val>
                                                <p:strVal val="#ppt_x"/>
                                              </p:val>
                                            </p:tav>
                                          </p:tavLst>
                                        </p:anim>
                                        <p:anim calcmode="lin" valueType="num" p14:bounceEnd="55000">
                                          <p:cBhvr additive="base">
                                            <p:cTn id="48" dur="1600" fill="hold"/>
                                            <p:tgtEl>
                                              <p:spTgt spid="40"/>
                                            </p:tgtEl>
                                            <p:attrNameLst>
                                              <p:attrName>ppt_y</p:attrName>
                                            </p:attrNameLst>
                                          </p:cBhvr>
                                          <p:tavLst>
                                            <p:tav tm="0">
                                              <p:val>
                                                <p:strVal val="1+#ppt_h/2"/>
                                              </p:val>
                                            </p:tav>
                                            <p:tav tm="100000">
                                              <p:val>
                                                <p:strVal val="#ppt_y"/>
                                              </p:val>
                                            </p:tav>
                                          </p:tavLst>
                                        </p:anim>
                                      </p:childTnLst>
                                    </p:cTn>
                                  </p:par>
                                </p:childTnLst>
                              </p:cTn>
                            </p:par>
                            <p:par>
                              <p:cTn id="49" fill="hold">
                                <p:stCondLst>
                                  <p:cond delay="6350"/>
                                </p:stCondLst>
                                <p:childTnLst>
                                  <p:par>
                                    <p:cTn id="50" presetID="22" presetClass="entr" presetSubtype="8"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par>
                                    <p:cTn id="53" presetID="22" presetClass="entr" presetSubtype="8" fill="hold" grpId="0" nodeType="withEffect">
                                      <p:stCondLst>
                                        <p:cond delay="200"/>
                                      </p:stCondLst>
                                      <p:childTnLst>
                                        <p:set>
                                          <p:cBhvr>
                                            <p:cTn id="54" dur="1" fill="hold">
                                              <p:stCondLst>
                                                <p:cond delay="0"/>
                                              </p:stCondLst>
                                            </p:cTn>
                                            <p:tgtEl>
                                              <p:spTgt spid="67"/>
                                            </p:tgtEl>
                                            <p:attrNameLst>
                                              <p:attrName>style.visibility</p:attrName>
                                            </p:attrNameLst>
                                          </p:cBhvr>
                                          <p:to>
                                            <p:strVal val="visible"/>
                                          </p:to>
                                        </p:set>
                                        <p:animEffect transition="in" filter="wipe(left)">
                                          <p:cBhvr>
                                            <p:cTn id="55" dur="500"/>
                                            <p:tgtEl>
                                              <p:spTgt spid="6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68"/>
                                            </p:tgtEl>
                                            <p:attrNameLst>
                                              <p:attrName>style.visibility</p:attrName>
                                            </p:attrNameLst>
                                          </p:cBhvr>
                                          <p:to>
                                            <p:strVal val="visible"/>
                                          </p:to>
                                        </p:set>
                                        <p:animEffect transition="in" filter="wipe(left)">
                                          <p:cBhvr>
                                            <p:cTn id="5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6" grpId="0"/>
          <p:bldP spid="67" grpId="0"/>
          <p:bldP spid="68" grpId="0"/>
          <p:bldP spid="69" grpId="0"/>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5"/>
                                            </p:tgtEl>
                                            <p:attrNameLst>
                                              <p:attrName>ppt_y</p:attrName>
                                            </p:attrNameLst>
                                          </p:cBhvr>
                                          <p:tavLst>
                                            <p:tav tm="0">
                                              <p:val>
                                                <p:strVal val="#ppt_y"/>
                                              </p:val>
                                            </p:tav>
                                            <p:tav tm="100000">
                                              <p:val>
                                                <p:strVal val="#ppt_y"/>
                                              </p:val>
                                            </p:tav>
                                          </p:tavLst>
                                        </p:anim>
                                        <p:anim calcmode="lin" valueType="num">
                                          <p:cBhvr>
                                            <p:cTn id="15"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5"/>
                                            </p:tgtEl>
                                          </p:cBhvr>
                                        </p:animEffect>
                                      </p:childTnLst>
                                    </p:cTn>
                                  </p:par>
                                </p:childTnLst>
                              </p:cTn>
                            </p:par>
                            <p:par>
                              <p:cTn id="18" fill="hold">
                                <p:stCondLst>
                                  <p:cond delay="1350"/>
                                </p:stCondLst>
                                <p:childTnLst>
                                  <p:par>
                                    <p:cTn id="19" presetID="2" presetClass="entr" presetSubtype="8" accel="4200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1000" fill="hold"/>
                                            <p:tgtEl>
                                              <p:spTgt spid="30"/>
                                            </p:tgtEl>
                                            <p:attrNameLst>
                                              <p:attrName>ppt_x</p:attrName>
                                            </p:attrNameLst>
                                          </p:cBhvr>
                                          <p:tavLst>
                                            <p:tav tm="0">
                                              <p:val>
                                                <p:strVal val="0-#ppt_w/2"/>
                                              </p:val>
                                            </p:tav>
                                            <p:tav tm="100000">
                                              <p:val>
                                                <p:strVal val="#ppt_x"/>
                                              </p:val>
                                            </p:tav>
                                          </p:tavLst>
                                        </p:anim>
                                        <p:anim calcmode="lin" valueType="num">
                                          <p:cBhvr additive="base">
                                            <p:cTn id="22" dur="1000" fill="hold"/>
                                            <p:tgtEl>
                                              <p:spTgt spid="30"/>
                                            </p:tgtEl>
                                            <p:attrNameLst>
                                              <p:attrName>ppt_y</p:attrName>
                                            </p:attrNameLst>
                                          </p:cBhvr>
                                          <p:tavLst>
                                            <p:tav tm="0">
                                              <p:val>
                                                <p:strVal val="#ppt_y"/>
                                              </p:val>
                                            </p:tav>
                                            <p:tav tm="100000">
                                              <p:val>
                                                <p:strVal val="#ppt_y"/>
                                              </p:val>
                                            </p:tav>
                                          </p:tavLst>
                                        </p:anim>
                                      </p:childTnLst>
                                    </p:cTn>
                                  </p:par>
                                </p:childTnLst>
                              </p:cTn>
                            </p:par>
                            <p:par>
                              <p:cTn id="23" fill="hold">
                                <p:stCondLst>
                                  <p:cond delay="2350"/>
                                </p:stCondLst>
                                <p:childTnLst>
                                  <p:par>
                                    <p:cTn id="24" presetID="22" presetClass="entr" presetSubtype="8" fill="hold"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wipe(left)">
                                          <p:cBhvr>
                                            <p:cTn id="26" dur="500"/>
                                            <p:tgtEl>
                                              <p:spTgt spid="70"/>
                                            </p:tgtEl>
                                          </p:cBhvr>
                                        </p:animEffect>
                                      </p:childTnLst>
                                    </p:cTn>
                                  </p:par>
                                </p:childTnLst>
                              </p:cTn>
                            </p:par>
                            <p:par>
                              <p:cTn id="27" fill="hold">
                                <p:stCondLst>
                                  <p:cond delay="2850"/>
                                </p:stCondLst>
                                <p:childTnLst>
                                  <p:par>
                                    <p:cTn id="28" presetID="2" presetClass="entr" presetSubtype="4" accel="42000"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1000" fill="hold"/>
                                            <p:tgtEl>
                                              <p:spTgt spid="31"/>
                                            </p:tgtEl>
                                            <p:attrNameLst>
                                              <p:attrName>ppt_x</p:attrName>
                                            </p:attrNameLst>
                                          </p:cBhvr>
                                          <p:tavLst>
                                            <p:tav tm="0">
                                              <p:val>
                                                <p:strVal val="#ppt_x"/>
                                              </p:val>
                                            </p:tav>
                                            <p:tav tm="100000">
                                              <p:val>
                                                <p:strVal val="#ppt_x"/>
                                              </p:val>
                                            </p:tav>
                                          </p:tavLst>
                                        </p:anim>
                                        <p:anim calcmode="lin" valueType="num">
                                          <p:cBhvr additive="base">
                                            <p:cTn id="31" dur="1000" fill="hold"/>
                                            <p:tgtEl>
                                              <p:spTgt spid="31"/>
                                            </p:tgtEl>
                                            <p:attrNameLst>
                                              <p:attrName>ppt_y</p:attrName>
                                            </p:attrNameLst>
                                          </p:cBhvr>
                                          <p:tavLst>
                                            <p:tav tm="0">
                                              <p:val>
                                                <p:strVal val="1+#ppt_h/2"/>
                                              </p:val>
                                            </p:tav>
                                            <p:tav tm="100000">
                                              <p:val>
                                                <p:strVal val="#ppt_y"/>
                                              </p:val>
                                            </p:tav>
                                          </p:tavLst>
                                        </p:anim>
                                      </p:childTnLst>
                                    </p:cTn>
                                  </p:par>
                                </p:childTnLst>
                              </p:cTn>
                            </p:par>
                            <p:par>
                              <p:cTn id="32" fill="hold">
                                <p:stCondLst>
                                  <p:cond delay="3850"/>
                                </p:stCondLst>
                                <p:childTnLst>
                                  <p:par>
                                    <p:cTn id="33" presetID="22" presetClass="entr" presetSubtype="1" fill="hold" grpId="0"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350"/>
                                </p:stCondLst>
                                <p:childTnLst>
                                  <p:par>
                                    <p:cTn id="37" presetID="2" presetClass="entr" presetSubtype="3" accel="5200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600" fill="hold"/>
                                            <p:tgtEl>
                                              <p:spTgt spid="34"/>
                                            </p:tgtEl>
                                            <p:attrNameLst>
                                              <p:attrName>ppt_x</p:attrName>
                                            </p:attrNameLst>
                                          </p:cBhvr>
                                          <p:tavLst>
                                            <p:tav tm="0">
                                              <p:val>
                                                <p:strVal val="1+#ppt_w/2"/>
                                              </p:val>
                                            </p:tav>
                                            <p:tav tm="100000">
                                              <p:val>
                                                <p:strVal val="#ppt_x"/>
                                              </p:val>
                                            </p:tav>
                                          </p:tavLst>
                                        </p:anim>
                                        <p:anim calcmode="lin" valueType="num">
                                          <p:cBhvr additive="base">
                                            <p:cTn id="40" dur="1600" fill="hold"/>
                                            <p:tgtEl>
                                              <p:spTgt spid="34"/>
                                            </p:tgtEl>
                                            <p:attrNameLst>
                                              <p:attrName>ppt_y</p:attrName>
                                            </p:attrNameLst>
                                          </p:cBhvr>
                                          <p:tavLst>
                                            <p:tav tm="0">
                                              <p:val>
                                                <p:strVal val="0-#ppt_h/2"/>
                                              </p:val>
                                            </p:tav>
                                            <p:tav tm="100000">
                                              <p:val>
                                                <p:strVal val="#ppt_y"/>
                                              </p:val>
                                            </p:tav>
                                          </p:tavLst>
                                        </p:anim>
                                      </p:childTnLst>
                                    </p:cTn>
                                  </p:par>
                                  <p:par>
                                    <p:cTn id="41" presetID="2" presetClass="entr" presetSubtype="2" accel="5200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1600" fill="hold"/>
                                            <p:tgtEl>
                                              <p:spTgt spid="37"/>
                                            </p:tgtEl>
                                            <p:attrNameLst>
                                              <p:attrName>ppt_x</p:attrName>
                                            </p:attrNameLst>
                                          </p:cBhvr>
                                          <p:tavLst>
                                            <p:tav tm="0">
                                              <p:val>
                                                <p:strVal val="1+#ppt_w/2"/>
                                              </p:val>
                                            </p:tav>
                                            <p:tav tm="100000">
                                              <p:val>
                                                <p:strVal val="#ppt_x"/>
                                              </p:val>
                                            </p:tav>
                                          </p:tavLst>
                                        </p:anim>
                                        <p:anim calcmode="lin" valueType="num">
                                          <p:cBhvr additive="base">
                                            <p:cTn id="44" dur="1600" fill="hold"/>
                                            <p:tgtEl>
                                              <p:spTgt spid="37"/>
                                            </p:tgtEl>
                                            <p:attrNameLst>
                                              <p:attrName>ppt_y</p:attrName>
                                            </p:attrNameLst>
                                          </p:cBhvr>
                                          <p:tavLst>
                                            <p:tav tm="0">
                                              <p:val>
                                                <p:strVal val="#ppt_y"/>
                                              </p:val>
                                            </p:tav>
                                            <p:tav tm="100000">
                                              <p:val>
                                                <p:strVal val="#ppt_y"/>
                                              </p:val>
                                            </p:tav>
                                          </p:tavLst>
                                        </p:anim>
                                      </p:childTnLst>
                                    </p:cTn>
                                  </p:par>
                                  <p:par>
                                    <p:cTn id="45" presetID="2" presetClass="entr" presetSubtype="6" accel="5200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1600" fill="hold"/>
                                            <p:tgtEl>
                                              <p:spTgt spid="40"/>
                                            </p:tgtEl>
                                            <p:attrNameLst>
                                              <p:attrName>ppt_x</p:attrName>
                                            </p:attrNameLst>
                                          </p:cBhvr>
                                          <p:tavLst>
                                            <p:tav tm="0">
                                              <p:val>
                                                <p:strVal val="1+#ppt_w/2"/>
                                              </p:val>
                                            </p:tav>
                                            <p:tav tm="100000">
                                              <p:val>
                                                <p:strVal val="#ppt_x"/>
                                              </p:val>
                                            </p:tav>
                                          </p:tavLst>
                                        </p:anim>
                                        <p:anim calcmode="lin" valueType="num">
                                          <p:cBhvr additive="base">
                                            <p:cTn id="48" dur="1600" fill="hold"/>
                                            <p:tgtEl>
                                              <p:spTgt spid="40"/>
                                            </p:tgtEl>
                                            <p:attrNameLst>
                                              <p:attrName>ppt_y</p:attrName>
                                            </p:attrNameLst>
                                          </p:cBhvr>
                                          <p:tavLst>
                                            <p:tav tm="0">
                                              <p:val>
                                                <p:strVal val="1+#ppt_h/2"/>
                                              </p:val>
                                            </p:tav>
                                            <p:tav tm="100000">
                                              <p:val>
                                                <p:strVal val="#ppt_y"/>
                                              </p:val>
                                            </p:tav>
                                          </p:tavLst>
                                        </p:anim>
                                      </p:childTnLst>
                                    </p:cTn>
                                  </p:par>
                                </p:childTnLst>
                              </p:cTn>
                            </p:par>
                            <p:par>
                              <p:cTn id="49" fill="hold">
                                <p:stCondLst>
                                  <p:cond delay="6350"/>
                                </p:stCondLst>
                                <p:childTnLst>
                                  <p:par>
                                    <p:cTn id="50" presetID="22" presetClass="entr" presetSubtype="8"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par>
                                    <p:cTn id="53" presetID="22" presetClass="entr" presetSubtype="8" fill="hold" grpId="0" nodeType="withEffect">
                                      <p:stCondLst>
                                        <p:cond delay="200"/>
                                      </p:stCondLst>
                                      <p:childTnLst>
                                        <p:set>
                                          <p:cBhvr>
                                            <p:cTn id="54" dur="1" fill="hold">
                                              <p:stCondLst>
                                                <p:cond delay="0"/>
                                              </p:stCondLst>
                                            </p:cTn>
                                            <p:tgtEl>
                                              <p:spTgt spid="67"/>
                                            </p:tgtEl>
                                            <p:attrNameLst>
                                              <p:attrName>style.visibility</p:attrName>
                                            </p:attrNameLst>
                                          </p:cBhvr>
                                          <p:to>
                                            <p:strVal val="visible"/>
                                          </p:to>
                                        </p:set>
                                        <p:animEffect transition="in" filter="wipe(left)">
                                          <p:cBhvr>
                                            <p:cTn id="55" dur="500"/>
                                            <p:tgtEl>
                                              <p:spTgt spid="6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68"/>
                                            </p:tgtEl>
                                            <p:attrNameLst>
                                              <p:attrName>style.visibility</p:attrName>
                                            </p:attrNameLst>
                                          </p:cBhvr>
                                          <p:to>
                                            <p:strVal val="visible"/>
                                          </p:to>
                                        </p:set>
                                        <p:animEffect transition="in" filter="wipe(left)">
                                          <p:cBhvr>
                                            <p:cTn id="5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6" grpId="0"/>
          <p:bldP spid="67" grpId="0"/>
          <p:bldP spid="68" grpId="0"/>
          <p:bldP spid="69" grpId="0"/>
          <p:bldP spid="45"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 y="2185"/>
            <a:ext cx="11905488" cy="685363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2613" y="1618425"/>
            <a:ext cx="10058400" cy="3258029"/>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855" y="-287750"/>
            <a:ext cx="5762761" cy="5762761"/>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832" y="548680"/>
            <a:ext cx="7367362" cy="6012941"/>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56986" y="1468940"/>
            <a:ext cx="533083" cy="646639"/>
          </a:xfrm>
          <a:prstGeom prst="rect">
            <a:avLst/>
          </a:prstGeom>
        </p:spPr>
      </p:pic>
      <p:pic>
        <p:nvPicPr>
          <p:cNvPr id="23" name="图片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9887" y="1402663"/>
            <a:ext cx="288032" cy="349388"/>
          </a:xfrm>
          <a:prstGeom prst="rect">
            <a:avLst/>
          </a:prstGeom>
        </p:spPr>
      </p:pic>
      <p:pic>
        <p:nvPicPr>
          <p:cNvPr id="24" name="图片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4866" y="2244243"/>
            <a:ext cx="576064" cy="698776"/>
          </a:xfrm>
          <a:prstGeom prst="rect">
            <a:avLst/>
          </a:prstGeom>
        </p:spPr>
      </p:pic>
      <p:pic>
        <p:nvPicPr>
          <p:cNvPr id="26" name="图片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6482" y="3976357"/>
            <a:ext cx="748895" cy="908423"/>
          </a:xfrm>
          <a:prstGeom prst="rect">
            <a:avLst/>
          </a:prstGeom>
        </p:spPr>
      </p:pic>
      <p:pic>
        <p:nvPicPr>
          <p:cNvPr id="27" name="图片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08286" y="369575"/>
            <a:ext cx="1008112" cy="1222858"/>
          </a:xfrm>
          <a:prstGeom prst="rect">
            <a:avLst/>
          </a:prstGeom>
        </p:spPr>
      </p:pic>
      <p:grpSp>
        <p:nvGrpSpPr>
          <p:cNvPr id="18" name="组合 17"/>
          <p:cNvGrpSpPr/>
          <p:nvPr/>
        </p:nvGrpSpPr>
        <p:grpSpPr>
          <a:xfrm>
            <a:off x="8043738" y="4779522"/>
            <a:ext cx="2929204" cy="2008103"/>
            <a:chOff x="8043738" y="4779522"/>
            <a:chExt cx="2929204" cy="2008103"/>
          </a:xfrm>
        </p:grpSpPr>
        <p:pic>
          <p:nvPicPr>
            <p:cNvPr id="16" name="图片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43738" y="4779522"/>
              <a:ext cx="1568136" cy="1978053"/>
            </a:xfrm>
            <a:prstGeom prst="rect">
              <a:avLst/>
            </a:prstGeom>
          </p:spPr>
        </p:pic>
        <p:pic>
          <p:nvPicPr>
            <p:cNvPr id="31" name="图片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71930" y="5272664"/>
              <a:ext cx="1201012" cy="1514961"/>
            </a:xfrm>
            <a:prstGeom prst="rect">
              <a:avLst/>
            </a:prstGeom>
          </p:spPr>
        </p:pic>
      </p:grpSp>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21909" y="1397401"/>
            <a:ext cx="1780870" cy="246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74037" y="2882584"/>
            <a:ext cx="1900907" cy="173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03578" y="3979635"/>
            <a:ext cx="1483861" cy="45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170113" y="3979635"/>
            <a:ext cx="1483861" cy="45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8171762" y="4009802"/>
            <a:ext cx="1454244" cy="369332"/>
          </a:xfrm>
          <a:prstGeom prst="rect">
            <a:avLst/>
          </a:prstGeom>
          <a:noFill/>
        </p:spPr>
        <p:txBody>
          <a:bodyPr wrap="none" rtlCol="0">
            <a:spAutoFit/>
          </a:bodyPr>
          <a:lstStyle/>
          <a:p>
            <a:r>
              <a:rPr lang="zh-CN" altLang="en-US" b="1" dirty="0">
                <a:solidFill>
                  <a:schemeClr val="bg1"/>
                </a:solidFill>
                <a:latin typeface="汉仪长艺体简" pitchFamily="49" charset="-122"/>
                <a:ea typeface="汉仪长艺体简" pitchFamily="49" charset="-122"/>
              </a:rPr>
              <a:t>中 华 团 圆</a:t>
            </a:r>
          </a:p>
        </p:txBody>
      </p:sp>
      <p:sp>
        <p:nvSpPr>
          <p:cNvPr id="1036" name="TextBox 1035"/>
          <p:cNvSpPr txBox="1"/>
          <p:nvPr/>
        </p:nvSpPr>
        <p:spPr>
          <a:xfrm>
            <a:off x="6611929" y="4000901"/>
            <a:ext cx="1454244" cy="369332"/>
          </a:xfrm>
          <a:prstGeom prst="rect">
            <a:avLst/>
          </a:prstGeom>
          <a:noFill/>
        </p:spPr>
        <p:txBody>
          <a:bodyPr wrap="none" rtlCol="0">
            <a:spAutoFit/>
          </a:bodyPr>
          <a:lstStyle/>
          <a:p>
            <a:r>
              <a:rPr lang="zh-CN" altLang="en-US" b="1" dirty="0">
                <a:solidFill>
                  <a:schemeClr val="bg1"/>
                </a:solidFill>
                <a:latin typeface="汉仪长艺体简" pitchFamily="49" charset="-122"/>
                <a:ea typeface="汉仪长艺体简" pitchFamily="49" charset="-122"/>
              </a:rPr>
              <a:t>万 家 邀 月</a:t>
            </a:r>
          </a:p>
        </p:txBody>
      </p:sp>
      <p:sp>
        <p:nvSpPr>
          <p:cNvPr id="38" name="TextBox 37"/>
          <p:cNvSpPr txBox="1"/>
          <p:nvPr/>
        </p:nvSpPr>
        <p:spPr>
          <a:xfrm>
            <a:off x="6731768" y="3563724"/>
            <a:ext cx="2723823" cy="369332"/>
          </a:xfrm>
          <a:prstGeom prst="rect">
            <a:avLst/>
          </a:prstGeom>
          <a:noFill/>
        </p:spPr>
        <p:txBody>
          <a:bodyPr wrap="none" rtlCol="0">
            <a:spAutoFit/>
          </a:bodyPr>
          <a:lstStyle/>
          <a:p>
            <a:r>
              <a:rPr lang="zh-CN" altLang="en-US" b="1" dirty="0">
                <a:solidFill>
                  <a:schemeClr val="bg2">
                    <a:lumMod val="10000"/>
                  </a:schemeClr>
                </a:solidFill>
                <a:latin typeface="汉仪长艺体简" pitchFamily="49" charset="-122"/>
                <a:ea typeface="汉仪长艺体简" pitchFamily="49" charset="-122"/>
              </a:rPr>
              <a:t>但愿人长久  千里共婵娟</a:t>
            </a:r>
          </a:p>
        </p:txBody>
      </p:sp>
      <p:pic>
        <p:nvPicPr>
          <p:cNvPr id="17" name="图片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8663558" flipH="1">
            <a:off x="5234540" y="1345440"/>
            <a:ext cx="1132329" cy="12018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2"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42"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53" presetClass="entr" presetSubtype="16"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0"/>
                            </p:stCondLst>
                            <p:childTnLst>
                              <p:par>
                                <p:cTn id="46" presetID="42" presetClass="entr" presetSubtype="0"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childTnLst>
                          </p:cTn>
                        </p:par>
                        <p:par>
                          <p:cTn id="51" fill="hold">
                            <p:stCondLst>
                              <p:cond delay="6000"/>
                            </p:stCondLst>
                            <p:childTnLst>
                              <p:par>
                                <p:cTn id="52" presetID="22" presetClass="entr" presetSubtype="1" fill="hold" nodeType="afterEffect">
                                  <p:stCondLst>
                                    <p:cond delay="0"/>
                                  </p:stCondLst>
                                  <p:childTnLst>
                                    <p:set>
                                      <p:cBhvr>
                                        <p:cTn id="53" dur="1" fill="hold">
                                          <p:stCondLst>
                                            <p:cond delay="0"/>
                                          </p:stCondLst>
                                        </p:cTn>
                                        <p:tgtEl>
                                          <p:spTgt spid="1028"/>
                                        </p:tgtEl>
                                        <p:attrNameLst>
                                          <p:attrName>style.visibility</p:attrName>
                                        </p:attrNameLst>
                                      </p:cBhvr>
                                      <p:to>
                                        <p:strVal val="visible"/>
                                      </p:to>
                                    </p:set>
                                    <p:animEffect transition="in" filter="wipe(up)">
                                      <p:cBhvr>
                                        <p:cTn id="54" dur="500"/>
                                        <p:tgtEl>
                                          <p:spTgt spid="1028"/>
                                        </p:tgtEl>
                                      </p:cBhvr>
                                    </p:animEffect>
                                  </p:childTnLst>
                                </p:cTn>
                              </p:par>
                            </p:childTnLst>
                          </p:cTn>
                        </p:par>
                        <p:par>
                          <p:cTn id="55" fill="hold">
                            <p:stCondLst>
                              <p:cond delay="6500"/>
                            </p:stCondLst>
                            <p:childTnLst>
                              <p:par>
                                <p:cTn id="56" presetID="53" presetClass="entr" presetSubtype="16" fill="hold" nodeType="afterEffect">
                                  <p:stCondLst>
                                    <p:cond delay="0"/>
                                  </p:stCondLst>
                                  <p:childTnLst>
                                    <p:set>
                                      <p:cBhvr>
                                        <p:cTn id="57" dur="1" fill="hold">
                                          <p:stCondLst>
                                            <p:cond delay="0"/>
                                          </p:stCondLst>
                                        </p:cTn>
                                        <p:tgtEl>
                                          <p:spTgt spid="1029"/>
                                        </p:tgtEl>
                                        <p:attrNameLst>
                                          <p:attrName>style.visibility</p:attrName>
                                        </p:attrNameLst>
                                      </p:cBhvr>
                                      <p:to>
                                        <p:strVal val="visible"/>
                                      </p:to>
                                    </p:set>
                                    <p:anim calcmode="lin" valueType="num">
                                      <p:cBhvr>
                                        <p:cTn id="58" dur="500" fill="hold"/>
                                        <p:tgtEl>
                                          <p:spTgt spid="1029"/>
                                        </p:tgtEl>
                                        <p:attrNameLst>
                                          <p:attrName>ppt_w</p:attrName>
                                        </p:attrNameLst>
                                      </p:cBhvr>
                                      <p:tavLst>
                                        <p:tav tm="0">
                                          <p:val>
                                            <p:fltVal val="0"/>
                                          </p:val>
                                        </p:tav>
                                        <p:tav tm="100000">
                                          <p:val>
                                            <p:strVal val="#ppt_w"/>
                                          </p:val>
                                        </p:tav>
                                      </p:tavLst>
                                    </p:anim>
                                    <p:anim calcmode="lin" valueType="num">
                                      <p:cBhvr>
                                        <p:cTn id="59" dur="500" fill="hold"/>
                                        <p:tgtEl>
                                          <p:spTgt spid="1029"/>
                                        </p:tgtEl>
                                        <p:attrNameLst>
                                          <p:attrName>ppt_h</p:attrName>
                                        </p:attrNameLst>
                                      </p:cBhvr>
                                      <p:tavLst>
                                        <p:tav tm="0">
                                          <p:val>
                                            <p:fltVal val="0"/>
                                          </p:val>
                                        </p:tav>
                                        <p:tav tm="100000">
                                          <p:val>
                                            <p:strVal val="#ppt_h"/>
                                          </p:val>
                                        </p:tav>
                                      </p:tavLst>
                                    </p:anim>
                                    <p:animEffect transition="in" filter="fade">
                                      <p:cBhvr>
                                        <p:cTn id="60" dur="500"/>
                                        <p:tgtEl>
                                          <p:spTgt spid="1029"/>
                                        </p:tgtEl>
                                      </p:cBhvr>
                                    </p:animEffect>
                                  </p:childTnLst>
                                </p:cTn>
                              </p:par>
                            </p:childTnLst>
                          </p:cTn>
                        </p:par>
                        <p:par>
                          <p:cTn id="61" fill="hold">
                            <p:stCondLst>
                              <p:cond delay="700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38"/>
                                        </p:tgtEl>
                                        <p:attrNameLst>
                                          <p:attrName>ppt_y</p:attrName>
                                        </p:attrNameLst>
                                      </p:cBhvr>
                                      <p:tavLst>
                                        <p:tav tm="0">
                                          <p:val>
                                            <p:strVal val="#ppt_y"/>
                                          </p:val>
                                        </p:tav>
                                        <p:tav tm="100000">
                                          <p:val>
                                            <p:strVal val="#ppt_y"/>
                                          </p:val>
                                        </p:tav>
                                      </p:tavLst>
                                    </p:anim>
                                    <p:anim calcmode="lin" valueType="num">
                                      <p:cBhvr>
                                        <p:cTn id="66"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38"/>
                                        </p:tgtEl>
                                      </p:cBhvr>
                                    </p:animEffect>
                                  </p:childTnLst>
                                </p:cTn>
                              </p:par>
                            </p:childTnLst>
                          </p:cTn>
                        </p:par>
                        <p:par>
                          <p:cTn id="69" fill="hold">
                            <p:stCondLst>
                              <p:cond delay="6050"/>
                            </p:stCondLst>
                            <p:childTnLst>
                              <p:par>
                                <p:cTn id="70" presetID="2" presetClass="entr" presetSubtype="9" fill="hold" nodeType="afterEffect">
                                  <p:stCondLst>
                                    <p:cond delay="0"/>
                                  </p:stCondLst>
                                  <p:childTnLst>
                                    <p:set>
                                      <p:cBhvr>
                                        <p:cTn id="71" dur="1" fill="hold">
                                          <p:stCondLst>
                                            <p:cond delay="0"/>
                                          </p:stCondLst>
                                        </p:cTn>
                                        <p:tgtEl>
                                          <p:spTgt spid="1030"/>
                                        </p:tgtEl>
                                        <p:attrNameLst>
                                          <p:attrName>style.visibility</p:attrName>
                                        </p:attrNameLst>
                                      </p:cBhvr>
                                      <p:to>
                                        <p:strVal val="visible"/>
                                      </p:to>
                                    </p:set>
                                    <p:anim calcmode="lin" valueType="num">
                                      <p:cBhvr additive="base">
                                        <p:cTn id="72" dur="500" fill="hold"/>
                                        <p:tgtEl>
                                          <p:spTgt spid="1030"/>
                                        </p:tgtEl>
                                        <p:attrNameLst>
                                          <p:attrName>ppt_x</p:attrName>
                                        </p:attrNameLst>
                                      </p:cBhvr>
                                      <p:tavLst>
                                        <p:tav tm="0">
                                          <p:val>
                                            <p:strVal val="0-#ppt_w/2"/>
                                          </p:val>
                                        </p:tav>
                                        <p:tav tm="100000">
                                          <p:val>
                                            <p:strVal val="#ppt_x"/>
                                          </p:val>
                                        </p:tav>
                                      </p:tavLst>
                                    </p:anim>
                                    <p:anim calcmode="lin" valueType="num">
                                      <p:cBhvr additive="base">
                                        <p:cTn id="73" dur="500" fill="hold"/>
                                        <p:tgtEl>
                                          <p:spTgt spid="1030"/>
                                        </p:tgtEl>
                                        <p:attrNameLst>
                                          <p:attrName>ppt_y</p:attrName>
                                        </p:attrNameLst>
                                      </p:cBhvr>
                                      <p:tavLst>
                                        <p:tav tm="0">
                                          <p:val>
                                            <p:strVal val="0-#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036"/>
                                        </p:tgtEl>
                                        <p:attrNameLst>
                                          <p:attrName>style.visibility</p:attrName>
                                        </p:attrNameLst>
                                      </p:cBhvr>
                                      <p:to>
                                        <p:strVal val="visible"/>
                                      </p:to>
                                    </p:set>
                                    <p:anim calcmode="lin" valueType="num">
                                      <p:cBhvr additive="base">
                                        <p:cTn id="76" dur="500" fill="hold"/>
                                        <p:tgtEl>
                                          <p:spTgt spid="1036"/>
                                        </p:tgtEl>
                                        <p:attrNameLst>
                                          <p:attrName>ppt_x</p:attrName>
                                        </p:attrNameLst>
                                      </p:cBhvr>
                                      <p:tavLst>
                                        <p:tav tm="0">
                                          <p:val>
                                            <p:strVal val="#ppt_x"/>
                                          </p:val>
                                        </p:tav>
                                        <p:tav tm="100000">
                                          <p:val>
                                            <p:strVal val="#ppt_x"/>
                                          </p:val>
                                        </p:tav>
                                      </p:tavLst>
                                    </p:anim>
                                    <p:anim calcmode="lin" valueType="num">
                                      <p:cBhvr additive="base">
                                        <p:cTn id="77" dur="500" fill="hold"/>
                                        <p:tgtEl>
                                          <p:spTgt spid="1036"/>
                                        </p:tgtEl>
                                        <p:attrNameLst>
                                          <p:attrName>ppt_y</p:attrName>
                                        </p:attrNameLst>
                                      </p:cBhvr>
                                      <p:tavLst>
                                        <p:tav tm="0">
                                          <p:val>
                                            <p:strVal val="1+#ppt_h/2"/>
                                          </p:val>
                                        </p:tav>
                                        <p:tav tm="100000">
                                          <p:val>
                                            <p:strVal val="#ppt_y"/>
                                          </p:val>
                                        </p:tav>
                                      </p:tavLst>
                                    </p:anim>
                                  </p:childTnLst>
                                </p:cTn>
                              </p:par>
                            </p:childTnLst>
                          </p:cTn>
                        </p:par>
                        <p:par>
                          <p:cTn id="78" fill="hold">
                            <p:stCondLst>
                              <p:cond delay="6550"/>
                            </p:stCondLst>
                            <p:childTnLst>
                              <p:par>
                                <p:cTn id="79" presetID="2" presetClass="entr" presetSubtype="3" fill="hold"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500" fill="hold"/>
                                        <p:tgtEl>
                                          <p:spTgt spid="36"/>
                                        </p:tgtEl>
                                        <p:attrNameLst>
                                          <p:attrName>ppt_x</p:attrName>
                                        </p:attrNameLst>
                                      </p:cBhvr>
                                      <p:tavLst>
                                        <p:tav tm="0">
                                          <p:val>
                                            <p:strVal val="1+#ppt_w/2"/>
                                          </p:val>
                                        </p:tav>
                                        <p:tav tm="100000">
                                          <p:val>
                                            <p:strVal val="#ppt_x"/>
                                          </p:val>
                                        </p:tav>
                                      </p:tavLst>
                                    </p:anim>
                                    <p:anim calcmode="lin" valueType="num">
                                      <p:cBhvr additive="base">
                                        <p:cTn id="82" dur="500" fill="hold"/>
                                        <p:tgtEl>
                                          <p:spTgt spid="36"/>
                                        </p:tgtEl>
                                        <p:attrNameLst>
                                          <p:attrName>ppt_y</p:attrName>
                                        </p:attrNameLst>
                                      </p:cBhvr>
                                      <p:tavLst>
                                        <p:tav tm="0">
                                          <p:val>
                                            <p:strVal val="0-#ppt_h/2"/>
                                          </p:val>
                                        </p:tav>
                                        <p:tav tm="100000">
                                          <p:val>
                                            <p:strVal val="#ppt_y"/>
                                          </p:val>
                                        </p:tav>
                                      </p:tavLst>
                                    </p:anim>
                                  </p:childTnLst>
                                </p:cTn>
                              </p:par>
                              <p:par>
                                <p:cTn id="83" presetID="2" presetClass="entr" presetSubtype="6"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500" fill="hold"/>
                                        <p:tgtEl>
                                          <p:spTgt spid="37"/>
                                        </p:tgtEl>
                                        <p:attrNameLst>
                                          <p:attrName>ppt_x</p:attrName>
                                        </p:attrNameLst>
                                      </p:cBhvr>
                                      <p:tavLst>
                                        <p:tav tm="0">
                                          <p:val>
                                            <p:strVal val="1+#ppt_w/2"/>
                                          </p:val>
                                        </p:tav>
                                        <p:tav tm="100000">
                                          <p:val>
                                            <p:strVal val="#ppt_x"/>
                                          </p:val>
                                        </p:tav>
                                      </p:tavLst>
                                    </p:anim>
                                    <p:anim calcmode="lin" valueType="num">
                                      <p:cBhvr additive="base">
                                        <p:cTn id="86" dur="500" fill="hold"/>
                                        <p:tgtEl>
                                          <p:spTgt spid="37"/>
                                        </p:tgtEl>
                                        <p:attrNameLst>
                                          <p:attrName>ppt_y</p:attrName>
                                        </p:attrNameLst>
                                      </p:cBhvr>
                                      <p:tavLst>
                                        <p:tav tm="0">
                                          <p:val>
                                            <p:strVal val="1+#ppt_h/2"/>
                                          </p:val>
                                        </p:tav>
                                        <p:tav tm="100000">
                                          <p:val>
                                            <p:strVal val="#ppt_y"/>
                                          </p:val>
                                        </p:tav>
                                      </p:tavLst>
                                    </p:anim>
                                  </p:childTnLst>
                                </p:cTn>
                              </p:par>
                            </p:childTnLst>
                          </p:cTn>
                        </p:par>
                        <p:par>
                          <p:cTn id="87" fill="hold">
                            <p:stCondLst>
                              <p:cond delay="7050"/>
                            </p:stCondLst>
                            <p:childTnLst>
                              <p:par>
                                <p:cTn id="88" presetID="22" presetClass="entr" presetSubtype="4" fill="hold" nodeType="after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wipe(down)">
                                      <p:cBhvr>
                                        <p:cTn id="90" dur="500"/>
                                        <p:tgtEl>
                                          <p:spTgt spid="18"/>
                                        </p:tgtEl>
                                      </p:cBhvr>
                                    </p:animEffect>
                                  </p:childTnLst>
                                </p:cTn>
                              </p:par>
                            </p:childTnLst>
                          </p:cTn>
                        </p:par>
                        <p:par>
                          <p:cTn id="91" fill="hold">
                            <p:stCondLst>
                              <p:cond delay="7550"/>
                            </p:stCondLst>
                            <p:childTnLst>
                              <p:par>
                                <p:cTn id="92" presetID="26" presetClass="emph" presetSubtype="0" fill="hold" nodeType="afterEffect">
                                  <p:stCondLst>
                                    <p:cond delay="0"/>
                                  </p:stCondLst>
                                  <p:childTnLst>
                                    <p:animEffect transition="out" filter="fade">
                                      <p:cBhvr>
                                        <p:cTn id="93" dur="500" tmFilter="0, 0; .2, .5; .8, .5; 1, 0"/>
                                        <p:tgtEl>
                                          <p:spTgt spid="13"/>
                                        </p:tgtEl>
                                      </p:cBhvr>
                                    </p:animEffect>
                                    <p:animScale>
                                      <p:cBhvr>
                                        <p:cTn id="94" dur="250" autoRev="1" fill="hold"/>
                                        <p:tgtEl>
                                          <p:spTgt spid="13"/>
                                        </p:tgtEl>
                                      </p:cBhvr>
                                      <p:by x="105000" y="105000"/>
                                    </p:animScale>
                                  </p:childTnLst>
                                </p:cTn>
                              </p:par>
                              <p:par>
                                <p:cTn id="95" presetID="26" presetClass="emph" presetSubtype="0" fill="hold" nodeType="withEffect">
                                  <p:stCondLst>
                                    <p:cond delay="0"/>
                                  </p:stCondLst>
                                  <p:childTnLst>
                                    <p:animEffect transition="out" filter="fade">
                                      <p:cBhvr>
                                        <p:cTn id="96" dur="500" tmFilter="0, 0; .2, .5; .8, .5; 1, 0"/>
                                        <p:tgtEl>
                                          <p:spTgt spid="1028"/>
                                        </p:tgtEl>
                                      </p:cBhvr>
                                    </p:animEffect>
                                    <p:animScale>
                                      <p:cBhvr>
                                        <p:cTn id="97" dur="250" autoRev="1" fill="hold"/>
                                        <p:tgtEl>
                                          <p:spTgt spid="1028"/>
                                        </p:tgtEl>
                                      </p:cBhvr>
                                      <p:by x="105000" y="105000"/>
                                    </p:animScale>
                                  </p:childTnLst>
                                </p:cTn>
                              </p:par>
                              <p:par>
                                <p:cTn id="98" presetID="26" presetClass="emph" presetSubtype="0" fill="hold" nodeType="withEffect">
                                  <p:stCondLst>
                                    <p:cond delay="0"/>
                                  </p:stCondLst>
                                  <p:childTnLst>
                                    <p:animEffect transition="out" filter="fade">
                                      <p:cBhvr>
                                        <p:cTn id="99" dur="500" tmFilter="0, 0; .2, .5; .8, .5; 1, 0"/>
                                        <p:tgtEl>
                                          <p:spTgt spid="1029"/>
                                        </p:tgtEl>
                                      </p:cBhvr>
                                    </p:animEffect>
                                    <p:animScale>
                                      <p:cBhvr>
                                        <p:cTn id="100" dur="250" autoRev="1" fill="hold"/>
                                        <p:tgtEl>
                                          <p:spTgt spid="10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036"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 y="2185"/>
            <a:ext cx="11905488" cy="6853630"/>
          </a:xfrm>
          <a:prstGeom prst="rect">
            <a:avLst/>
          </a:prstGeom>
        </p:spPr>
      </p:pic>
      <p:pic>
        <p:nvPicPr>
          <p:cNvPr id="50" name="图片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922" y="1021103"/>
            <a:ext cx="10801200" cy="3498630"/>
          </a:xfrm>
          <a:prstGeom prst="rect">
            <a:avLst/>
          </a:prstGeom>
        </p:spPr>
      </p:pic>
      <p:pic>
        <p:nvPicPr>
          <p:cNvPr id="52" name="图片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981518" y="2948280"/>
            <a:ext cx="4518604" cy="3687900"/>
          </a:xfrm>
          <a:prstGeom prst="rect">
            <a:avLst/>
          </a:prstGeom>
        </p:spPr>
      </p:pic>
      <p:pic>
        <p:nvPicPr>
          <p:cNvPr id="51" name="图片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855" y="-287750"/>
            <a:ext cx="5762761" cy="5762761"/>
          </a:xfrm>
          <a:prstGeom prst="rect">
            <a:avLst/>
          </a:prstGeom>
        </p:spPr>
      </p:pic>
      <p:sp>
        <p:nvSpPr>
          <p:cNvPr id="19" name="TextBox 18"/>
          <p:cNvSpPr>
            <a:spLocks noChangeArrowheads="1"/>
          </p:cNvSpPr>
          <p:nvPr/>
        </p:nvSpPr>
        <p:spPr bwMode="auto">
          <a:xfrm>
            <a:off x="1704116" y="1196752"/>
            <a:ext cx="1371070" cy="2829713"/>
          </a:xfrm>
          <a:prstGeom prst="rect">
            <a:avLst/>
          </a:prstGeom>
          <a:noFill/>
          <a:ln w="9525">
            <a:noFill/>
            <a:bevel/>
          </a:ln>
        </p:spPr>
        <p:txBody>
          <a:bodyPr wrap="none" lIns="120105" tIns="60053" rIns="120105" bIns="60053">
            <a:spAutoFit/>
          </a:bodyPr>
          <a:lstStyle/>
          <a:p>
            <a:pPr defTabSz="1200785" fontAlgn="auto">
              <a:spcBef>
                <a:spcPts val="0"/>
              </a:spcBef>
              <a:spcAft>
                <a:spcPts val="0"/>
              </a:spcAft>
              <a:defRPr/>
            </a:pPr>
            <a:r>
              <a:rPr lang="zh-CN" altLang="en-US" sz="8800" b="1" kern="0" dirty="0">
                <a:solidFill>
                  <a:srgbClr val="C30D23"/>
                </a:solidFill>
                <a:latin typeface="方正稚艺_GBK" pitchFamily="65" charset="-122"/>
                <a:ea typeface="方正稚艺_GBK" pitchFamily="65" charset="-122"/>
              </a:rPr>
              <a:t>目</a:t>
            </a:r>
            <a:endParaRPr lang="en-US" altLang="zh-CN" sz="8800" b="1" kern="0" dirty="0">
              <a:solidFill>
                <a:srgbClr val="C30D23"/>
              </a:solidFill>
              <a:latin typeface="方正稚艺_GBK" pitchFamily="65" charset="-122"/>
              <a:ea typeface="方正稚艺_GBK" pitchFamily="65" charset="-122"/>
            </a:endParaRPr>
          </a:p>
          <a:p>
            <a:pPr defTabSz="1200785" fontAlgn="auto">
              <a:spcBef>
                <a:spcPts val="0"/>
              </a:spcBef>
              <a:spcAft>
                <a:spcPts val="0"/>
              </a:spcAft>
              <a:defRPr/>
            </a:pPr>
            <a:r>
              <a:rPr lang="zh-CN" altLang="en-US" sz="8800" b="1" kern="0" dirty="0">
                <a:solidFill>
                  <a:srgbClr val="C30D23"/>
                </a:solidFill>
                <a:latin typeface="方正稚艺_GBK" pitchFamily="65" charset="-122"/>
                <a:ea typeface="方正稚艺_GBK" pitchFamily="65" charset="-122"/>
              </a:rPr>
              <a:t>录</a:t>
            </a:r>
          </a:p>
        </p:txBody>
      </p:sp>
      <p:sp>
        <p:nvSpPr>
          <p:cNvPr id="20" name="圆角矩形 19"/>
          <p:cNvSpPr/>
          <p:nvPr/>
        </p:nvSpPr>
        <p:spPr>
          <a:xfrm>
            <a:off x="3579242" y="1396877"/>
            <a:ext cx="5799954" cy="584449"/>
          </a:xfrm>
          <a:prstGeom prst="roundRect">
            <a:avLst>
              <a:gd name="adj" fmla="val 50000"/>
            </a:avLst>
          </a:prstGeom>
          <a:solidFill>
            <a:schemeClr val="bg1"/>
          </a:solidFill>
          <a:ln w="1905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0070C0"/>
              </a:solidFill>
              <a:latin typeface="+mn-ea"/>
            </a:endParaRPr>
          </a:p>
        </p:txBody>
      </p:sp>
      <p:sp>
        <p:nvSpPr>
          <p:cNvPr id="21" name="TextBox 6"/>
          <p:cNvSpPr txBox="1"/>
          <p:nvPr/>
        </p:nvSpPr>
        <p:spPr>
          <a:xfrm>
            <a:off x="3788917" y="1340768"/>
            <a:ext cx="853981" cy="674865"/>
          </a:xfrm>
          <a:prstGeom prst="rect">
            <a:avLst/>
          </a:prstGeom>
          <a:noFill/>
        </p:spPr>
        <p:txBody>
          <a:bodyPr wrap="square" rtlCol="0">
            <a:spAutoFit/>
          </a:bodyPr>
          <a:lstStyle/>
          <a:p>
            <a:pPr algn="ctr">
              <a:lnSpc>
                <a:spcPct val="130000"/>
              </a:lnSpc>
            </a:pPr>
            <a:r>
              <a:rPr lang="en-US" altLang="zh-CN" sz="3200" b="1" dirty="0">
                <a:solidFill>
                  <a:srgbClr val="C30D23"/>
                </a:solidFill>
                <a:latin typeface="方正稚艺_GBK" pitchFamily="65" charset="-122"/>
                <a:ea typeface="方正稚艺_GBK" pitchFamily="65" charset="-122"/>
              </a:rPr>
              <a:t>01</a:t>
            </a:r>
            <a:endParaRPr lang="zh-CN" altLang="en-US" sz="3200" b="1" dirty="0">
              <a:solidFill>
                <a:srgbClr val="C30D23"/>
              </a:solidFill>
              <a:latin typeface="方正稚艺_GBK" pitchFamily="65" charset="-122"/>
              <a:ea typeface="方正稚艺_GBK" pitchFamily="65" charset="-122"/>
            </a:endParaRPr>
          </a:p>
        </p:txBody>
      </p:sp>
      <p:grpSp>
        <p:nvGrpSpPr>
          <p:cNvPr id="22" name="组合 21"/>
          <p:cNvGrpSpPr/>
          <p:nvPr/>
        </p:nvGrpSpPr>
        <p:grpSpPr>
          <a:xfrm>
            <a:off x="4700177" y="1396876"/>
            <a:ext cx="4142700" cy="584450"/>
            <a:chOff x="4058225" y="457936"/>
            <a:chExt cx="4142700" cy="584449"/>
          </a:xfrm>
        </p:grpSpPr>
        <p:grpSp>
          <p:nvGrpSpPr>
            <p:cNvPr id="25" name="组合 24"/>
            <p:cNvGrpSpPr/>
            <p:nvPr/>
          </p:nvGrpSpPr>
          <p:grpSpPr>
            <a:xfrm>
              <a:off x="4058225" y="457936"/>
              <a:ext cx="4142700" cy="584449"/>
              <a:chOff x="4261425" y="611634"/>
              <a:chExt cx="4142700" cy="584449"/>
            </a:xfrm>
          </p:grpSpPr>
          <p:sp>
            <p:nvSpPr>
              <p:cNvPr id="27" name="圆角矩形 26"/>
              <p:cNvSpPr/>
              <p:nvPr/>
            </p:nvSpPr>
            <p:spPr>
              <a:xfrm>
                <a:off x="4261425" y="611634"/>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89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b="1">
                  <a:solidFill>
                    <a:schemeClr val="bg2">
                      <a:lumMod val="10000"/>
                    </a:schemeClr>
                  </a:solidFill>
                  <a:latin typeface="方正稚艺_GBK" pitchFamily="65" charset="-122"/>
                  <a:ea typeface="方正稚艺_GBK" pitchFamily="65" charset="-122"/>
                </a:endParaRPr>
              </a:p>
            </p:txBody>
          </p:sp>
          <p:sp>
            <p:nvSpPr>
              <p:cNvPr id="28" name="圆角矩形 27"/>
              <p:cNvSpPr/>
              <p:nvPr/>
            </p:nvSpPr>
            <p:spPr>
              <a:xfrm>
                <a:off x="4282860" y="627605"/>
                <a:ext cx="4088103" cy="551953"/>
              </a:xfrm>
              <a:prstGeom prst="roundRect">
                <a:avLst>
                  <a:gd name="adj" fmla="val 50000"/>
                </a:avLst>
              </a:prstGeom>
              <a:gradFill flip="none" rotWithShape="1">
                <a:gsLst>
                  <a:gs pos="0">
                    <a:schemeClr val="bg1">
                      <a:lumMod val="89000"/>
                    </a:schemeClr>
                  </a:gs>
                  <a:gs pos="67000">
                    <a:srgbClr val="F9F9F9"/>
                  </a:gs>
                </a:gsLst>
                <a:lin ang="81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b="1">
                  <a:solidFill>
                    <a:schemeClr val="bg2">
                      <a:lumMod val="10000"/>
                    </a:schemeClr>
                  </a:solidFill>
                  <a:latin typeface="方正稚艺_GBK" pitchFamily="65" charset="-122"/>
                  <a:ea typeface="方正稚艺_GBK" pitchFamily="65" charset="-122"/>
                </a:endParaRPr>
              </a:p>
            </p:txBody>
          </p:sp>
        </p:grpSp>
        <p:sp>
          <p:nvSpPr>
            <p:cNvPr id="24" name="TextBox 5"/>
            <p:cNvSpPr txBox="1"/>
            <p:nvPr/>
          </p:nvSpPr>
          <p:spPr>
            <a:xfrm>
              <a:off x="5029213" y="498871"/>
              <a:ext cx="2686037" cy="461664"/>
            </a:xfrm>
            <a:prstGeom prst="rect">
              <a:avLst/>
            </a:prstGeom>
            <a:noFill/>
          </p:spPr>
          <p:txBody>
            <a:bodyPr wrap="square" rtlCol="0">
              <a:spAutoFit/>
            </a:bodyPr>
            <a:lstStyle/>
            <a:p>
              <a:r>
                <a:rPr lang="zh-CN" altLang="en-US" sz="2400" b="1" dirty="0">
                  <a:solidFill>
                    <a:schemeClr val="bg2">
                      <a:lumMod val="10000"/>
                    </a:schemeClr>
                  </a:solidFill>
                  <a:latin typeface="方正稚艺_GBK" pitchFamily="65" charset="-122"/>
                  <a:ea typeface="方正稚艺_GBK" pitchFamily="65" charset="-122"/>
                </a:rPr>
                <a:t>此处添加您的标题</a:t>
              </a:r>
            </a:p>
          </p:txBody>
        </p:sp>
      </p:grpSp>
      <p:sp>
        <p:nvSpPr>
          <p:cNvPr id="29" name="圆角矩形 28"/>
          <p:cNvSpPr/>
          <p:nvPr/>
        </p:nvSpPr>
        <p:spPr>
          <a:xfrm>
            <a:off x="3579242" y="2306269"/>
            <a:ext cx="5799954" cy="584449"/>
          </a:xfrm>
          <a:prstGeom prst="roundRect">
            <a:avLst>
              <a:gd name="adj" fmla="val 50000"/>
            </a:avLst>
          </a:prstGeom>
          <a:solidFill>
            <a:schemeClr val="bg1"/>
          </a:solidFill>
          <a:ln w="1905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0070C0"/>
              </a:solidFill>
              <a:latin typeface="+mn-ea"/>
            </a:endParaRPr>
          </a:p>
        </p:txBody>
      </p:sp>
      <p:sp>
        <p:nvSpPr>
          <p:cNvPr id="30" name="TextBox 6"/>
          <p:cNvSpPr txBox="1"/>
          <p:nvPr/>
        </p:nvSpPr>
        <p:spPr>
          <a:xfrm>
            <a:off x="3788917" y="2250160"/>
            <a:ext cx="853981" cy="674865"/>
          </a:xfrm>
          <a:prstGeom prst="rect">
            <a:avLst/>
          </a:prstGeom>
          <a:noFill/>
        </p:spPr>
        <p:txBody>
          <a:bodyPr wrap="square" rtlCol="0">
            <a:spAutoFit/>
          </a:bodyPr>
          <a:lstStyle/>
          <a:p>
            <a:pPr algn="ctr">
              <a:lnSpc>
                <a:spcPct val="130000"/>
              </a:lnSpc>
            </a:pPr>
            <a:r>
              <a:rPr lang="en-US" altLang="zh-CN" sz="3200" b="1" dirty="0">
                <a:solidFill>
                  <a:srgbClr val="C30D23"/>
                </a:solidFill>
                <a:latin typeface="方正稚艺_GBK" pitchFamily="65" charset="-122"/>
                <a:ea typeface="方正稚艺_GBK" pitchFamily="65" charset="-122"/>
              </a:rPr>
              <a:t>02</a:t>
            </a:r>
            <a:endParaRPr lang="zh-CN" altLang="en-US" sz="3200" b="1" dirty="0">
              <a:solidFill>
                <a:srgbClr val="C30D23"/>
              </a:solidFill>
              <a:latin typeface="方正稚艺_GBK" pitchFamily="65" charset="-122"/>
              <a:ea typeface="方正稚艺_GBK" pitchFamily="65" charset="-122"/>
            </a:endParaRPr>
          </a:p>
        </p:txBody>
      </p:sp>
      <p:grpSp>
        <p:nvGrpSpPr>
          <p:cNvPr id="31" name="组合 30"/>
          <p:cNvGrpSpPr/>
          <p:nvPr/>
        </p:nvGrpSpPr>
        <p:grpSpPr>
          <a:xfrm>
            <a:off x="4700177" y="2306268"/>
            <a:ext cx="4142700" cy="584450"/>
            <a:chOff x="4058225" y="457936"/>
            <a:chExt cx="4142700" cy="584449"/>
          </a:xfrm>
        </p:grpSpPr>
        <p:grpSp>
          <p:nvGrpSpPr>
            <p:cNvPr id="32" name="组合 31"/>
            <p:cNvGrpSpPr/>
            <p:nvPr/>
          </p:nvGrpSpPr>
          <p:grpSpPr>
            <a:xfrm>
              <a:off x="4058225" y="457936"/>
              <a:ext cx="4142700" cy="584449"/>
              <a:chOff x="4261425" y="611634"/>
              <a:chExt cx="4142700" cy="584449"/>
            </a:xfrm>
          </p:grpSpPr>
          <p:sp>
            <p:nvSpPr>
              <p:cNvPr id="34" name="圆角矩形 33"/>
              <p:cNvSpPr/>
              <p:nvPr/>
            </p:nvSpPr>
            <p:spPr>
              <a:xfrm>
                <a:off x="4261425" y="611634"/>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89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b="1">
                  <a:solidFill>
                    <a:schemeClr val="bg2">
                      <a:lumMod val="10000"/>
                    </a:schemeClr>
                  </a:solidFill>
                  <a:latin typeface="方正稚艺_GBK" pitchFamily="65" charset="-122"/>
                  <a:ea typeface="方正稚艺_GBK" pitchFamily="65" charset="-122"/>
                </a:endParaRPr>
              </a:p>
            </p:txBody>
          </p:sp>
          <p:sp>
            <p:nvSpPr>
              <p:cNvPr id="35" name="圆角矩形 34"/>
              <p:cNvSpPr/>
              <p:nvPr/>
            </p:nvSpPr>
            <p:spPr>
              <a:xfrm>
                <a:off x="4282860" y="627605"/>
                <a:ext cx="4088103" cy="551953"/>
              </a:xfrm>
              <a:prstGeom prst="roundRect">
                <a:avLst>
                  <a:gd name="adj" fmla="val 50000"/>
                </a:avLst>
              </a:prstGeom>
              <a:gradFill flip="none" rotWithShape="1">
                <a:gsLst>
                  <a:gs pos="0">
                    <a:schemeClr val="bg1">
                      <a:lumMod val="89000"/>
                    </a:schemeClr>
                  </a:gs>
                  <a:gs pos="67000">
                    <a:srgbClr val="F9F9F9"/>
                  </a:gs>
                </a:gsLst>
                <a:lin ang="81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b="1">
                  <a:solidFill>
                    <a:schemeClr val="bg2">
                      <a:lumMod val="10000"/>
                    </a:schemeClr>
                  </a:solidFill>
                  <a:latin typeface="方正稚艺_GBK" pitchFamily="65" charset="-122"/>
                  <a:ea typeface="方正稚艺_GBK" pitchFamily="65" charset="-122"/>
                </a:endParaRPr>
              </a:p>
            </p:txBody>
          </p:sp>
        </p:grpSp>
        <p:sp>
          <p:nvSpPr>
            <p:cNvPr id="33" name="TextBox 5"/>
            <p:cNvSpPr txBox="1"/>
            <p:nvPr/>
          </p:nvSpPr>
          <p:spPr>
            <a:xfrm>
              <a:off x="5029213" y="498871"/>
              <a:ext cx="2686037" cy="461664"/>
            </a:xfrm>
            <a:prstGeom prst="rect">
              <a:avLst/>
            </a:prstGeom>
            <a:noFill/>
          </p:spPr>
          <p:txBody>
            <a:bodyPr wrap="square" rtlCol="0">
              <a:spAutoFit/>
            </a:bodyPr>
            <a:lstStyle/>
            <a:p>
              <a:r>
                <a:rPr lang="zh-CN" altLang="en-US" sz="2400" b="1" dirty="0">
                  <a:solidFill>
                    <a:schemeClr val="bg2">
                      <a:lumMod val="10000"/>
                    </a:schemeClr>
                  </a:solidFill>
                  <a:latin typeface="方正稚艺_GBK" pitchFamily="65" charset="-122"/>
                  <a:ea typeface="方正稚艺_GBK" pitchFamily="65" charset="-122"/>
                </a:rPr>
                <a:t>此处添加您的标题</a:t>
              </a:r>
            </a:p>
          </p:txBody>
        </p:sp>
      </p:grpSp>
      <p:sp>
        <p:nvSpPr>
          <p:cNvPr id="36" name="圆角矩形 35"/>
          <p:cNvSpPr/>
          <p:nvPr/>
        </p:nvSpPr>
        <p:spPr>
          <a:xfrm>
            <a:off x="3579242" y="3249824"/>
            <a:ext cx="5799954" cy="584449"/>
          </a:xfrm>
          <a:prstGeom prst="roundRect">
            <a:avLst>
              <a:gd name="adj" fmla="val 50000"/>
            </a:avLst>
          </a:prstGeom>
          <a:solidFill>
            <a:schemeClr val="bg1"/>
          </a:solidFill>
          <a:ln w="1905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0070C0"/>
              </a:solidFill>
              <a:latin typeface="+mn-ea"/>
            </a:endParaRPr>
          </a:p>
        </p:txBody>
      </p:sp>
      <p:sp>
        <p:nvSpPr>
          <p:cNvPr id="37" name="TextBox 6"/>
          <p:cNvSpPr txBox="1"/>
          <p:nvPr/>
        </p:nvSpPr>
        <p:spPr>
          <a:xfrm>
            <a:off x="3788917" y="3193715"/>
            <a:ext cx="853981" cy="674865"/>
          </a:xfrm>
          <a:prstGeom prst="rect">
            <a:avLst/>
          </a:prstGeom>
          <a:noFill/>
        </p:spPr>
        <p:txBody>
          <a:bodyPr wrap="square" rtlCol="0">
            <a:spAutoFit/>
          </a:bodyPr>
          <a:lstStyle/>
          <a:p>
            <a:pPr algn="ctr">
              <a:lnSpc>
                <a:spcPct val="130000"/>
              </a:lnSpc>
            </a:pPr>
            <a:r>
              <a:rPr lang="en-US" altLang="zh-CN" sz="3200" b="1" dirty="0">
                <a:solidFill>
                  <a:srgbClr val="C30D23"/>
                </a:solidFill>
                <a:latin typeface="方正稚艺_GBK" pitchFamily="65" charset="-122"/>
                <a:ea typeface="方正稚艺_GBK" pitchFamily="65" charset="-122"/>
              </a:rPr>
              <a:t>03</a:t>
            </a:r>
            <a:endParaRPr lang="zh-CN" altLang="en-US" sz="3200" b="1" dirty="0">
              <a:solidFill>
                <a:srgbClr val="C30D23"/>
              </a:solidFill>
              <a:latin typeface="方正稚艺_GBK" pitchFamily="65" charset="-122"/>
              <a:ea typeface="方正稚艺_GBK" pitchFamily="65" charset="-122"/>
            </a:endParaRPr>
          </a:p>
        </p:txBody>
      </p:sp>
      <p:grpSp>
        <p:nvGrpSpPr>
          <p:cNvPr id="38" name="组合 37"/>
          <p:cNvGrpSpPr/>
          <p:nvPr/>
        </p:nvGrpSpPr>
        <p:grpSpPr>
          <a:xfrm>
            <a:off x="4700177" y="3249823"/>
            <a:ext cx="4142700" cy="584450"/>
            <a:chOff x="4058225" y="457936"/>
            <a:chExt cx="4142700" cy="584449"/>
          </a:xfrm>
        </p:grpSpPr>
        <p:grpSp>
          <p:nvGrpSpPr>
            <p:cNvPr id="39" name="组合 38"/>
            <p:cNvGrpSpPr/>
            <p:nvPr/>
          </p:nvGrpSpPr>
          <p:grpSpPr>
            <a:xfrm>
              <a:off x="4058225" y="457936"/>
              <a:ext cx="4142700" cy="584449"/>
              <a:chOff x="4261425" y="611634"/>
              <a:chExt cx="4142700" cy="584449"/>
            </a:xfrm>
          </p:grpSpPr>
          <p:sp>
            <p:nvSpPr>
              <p:cNvPr id="41" name="圆角矩形 40"/>
              <p:cNvSpPr/>
              <p:nvPr/>
            </p:nvSpPr>
            <p:spPr>
              <a:xfrm>
                <a:off x="4261425" y="611634"/>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89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b="1">
                  <a:solidFill>
                    <a:schemeClr val="bg2">
                      <a:lumMod val="10000"/>
                    </a:schemeClr>
                  </a:solidFill>
                  <a:latin typeface="方正稚艺_GBK" pitchFamily="65" charset="-122"/>
                  <a:ea typeface="方正稚艺_GBK" pitchFamily="65" charset="-122"/>
                </a:endParaRPr>
              </a:p>
            </p:txBody>
          </p:sp>
          <p:sp>
            <p:nvSpPr>
              <p:cNvPr id="42" name="圆角矩形 41"/>
              <p:cNvSpPr/>
              <p:nvPr/>
            </p:nvSpPr>
            <p:spPr>
              <a:xfrm>
                <a:off x="4282860" y="627605"/>
                <a:ext cx="4088103" cy="551953"/>
              </a:xfrm>
              <a:prstGeom prst="roundRect">
                <a:avLst>
                  <a:gd name="adj" fmla="val 50000"/>
                </a:avLst>
              </a:prstGeom>
              <a:gradFill flip="none" rotWithShape="1">
                <a:gsLst>
                  <a:gs pos="0">
                    <a:schemeClr val="bg1">
                      <a:lumMod val="89000"/>
                    </a:schemeClr>
                  </a:gs>
                  <a:gs pos="67000">
                    <a:srgbClr val="F9F9F9"/>
                  </a:gs>
                </a:gsLst>
                <a:lin ang="81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b="1">
                  <a:solidFill>
                    <a:schemeClr val="bg2">
                      <a:lumMod val="10000"/>
                    </a:schemeClr>
                  </a:solidFill>
                  <a:latin typeface="方正稚艺_GBK" pitchFamily="65" charset="-122"/>
                  <a:ea typeface="方正稚艺_GBK" pitchFamily="65" charset="-122"/>
                </a:endParaRPr>
              </a:p>
            </p:txBody>
          </p:sp>
        </p:grpSp>
        <p:sp>
          <p:nvSpPr>
            <p:cNvPr id="40" name="TextBox 5"/>
            <p:cNvSpPr txBox="1"/>
            <p:nvPr/>
          </p:nvSpPr>
          <p:spPr>
            <a:xfrm>
              <a:off x="5029213" y="498871"/>
              <a:ext cx="2686037" cy="461664"/>
            </a:xfrm>
            <a:prstGeom prst="rect">
              <a:avLst/>
            </a:prstGeom>
            <a:noFill/>
          </p:spPr>
          <p:txBody>
            <a:bodyPr wrap="square" rtlCol="0">
              <a:spAutoFit/>
            </a:bodyPr>
            <a:lstStyle/>
            <a:p>
              <a:r>
                <a:rPr lang="zh-CN" altLang="en-US" sz="2400" b="1" dirty="0">
                  <a:solidFill>
                    <a:schemeClr val="bg2">
                      <a:lumMod val="10000"/>
                    </a:schemeClr>
                  </a:solidFill>
                  <a:latin typeface="方正稚艺_GBK" pitchFamily="65" charset="-122"/>
                  <a:ea typeface="方正稚艺_GBK" pitchFamily="65" charset="-122"/>
                </a:rPr>
                <a:t>此处添加您的标题</a:t>
              </a:r>
            </a:p>
          </p:txBody>
        </p:sp>
      </p:grpSp>
      <p:sp>
        <p:nvSpPr>
          <p:cNvPr id="43" name="圆角矩形 42"/>
          <p:cNvSpPr/>
          <p:nvPr/>
        </p:nvSpPr>
        <p:spPr>
          <a:xfrm>
            <a:off x="3579242" y="4173474"/>
            <a:ext cx="5799954" cy="584449"/>
          </a:xfrm>
          <a:prstGeom prst="roundRect">
            <a:avLst>
              <a:gd name="adj" fmla="val 50000"/>
            </a:avLst>
          </a:prstGeom>
          <a:solidFill>
            <a:schemeClr val="bg1"/>
          </a:solidFill>
          <a:ln w="1905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0070C0"/>
              </a:solidFill>
              <a:latin typeface="+mn-ea"/>
            </a:endParaRPr>
          </a:p>
        </p:txBody>
      </p:sp>
      <p:sp>
        <p:nvSpPr>
          <p:cNvPr id="44" name="TextBox 6"/>
          <p:cNvSpPr txBox="1"/>
          <p:nvPr/>
        </p:nvSpPr>
        <p:spPr>
          <a:xfrm>
            <a:off x="3788917" y="4117365"/>
            <a:ext cx="853981" cy="674865"/>
          </a:xfrm>
          <a:prstGeom prst="rect">
            <a:avLst/>
          </a:prstGeom>
          <a:noFill/>
        </p:spPr>
        <p:txBody>
          <a:bodyPr wrap="square" rtlCol="0">
            <a:spAutoFit/>
          </a:bodyPr>
          <a:lstStyle/>
          <a:p>
            <a:pPr algn="ctr">
              <a:lnSpc>
                <a:spcPct val="130000"/>
              </a:lnSpc>
            </a:pPr>
            <a:r>
              <a:rPr lang="en-US" altLang="zh-CN" sz="3200" b="1" dirty="0">
                <a:solidFill>
                  <a:srgbClr val="C30D23"/>
                </a:solidFill>
                <a:latin typeface="方正稚艺_GBK" pitchFamily="65" charset="-122"/>
                <a:ea typeface="方正稚艺_GBK" pitchFamily="65" charset="-122"/>
              </a:rPr>
              <a:t>04</a:t>
            </a:r>
            <a:endParaRPr lang="zh-CN" altLang="en-US" sz="3200" b="1" dirty="0">
              <a:solidFill>
                <a:srgbClr val="C30D23"/>
              </a:solidFill>
              <a:latin typeface="方正稚艺_GBK" pitchFamily="65" charset="-122"/>
              <a:ea typeface="方正稚艺_GBK" pitchFamily="65" charset="-122"/>
            </a:endParaRPr>
          </a:p>
        </p:txBody>
      </p:sp>
      <p:grpSp>
        <p:nvGrpSpPr>
          <p:cNvPr id="45" name="组合 44"/>
          <p:cNvGrpSpPr/>
          <p:nvPr/>
        </p:nvGrpSpPr>
        <p:grpSpPr>
          <a:xfrm>
            <a:off x="4700177" y="4173473"/>
            <a:ext cx="4142700" cy="584450"/>
            <a:chOff x="4058225" y="457936"/>
            <a:chExt cx="4142700" cy="584449"/>
          </a:xfrm>
        </p:grpSpPr>
        <p:grpSp>
          <p:nvGrpSpPr>
            <p:cNvPr id="46" name="组合 45"/>
            <p:cNvGrpSpPr/>
            <p:nvPr/>
          </p:nvGrpSpPr>
          <p:grpSpPr>
            <a:xfrm>
              <a:off x="4058225" y="457936"/>
              <a:ext cx="4142700" cy="584449"/>
              <a:chOff x="4261425" y="611634"/>
              <a:chExt cx="4142700" cy="584449"/>
            </a:xfrm>
          </p:grpSpPr>
          <p:sp>
            <p:nvSpPr>
              <p:cNvPr id="48" name="圆角矩形 47"/>
              <p:cNvSpPr/>
              <p:nvPr/>
            </p:nvSpPr>
            <p:spPr>
              <a:xfrm>
                <a:off x="4261425" y="611634"/>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89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b="1">
                  <a:solidFill>
                    <a:schemeClr val="bg2">
                      <a:lumMod val="10000"/>
                    </a:schemeClr>
                  </a:solidFill>
                  <a:latin typeface="方正稚艺_GBK" pitchFamily="65" charset="-122"/>
                  <a:ea typeface="方正稚艺_GBK" pitchFamily="65" charset="-122"/>
                </a:endParaRPr>
              </a:p>
            </p:txBody>
          </p:sp>
          <p:sp>
            <p:nvSpPr>
              <p:cNvPr id="49" name="圆角矩形 48"/>
              <p:cNvSpPr/>
              <p:nvPr/>
            </p:nvSpPr>
            <p:spPr>
              <a:xfrm>
                <a:off x="4282860" y="627605"/>
                <a:ext cx="4088103" cy="551953"/>
              </a:xfrm>
              <a:prstGeom prst="roundRect">
                <a:avLst>
                  <a:gd name="adj" fmla="val 50000"/>
                </a:avLst>
              </a:prstGeom>
              <a:gradFill flip="none" rotWithShape="1">
                <a:gsLst>
                  <a:gs pos="0">
                    <a:schemeClr val="bg1">
                      <a:lumMod val="89000"/>
                    </a:schemeClr>
                  </a:gs>
                  <a:gs pos="67000">
                    <a:srgbClr val="F9F9F9"/>
                  </a:gs>
                </a:gsLst>
                <a:lin ang="81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b="1">
                  <a:solidFill>
                    <a:schemeClr val="bg2">
                      <a:lumMod val="10000"/>
                    </a:schemeClr>
                  </a:solidFill>
                  <a:latin typeface="方正稚艺_GBK" pitchFamily="65" charset="-122"/>
                  <a:ea typeface="方正稚艺_GBK" pitchFamily="65" charset="-122"/>
                </a:endParaRPr>
              </a:p>
            </p:txBody>
          </p:sp>
        </p:grpSp>
        <p:sp>
          <p:nvSpPr>
            <p:cNvPr id="47" name="TextBox 5"/>
            <p:cNvSpPr txBox="1"/>
            <p:nvPr/>
          </p:nvSpPr>
          <p:spPr>
            <a:xfrm>
              <a:off x="5029213" y="498871"/>
              <a:ext cx="2686037" cy="461664"/>
            </a:xfrm>
            <a:prstGeom prst="rect">
              <a:avLst/>
            </a:prstGeom>
            <a:noFill/>
          </p:spPr>
          <p:txBody>
            <a:bodyPr wrap="square" rtlCol="0">
              <a:spAutoFit/>
            </a:bodyPr>
            <a:lstStyle/>
            <a:p>
              <a:r>
                <a:rPr lang="zh-CN" altLang="en-US" sz="2400" b="1" dirty="0">
                  <a:solidFill>
                    <a:schemeClr val="bg2">
                      <a:lumMod val="10000"/>
                    </a:schemeClr>
                  </a:solidFill>
                  <a:latin typeface="方正稚艺_GBK" pitchFamily="65" charset="-122"/>
                  <a:ea typeface="方正稚艺_GBK" pitchFamily="65" charset="-122"/>
                </a:rPr>
                <a:t>此处添加您的标题</a:t>
              </a:r>
            </a:p>
          </p:txBody>
        </p:sp>
      </p:grpSp>
      <p:pic>
        <p:nvPicPr>
          <p:cNvPr id="53" name="图片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8286" y="369575"/>
            <a:ext cx="1008112" cy="1222858"/>
          </a:xfrm>
          <a:prstGeom prst="rect">
            <a:avLst/>
          </a:prstGeom>
        </p:spPr>
      </p:pic>
      <p:pic>
        <p:nvPicPr>
          <p:cNvPr id="55" name="图片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0520" y="803959"/>
            <a:ext cx="438397" cy="531783"/>
          </a:xfrm>
          <a:prstGeom prst="rect">
            <a:avLst/>
          </a:prstGeom>
        </p:spPr>
      </p:pic>
      <p:grpSp>
        <p:nvGrpSpPr>
          <p:cNvPr id="2" name="组合 1"/>
          <p:cNvGrpSpPr/>
          <p:nvPr/>
        </p:nvGrpSpPr>
        <p:grpSpPr>
          <a:xfrm>
            <a:off x="758058" y="4601420"/>
            <a:ext cx="2929204" cy="2008103"/>
            <a:chOff x="758058" y="4601420"/>
            <a:chExt cx="2929204" cy="2008103"/>
          </a:xfrm>
        </p:grpSpPr>
        <p:pic>
          <p:nvPicPr>
            <p:cNvPr id="56" name="图片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8058" y="4601420"/>
              <a:ext cx="1568136" cy="1978053"/>
            </a:xfrm>
            <a:prstGeom prst="rect">
              <a:avLst/>
            </a:prstGeom>
          </p:spPr>
        </p:pic>
        <p:pic>
          <p:nvPicPr>
            <p:cNvPr id="57" name="图片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86250" y="5094562"/>
              <a:ext cx="1201012" cy="151496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1000" fill="hold"/>
                                        <p:tgtEl>
                                          <p:spTgt spid="51"/>
                                        </p:tgtEl>
                                        <p:attrNameLst>
                                          <p:attrName>ppt_w</p:attrName>
                                        </p:attrNameLst>
                                      </p:cBhvr>
                                      <p:tavLst>
                                        <p:tav tm="0">
                                          <p:val>
                                            <p:fltVal val="0"/>
                                          </p:val>
                                        </p:tav>
                                        <p:tav tm="100000">
                                          <p:val>
                                            <p:strVal val="#ppt_w"/>
                                          </p:val>
                                        </p:tav>
                                      </p:tavLst>
                                    </p:anim>
                                    <p:anim calcmode="lin" valueType="num">
                                      <p:cBhvr>
                                        <p:cTn id="8" dur="1000" fill="hold"/>
                                        <p:tgtEl>
                                          <p:spTgt spid="51"/>
                                        </p:tgtEl>
                                        <p:attrNameLst>
                                          <p:attrName>ppt_h</p:attrName>
                                        </p:attrNameLst>
                                      </p:cBhvr>
                                      <p:tavLst>
                                        <p:tav tm="0">
                                          <p:val>
                                            <p:fltVal val="0"/>
                                          </p:val>
                                        </p:tav>
                                        <p:tav tm="100000">
                                          <p:val>
                                            <p:strVal val="#ppt_h"/>
                                          </p:val>
                                        </p:tav>
                                      </p:tavLst>
                                    </p:anim>
                                    <p:anim calcmode="lin" valueType="num">
                                      <p:cBhvr>
                                        <p:cTn id="9" dur="1000" fill="hold"/>
                                        <p:tgtEl>
                                          <p:spTgt spid="51"/>
                                        </p:tgtEl>
                                        <p:attrNameLst>
                                          <p:attrName>style.rotation</p:attrName>
                                        </p:attrNameLst>
                                      </p:cBhvr>
                                      <p:tavLst>
                                        <p:tav tm="0">
                                          <p:val>
                                            <p:fltVal val="90"/>
                                          </p:val>
                                        </p:tav>
                                        <p:tav tm="100000">
                                          <p:val>
                                            <p:fltVal val="0"/>
                                          </p:val>
                                        </p:tav>
                                      </p:tavLst>
                                    </p:anim>
                                    <p:animEffect transition="in" filter="fade">
                                      <p:cBhvr>
                                        <p:cTn id="10" dur="1000"/>
                                        <p:tgtEl>
                                          <p:spTgt spid="51"/>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p:cTn id="14" dur="500" fill="hold"/>
                                        <p:tgtEl>
                                          <p:spTgt spid="55"/>
                                        </p:tgtEl>
                                        <p:attrNameLst>
                                          <p:attrName>ppt_w</p:attrName>
                                        </p:attrNameLst>
                                      </p:cBhvr>
                                      <p:tavLst>
                                        <p:tav tm="0">
                                          <p:val>
                                            <p:fltVal val="0"/>
                                          </p:val>
                                        </p:tav>
                                        <p:tav tm="100000">
                                          <p:val>
                                            <p:strVal val="#ppt_w"/>
                                          </p:val>
                                        </p:tav>
                                      </p:tavLst>
                                    </p:anim>
                                    <p:anim calcmode="lin" valueType="num">
                                      <p:cBhvr>
                                        <p:cTn id="15" dur="500" fill="hold"/>
                                        <p:tgtEl>
                                          <p:spTgt spid="55"/>
                                        </p:tgtEl>
                                        <p:attrNameLst>
                                          <p:attrName>ppt_h</p:attrName>
                                        </p:attrNameLst>
                                      </p:cBhvr>
                                      <p:tavLst>
                                        <p:tav tm="0">
                                          <p:val>
                                            <p:fltVal val="0"/>
                                          </p:val>
                                        </p:tav>
                                        <p:tav tm="100000">
                                          <p:val>
                                            <p:strVal val="#ppt_h"/>
                                          </p:val>
                                        </p:tav>
                                      </p:tavLst>
                                    </p:anim>
                                    <p:animEffect transition="in" filter="fade">
                                      <p:cBhvr>
                                        <p:cTn id="16" dur="500"/>
                                        <p:tgtEl>
                                          <p:spTgt spid="55"/>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3000"/>
                            </p:stCondLst>
                            <p:childTnLst>
                              <p:par>
                                <p:cTn id="30" presetID="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1+#ppt_w/2"/>
                                          </p:val>
                                        </p:tav>
                                        <p:tav tm="100000">
                                          <p:val>
                                            <p:strVal val="#ppt_x"/>
                                          </p:val>
                                        </p:tav>
                                      </p:tavLst>
                                    </p:anim>
                                    <p:anim calcmode="lin" valueType="num">
                                      <p:cBhvr additive="base">
                                        <p:cTn id="37" dur="500" fill="hold"/>
                                        <p:tgtEl>
                                          <p:spTgt spid="22"/>
                                        </p:tgtEl>
                                        <p:attrNameLst>
                                          <p:attrName>ppt_y</p:attrName>
                                        </p:attrNameLst>
                                      </p:cBhvr>
                                      <p:tavLst>
                                        <p:tav tm="0">
                                          <p:val>
                                            <p:strVal val="#ppt_y"/>
                                          </p:val>
                                        </p:tav>
                                        <p:tav tm="100000">
                                          <p:val>
                                            <p:strVal val="#ppt_y"/>
                                          </p:val>
                                        </p:tav>
                                      </p:tavLst>
                                    </p:anim>
                                  </p:childTnLst>
                                </p:cTn>
                              </p:par>
                              <p:par>
                                <p:cTn id="38" presetID="42" presetClass="entr" presetSubtype="0" fill="hold" grpId="0" nodeType="withEffect">
                                  <p:stCondLst>
                                    <p:cond delay="25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1000"/>
                                        <p:tgtEl>
                                          <p:spTgt spid="53"/>
                                        </p:tgtEl>
                                      </p:cBhvr>
                                    </p:animEffect>
                                    <p:anim calcmode="lin" valueType="num">
                                      <p:cBhvr>
                                        <p:cTn id="47" dur="1000" fill="hold"/>
                                        <p:tgtEl>
                                          <p:spTgt spid="53"/>
                                        </p:tgtEl>
                                        <p:attrNameLst>
                                          <p:attrName>ppt_x</p:attrName>
                                        </p:attrNameLst>
                                      </p:cBhvr>
                                      <p:tavLst>
                                        <p:tav tm="0">
                                          <p:val>
                                            <p:strVal val="#ppt_x"/>
                                          </p:val>
                                        </p:tav>
                                        <p:tav tm="100000">
                                          <p:val>
                                            <p:strVal val="#ppt_x"/>
                                          </p:val>
                                        </p:tav>
                                      </p:tavLst>
                                    </p:anim>
                                    <p:anim calcmode="lin" valueType="num">
                                      <p:cBhvr>
                                        <p:cTn id="48" dur="1000" fill="hold"/>
                                        <p:tgtEl>
                                          <p:spTgt spid="5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0-#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1+#ppt_w/2"/>
                                          </p:val>
                                        </p:tav>
                                        <p:tav tm="100000">
                                          <p:val>
                                            <p:strVal val="#ppt_x"/>
                                          </p:val>
                                        </p:tav>
                                      </p:tavLst>
                                    </p:anim>
                                    <p:anim calcmode="lin" valueType="num">
                                      <p:cBhvr additive="base">
                                        <p:cTn id="57" dur="500" fill="hold"/>
                                        <p:tgtEl>
                                          <p:spTgt spid="31"/>
                                        </p:tgtEl>
                                        <p:attrNameLst>
                                          <p:attrName>ppt_y</p:attrName>
                                        </p:attrNameLst>
                                      </p:cBhvr>
                                      <p:tavLst>
                                        <p:tav tm="0">
                                          <p:val>
                                            <p:strVal val="#ppt_y"/>
                                          </p:val>
                                        </p:tav>
                                        <p:tav tm="100000">
                                          <p:val>
                                            <p:strVal val="#ppt_y"/>
                                          </p:val>
                                        </p:tav>
                                      </p:tavLst>
                                    </p:anim>
                                  </p:childTnLst>
                                </p:cTn>
                              </p:par>
                              <p:par>
                                <p:cTn id="58" presetID="42" presetClass="entr" presetSubtype="0" fill="hold" grpId="0" nodeType="withEffect">
                                  <p:stCondLst>
                                    <p:cond delay="25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2" presetClass="entr" presetSubtype="8"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additive="base">
                                        <p:cTn id="66" dur="500" fill="hold"/>
                                        <p:tgtEl>
                                          <p:spTgt spid="36"/>
                                        </p:tgtEl>
                                        <p:attrNameLst>
                                          <p:attrName>ppt_x</p:attrName>
                                        </p:attrNameLst>
                                      </p:cBhvr>
                                      <p:tavLst>
                                        <p:tav tm="0">
                                          <p:val>
                                            <p:strVal val="0-#ppt_w/2"/>
                                          </p:val>
                                        </p:tav>
                                        <p:tav tm="100000">
                                          <p:val>
                                            <p:strVal val="#ppt_x"/>
                                          </p:val>
                                        </p:tav>
                                      </p:tavLst>
                                    </p:anim>
                                    <p:anim calcmode="lin" valueType="num">
                                      <p:cBhvr additive="base">
                                        <p:cTn id="67" dur="500" fill="hold"/>
                                        <p:tgtEl>
                                          <p:spTgt spid="36"/>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fill="hold"/>
                                        <p:tgtEl>
                                          <p:spTgt spid="38"/>
                                        </p:tgtEl>
                                        <p:attrNameLst>
                                          <p:attrName>ppt_x</p:attrName>
                                        </p:attrNameLst>
                                      </p:cBhvr>
                                      <p:tavLst>
                                        <p:tav tm="0">
                                          <p:val>
                                            <p:strVal val="1+#ppt_w/2"/>
                                          </p:val>
                                        </p:tav>
                                        <p:tav tm="100000">
                                          <p:val>
                                            <p:strVal val="#ppt_x"/>
                                          </p:val>
                                        </p:tav>
                                      </p:tavLst>
                                    </p:anim>
                                    <p:anim calcmode="lin" valueType="num">
                                      <p:cBhvr additive="base">
                                        <p:cTn id="71" dur="500" fill="hold"/>
                                        <p:tgtEl>
                                          <p:spTgt spid="38"/>
                                        </p:tgtEl>
                                        <p:attrNameLst>
                                          <p:attrName>ppt_y</p:attrName>
                                        </p:attrNameLst>
                                      </p:cBhvr>
                                      <p:tavLst>
                                        <p:tav tm="0">
                                          <p:val>
                                            <p:strVal val="#ppt_y"/>
                                          </p:val>
                                        </p:tav>
                                        <p:tav tm="100000">
                                          <p:val>
                                            <p:strVal val="#ppt_y"/>
                                          </p:val>
                                        </p:tav>
                                      </p:tavLst>
                                    </p:anim>
                                  </p:childTnLst>
                                </p:cTn>
                              </p:par>
                              <p:par>
                                <p:cTn id="72" presetID="42" presetClass="entr" presetSubtype="0" fill="hold" grpId="0" nodeType="withEffect">
                                  <p:stCondLst>
                                    <p:cond delay="25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2" presetClass="entr" presetSubtype="8"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par>
                                <p:cTn id="82" presetID="2" presetClass="entr" presetSubtype="2" fill="hold" nodeType="with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additive="base">
                                        <p:cTn id="84" dur="500" fill="hold"/>
                                        <p:tgtEl>
                                          <p:spTgt spid="45"/>
                                        </p:tgtEl>
                                        <p:attrNameLst>
                                          <p:attrName>ppt_x</p:attrName>
                                        </p:attrNameLst>
                                      </p:cBhvr>
                                      <p:tavLst>
                                        <p:tav tm="0">
                                          <p:val>
                                            <p:strVal val="1+#ppt_w/2"/>
                                          </p:val>
                                        </p:tav>
                                        <p:tav tm="100000">
                                          <p:val>
                                            <p:strVal val="#ppt_x"/>
                                          </p:val>
                                        </p:tav>
                                      </p:tavLst>
                                    </p:anim>
                                    <p:anim calcmode="lin" valueType="num">
                                      <p:cBhvr additive="base">
                                        <p:cTn id="85" dur="500" fill="hold"/>
                                        <p:tgtEl>
                                          <p:spTgt spid="45"/>
                                        </p:tgtEl>
                                        <p:attrNameLst>
                                          <p:attrName>ppt_y</p:attrName>
                                        </p:attrNameLst>
                                      </p:cBhvr>
                                      <p:tavLst>
                                        <p:tav tm="0">
                                          <p:val>
                                            <p:strVal val="#ppt_y"/>
                                          </p:val>
                                        </p:tav>
                                        <p:tav tm="100000">
                                          <p:val>
                                            <p:strVal val="#ppt_y"/>
                                          </p:val>
                                        </p:tav>
                                      </p:tavLst>
                                    </p:anim>
                                  </p:childTnLst>
                                </p:cTn>
                              </p:par>
                              <p:par>
                                <p:cTn id="86" presetID="42" presetClass="entr" presetSubtype="0" fill="hold" grpId="0" nodeType="withEffect">
                                  <p:stCondLst>
                                    <p:cond delay="250"/>
                                  </p:stCondLst>
                                  <p:childTnLst>
                                    <p:set>
                                      <p:cBhvr>
                                        <p:cTn id="87" dur="1" fill="hold">
                                          <p:stCondLst>
                                            <p:cond delay="0"/>
                                          </p:stCondLst>
                                        </p:cTn>
                                        <p:tgtEl>
                                          <p:spTgt spid="44"/>
                                        </p:tgtEl>
                                        <p:attrNameLst>
                                          <p:attrName>style.visibility</p:attrName>
                                        </p:attrNameLst>
                                      </p:cBhvr>
                                      <p:to>
                                        <p:strVal val="visible"/>
                                      </p:to>
                                    </p:set>
                                    <p:animEffect transition="in" filter="fade">
                                      <p:cBhvr>
                                        <p:cTn id="88" dur="1000"/>
                                        <p:tgtEl>
                                          <p:spTgt spid="44"/>
                                        </p:tgtEl>
                                      </p:cBhvr>
                                    </p:animEffect>
                                    <p:anim calcmode="lin" valueType="num">
                                      <p:cBhvr>
                                        <p:cTn id="89" dur="1000" fill="hold"/>
                                        <p:tgtEl>
                                          <p:spTgt spid="44"/>
                                        </p:tgtEl>
                                        <p:attrNameLst>
                                          <p:attrName>ppt_x</p:attrName>
                                        </p:attrNameLst>
                                      </p:cBhvr>
                                      <p:tavLst>
                                        <p:tav tm="0">
                                          <p:val>
                                            <p:strVal val="#ppt_x"/>
                                          </p:val>
                                        </p:tav>
                                        <p:tav tm="100000">
                                          <p:val>
                                            <p:strVal val="#ppt_x"/>
                                          </p:val>
                                        </p:tav>
                                      </p:tavLst>
                                    </p:anim>
                                    <p:anim calcmode="lin" valueType="num">
                                      <p:cBhvr>
                                        <p:cTn id="90" dur="1000" fill="hold"/>
                                        <p:tgtEl>
                                          <p:spTgt spid="44"/>
                                        </p:tgtEl>
                                        <p:attrNameLst>
                                          <p:attrName>ppt_y</p:attrName>
                                        </p:attrNameLst>
                                      </p:cBhvr>
                                      <p:tavLst>
                                        <p:tav tm="0">
                                          <p:val>
                                            <p:strVal val="#ppt_y+.1"/>
                                          </p:val>
                                        </p:tav>
                                        <p:tav tm="100000">
                                          <p:val>
                                            <p:strVal val="#ppt_y"/>
                                          </p:val>
                                        </p:tav>
                                      </p:tavLst>
                                    </p:anim>
                                  </p:childTnLst>
                                </p:cTn>
                              </p:par>
                            </p:childTnLst>
                          </p:cTn>
                        </p:par>
                        <p:par>
                          <p:cTn id="91" fill="hold">
                            <p:stCondLst>
                              <p:cond delay="6000"/>
                            </p:stCondLst>
                            <p:childTnLst>
                              <p:par>
                                <p:cTn id="92" presetID="22" presetClass="entr" presetSubtype="4" fill="hold" nodeType="after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wipe(down)">
                                      <p:cBhvr>
                                        <p:cTn id="9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p:bldP spid="29" grpId="0" animBg="1"/>
      <p:bldP spid="30" grpId="0"/>
      <p:bldP spid="36" grpId="0" animBg="1"/>
      <p:bldP spid="37" grpId="0"/>
      <p:bldP spid="43" grpId="0" animBg="1"/>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 y="2185"/>
            <a:ext cx="11905488" cy="6853630"/>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898" y="1412777"/>
            <a:ext cx="10855844" cy="3516330"/>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874" y="600966"/>
            <a:ext cx="6088503" cy="4969188"/>
          </a:xfrm>
          <a:prstGeom prst="rect">
            <a:avLst/>
          </a:prstGeom>
        </p:spPr>
      </p:pic>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5146" y="-190804"/>
            <a:ext cx="6552728" cy="6552728"/>
          </a:xfrm>
          <a:prstGeom prst="rect">
            <a:avLst/>
          </a:prstGeom>
        </p:spPr>
      </p:pic>
      <p:sp>
        <p:nvSpPr>
          <p:cNvPr id="22" name="TextBox 6"/>
          <p:cNvSpPr txBox="1"/>
          <p:nvPr/>
        </p:nvSpPr>
        <p:spPr>
          <a:xfrm>
            <a:off x="4443338" y="698376"/>
            <a:ext cx="2958677" cy="2442592"/>
          </a:xfrm>
          <a:prstGeom prst="rect">
            <a:avLst/>
          </a:prstGeom>
          <a:noFill/>
        </p:spPr>
        <p:txBody>
          <a:bodyPr wrap="square" rtlCol="0">
            <a:spAutoFit/>
          </a:bodyPr>
          <a:lstStyle/>
          <a:p>
            <a:pPr algn="ctr">
              <a:lnSpc>
                <a:spcPct val="130000"/>
              </a:lnSpc>
            </a:pPr>
            <a:r>
              <a:rPr lang="en-US" altLang="zh-CN" sz="13000" b="1" dirty="0">
                <a:solidFill>
                  <a:srgbClr val="C30D23"/>
                </a:solidFill>
                <a:effectLst>
                  <a:outerShdw blurRad="38100" dist="38100" dir="2700000" algn="tl">
                    <a:srgbClr val="000000">
                      <a:alpha val="43137"/>
                    </a:srgbClr>
                  </a:outerShdw>
                </a:effectLst>
                <a:latin typeface="汉仪长艺体简" pitchFamily="49" charset="-122"/>
                <a:ea typeface="汉仪长艺体简" pitchFamily="49" charset="-122"/>
              </a:rPr>
              <a:t>01</a:t>
            </a:r>
            <a:endParaRPr lang="zh-CN" altLang="en-US" sz="13000" b="1" dirty="0">
              <a:solidFill>
                <a:srgbClr val="C30D23"/>
              </a:solidFill>
              <a:effectLst>
                <a:outerShdw blurRad="38100" dist="38100" dir="2700000" algn="tl">
                  <a:srgbClr val="000000">
                    <a:alpha val="43137"/>
                  </a:srgbClr>
                </a:outerShdw>
              </a:effectLst>
              <a:latin typeface="汉仪长艺体简" pitchFamily="49" charset="-122"/>
              <a:ea typeface="汉仪长艺体简" pitchFamily="49" charset="-122"/>
            </a:endParaRPr>
          </a:p>
        </p:txBody>
      </p:sp>
      <p:sp>
        <p:nvSpPr>
          <p:cNvPr id="23" name="TextBox 5"/>
          <p:cNvSpPr txBox="1"/>
          <p:nvPr/>
        </p:nvSpPr>
        <p:spPr>
          <a:xfrm>
            <a:off x="4731370" y="3371508"/>
            <a:ext cx="3024336" cy="1569660"/>
          </a:xfrm>
          <a:prstGeom prst="rect">
            <a:avLst/>
          </a:prstGeom>
          <a:noFill/>
        </p:spPr>
        <p:txBody>
          <a:bodyPr wrap="square" rtlCol="0">
            <a:spAutoFit/>
          </a:bodyPr>
          <a:lstStyle/>
          <a:p>
            <a:r>
              <a:rPr lang="zh-CN" altLang="en-US" sz="4800" b="1" dirty="0">
                <a:latin typeface="汉仪长艺体简" pitchFamily="49" charset="-122"/>
                <a:ea typeface="汉仪长艺体简" pitchFamily="49" charset="-122"/>
              </a:rPr>
              <a:t>此处添加</a:t>
            </a:r>
            <a:endParaRPr lang="en-US" altLang="zh-CN" sz="4800" b="1" dirty="0">
              <a:latin typeface="汉仪长艺体简" pitchFamily="49" charset="-122"/>
              <a:ea typeface="汉仪长艺体简" pitchFamily="49" charset="-122"/>
            </a:endParaRPr>
          </a:p>
          <a:p>
            <a:r>
              <a:rPr lang="zh-CN" altLang="en-US" sz="4800" b="1" dirty="0">
                <a:latin typeface="汉仪长艺体简" pitchFamily="49" charset="-122"/>
                <a:ea typeface="汉仪长艺体简" pitchFamily="49" charset="-122"/>
              </a:rPr>
              <a:t>您的标题</a:t>
            </a:r>
          </a:p>
        </p:txBody>
      </p:sp>
      <p:sp>
        <p:nvSpPr>
          <p:cNvPr id="2" name="椭圆 1"/>
          <p:cNvSpPr/>
          <p:nvPr/>
        </p:nvSpPr>
        <p:spPr>
          <a:xfrm>
            <a:off x="4803378" y="980728"/>
            <a:ext cx="2232248" cy="2232248"/>
          </a:xfrm>
          <a:prstGeom prst="ellipse">
            <a:avLst/>
          </a:prstGeom>
          <a:noFill/>
          <a:ln w="57150">
            <a:solidFill>
              <a:srgbClr val="C30D2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9352" y="369575"/>
            <a:ext cx="1008112" cy="1222858"/>
          </a:xfrm>
          <a:prstGeom prst="rect">
            <a:avLst/>
          </a:prstGeom>
        </p:spPr>
      </p:pic>
      <p:grpSp>
        <p:nvGrpSpPr>
          <p:cNvPr id="3" name="组合 2"/>
          <p:cNvGrpSpPr/>
          <p:nvPr/>
        </p:nvGrpSpPr>
        <p:grpSpPr>
          <a:xfrm>
            <a:off x="7950538" y="4581128"/>
            <a:ext cx="2929204" cy="2008103"/>
            <a:chOff x="7950538" y="4581128"/>
            <a:chExt cx="2929204" cy="2008103"/>
          </a:xfrm>
        </p:grpSpPr>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0538" y="4581128"/>
              <a:ext cx="1568136" cy="1978053"/>
            </a:xfrm>
            <a:prstGeom prst="rect">
              <a:avLst/>
            </a:prstGeom>
          </p:spPr>
        </p:pic>
        <p:pic>
          <p:nvPicPr>
            <p:cNvPr id="16" name="图片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78730" y="5074270"/>
              <a:ext cx="1201012" cy="1514961"/>
            </a:xfrm>
            <a:prstGeom prst="rect">
              <a:avLst/>
            </a:prstGeom>
          </p:spPr>
        </p:pic>
      </p:grpSp>
      <p:pic>
        <p:nvPicPr>
          <p:cNvPr id="17" name="图片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26359" y="3263441"/>
            <a:ext cx="533083" cy="646639"/>
          </a:xfrm>
          <a:prstGeom prst="rect">
            <a:avLst/>
          </a:prstGeom>
        </p:spPr>
      </p:pic>
      <p:pic>
        <p:nvPicPr>
          <p:cNvPr id="24" name="图片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95656" y="1455457"/>
            <a:ext cx="736320" cy="893170"/>
          </a:xfrm>
          <a:prstGeom prst="rect">
            <a:avLst/>
          </a:prstGeom>
        </p:spPr>
      </p:pic>
      <p:pic>
        <p:nvPicPr>
          <p:cNvPr id="27" name="图片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8663558" flipH="1">
            <a:off x="3867456" y="1514020"/>
            <a:ext cx="761796" cy="808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3"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1+#ppt_w/2"/>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ircle(in)">
                                      <p:cBhvr>
                                        <p:cTn id="31" dur="2000"/>
                                        <p:tgtEl>
                                          <p:spTgt spid="2"/>
                                        </p:tgtEl>
                                      </p:cBhvr>
                                    </p:animEffect>
                                  </p:childTnLst>
                                </p:cTn>
                              </p:par>
                            </p:childTnLst>
                          </p:cTn>
                        </p:par>
                        <p:par>
                          <p:cTn id="32" fill="hold">
                            <p:stCondLst>
                              <p:cond delay="5000"/>
                            </p:stCondLst>
                            <p:childTnLst>
                              <p:par>
                                <p:cTn id="33" presetID="53" presetClass="entr" presetSubtype="16"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55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3"/>
                                        </p:tgtEl>
                                        <p:attrNameLst>
                                          <p:attrName>ppt_y</p:attrName>
                                        </p:attrNameLst>
                                      </p:cBhvr>
                                      <p:tavLst>
                                        <p:tav tm="0">
                                          <p:val>
                                            <p:strVal val="#ppt_y"/>
                                          </p:val>
                                        </p:tav>
                                        <p:tav tm="100000">
                                          <p:val>
                                            <p:strVal val="#ppt_y"/>
                                          </p:val>
                                        </p:tav>
                                      </p:tavLst>
                                    </p:anim>
                                    <p:anim calcmode="lin" valueType="num">
                                      <p:cBhvr>
                                        <p:cTn id="4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3"/>
                                        </p:tgtEl>
                                      </p:cBhvr>
                                    </p:animEffect>
                                  </p:childTnLst>
                                </p:cTn>
                              </p:par>
                            </p:childTnLst>
                          </p:cTn>
                        </p:par>
                        <p:par>
                          <p:cTn id="46" fill="hold">
                            <p:stCondLst>
                              <p:cond delay="6349"/>
                            </p:stCondLst>
                            <p:childTnLst>
                              <p:par>
                                <p:cTn id="47" presetID="31"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1000" fill="hold"/>
                                        <p:tgtEl>
                                          <p:spTgt spid="24"/>
                                        </p:tgtEl>
                                        <p:attrNameLst>
                                          <p:attrName>ppt_w</p:attrName>
                                        </p:attrNameLst>
                                      </p:cBhvr>
                                      <p:tavLst>
                                        <p:tav tm="0">
                                          <p:val>
                                            <p:fltVal val="0"/>
                                          </p:val>
                                        </p:tav>
                                        <p:tav tm="100000">
                                          <p:val>
                                            <p:strVal val="#ppt_w"/>
                                          </p:val>
                                        </p:tav>
                                      </p:tavLst>
                                    </p:anim>
                                    <p:anim calcmode="lin" valueType="num">
                                      <p:cBhvr>
                                        <p:cTn id="50" dur="1000" fill="hold"/>
                                        <p:tgtEl>
                                          <p:spTgt spid="24"/>
                                        </p:tgtEl>
                                        <p:attrNameLst>
                                          <p:attrName>ppt_h</p:attrName>
                                        </p:attrNameLst>
                                      </p:cBhvr>
                                      <p:tavLst>
                                        <p:tav tm="0">
                                          <p:val>
                                            <p:fltVal val="0"/>
                                          </p:val>
                                        </p:tav>
                                        <p:tav tm="100000">
                                          <p:val>
                                            <p:strVal val="#ppt_h"/>
                                          </p:val>
                                        </p:tav>
                                      </p:tavLst>
                                    </p:anim>
                                    <p:anim calcmode="lin" valueType="num">
                                      <p:cBhvr>
                                        <p:cTn id="51" dur="1000" fill="hold"/>
                                        <p:tgtEl>
                                          <p:spTgt spid="24"/>
                                        </p:tgtEl>
                                        <p:attrNameLst>
                                          <p:attrName>style.rotation</p:attrName>
                                        </p:attrNameLst>
                                      </p:cBhvr>
                                      <p:tavLst>
                                        <p:tav tm="0">
                                          <p:val>
                                            <p:fltVal val="90"/>
                                          </p:val>
                                        </p:tav>
                                        <p:tav tm="100000">
                                          <p:val>
                                            <p:fltVal val="0"/>
                                          </p:val>
                                        </p:tav>
                                      </p:tavLst>
                                    </p:anim>
                                    <p:animEffect transition="in" filter="fade">
                                      <p:cBhvr>
                                        <p:cTn id="52" dur="1000"/>
                                        <p:tgtEl>
                                          <p:spTgt spid="24"/>
                                        </p:tgtEl>
                                      </p:cBhvr>
                                    </p:animEffect>
                                  </p:childTnLst>
                                </p:cTn>
                              </p:par>
                            </p:childTnLst>
                          </p:cTn>
                        </p:par>
                        <p:par>
                          <p:cTn id="53" fill="hold">
                            <p:stCondLst>
                              <p:cond delay="7349"/>
                            </p:stCondLst>
                            <p:childTnLst>
                              <p:par>
                                <p:cTn id="54" presetID="42" presetClass="entr" presetSubtype="0"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par>
                          <p:cTn id="59" fill="hold">
                            <p:stCondLst>
                              <p:cond delay="8349"/>
                            </p:stCondLst>
                            <p:childTnLst>
                              <p:par>
                                <p:cTn id="60" presetID="31" presetClass="entr" presetSubtype="0"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childTnLst>
                          </p:cTn>
                        </p:par>
                        <p:par>
                          <p:cTn id="66" fill="hold">
                            <p:stCondLst>
                              <p:cond delay="9349"/>
                            </p:stCondLst>
                            <p:childTnLst>
                              <p:par>
                                <p:cTn id="67" presetID="32" presetClass="emph" presetSubtype="0" fill="hold" grpId="1" nodeType="afterEffect">
                                  <p:stCondLst>
                                    <p:cond delay="0"/>
                                  </p:stCondLst>
                                  <p:childTnLst>
                                    <p:animRot by="120000">
                                      <p:cBhvr>
                                        <p:cTn id="68" dur="100" fill="hold">
                                          <p:stCondLst>
                                            <p:cond delay="0"/>
                                          </p:stCondLst>
                                        </p:cTn>
                                        <p:tgtEl>
                                          <p:spTgt spid="22"/>
                                        </p:tgtEl>
                                        <p:attrNameLst>
                                          <p:attrName>r</p:attrName>
                                        </p:attrNameLst>
                                      </p:cBhvr>
                                    </p:animRot>
                                    <p:animRot by="-240000">
                                      <p:cBhvr>
                                        <p:cTn id="69" dur="200" fill="hold">
                                          <p:stCondLst>
                                            <p:cond delay="200"/>
                                          </p:stCondLst>
                                        </p:cTn>
                                        <p:tgtEl>
                                          <p:spTgt spid="22"/>
                                        </p:tgtEl>
                                        <p:attrNameLst>
                                          <p:attrName>r</p:attrName>
                                        </p:attrNameLst>
                                      </p:cBhvr>
                                    </p:animRot>
                                    <p:animRot by="240000">
                                      <p:cBhvr>
                                        <p:cTn id="70" dur="200" fill="hold">
                                          <p:stCondLst>
                                            <p:cond delay="400"/>
                                          </p:stCondLst>
                                        </p:cTn>
                                        <p:tgtEl>
                                          <p:spTgt spid="22"/>
                                        </p:tgtEl>
                                        <p:attrNameLst>
                                          <p:attrName>r</p:attrName>
                                        </p:attrNameLst>
                                      </p:cBhvr>
                                    </p:animRot>
                                    <p:animRot by="-240000">
                                      <p:cBhvr>
                                        <p:cTn id="71" dur="200" fill="hold">
                                          <p:stCondLst>
                                            <p:cond delay="600"/>
                                          </p:stCondLst>
                                        </p:cTn>
                                        <p:tgtEl>
                                          <p:spTgt spid="22"/>
                                        </p:tgtEl>
                                        <p:attrNameLst>
                                          <p:attrName>r</p:attrName>
                                        </p:attrNameLst>
                                      </p:cBhvr>
                                    </p:animRot>
                                    <p:animRot by="120000">
                                      <p:cBhvr>
                                        <p:cTn id="72" dur="200" fill="hold">
                                          <p:stCondLst>
                                            <p:cond delay="800"/>
                                          </p:stCondLst>
                                        </p:cTn>
                                        <p:tgtEl>
                                          <p:spTgt spid="22"/>
                                        </p:tgtEl>
                                        <p:attrNameLst>
                                          <p:attrName>r</p:attrName>
                                        </p:attrNameLst>
                                      </p:cBhvr>
                                    </p:animRot>
                                  </p:childTnLst>
                                </p:cTn>
                              </p:par>
                              <p:par>
                                <p:cTn id="73" presetID="26" presetClass="emph" presetSubtype="0" fill="hold" grpId="1" nodeType="withEffect">
                                  <p:stCondLst>
                                    <p:cond delay="0"/>
                                  </p:stCondLst>
                                  <p:iterate type="lt">
                                    <p:tmPct val="0"/>
                                  </p:iterate>
                                  <p:childTnLst>
                                    <p:animEffect transition="out" filter="fade">
                                      <p:cBhvr>
                                        <p:cTn id="74" dur="500" tmFilter="0, 0; .2, .5; .8, .5; 1, 0"/>
                                        <p:tgtEl>
                                          <p:spTgt spid="23"/>
                                        </p:tgtEl>
                                      </p:cBhvr>
                                    </p:animEffect>
                                    <p:animScale>
                                      <p:cBhvr>
                                        <p:cTn id="75"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3" grpId="0"/>
      <p:bldP spid="23" grpId="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B84"/>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 y="0"/>
            <a:ext cx="11905488" cy="6858000"/>
          </a:xfrm>
          <a:prstGeom prst="rect">
            <a:avLst/>
          </a:prstGeom>
        </p:spPr>
      </p:pic>
      <p:grpSp>
        <p:nvGrpSpPr>
          <p:cNvPr id="44" name="组合 43"/>
          <p:cNvGrpSpPr/>
          <p:nvPr/>
        </p:nvGrpSpPr>
        <p:grpSpPr>
          <a:xfrm>
            <a:off x="1082789" y="1355564"/>
            <a:ext cx="2214453" cy="2267218"/>
            <a:chOff x="524132" y="1439480"/>
            <a:chExt cx="2266693" cy="2266693"/>
          </a:xfrm>
        </p:grpSpPr>
        <p:grpSp>
          <p:nvGrpSpPr>
            <p:cNvPr id="45" name="组合 44"/>
            <p:cNvGrpSpPr/>
            <p:nvPr/>
          </p:nvGrpSpPr>
          <p:grpSpPr>
            <a:xfrm>
              <a:off x="524132" y="1439480"/>
              <a:ext cx="2266693" cy="2266693"/>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6" name="椭圆 45"/>
            <p:cNvSpPr/>
            <p:nvPr/>
          </p:nvSpPr>
          <p:spPr>
            <a:xfrm>
              <a:off x="705427" y="1620775"/>
              <a:ext cx="1904101" cy="1904101"/>
            </a:xfrm>
            <a:prstGeom prst="ellipse">
              <a:avLst/>
            </a:prstGeom>
            <a:blipFill>
              <a:blip r:embed="rId4"/>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00"/>
            </a:p>
          </p:txBody>
        </p:sp>
      </p:grpSp>
      <p:sp>
        <p:nvSpPr>
          <p:cNvPr id="49" name="文本框 5"/>
          <p:cNvSpPr txBox="1"/>
          <p:nvPr/>
        </p:nvSpPr>
        <p:spPr>
          <a:xfrm>
            <a:off x="1259905" y="4227966"/>
            <a:ext cx="2037337" cy="2229567"/>
          </a:xfrm>
          <a:prstGeom prst="rect">
            <a:avLst/>
          </a:prstGeom>
          <a:noFill/>
        </p:spPr>
        <p:txBody>
          <a:bodyPr wrap="square" lIns="120125" tIns="60062" rIns="120125" bIns="60062" rtlCol="0">
            <a:spAutoFit/>
          </a:bodyPr>
          <a:lstStyle/>
          <a:p>
            <a:pPr fontAlgn="base">
              <a:spcBef>
                <a:spcPct val="0"/>
              </a:spcBef>
              <a:spcAft>
                <a:spcPct val="0"/>
              </a:spcAft>
            </a:pPr>
            <a:r>
              <a:rPr lang="zh-CN" altLang="en-US" sz="3200" b="1" dirty="0">
                <a:solidFill>
                  <a:srgbClr val="C30D23"/>
                </a:solidFill>
                <a:latin typeface="方正稚艺_GBK" pitchFamily="65" charset="-122"/>
                <a:ea typeface="方正稚艺_GBK" pitchFamily="65" charset="-122"/>
                <a:cs typeface="Lato Light" charset="0"/>
                <a:sym typeface="Lato Light" charset="0"/>
              </a:rPr>
              <a:t>广式月饼</a:t>
            </a:r>
            <a:endParaRPr lang="en-US" altLang="zh-CN" sz="3200" b="1" dirty="0">
              <a:solidFill>
                <a:srgbClr val="C30D23"/>
              </a:solidFill>
              <a:latin typeface="方正稚艺_GBK" pitchFamily="65" charset="-122"/>
              <a:ea typeface="方正稚艺_GBK" pitchFamily="65" charset="-122"/>
              <a:cs typeface="Lato Light" charset="0"/>
              <a:sym typeface="Lato Light" charset="0"/>
            </a:endParaRPr>
          </a:p>
          <a:p>
            <a:pPr fontAlgn="base">
              <a:spcBef>
                <a:spcPct val="0"/>
              </a:spcBef>
              <a:spcAft>
                <a:spcPct val="0"/>
              </a:spcAft>
            </a:pPr>
            <a:endParaRPr lang="en-US" altLang="zh-CN" sz="1200" dirty="0">
              <a:solidFill>
                <a:schemeClr val="bg1"/>
              </a:solidFill>
              <a:latin typeface="微软雅黑" panose="020B0503020204020204" pitchFamily="34" charset="-122"/>
              <a:ea typeface="微软雅黑" panose="020B0503020204020204" pitchFamily="34" charset="-122"/>
              <a:sym typeface="Gill Sans" charset="0"/>
            </a:endParaRPr>
          </a:p>
          <a:p>
            <a:pPr fontAlgn="base">
              <a:spcBef>
                <a:spcPct val="0"/>
              </a:spcBef>
              <a:spcAft>
                <a:spcPct val="0"/>
              </a:spcAft>
            </a:pPr>
            <a:r>
              <a:rPr lang="zh-CN" altLang="en-US" sz="16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600" dirty="0">
              <a:solidFill>
                <a:schemeClr val="bg1"/>
              </a:solidFill>
            </a:endParaRPr>
          </a:p>
          <a:p>
            <a:endParaRPr lang="zh-CN" altLang="en-US" sz="1300" dirty="0">
              <a:solidFill>
                <a:schemeClr val="bg1"/>
              </a:solidFill>
            </a:endParaRPr>
          </a:p>
        </p:txBody>
      </p:sp>
      <p:grpSp>
        <p:nvGrpSpPr>
          <p:cNvPr id="50" name="组合 49"/>
          <p:cNvGrpSpPr/>
          <p:nvPr/>
        </p:nvGrpSpPr>
        <p:grpSpPr>
          <a:xfrm>
            <a:off x="4689212" y="1355564"/>
            <a:ext cx="2214453" cy="2267218"/>
            <a:chOff x="524132" y="1439480"/>
            <a:chExt cx="2266693" cy="2266693"/>
          </a:xfrm>
        </p:grpSpPr>
        <p:grpSp>
          <p:nvGrpSpPr>
            <p:cNvPr id="51" name="组合 50"/>
            <p:cNvGrpSpPr/>
            <p:nvPr/>
          </p:nvGrpSpPr>
          <p:grpSpPr>
            <a:xfrm>
              <a:off x="524132" y="1439480"/>
              <a:ext cx="2266693" cy="2266693"/>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4" name="椭圆 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2" name="椭圆 51"/>
            <p:cNvSpPr/>
            <p:nvPr/>
          </p:nvSpPr>
          <p:spPr>
            <a:xfrm>
              <a:off x="705427" y="1620775"/>
              <a:ext cx="1904101" cy="1904101"/>
            </a:xfrm>
            <a:prstGeom prst="ellipse">
              <a:avLst/>
            </a:prstGeom>
            <a:blipFill>
              <a:blip r:embed="rId5"/>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00"/>
            </a:p>
          </p:txBody>
        </p:sp>
      </p:grpSp>
      <p:sp>
        <p:nvSpPr>
          <p:cNvPr id="55" name="文本框 24"/>
          <p:cNvSpPr txBox="1"/>
          <p:nvPr/>
        </p:nvSpPr>
        <p:spPr>
          <a:xfrm>
            <a:off x="4866329" y="4227966"/>
            <a:ext cx="2037337" cy="2060289"/>
          </a:xfrm>
          <a:prstGeom prst="rect">
            <a:avLst/>
          </a:prstGeom>
          <a:noFill/>
        </p:spPr>
        <p:txBody>
          <a:bodyPr wrap="square" lIns="120125" tIns="60062" rIns="120125" bIns="60062" rtlCol="0">
            <a:spAutoFit/>
          </a:bodyPr>
          <a:lstStyle/>
          <a:p>
            <a:pPr fontAlgn="base">
              <a:spcBef>
                <a:spcPct val="0"/>
              </a:spcBef>
              <a:spcAft>
                <a:spcPct val="0"/>
              </a:spcAft>
            </a:pPr>
            <a:r>
              <a:rPr lang="zh-CN" altLang="en-US" sz="3200" b="1" dirty="0">
                <a:solidFill>
                  <a:srgbClr val="C30D23"/>
                </a:solidFill>
                <a:latin typeface="方正稚艺_GBK" pitchFamily="65" charset="-122"/>
                <a:ea typeface="方正稚艺_GBK" pitchFamily="65" charset="-122"/>
                <a:cs typeface="Lato Light" charset="0"/>
                <a:sym typeface="Lato Light" charset="0"/>
              </a:rPr>
              <a:t>可爱月饼</a:t>
            </a:r>
            <a:endParaRPr lang="en-US" altLang="zh-CN" sz="3200" b="1" dirty="0">
              <a:solidFill>
                <a:srgbClr val="C30D23"/>
              </a:solidFill>
              <a:latin typeface="方正稚艺_GBK" pitchFamily="65" charset="-122"/>
              <a:ea typeface="方正稚艺_GBK" pitchFamily="65" charset="-122"/>
              <a:cs typeface="Lato Light" charset="0"/>
              <a:sym typeface="Lato Light" charset="0"/>
            </a:endParaRPr>
          </a:p>
          <a:p>
            <a:pPr fontAlgn="base">
              <a:spcBef>
                <a:spcPct val="0"/>
              </a:spcBef>
              <a:spcAft>
                <a:spcPct val="0"/>
              </a:spcAft>
            </a:pPr>
            <a:endParaRPr lang="en-US" altLang="zh-CN" sz="1400" dirty="0">
              <a:solidFill>
                <a:schemeClr val="bg1"/>
              </a:solidFill>
              <a:latin typeface="微软雅黑" panose="020B0503020204020204" pitchFamily="34" charset="-122"/>
              <a:ea typeface="微软雅黑" panose="020B0503020204020204" pitchFamily="34" charset="-122"/>
              <a:sym typeface="Gill Sans" charset="0"/>
            </a:endParaRPr>
          </a:p>
          <a:p>
            <a:pPr fontAlgn="base">
              <a:spcBef>
                <a:spcPct val="0"/>
              </a:spcBef>
              <a:spcAft>
                <a:spcPct val="0"/>
              </a:spcAft>
            </a:pPr>
            <a:r>
              <a:rPr lang="zh-CN" altLang="en-US" sz="16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600" dirty="0">
              <a:solidFill>
                <a:schemeClr val="bg1"/>
              </a:solidFill>
            </a:endParaRPr>
          </a:p>
        </p:txBody>
      </p:sp>
      <p:grpSp>
        <p:nvGrpSpPr>
          <p:cNvPr id="62" name="组合 61"/>
          <p:cNvGrpSpPr/>
          <p:nvPr/>
        </p:nvGrpSpPr>
        <p:grpSpPr>
          <a:xfrm>
            <a:off x="8406251" y="1355564"/>
            <a:ext cx="2214453" cy="2267218"/>
            <a:chOff x="524132" y="1439480"/>
            <a:chExt cx="2266693" cy="2266693"/>
          </a:xfrm>
        </p:grpSpPr>
        <p:grpSp>
          <p:nvGrpSpPr>
            <p:cNvPr id="63" name="组合 62"/>
            <p:cNvGrpSpPr/>
            <p:nvPr/>
          </p:nvGrpSpPr>
          <p:grpSpPr>
            <a:xfrm>
              <a:off x="524132" y="1439480"/>
              <a:ext cx="2266693" cy="2266693"/>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4" name="椭圆 63"/>
            <p:cNvSpPr/>
            <p:nvPr/>
          </p:nvSpPr>
          <p:spPr>
            <a:xfrm>
              <a:off x="705427" y="1620775"/>
              <a:ext cx="1904101" cy="1904101"/>
            </a:xfrm>
            <a:prstGeom prst="ellipse">
              <a:avLst/>
            </a:prstGeom>
            <a:blipFill>
              <a:blip r:embed="rId6"/>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00"/>
            </a:p>
          </p:txBody>
        </p:sp>
      </p:grpSp>
      <p:sp>
        <p:nvSpPr>
          <p:cNvPr id="67" name="文本框 33"/>
          <p:cNvSpPr txBox="1"/>
          <p:nvPr/>
        </p:nvSpPr>
        <p:spPr>
          <a:xfrm>
            <a:off x="8583368" y="4258975"/>
            <a:ext cx="2037337" cy="1690958"/>
          </a:xfrm>
          <a:prstGeom prst="rect">
            <a:avLst/>
          </a:prstGeom>
          <a:noFill/>
        </p:spPr>
        <p:txBody>
          <a:bodyPr wrap="square" lIns="120125" tIns="60062" rIns="120125" bIns="60062" rtlCol="0">
            <a:spAutoFit/>
          </a:bodyPr>
          <a:lstStyle/>
          <a:p>
            <a:pPr fontAlgn="base">
              <a:spcBef>
                <a:spcPct val="0"/>
              </a:spcBef>
              <a:spcAft>
                <a:spcPct val="0"/>
              </a:spcAft>
            </a:pPr>
            <a:r>
              <a:rPr lang="zh-CN" altLang="en-US" sz="2400" b="1" dirty="0">
                <a:solidFill>
                  <a:srgbClr val="C30D23"/>
                </a:solidFill>
                <a:latin typeface="方正稚艺_GBK" pitchFamily="65" charset="-122"/>
                <a:ea typeface="方正稚艺_GBK" pitchFamily="65" charset="-122"/>
                <a:cs typeface="Lato Light" charset="0"/>
                <a:sym typeface="Lato Light" charset="0"/>
              </a:rPr>
              <a:t>经典月饼</a:t>
            </a:r>
            <a:endParaRPr lang="en-US" altLang="zh-CN" sz="2400" b="1" dirty="0">
              <a:solidFill>
                <a:srgbClr val="C30D23"/>
              </a:solidFill>
              <a:latin typeface="方正稚艺_GBK" pitchFamily="65" charset="-122"/>
              <a:ea typeface="方正稚艺_GBK" pitchFamily="65" charset="-122"/>
              <a:cs typeface="Lato Light" charset="0"/>
              <a:sym typeface="Lato Light" charset="0"/>
            </a:endParaRPr>
          </a:p>
          <a:p>
            <a:pPr fontAlgn="base">
              <a:spcBef>
                <a:spcPct val="0"/>
              </a:spcBef>
              <a:spcAft>
                <a:spcPct val="0"/>
              </a:spcAft>
            </a:pPr>
            <a:endParaRPr lang="en-US" altLang="zh-CN" sz="1400" dirty="0">
              <a:solidFill>
                <a:schemeClr val="bg1"/>
              </a:solidFill>
              <a:latin typeface="微软雅黑" panose="020B0503020204020204" pitchFamily="34" charset="-122"/>
              <a:ea typeface="微软雅黑" panose="020B0503020204020204" pitchFamily="34" charset="-122"/>
              <a:sym typeface="Gill Sans" charset="0"/>
            </a:endParaRPr>
          </a:p>
          <a:p>
            <a:pPr fontAlgn="base">
              <a:spcBef>
                <a:spcPct val="0"/>
              </a:spcBef>
              <a:spcAft>
                <a:spcPct val="0"/>
              </a:spcAft>
            </a:pPr>
            <a:r>
              <a:rPr lang="zh-CN" altLang="en-US" sz="16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zh-CN" altLang="en-US" sz="1600" dirty="0"/>
          </a:p>
        </p:txBody>
      </p:sp>
      <p:grpSp>
        <p:nvGrpSpPr>
          <p:cNvPr id="30" name="组合 29"/>
          <p:cNvGrpSpPr/>
          <p:nvPr/>
        </p:nvGrpSpPr>
        <p:grpSpPr>
          <a:xfrm>
            <a:off x="343159" y="252262"/>
            <a:ext cx="4142700" cy="584450"/>
            <a:chOff x="4261425" y="611634"/>
            <a:chExt cx="4142700" cy="584449"/>
          </a:xfrm>
        </p:grpSpPr>
        <p:sp>
          <p:nvSpPr>
            <p:cNvPr id="31" name="圆角矩形 30"/>
            <p:cNvSpPr/>
            <p:nvPr/>
          </p:nvSpPr>
          <p:spPr>
            <a:xfrm>
              <a:off x="4261425" y="611634"/>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89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sp>
          <p:nvSpPr>
            <p:cNvPr id="32" name="圆角矩形 31"/>
            <p:cNvSpPr/>
            <p:nvPr/>
          </p:nvSpPr>
          <p:spPr>
            <a:xfrm>
              <a:off x="4282860" y="627605"/>
              <a:ext cx="4088103" cy="551953"/>
            </a:xfrm>
            <a:prstGeom prst="roundRect">
              <a:avLst>
                <a:gd name="adj" fmla="val 50000"/>
              </a:avLst>
            </a:prstGeom>
            <a:gradFill flip="none" rotWithShape="1">
              <a:gsLst>
                <a:gs pos="0">
                  <a:schemeClr val="bg1">
                    <a:lumMod val="89000"/>
                  </a:schemeClr>
                </a:gs>
                <a:gs pos="67000">
                  <a:srgbClr val="F9F9F9"/>
                </a:gs>
              </a:gsLst>
              <a:lin ang="81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grpSp>
      <p:sp>
        <p:nvSpPr>
          <p:cNvPr id="33" name="TextBox 5"/>
          <p:cNvSpPr txBox="1"/>
          <p:nvPr/>
        </p:nvSpPr>
        <p:spPr>
          <a:xfrm>
            <a:off x="813451" y="307760"/>
            <a:ext cx="3046077" cy="523220"/>
          </a:xfrm>
          <a:prstGeom prst="rect">
            <a:avLst/>
          </a:prstGeom>
          <a:noFill/>
        </p:spPr>
        <p:txBody>
          <a:bodyPr wrap="square" rtlCol="0">
            <a:spAutoFit/>
          </a:bodyPr>
          <a:lstStyle/>
          <a:p>
            <a:r>
              <a:rPr lang="zh-CN" altLang="en-US" sz="2800" b="1" dirty="0">
                <a:solidFill>
                  <a:srgbClr val="C30D23"/>
                </a:solidFill>
                <a:latin typeface="方正稚艺_GBK" pitchFamily="65" charset="-122"/>
                <a:ea typeface="方正稚艺_GBK" pitchFamily="65" charset="-122"/>
              </a:rPr>
              <a:t>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childTnLst>
                          </p:cTn>
                        </p:par>
                        <p:par>
                          <p:cTn id="18" fill="hold">
                            <p:stCondLst>
                              <p:cond delay="1350"/>
                            </p:stCondLst>
                            <p:childTnLst>
                              <p:par>
                                <p:cTn id="19" presetID="53" presetClass="entr" presetSubtype="16"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childTnLst>
                                </p:cTn>
                              </p:par>
                            </p:childTnLst>
                          </p:cTn>
                        </p:par>
                        <p:par>
                          <p:cTn id="24" fill="hold">
                            <p:stCondLst>
                              <p:cond delay="1850"/>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par>
                          <p:cTn id="28" fill="hold">
                            <p:stCondLst>
                              <p:cond delay="4449"/>
                            </p:stCondLst>
                            <p:childTnLst>
                              <p:par>
                                <p:cTn id="29" presetID="5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animEffect transition="in" filter="fade">
                                      <p:cBhvr>
                                        <p:cTn id="33" dur="500"/>
                                        <p:tgtEl>
                                          <p:spTgt spid="50"/>
                                        </p:tgtEl>
                                      </p:cBhvr>
                                    </p:animEffect>
                                  </p:childTnLst>
                                </p:cTn>
                              </p:par>
                            </p:childTnLst>
                          </p:cTn>
                        </p:par>
                        <p:par>
                          <p:cTn id="34" fill="hold">
                            <p:stCondLst>
                              <p:cond delay="4949"/>
                            </p:stCondLst>
                            <p:childTnLst>
                              <p:par>
                                <p:cTn id="35" presetID="10" presetClass="entr" presetSubtype="0" fill="hold" grpId="0" nodeType="afterEffect">
                                  <p:stCondLst>
                                    <p:cond delay="0"/>
                                  </p:stCondLst>
                                  <p:iterate type="lt">
                                    <p:tmPct val="10000"/>
                                  </p:iterate>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par>
                          <p:cTn id="38" fill="hold">
                            <p:stCondLst>
                              <p:cond delay="7549"/>
                            </p:stCondLst>
                            <p:childTnLst>
                              <p:par>
                                <p:cTn id="39" presetID="53" presetClass="entr" presetSubtype="16" fill="hold"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500" fill="hold"/>
                                        <p:tgtEl>
                                          <p:spTgt spid="62"/>
                                        </p:tgtEl>
                                        <p:attrNameLst>
                                          <p:attrName>ppt_w</p:attrName>
                                        </p:attrNameLst>
                                      </p:cBhvr>
                                      <p:tavLst>
                                        <p:tav tm="0">
                                          <p:val>
                                            <p:fltVal val="0"/>
                                          </p:val>
                                        </p:tav>
                                        <p:tav tm="100000">
                                          <p:val>
                                            <p:strVal val="#ppt_w"/>
                                          </p:val>
                                        </p:tav>
                                      </p:tavLst>
                                    </p:anim>
                                    <p:anim calcmode="lin" valueType="num">
                                      <p:cBhvr>
                                        <p:cTn id="42" dur="500" fill="hold"/>
                                        <p:tgtEl>
                                          <p:spTgt spid="62"/>
                                        </p:tgtEl>
                                        <p:attrNameLst>
                                          <p:attrName>ppt_h</p:attrName>
                                        </p:attrNameLst>
                                      </p:cBhvr>
                                      <p:tavLst>
                                        <p:tav tm="0">
                                          <p:val>
                                            <p:fltVal val="0"/>
                                          </p:val>
                                        </p:tav>
                                        <p:tav tm="100000">
                                          <p:val>
                                            <p:strVal val="#ppt_h"/>
                                          </p:val>
                                        </p:tav>
                                      </p:tavLst>
                                    </p:anim>
                                    <p:animEffect transition="in" filter="fade">
                                      <p:cBhvr>
                                        <p:cTn id="43" dur="500"/>
                                        <p:tgtEl>
                                          <p:spTgt spid="62"/>
                                        </p:tgtEl>
                                      </p:cBhvr>
                                    </p:animEffect>
                                  </p:childTnLst>
                                </p:cTn>
                              </p:par>
                            </p:childTnLst>
                          </p:cTn>
                        </p:par>
                        <p:par>
                          <p:cTn id="44" fill="hold">
                            <p:stCondLst>
                              <p:cond delay="8049"/>
                            </p:stCondLst>
                            <p:childTnLst>
                              <p:par>
                                <p:cTn id="45" presetID="10" presetClass="entr" presetSubtype="0" fill="hold" grpId="0" nodeType="afterEffect">
                                  <p:stCondLst>
                                    <p:cond delay="0"/>
                                  </p:stCondLst>
                                  <p:iterate type="lt">
                                    <p:tmPct val="10000"/>
                                  </p:iterate>
                                  <p:childTnLst>
                                    <p:set>
                                      <p:cBhvr>
                                        <p:cTn id="46" dur="1" fill="hold">
                                          <p:stCondLst>
                                            <p:cond delay="0"/>
                                          </p:stCondLst>
                                        </p:cTn>
                                        <p:tgtEl>
                                          <p:spTgt spid="67"/>
                                        </p:tgtEl>
                                        <p:attrNameLst>
                                          <p:attrName>style.visibility</p:attrName>
                                        </p:attrNameLst>
                                      </p:cBhvr>
                                      <p:to>
                                        <p:strVal val="visible"/>
                                      </p:to>
                                    </p:set>
                                    <p:animEffect transition="in" filter="fade">
                                      <p:cBhvr>
                                        <p:cTn id="4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5" grpId="0"/>
      <p:bldP spid="67"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B84"/>
        </a:solidFill>
        <a:effectLst/>
      </p:bgPr>
    </p:bg>
    <p:spTree>
      <p:nvGrpSpPr>
        <p:cNvPr id="1" name=""/>
        <p:cNvGrpSpPr/>
        <p:nvPr/>
      </p:nvGrpSpPr>
      <p:grpSpPr>
        <a:xfrm>
          <a:off x="0" y="0"/>
          <a:ext cx="0" cy="0"/>
          <a:chOff x="0" y="0"/>
          <a:chExt cx="0" cy="0"/>
        </a:xfrm>
      </p:grpSpPr>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 y="0"/>
            <a:ext cx="11905488" cy="6858000"/>
          </a:xfrm>
          <a:prstGeom prst="rect">
            <a:avLst/>
          </a:prstGeom>
        </p:spPr>
      </p:pic>
      <p:grpSp>
        <p:nvGrpSpPr>
          <p:cNvPr id="38" name="组合 37"/>
          <p:cNvGrpSpPr/>
          <p:nvPr/>
        </p:nvGrpSpPr>
        <p:grpSpPr>
          <a:xfrm>
            <a:off x="2151000" y="3194129"/>
            <a:ext cx="1593786" cy="491487"/>
            <a:chOff x="3838575" y="2712368"/>
            <a:chExt cx="1604974" cy="368530"/>
          </a:xfrm>
        </p:grpSpPr>
        <p:cxnSp>
          <p:nvCxnSpPr>
            <p:cNvPr id="39" name="直接连接符 38"/>
            <p:cNvCxnSpPr/>
            <p:nvPr/>
          </p:nvCxnSpPr>
          <p:spPr>
            <a:xfrm>
              <a:off x="3838575" y="2892218"/>
              <a:ext cx="593181" cy="0"/>
            </a:xfrm>
            <a:prstGeom prst="line">
              <a:avLst/>
            </a:prstGeom>
            <a:ln w="76200">
              <a:solidFill>
                <a:srgbClr val="C30D2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4952634" y="2911353"/>
              <a:ext cx="490915" cy="0"/>
            </a:xfrm>
            <a:prstGeom prst="line">
              <a:avLst/>
            </a:prstGeom>
            <a:ln w="76200">
              <a:solidFill>
                <a:srgbClr val="C30D23"/>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405565" y="2712368"/>
              <a:ext cx="186017" cy="189461"/>
            </a:xfrm>
            <a:prstGeom prst="line">
              <a:avLst/>
            </a:prstGeom>
            <a:ln w="76200">
              <a:solidFill>
                <a:srgbClr val="C30D23"/>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4807526" y="2899283"/>
              <a:ext cx="171299" cy="174470"/>
            </a:xfrm>
            <a:prstGeom prst="line">
              <a:avLst/>
            </a:prstGeom>
            <a:ln w="76200">
              <a:solidFill>
                <a:srgbClr val="C30D23"/>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flipV="1">
              <a:off x="4543202" y="2717130"/>
              <a:ext cx="316707" cy="363768"/>
            </a:xfrm>
            <a:prstGeom prst="line">
              <a:avLst/>
            </a:prstGeom>
            <a:ln w="76200">
              <a:solidFill>
                <a:srgbClr val="C30D23"/>
              </a:solidFill>
            </a:ln>
          </p:spPr>
          <p:style>
            <a:lnRef idx="1">
              <a:schemeClr val="accent1"/>
            </a:lnRef>
            <a:fillRef idx="0">
              <a:schemeClr val="accent1"/>
            </a:fillRef>
            <a:effectRef idx="0">
              <a:schemeClr val="accent1"/>
            </a:effectRef>
            <a:fontRef idx="minor">
              <a:schemeClr val="tx1"/>
            </a:fontRef>
          </p:style>
        </p:cxnSp>
      </p:grpSp>
      <p:sp>
        <p:nvSpPr>
          <p:cNvPr id="44" name="椭圆 43"/>
          <p:cNvSpPr/>
          <p:nvPr/>
        </p:nvSpPr>
        <p:spPr>
          <a:xfrm>
            <a:off x="689405" y="2481831"/>
            <a:ext cx="1854192" cy="1898373"/>
          </a:xfrm>
          <a:prstGeom prst="ellipse">
            <a:avLst/>
          </a:prstGeom>
          <a:solidFill>
            <a:srgbClr val="C30D23"/>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0125" tIns="60062" rIns="120125" bIns="60062" rtlCol="0" anchor="ctr"/>
          <a:lstStyle/>
          <a:p>
            <a:pPr algn="ct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3485512" y="1589477"/>
            <a:ext cx="3707678" cy="3796023"/>
            <a:chOff x="304800" y="673100"/>
            <a:chExt cx="4000500" cy="4000500"/>
          </a:xfrm>
          <a:effectLst>
            <a:outerShdw blurRad="317500" dist="1905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椭圆 4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5995937" y="1628145"/>
            <a:ext cx="812699" cy="832063"/>
            <a:chOff x="304800" y="673100"/>
            <a:chExt cx="4000500" cy="4000500"/>
          </a:xfrm>
          <a:effectLst>
            <a:outerShdw blurRad="317500" dist="1905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椭圆 4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00" b="1" dirty="0">
                  <a:solidFill>
                    <a:srgbClr val="C30D23"/>
                  </a:solidFill>
                  <a:latin typeface="微软雅黑" panose="020B0503020204020204" pitchFamily="34" charset="-122"/>
                  <a:ea typeface="微软雅黑" panose="020B0503020204020204" pitchFamily="34" charset="-122"/>
                </a:rPr>
                <a:t>1</a:t>
              </a:r>
              <a:endParaRPr lang="zh-CN" altLang="en-US" sz="3300" b="1" dirty="0">
                <a:solidFill>
                  <a:srgbClr val="C30D23"/>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6705918" y="3014986"/>
            <a:ext cx="812699" cy="832063"/>
            <a:chOff x="304800" y="673100"/>
            <a:chExt cx="4000500" cy="4000500"/>
          </a:xfrm>
          <a:effectLst>
            <a:outerShdw blurRad="317500" dist="1905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00" b="1" dirty="0">
                  <a:solidFill>
                    <a:srgbClr val="C30D23"/>
                  </a:solidFill>
                  <a:latin typeface="微软雅黑" panose="020B0503020204020204" pitchFamily="34" charset="-122"/>
                  <a:ea typeface="微软雅黑" panose="020B0503020204020204" pitchFamily="34" charset="-122"/>
                </a:rPr>
                <a:t>2</a:t>
              </a:r>
              <a:endParaRPr lang="zh-CN" altLang="en-US" sz="3300" b="1" dirty="0">
                <a:solidFill>
                  <a:srgbClr val="C30D23"/>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5995937" y="4470587"/>
            <a:ext cx="812699" cy="832063"/>
            <a:chOff x="304800" y="673100"/>
            <a:chExt cx="4000500" cy="4000500"/>
          </a:xfrm>
          <a:effectLst>
            <a:outerShdw blurRad="317500" dist="1905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00" b="1" dirty="0">
                  <a:solidFill>
                    <a:srgbClr val="C30D23"/>
                  </a:solidFill>
                  <a:latin typeface="微软雅黑" panose="020B0503020204020204" pitchFamily="34" charset="-122"/>
                  <a:ea typeface="微软雅黑" panose="020B0503020204020204" pitchFamily="34" charset="-122"/>
                </a:rPr>
                <a:t>3</a:t>
              </a:r>
              <a:endParaRPr lang="zh-CN" altLang="en-US" sz="3300" b="1" dirty="0">
                <a:solidFill>
                  <a:srgbClr val="C30D23"/>
                </a:solidFill>
                <a:latin typeface="微软雅黑" panose="020B0503020204020204" pitchFamily="34" charset="-122"/>
                <a:ea typeface="微软雅黑" panose="020B0503020204020204" pitchFamily="34" charset="-122"/>
              </a:endParaRPr>
            </a:p>
          </p:txBody>
        </p:sp>
      </p:grpSp>
      <p:sp>
        <p:nvSpPr>
          <p:cNvPr id="57" name="TextBox 20"/>
          <p:cNvSpPr txBox="1"/>
          <p:nvPr/>
        </p:nvSpPr>
        <p:spPr>
          <a:xfrm>
            <a:off x="984593" y="2855766"/>
            <a:ext cx="1094767" cy="1149298"/>
          </a:xfrm>
          <a:prstGeom prst="rect">
            <a:avLst/>
          </a:prstGeom>
          <a:noFill/>
        </p:spPr>
        <p:txBody>
          <a:bodyPr wrap="square" lIns="0" tIns="0" rIns="0" bIns="0" rtlCol="0">
            <a:spAutoFit/>
          </a:bodyPr>
          <a:lstStyle/>
          <a:p>
            <a:pPr algn="ctr"/>
            <a:r>
              <a:rPr lang="zh-CN" altLang="en-US" sz="3700" b="1" dirty="0">
                <a:solidFill>
                  <a:schemeClr val="bg1"/>
                </a:solidFill>
                <a:latin typeface="微软雅黑" panose="020B0503020204020204" pitchFamily="34" charset="-122"/>
                <a:ea typeface="微软雅黑" panose="020B0503020204020204" pitchFamily="34" charset="-122"/>
              </a:rPr>
              <a:t>标题内容</a:t>
            </a:r>
          </a:p>
        </p:txBody>
      </p:sp>
      <p:sp>
        <p:nvSpPr>
          <p:cNvPr id="58" name="TextBox 21"/>
          <p:cNvSpPr txBox="1"/>
          <p:nvPr/>
        </p:nvSpPr>
        <p:spPr>
          <a:xfrm>
            <a:off x="7093250" y="1484784"/>
            <a:ext cx="4017952" cy="1195134"/>
          </a:xfrm>
          <a:prstGeom prst="rect">
            <a:avLst/>
          </a:prstGeom>
          <a:noFill/>
        </p:spPr>
        <p:txBody>
          <a:bodyPr wrap="square" lIns="0" tIns="0" rIns="0" bIns="0" rtlCol="0">
            <a:spAutoFit/>
          </a:bodyPr>
          <a:lstStyle/>
          <a:p>
            <a:pPr fontAlgn="base">
              <a:lnSpc>
                <a:spcPct val="150000"/>
              </a:lnSpc>
              <a:spcBef>
                <a:spcPct val="0"/>
              </a:spcBef>
              <a:spcAft>
                <a:spcPct val="0"/>
              </a:spcAft>
            </a:pPr>
            <a:r>
              <a:rPr lang="zh-CN" altLang="en-US" sz="13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300" dirty="0">
                <a:solidFill>
                  <a:schemeClr val="bg1"/>
                </a:solidFill>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latin typeface="微软雅黑" panose="020B0503020204020204" pitchFamily="34" charset="-122"/>
                <a:ea typeface="微软雅黑" panose="020B0503020204020204" pitchFamily="34" charset="-122"/>
                <a:sym typeface="Gill Sans" charset="0"/>
              </a:rPr>
              <a:t>分钟之内。</a:t>
            </a:r>
            <a:endParaRPr lang="en-US" altLang="zh-CN" sz="13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9" name="TextBox 22"/>
          <p:cNvSpPr txBox="1"/>
          <p:nvPr/>
        </p:nvSpPr>
        <p:spPr>
          <a:xfrm>
            <a:off x="7568380" y="2912840"/>
            <a:ext cx="3715718" cy="1195134"/>
          </a:xfrm>
          <a:prstGeom prst="rect">
            <a:avLst/>
          </a:prstGeom>
          <a:noFill/>
        </p:spPr>
        <p:txBody>
          <a:bodyPr wrap="square" lIns="0" tIns="0" rIns="0" bIns="0" rtlCol="0">
            <a:spAutoFit/>
          </a:bodyPr>
          <a:lstStyle/>
          <a:p>
            <a:pPr fontAlgn="base">
              <a:lnSpc>
                <a:spcPct val="150000"/>
              </a:lnSpc>
              <a:spcBef>
                <a:spcPct val="0"/>
              </a:spcBef>
              <a:spcAft>
                <a:spcPct val="0"/>
              </a:spcAft>
            </a:pPr>
            <a:r>
              <a:rPr lang="zh-CN" altLang="en-US" sz="13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300" dirty="0">
                <a:solidFill>
                  <a:schemeClr val="bg1"/>
                </a:solidFill>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latin typeface="微软雅黑" panose="020B0503020204020204" pitchFamily="34" charset="-122"/>
                <a:ea typeface="微软雅黑" panose="020B0503020204020204" pitchFamily="34" charset="-122"/>
                <a:sym typeface="Gill Sans" charset="0"/>
              </a:rPr>
              <a:t>分钟之内。</a:t>
            </a:r>
            <a:endParaRPr lang="en-US" altLang="zh-CN" sz="13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0" name="TextBox 23"/>
          <p:cNvSpPr txBox="1"/>
          <p:nvPr/>
        </p:nvSpPr>
        <p:spPr>
          <a:xfrm>
            <a:off x="7093250" y="4538991"/>
            <a:ext cx="4087452" cy="1195134"/>
          </a:xfrm>
          <a:prstGeom prst="rect">
            <a:avLst/>
          </a:prstGeom>
          <a:noFill/>
        </p:spPr>
        <p:txBody>
          <a:bodyPr wrap="square" lIns="0" tIns="0" rIns="0" bIns="0" rtlCol="0">
            <a:spAutoFit/>
          </a:bodyPr>
          <a:lstStyle/>
          <a:p>
            <a:pPr fontAlgn="base">
              <a:lnSpc>
                <a:spcPct val="150000"/>
              </a:lnSpc>
              <a:spcBef>
                <a:spcPct val="0"/>
              </a:spcBef>
              <a:spcAft>
                <a:spcPct val="0"/>
              </a:spcAft>
            </a:pPr>
            <a:r>
              <a:rPr lang="zh-CN" altLang="en-US" sz="13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300" dirty="0">
                <a:solidFill>
                  <a:schemeClr val="bg1"/>
                </a:solidFill>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latin typeface="微软雅黑" panose="020B0503020204020204" pitchFamily="34" charset="-122"/>
                <a:ea typeface="微软雅黑" panose="020B0503020204020204" pitchFamily="34" charset="-122"/>
                <a:sym typeface="Gill Sans" charset="0"/>
              </a:rPr>
              <a:t>分钟之内。</a:t>
            </a:r>
            <a:endParaRPr lang="en-US" altLang="zh-CN" sz="13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1" name="TextBox 24"/>
          <p:cNvSpPr txBox="1"/>
          <p:nvPr/>
        </p:nvSpPr>
        <p:spPr>
          <a:xfrm>
            <a:off x="4119977" y="2506822"/>
            <a:ext cx="2282307" cy="1867610"/>
          </a:xfrm>
          <a:prstGeom prst="rect">
            <a:avLst/>
          </a:prstGeom>
          <a:noFill/>
        </p:spPr>
        <p:txBody>
          <a:bodyPr wrap="square" lIns="0" tIns="0" rIns="0" bIns="0" rtlCol="0">
            <a:spAutoFit/>
          </a:bodyPr>
          <a:lstStyle/>
          <a:p>
            <a:pPr algn="just">
              <a:lnSpc>
                <a:spcPct val="130000"/>
              </a:lnSpc>
            </a:pPr>
            <a:r>
              <a:rPr lang="zh-CN" altLang="en-US"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dirty="0">
                <a:solidFill>
                  <a:schemeClr val="bg1">
                    <a:lumMod val="50000"/>
                  </a:schemeClr>
                </a:solidFill>
                <a:latin typeface="微软雅黑" panose="020B0503020204020204" pitchFamily="34" charset="-122"/>
                <a:ea typeface="微软雅黑" panose="020B0503020204020204" pitchFamily="34" charset="-122"/>
              </a:rPr>
              <a:t>……</a:t>
            </a:r>
          </a:p>
        </p:txBody>
      </p:sp>
      <p:grpSp>
        <p:nvGrpSpPr>
          <p:cNvPr id="32" name="组合 31"/>
          <p:cNvGrpSpPr/>
          <p:nvPr/>
        </p:nvGrpSpPr>
        <p:grpSpPr>
          <a:xfrm>
            <a:off x="343159" y="252262"/>
            <a:ext cx="4142700" cy="584450"/>
            <a:chOff x="4261425" y="611634"/>
            <a:chExt cx="4142700" cy="584449"/>
          </a:xfrm>
        </p:grpSpPr>
        <p:sp>
          <p:nvSpPr>
            <p:cNvPr id="33" name="圆角矩形 32"/>
            <p:cNvSpPr/>
            <p:nvPr/>
          </p:nvSpPr>
          <p:spPr>
            <a:xfrm>
              <a:off x="4261425" y="611634"/>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89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sp>
          <p:nvSpPr>
            <p:cNvPr id="34" name="圆角矩形 33"/>
            <p:cNvSpPr/>
            <p:nvPr/>
          </p:nvSpPr>
          <p:spPr>
            <a:xfrm>
              <a:off x="4282860" y="627605"/>
              <a:ext cx="4088103" cy="551953"/>
            </a:xfrm>
            <a:prstGeom prst="roundRect">
              <a:avLst>
                <a:gd name="adj" fmla="val 50000"/>
              </a:avLst>
            </a:prstGeom>
            <a:gradFill flip="none" rotWithShape="1">
              <a:gsLst>
                <a:gs pos="0">
                  <a:schemeClr val="bg1">
                    <a:lumMod val="89000"/>
                  </a:schemeClr>
                </a:gs>
                <a:gs pos="67000">
                  <a:srgbClr val="F9F9F9"/>
                </a:gs>
              </a:gsLst>
              <a:lin ang="81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grpSp>
      <p:sp>
        <p:nvSpPr>
          <p:cNvPr id="35" name="TextBox 5"/>
          <p:cNvSpPr txBox="1"/>
          <p:nvPr/>
        </p:nvSpPr>
        <p:spPr>
          <a:xfrm>
            <a:off x="813451" y="307760"/>
            <a:ext cx="3046077" cy="523220"/>
          </a:xfrm>
          <a:prstGeom prst="rect">
            <a:avLst/>
          </a:prstGeom>
          <a:noFill/>
        </p:spPr>
        <p:txBody>
          <a:bodyPr wrap="square" rtlCol="0">
            <a:spAutoFit/>
          </a:bodyPr>
          <a:lstStyle/>
          <a:p>
            <a:r>
              <a:rPr lang="zh-CN" altLang="en-US" sz="2800" b="1" dirty="0">
                <a:solidFill>
                  <a:srgbClr val="C30D23"/>
                </a:solidFill>
                <a:latin typeface="方正稚艺_GBK" pitchFamily="65" charset="-122"/>
                <a:ea typeface="方正稚艺_GBK" pitchFamily="65" charset="-122"/>
              </a:rPr>
              <a:t>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5"/>
                                            </p:tgtEl>
                                            <p:attrNameLst>
                                              <p:attrName>ppt_y</p:attrName>
                                            </p:attrNameLst>
                                          </p:cBhvr>
                                          <p:tavLst>
                                            <p:tav tm="0">
                                              <p:val>
                                                <p:strVal val="#ppt_y"/>
                                              </p:val>
                                            </p:tav>
                                            <p:tav tm="100000">
                                              <p:val>
                                                <p:strVal val="#ppt_y"/>
                                              </p:val>
                                            </p:tav>
                                          </p:tavLst>
                                        </p:anim>
                                        <p:anim calcmode="lin" valueType="num">
                                          <p:cBhvr>
                                            <p:cTn id="15"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5"/>
                                            </p:tgtEl>
                                          </p:cBhvr>
                                        </p:animEffect>
                                      </p:childTnLst>
                                    </p:cTn>
                                  </p:par>
                                </p:childTnLst>
                              </p:cTn>
                            </p:par>
                            <p:par>
                              <p:cTn id="18" fill="hold">
                                <p:stCondLst>
                                  <p:cond delay="1350"/>
                                </p:stCondLst>
                                <p:childTnLst>
                                  <p:par>
                                    <p:cTn id="19" presetID="2" presetClass="entr" presetSubtype="4" fill="hold" grpId="0" nodeType="afterEffect" p14:presetBounceEnd="44000">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14:bounceEnd="44000">
                                          <p:cBhvr additive="base">
                                            <p:cTn id="21" dur="500" fill="hold"/>
                                            <p:tgtEl>
                                              <p:spTgt spid="44"/>
                                            </p:tgtEl>
                                            <p:attrNameLst>
                                              <p:attrName>ppt_x</p:attrName>
                                            </p:attrNameLst>
                                          </p:cBhvr>
                                          <p:tavLst>
                                            <p:tav tm="0">
                                              <p:val>
                                                <p:strVal val="#ppt_x"/>
                                              </p:val>
                                            </p:tav>
                                            <p:tav tm="100000">
                                              <p:val>
                                                <p:strVal val="#ppt_x"/>
                                              </p:val>
                                            </p:tav>
                                          </p:tavLst>
                                        </p:anim>
                                        <p:anim calcmode="lin" valueType="num" p14:bounceEnd="44000">
                                          <p:cBhvr additive="base">
                                            <p:cTn id="22" dur="500" fill="hold"/>
                                            <p:tgtEl>
                                              <p:spTgt spid="44"/>
                                            </p:tgtEl>
                                            <p:attrNameLst>
                                              <p:attrName>ppt_y</p:attrName>
                                            </p:attrNameLst>
                                          </p:cBhvr>
                                          <p:tavLst>
                                            <p:tav tm="0">
                                              <p:val>
                                                <p:strVal val="1+#ppt_h/2"/>
                                              </p:val>
                                            </p:tav>
                                            <p:tav tm="100000">
                                              <p:val>
                                                <p:strVal val="#ppt_y"/>
                                              </p:val>
                                            </p:tav>
                                          </p:tavLst>
                                        </p:anim>
                                      </p:childTnLst>
                                    </p:cTn>
                                  </p:par>
                                </p:childTnLst>
                              </p:cTn>
                            </p:par>
                            <p:par>
                              <p:cTn id="23" fill="hold">
                                <p:stCondLst>
                                  <p:cond delay="1850"/>
                                </p:stCondLst>
                                <p:childTnLst>
                                  <p:par>
                                    <p:cTn id="24" presetID="53" presetClass="entr" presetSubtype="16"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ppt_w</p:attrName>
                                            </p:attrNameLst>
                                          </p:cBhvr>
                                          <p:tavLst>
                                            <p:tav tm="0">
                                              <p:val>
                                                <p:fltVal val="0"/>
                                              </p:val>
                                            </p:tav>
                                            <p:tav tm="100000">
                                              <p:val>
                                                <p:strVal val="#ppt_w"/>
                                              </p:val>
                                            </p:tav>
                                          </p:tavLst>
                                        </p:anim>
                                        <p:anim calcmode="lin" valueType="num">
                                          <p:cBhvr>
                                            <p:cTn id="27" dur="500" fill="hold"/>
                                            <p:tgtEl>
                                              <p:spTgt spid="57"/>
                                            </p:tgtEl>
                                            <p:attrNameLst>
                                              <p:attrName>ppt_h</p:attrName>
                                            </p:attrNameLst>
                                          </p:cBhvr>
                                          <p:tavLst>
                                            <p:tav tm="0">
                                              <p:val>
                                                <p:fltVal val="0"/>
                                              </p:val>
                                            </p:tav>
                                            <p:tav tm="100000">
                                              <p:val>
                                                <p:strVal val="#ppt_h"/>
                                              </p:val>
                                            </p:tav>
                                          </p:tavLst>
                                        </p:anim>
                                        <p:animEffect transition="in" filter="fade">
                                          <p:cBhvr>
                                            <p:cTn id="28" dur="500"/>
                                            <p:tgtEl>
                                              <p:spTgt spid="57"/>
                                            </p:tgtEl>
                                          </p:cBhvr>
                                        </p:animEffect>
                                      </p:childTnLst>
                                    </p:cTn>
                                  </p:par>
                                </p:childTnLst>
                              </p:cTn>
                            </p:par>
                            <p:par>
                              <p:cTn id="29" fill="hold">
                                <p:stCondLst>
                                  <p:cond delay="2350"/>
                                </p:stCondLst>
                                <p:childTnLst>
                                  <p:par>
                                    <p:cTn id="30" presetID="22" presetClass="entr" presetSubtype="8"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childTnLst>
                              </p:cTn>
                            </p:par>
                            <p:par>
                              <p:cTn id="33" fill="hold">
                                <p:stCondLst>
                                  <p:cond delay="2850"/>
                                </p:stCondLst>
                                <p:childTnLst>
                                  <p:par>
                                    <p:cTn id="34" presetID="2" presetClass="entr" presetSubtype="1" fill="hold" nodeType="afterEffect" p14:presetBounceEnd="44000">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14:bounceEnd="44000">
                                          <p:cBhvr additive="base">
                                            <p:cTn id="36" dur="500" fill="hold"/>
                                            <p:tgtEl>
                                              <p:spTgt spid="45"/>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45"/>
                                            </p:tgtEl>
                                            <p:attrNameLst>
                                              <p:attrName>ppt_y</p:attrName>
                                            </p:attrNameLst>
                                          </p:cBhvr>
                                          <p:tavLst>
                                            <p:tav tm="0">
                                              <p:val>
                                                <p:strVal val="0-#ppt_h/2"/>
                                              </p:val>
                                            </p:tav>
                                            <p:tav tm="100000">
                                              <p:val>
                                                <p:strVal val="#ppt_y"/>
                                              </p:val>
                                            </p:tav>
                                          </p:tavLst>
                                        </p:anim>
                                      </p:childTnLst>
                                    </p:cTn>
                                  </p:par>
                                </p:childTnLst>
                              </p:cTn>
                            </p:par>
                            <p:par>
                              <p:cTn id="38" fill="hold">
                                <p:stCondLst>
                                  <p:cond delay="3350"/>
                                </p:stCondLst>
                                <p:childTnLst>
                                  <p:par>
                                    <p:cTn id="39" presetID="22" presetClass="entr" presetSubtype="1" fill="hold" grpId="0" nodeType="after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wipe(up)">
                                          <p:cBhvr>
                                            <p:cTn id="41" dur="500"/>
                                            <p:tgtEl>
                                              <p:spTgt spid="61"/>
                                            </p:tgtEl>
                                          </p:cBhvr>
                                        </p:animEffect>
                                      </p:childTnLst>
                                    </p:cTn>
                                  </p:par>
                                </p:childTnLst>
                              </p:cTn>
                            </p:par>
                            <p:par>
                              <p:cTn id="42" fill="hold">
                                <p:stCondLst>
                                  <p:cond delay="3850"/>
                                </p:stCondLst>
                                <p:childTnLst>
                                  <p:par>
                                    <p:cTn id="43" presetID="52" presetClass="entr" presetSubtype="0" fill="hold" nodeType="afterEffect">
                                      <p:stCondLst>
                                        <p:cond delay="0"/>
                                      </p:stCondLst>
                                      <p:childTnLst>
                                        <p:set>
                                          <p:cBhvr>
                                            <p:cTn id="44" dur="1" fill="hold">
                                              <p:stCondLst>
                                                <p:cond delay="0"/>
                                              </p:stCondLst>
                                            </p:cTn>
                                            <p:tgtEl>
                                              <p:spTgt spid="48"/>
                                            </p:tgtEl>
                                            <p:attrNameLst>
                                              <p:attrName>style.visibility</p:attrName>
                                            </p:attrNameLst>
                                          </p:cBhvr>
                                          <p:to>
                                            <p:strVal val="visible"/>
                                          </p:to>
                                        </p:set>
                                        <p:animScale>
                                          <p:cBhvr>
                                            <p:cTn id="45" dur="5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48"/>
                                            </p:tgtEl>
                                            <p:attrNameLst>
                                              <p:attrName>ppt_x</p:attrName>
                                              <p:attrName>ppt_y</p:attrName>
                                            </p:attrNameLst>
                                          </p:cBhvr>
                                        </p:animMotion>
                                        <p:animEffect transition="in" filter="fade">
                                          <p:cBhvr>
                                            <p:cTn id="47" dur="500"/>
                                            <p:tgtEl>
                                              <p:spTgt spid="48"/>
                                            </p:tgtEl>
                                          </p:cBhvr>
                                        </p:animEffect>
                                      </p:childTnLst>
                                    </p:cTn>
                                  </p:par>
                                </p:childTnLst>
                              </p:cTn>
                            </p:par>
                            <p:par>
                              <p:cTn id="48" fill="hold">
                                <p:stCondLst>
                                  <p:cond delay="4350"/>
                                </p:stCondLst>
                                <p:childTnLst>
                                  <p:par>
                                    <p:cTn id="49" presetID="52" presetClass="entr" presetSubtype="0"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Scale>
                                          <p:cBhvr>
                                            <p:cTn id="51" dur="5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51"/>
                                            </p:tgtEl>
                                            <p:attrNameLst>
                                              <p:attrName>ppt_x</p:attrName>
                                              <p:attrName>ppt_y</p:attrName>
                                            </p:attrNameLst>
                                          </p:cBhvr>
                                        </p:animMotion>
                                        <p:animEffect transition="in" filter="fade">
                                          <p:cBhvr>
                                            <p:cTn id="53" dur="500"/>
                                            <p:tgtEl>
                                              <p:spTgt spid="51"/>
                                            </p:tgtEl>
                                          </p:cBhvr>
                                        </p:animEffect>
                                      </p:childTnLst>
                                    </p:cTn>
                                  </p:par>
                                </p:childTnLst>
                              </p:cTn>
                            </p:par>
                            <p:par>
                              <p:cTn id="54" fill="hold">
                                <p:stCondLst>
                                  <p:cond delay="4850"/>
                                </p:stCondLst>
                                <p:childTnLst>
                                  <p:par>
                                    <p:cTn id="55" presetID="52" presetClass="entr" presetSubtype="0" fill="hold" nodeType="afterEffect">
                                      <p:stCondLst>
                                        <p:cond delay="0"/>
                                      </p:stCondLst>
                                      <p:childTnLst>
                                        <p:set>
                                          <p:cBhvr>
                                            <p:cTn id="56" dur="1" fill="hold">
                                              <p:stCondLst>
                                                <p:cond delay="0"/>
                                              </p:stCondLst>
                                            </p:cTn>
                                            <p:tgtEl>
                                              <p:spTgt spid="54"/>
                                            </p:tgtEl>
                                            <p:attrNameLst>
                                              <p:attrName>style.visibility</p:attrName>
                                            </p:attrNameLst>
                                          </p:cBhvr>
                                          <p:to>
                                            <p:strVal val="visible"/>
                                          </p:to>
                                        </p:set>
                                        <p:animScale>
                                          <p:cBhvr>
                                            <p:cTn id="57" dur="5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54"/>
                                            </p:tgtEl>
                                            <p:attrNameLst>
                                              <p:attrName>ppt_x</p:attrName>
                                              <p:attrName>ppt_y</p:attrName>
                                            </p:attrNameLst>
                                          </p:cBhvr>
                                        </p:animMotion>
                                        <p:animEffect transition="in" filter="fade">
                                          <p:cBhvr>
                                            <p:cTn id="59" dur="500"/>
                                            <p:tgtEl>
                                              <p:spTgt spid="54"/>
                                            </p:tgtEl>
                                          </p:cBhvr>
                                        </p:animEffect>
                                      </p:childTnLst>
                                    </p:cTn>
                                  </p:par>
                                </p:childTnLst>
                              </p:cTn>
                            </p:par>
                            <p:par>
                              <p:cTn id="60" fill="hold">
                                <p:stCondLst>
                                  <p:cond delay="535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par>
                                    <p:cTn id="67" presetID="22" presetClass="entr" presetSubtype="8" fill="hold" grpId="0" nodeType="withEffect">
                                      <p:stCondLst>
                                        <p:cond delay="40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5850"/>
                                </p:stCondLst>
                                <p:childTnLst>
                                  <p:par>
                                    <p:cTn id="71" presetID="26" presetClass="emph" presetSubtype="0" repeatCount="30000" fill="hold" nodeType="afterEffect">
                                      <p:stCondLst>
                                        <p:cond delay="0"/>
                                      </p:stCondLst>
                                      <p:childTnLst>
                                        <p:animEffect transition="out" filter="fade">
                                          <p:cBhvr>
                                            <p:cTn id="72" dur="100" tmFilter="0, 0; .2, .5; .8, .5; 1, 0"/>
                                            <p:tgtEl>
                                              <p:spTgt spid="38"/>
                                            </p:tgtEl>
                                          </p:cBhvr>
                                        </p:animEffect>
                                        <p:animScale>
                                          <p:cBhvr>
                                            <p:cTn id="73" dur="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7" grpId="0"/>
          <p:bldP spid="58" grpId="0"/>
          <p:bldP spid="59" grpId="0"/>
          <p:bldP spid="60" grpId="0"/>
          <p:bldP spid="61"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5"/>
                                            </p:tgtEl>
                                            <p:attrNameLst>
                                              <p:attrName>ppt_y</p:attrName>
                                            </p:attrNameLst>
                                          </p:cBhvr>
                                          <p:tavLst>
                                            <p:tav tm="0">
                                              <p:val>
                                                <p:strVal val="#ppt_y"/>
                                              </p:val>
                                            </p:tav>
                                            <p:tav tm="100000">
                                              <p:val>
                                                <p:strVal val="#ppt_y"/>
                                              </p:val>
                                            </p:tav>
                                          </p:tavLst>
                                        </p:anim>
                                        <p:anim calcmode="lin" valueType="num">
                                          <p:cBhvr>
                                            <p:cTn id="15"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5"/>
                                            </p:tgtEl>
                                          </p:cBhvr>
                                        </p:animEffect>
                                      </p:childTnLst>
                                    </p:cTn>
                                  </p:par>
                                </p:childTnLst>
                              </p:cTn>
                            </p:par>
                            <p:par>
                              <p:cTn id="18" fill="hold">
                                <p:stCondLst>
                                  <p:cond delay="1350"/>
                                </p:stCondLst>
                                <p:childTnLst>
                                  <p:par>
                                    <p:cTn id="19" presetID="2" presetClass="entr" presetSubtype="4"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1+#ppt_h/2"/>
                                              </p:val>
                                            </p:tav>
                                            <p:tav tm="100000">
                                              <p:val>
                                                <p:strVal val="#ppt_y"/>
                                              </p:val>
                                            </p:tav>
                                          </p:tavLst>
                                        </p:anim>
                                      </p:childTnLst>
                                    </p:cTn>
                                  </p:par>
                                </p:childTnLst>
                              </p:cTn>
                            </p:par>
                            <p:par>
                              <p:cTn id="23" fill="hold">
                                <p:stCondLst>
                                  <p:cond delay="1850"/>
                                </p:stCondLst>
                                <p:childTnLst>
                                  <p:par>
                                    <p:cTn id="24" presetID="53" presetClass="entr" presetSubtype="16"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ppt_w</p:attrName>
                                            </p:attrNameLst>
                                          </p:cBhvr>
                                          <p:tavLst>
                                            <p:tav tm="0">
                                              <p:val>
                                                <p:fltVal val="0"/>
                                              </p:val>
                                            </p:tav>
                                            <p:tav tm="100000">
                                              <p:val>
                                                <p:strVal val="#ppt_w"/>
                                              </p:val>
                                            </p:tav>
                                          </p:tavLst>
                                        </p:anim>
                                        <p:anim calcmode="lin" valueType="num">
                                          <p:cBhvr>
                                            <p:cTn id="27" dur="500" fill="hold"/>
                                            <p:tgtEl>
                                              <p:spTgt spid="57"/>
                                            </p:tgtEl>
                                            <p:attrNameLst>
                                              <p:attrName>ppt_h</p:attrName>
                                            </p:attrNameLst>
                                          </p:cBhvr>
                                          <p:tavLst>
                                            <p:tav tm="0">
                                              <p:val>
                                                <p:fltVal val="0"/>
                                              </p:val>
                                            </p:tav>
                                            <p:tav tm="100000">
                                              <p:val>
                                                <p:strVal val="#ppt_h"/>
                                              </p:val>
                                            </p:tav>
                                          </p:tavLst>
                                        </p:anim>
                                        <p:animEffect transition="in" filter="fade">
                                          <p:cBhvr>
                                            <p:cTn id="28" dur="500"/>
                                            <p:tgtEl>
                                              <p:spTgt spid="57"/>
                                            </p:tgtEl>
                                          </p:cBhvr>
                                        </p:animEffect>
                                      </p:childTnLst>
                                    </p:cTn>
                                  </p:par>
                                </p:childTnLst>
                              </p:cTn>
                            </p:par>
                            <p:par>
                              <p:cTn id="29" fill="hold">
                                <p:stCondLst>
                                  <p:cond delay="2350"/>
                                </p:stCondLst>
                                <p:childTnLst>
                                  <p:par>
                                    <p:cTn id="30" presetID="22" presetClass="entr" presetSubtype="8"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childTnLst>
                              </p:cTn>
                            </p:par>
                            <p:par>
                              <p:cTn id="33" fill="hold">
                                <p:stCondLst>
                                  <p:cond delay="2850"/>
                                </p:stCondLst>
                                <p:childTnLst>
                                  <p:par>
                                    <p:cTn id="34" presetID="2" presetClass="entr" presetSubtype="1"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0-#ppt_h/2"/>
                                              </p:val>
                                            </p:tav>
                                            <p:tav tm="100000">
                                              <p:val>
                                                <p:strVal val="#ppt_y"/>
                                              </p:val>
                                            </p:tav>
                                          </p:tavLst>
                                        </p:anim>
                                      </p:childTnLst>
                                    </p:cTn>
                                  </p:par>
                                </p:childTnLst>
                              </p:cTn>
                            </p:par>
                            <p:par>
                              <p:cTn id="38" fill="hold">
                                <p:stCondLst>
                                  <p:cond delay="3350"/>
                                </p:stCondLst>
                                <p:childTnLst>
                                  <p:par>
                                    <p:cTn id="39" presetID="22" presetClass="entr" presetSubtype="1" fill="hold" grpId="0" nodeType="after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wipe(up)">
                                          <p:cBhvr>
                                            <p:cTn id="41" dur="500"/>
                                            <p:tgtEl>
                                              <p:spTgt spid="61"/>
                                            </p:tgtEl>
                                          </p:cBhvr>
                                        </p:animEffect>
                                      </p:childTnLst>
                                    </p:cTn>
                                  </p:par>
                                </p:childTnLst>
                              </p:cTn>
                            </p:par>
                            <p:par>
                              <p:cTn id="42" fill="hold">
                                <p:stCondLst>
                                  <p:cond delay="3850"/>
                                </p:stCondLst>
                                <p:childTnLst>
                                  <p:par>
                                    <p:cTn id="43" presetID="52" presetClass="entr" presetSubtype="0" fill="hold" nodeType="afterEffect">
                                      <p:stCondLst>
                                        <p:cond delay="0"/>
                                      </p:stCondLst>
                                      <p:childTnLst>
                                        <p:set>
                                          <p:cBhvr>
                                            <p:cTn id="44" dur="1" fill="hold">
                                              <p:stCondLst>
                                                <p:cond delay="0"/>
                                              </p:stCondLst>
                                            </p:cTn>
                                            <p:tgtEl>
                                              <p:spTgt spid="48"/>
                                            </p:tgtEl>
                                            <p:attrNameLst>
                                              <p:attrName>style.visibility</p:attrName>
                                            </p:attrNameLst>
                                          </p:cBhvr>
                                          <p:to>
                                            <p:strVal val="visible"/>
                                          </p:to>
                                        </p:set>
                                        <p:animScale>
                                          <p:cBhvr>
                                            <p:cTn id="45" dur="5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48"/>
                                            </p:tgtEl>
                                            <p:attrNameLst>
                                              <p:attrName>ppt_x</p:attrName>
                                              <p:attrName>ppt_y</p:attrName>
                                            </p:attrNameLst>
                                          </p:cBhvr>
                                        </p:animMotion>
                                        <p:animEffect transition="in" filter="fade">
                                          <p:cBhvr>
                                            <p:cTn id="47" dur="500"/>
                                            <p:tgtEl>
                                              <p:spTgt spid="48"/>
                                            </p:tgtEl>
                                          </p:cBhvr>
                                        </p:animEffect>
                                      </p:childTnLst>
                                    </p:cTn>
                                  </p:par>
                                </p:childTnLst>
                              </p:cTn>
                            </p:par>
                            <p:par>
                              <p:cTn id="48" fill="hold">
                                <p:stCondLst>
                                  <p:cond delay="4350"/>
                                </p:stCondLst>
                                <p:childTnLst>
                                  <p:par>
                                    <p:cTn id="49" presetID="52" presetClass="entr" presetSubtype="0"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Scale>
                                          <p:cBhvr>
                                            <p:cTn id="51" dur="5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51"/>
                                            </p:tgtEl>
                                            <p:attrNameLst>
                                              <p:attrName>ppt_x</p:attrName>
                                              <p:attrName>ppt_y</p:attrName>
                                            </p:attrNameLst>
                                          </p:cBhvr>
                                        </p:animMotion>
                                        <p:animEffect transition="in" filter="fade">
                                          <p:cBhvr>
                                            <p:cTn id="53" dur="500"/>
                                            <p:tgtEl>
                                              <p:spTgt spid="51"/>
                                            </p:tgtEl>
                                          </p:cBhvr>
                                        </p:animEffect>
                                      </p:childTnLst>
                                    </p:cTn>
                                  </p:par>
                                </p:childTnLst>
                              </p:cTn>
                            </p:par>
                            <p:par>
                              <p:cTn id="54" fill="hold">
                                <p:stCondLst>
                                  <p:cond delay="4850"/>
                                </p:stCondLst>
                                <p:childTnLst>
                                  <p:par>
                                    <p:cTn id="55" presetID="52" presetClass="entr" presetSubtype="0" fill="hold" nodeType="afterEffect">
                                      <p:stCondLst>
                                        <p:cond delay="0"/>
                                      </p:stCondLst>
                                      <p:childTnLst>
                                        <p:set>
                                          <p:cBhvr>
                                            <p:cTn id="56" dur="1" fill="hold">
                                              <p:stCondLst>
                                                <p:cond delay="0"/>
                                              </p:stCondLst>
                                            </p:cTn>
                                            <p:tgtEl>
                                              <p:spTgt spid="54"/>
                                            </p:tgtEl>
                                            <p:attrNameLst>
                                              <p:attrName>style.visibility</p:attrName>
                                            </p:attrNameLst>
                                          </p:cBhvr>
                                          <p:to>
                                            <p:strVal val="visible"/>
                                          </p:to>
                                        </p:set>
                                        <p:animScale>
                                          <p:cBhvr>
                                            <p:cTn id="57" dur="5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54"/>
                                            </p:tgtEl>
                                            <p:attrNameLst>
                                              <p:attrName>ppt_x</p:attrName>
                                              <p:attrName>ppt_y</p:attrName>
                                            </p:attrNameLst>
                                          </p:cBhvr>
                                        </p:animMotion>
                                        <p:animEffect transition="in" filter="fade">
                                          <p:cBhvr>
                                            <p:cTn id="59" dur="500"/>
                                            <p:tgtEl>
                                              <p:spTgt spid="54"/>
                                            </p:tgtEl>
                                          </p:cBhvr>
                                        </p:animEffect>
                                      </p:childTnLst>
                                    </p:cTn>
                                  </p:par>
                                </p:childTnLst>
                              </p:cTn>
                            </p:par>
                            <p:par>
                              <p:cTn id="60" fill="hold">
                                <p:stCondLst>
                                  <p:cond delay="535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par>
                                    <p:cTn id="67" presetID="22" presetClass="entr" presetSubtype="8" fill="hold" grpId="0" nodeType="withEffect">
                                      <p:stCondLst>
                                        <p:cond delay="40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5850"/>
                                </p:stCondLst>
                                <p:childTnLst>
                                  <p:par>
                                    <p:cTn id="71" presetID="26" presetClass="emph" presetSubtype="0" repeatCount="30000" fill="hold" nodeType="afterEffect">
                                      <p:stCondLst>
                                        <p:cond delay="0"/>
                                      </p:stCondLst>
                                      <p:childTnLst>
                                        <p:animEffect transition="out" filter="fade">
                                          <p:cBhvr>
                                            <p:cTn id="72" dur="100" tmFilter="0, 0; .2, .5; .8, .5; 1, 0"/>
                                            <p:tgtEl>
                                              <p:spTgt spid="38"/>
                                            </p:tgtEl>
                                          </p:cBhvr>
                                        </p:animEffect>
                                        <p:animScale>
                                          <p:cBhvr>
                                            <p:cTn id="73" dur="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7" grpId="0"/>
          <p:bldP spid="58" grpId="0"/>
          <p:bldP spid="59" grpId="0"/>
          <p:bldP spid="60" grpId="0"/>
          <p:bldP spid="61" grpId="0"/>
          <p:bldP spid="3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B84"/>
        </a:solidFill>
        <a:effectLst/>
      </p:bgPr>
    </p:bg>
    <p:spTree>
      <p:nvGrpSpPr>
        <p:cNvPr id="1" name=""/>
        <p:cNvGrpSpPr/>
        <p:nvPr/>
      </p:nvGrpSpPr>
      <p:grpSpPr>
        <a:xfrm>
          <a:off x="0" y="0"/>
          <a:ext cx="0" cy="0"/>
          <a:chOff x="0" y="0"/>
          <a:chExt cx="0" cy="0"/>
        </a:xfrm>
      </p:grpSpPr>
      <p:pic>
        <p:nvPicPr>
          <p:cNvPr id="38"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 y="0"/>
            <a:ext cx="11905488" cy="6858000"/>
          </a:xfrm>
          <a:prstGeom prst="rect">
            <a:avLst/>
          </a:prstGeom>
        </p:spPr>
      </p:pic>
      <p:sp>
        <p:nvSpPr>
          <p:cNvPr id="44" name="圆角矩形 43"/>
          <p:cNvSpPr/>
          <p:nvPr/>
        </p:nvSpPr>
        <p:spPr>
          <a:xfrm>
            <a:off x="4890804" y="3810105"/>
            <a:ext cx="4549604" cy="2191294"/>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94" tIns="45047" rIns="90094" bIns="45047" rtlCol="0" anchor="ctr"/>
          <a:lstStyle/>
          <a:p>
            <a:pPr algn="ctr"/>
            <a:endParaRPr lang="zh-CN" altLang="en-US" dirty="0">
              <a:ea typeface="微软雅黑" panose="020B0503020204020204" pitchFamily="34" charset="-122"/>
            </a:endParaRPr>
          </a:p>
        </p:txBody>
      </p:sp>
      <p:sp>
        <p:nvSpPr>
          <p:cNvPr id="45" name="圆角矩形 44"/>
          <p:cNvSpPr/>
          <p:nvPr/>
        </p:nvSpPr>
        <p:spPr>
          <a:xfrm>
            <a:off x="1451655" y="1515855"/>
            <a:ext cx="2208500" cy="2191294"/>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94" tIns="45047" rIns="90094" bIns="45047" rtlCol="0" anchor="ctr"/>
          <a:lstStyle/>
          <a:p>
            <a:pPr algn="ctr"/>
            <a:endParaRPr lang="zh-CN" altLang="en-US" dirty="0">
              <a:ea typeface="微软雅黑" panose="020B0503020204020204" pitchFamily="34" charset="-122"/>
            </a:endParaRPr>
          </a:p>
        </p:txBody>
      </p:sp>
      <p:sp>
        <p:nvSpPr>
          <p:cNvPr id="46" name="矩形 42"/>
          <p:cNvSpPr>
            <a:spLocks noChangeArrowheads="1"/>
          </p:cNvSpPr>
          <p:nvPr/>
        </p:nvSpPr>
        <p:spPr bwMode="auto">
          <a:xfrm>
            <a:off x="9559829" y="3839464"/>
            <a:ext cx="902632" cy="2261123"/>
          </a:xfrm>
          <a:prstGeom prst="rect">
            <a:avLst/>
          </a:prstGeom>
          <a:blipFill>
            <a:blip r:embed="rId4"/>
            <a:stretch>
              <a:fillRect/>
            </a:stretch>
          </a:blipFill>
          <a:ln>
            <a:noFill/>
          </a:ln>
        </p:spPr>
        <p:txBody>
          <a:bodyPr lIns="120117" tIns="60058" rIns="120117" bIns="60058"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sym typeface="方正兰亭黑_GBK" pitchFamily="2" charset="-122"/>
            </a:endParaRPr>
          </a:p>
        </p:txBody>
      </p:sp>
      <p:sp>
        <p:nvSpPr>
          <p:cNvPr id="47" name="矩形 46"/>
          <p:cNvSpPr>
            <a:spLocks noChangeAspect="1" noChangeArrowheads="1"/>
          </p:cNvSpPr>
          <p:nvPr/>
        </p:nvSpPr>
        <p:spPr bwMode="auto">
          <a:xfrm>
            <a:off x="1451656" y="3839464"/>
            <a:ext cx="3311200" cy="2261123"/>
          </a:xfrm>
          <a:prstGeom prst="rect">
            <a:avLst/>
          </a:prstGeom>
          <a:blipFill dpi="0" rotWithShape="1">
            <a:blip r:embed="rId5"/>
            <a:srcRect/>
            <a:stretch>
              <a:fillRect/>
            </a:stretch>
          </a:blipFill>
          <a:ln>
            <a:noFill/>
          </a:ln>
        </p:spPr>
        <p:txBody>
          <a:bodyPr lIns="120117" tIns="60058" rIns="120117" bIns="60058"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sym typeface="方正兰亭黑_GBK" pitchFamily="2" charset="-122"/>
            </a:endParaRPr>
          </a:p>
        </p:txBody>
      </p:sp>
      <p:sp>
        <p:nvSpPr>
          <p:cNvPr id="48" name="矩形 47"/>
          <p:cNvSpPr>
            <a:spLocks noChangeAspect="1" noChangeArrowheads="1"/>
          </p:cNvSpPr>
          <p:nvPr/>
        </p:nvSpPr>
        <p:spPr bwMode="auto">
          <a:xfrm>
            <a:off x="3751661" y="1486244"/>
            <a:ext cx="3308098" cy="2259536"/>
          </a:xfrm>
          <a:prstGeom prst="rect">
            <a:avLst/>
          </a:prstGeom>
          <a:blipFill dpi="0" rotWithShape="1">
            <a:blip r:embed="rId6"/>
            <a:srcRect/>
            <a:stretch>
              <a:fillRect/>
            </a:stretch>
          </a:blipFill>
          <a:ln>
            <a:noFill/>
          </a:ln>
        </p:spPr>
        <p:txBody>
          <a:bodyPr lIns="120117" tIns="60058" rIns="120117" bIns="60058"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sym typeface="方正兰亭黑_GBK" pitchFamily="2" charset="-122"/>
            </a:endParaRPr>
          </a:p>
        </p:txBody>
      </p:sp>
      <p:sp>
        <p:nvSpPr>
          <p:cNvPr id="49" name="矩形 59"/>
          <p:cNvSpPr>
            <a:spLocks noChangeAspect="1" noChangeArrowheads="1"/>
          </p:cNvSpPr>
          <p:nvPr/>
        </p:nvSpPr>
        <p:spPr bwMode="auto">
          <a:xfrm>
            <a:off x="7151261" y="1484657"/>
            <a:ext cx="3311199" cy="2261123"/>
          </a:xfrm>
          <a:prstGeom prst="rect">
            <a:avLst/>
          </a:prstGeom>
          <a:blipFill dpi="0" rotWithShape="1">
            <a:blip r:embed="rId7"/>
            <a:srcRect/>
            <a:stretch>
              <a:fillRect/>
            </a:stretch>
          </a:blipFill>
          <a:ln>
            <a:noFill/>
          </a:ln>
        </p:spPr>
        <p:txBody>
          <a:bodyPr lIns="120117" tIns="60058" rIns="120117" bIns="60058"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sym typeface="方正兰亭黑_GBK" pitchFamily="2" charset="-122"/>
            </a:endParaRPr>
          </a:p>
        </p:txBody>
      </p:sp>
      <p:sp>
        <p:nvSpPr>
          <p:cNvPr id="50" name="矩形 56"/>
          <p:cNvSpPr>
            <a:spLocks noChangeArrowheads="1"/>
          </p:cNvSpPr>
          <p:nvPr/>
        </p:nvSpPr>
        <p:spPr bwMode="auto">
          <a:xfrm>
            <a:off x="1394145" y="1762268"/>
            <a:ext cx="2617145" cy="3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0117" tIns="60058" rIns="120117" bIns="6005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r>
              <a:rPr lang="zh-CN" altLang="en-US" sz="1800" b="1" dirty="0">
                <a:solidFill>
                  <a:srgbClr val="C30D23"/>
                </a:solidFill>
                <a:latin typeface="方正稚艺_GBK" pitchFamily="65" charset="-122"/>
                <a:ea typeface="方正稚艺_GBK" pitchFamily="65" charset="-122"/>
              </a:rPr>
              <a:t>此处添加您的标题</a:t>
            </a:r>
          </a:p>
        </p:txBody>
      </p:sp>
      <p:sp>
        <p:nvSpPr>
          <p:cNvPr id="51" name="矩形 57"/>
          <p:cNvSpPr>
            <a:spLocks noChangeArrowheads="1"/>
          </p:cNvSpPr>
          <p:nvPr/>
        </p:nvSpPr>
        <p:spPr bwMode="auto">
          <a:xfrm>
            <a:off x="1656375" y="2177008"/>
            <a:ext cx="1799059" cy="147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0117" tIns="60058" rIns="120117" bIns="6005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ts val="2095"/>
              </a:lnSpc>
              <a:spcBef>
                <a:spcPct val="0"/>
              </a:spcBef>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文字描述，总结括，内容大纲。文字述，总结概括，内容大纲。</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 </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a:p>
            <a:pPr eaLnBrk="1" hangingPunct="1">
              <a:lnSpc>
                <a:spcPts val="2095"/>
              </a:lnSpc>
              <a:spcBef>
                <a:spcPct val="0"/>
              </a:spcBef>
              <a:buNone/>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52" name="矩形 44"/>
          <p:cNvSpPr>
            <a:spLocks noChangeArrowheads="1"/>
          </p:cNvSpPr>
          <p:nvPr/>
        </p:nvSpPr>
        <p:spPr bwMode="auto">
          <a:xfrm>
            <a:off x="5739482" y="4187938"/>
            <a:ext cx="3027382" cy="45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0117" tIns="60058" rIns="120117" bIns="6005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r>
              <a:rPr lang="zh-CN" altLang="en-US" sz="2400" b="1" dirty="0">
                <a:solidFill>
                  <a:srgbClr val="C30D23"/>
                </a:solidFill>
                <a:latin typeface="方正稚艺_GBK" pitchFamily="65" charset="-122"/>
                <a:ea typeface="方正稚艺_GBK" pitchFamily="65" charset="-122"/>
              </a:rPr>
              <a:t>此处添加您的标题</a:t>
            </a:r>
          </a:p>
        </p:txBody>
      </p:sp>
      <p:sp>
        <p:nvSpPr>
          <p:cNvPr id="53" name="矩形 45"/>
          <p:cNvSpPr>
            <a:spLocks noChangeArrowheads="1"/>
          </p:cNvSpPr>
          <p:nvPr/>
        </p:nvSpPr>
        <p:spPr bwMode="auto">
          <a:xfrm>
            <a:off x="5157070" y="4678185"/>
            <a:ext cx="4182812" cy="9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0117" tIns="60058" rIns="120117" bIns="6005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右键点击图片选择设置图片格式可直接替换图片，在此录入上述图表的综合描述说明，在此录入上述图表的综合分析说明，在此录入上述图表的综合分析说明，在此录入上述图表的综合分析说明。 </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燕尾形 23"/>
          <p:cNvSpPr>
            <a:spLocks noChangeArrowheads="1"/>
          </p:cNvSpPr>
          <p:nvPr/>
        </p:nvSpPr>
        <p:spPr bwMode="auto">
          <a:xfrm flipH="1">
            <a:off x="635875" y="3488545"/>
            <a:ext cx="500945" cy="512881"/>
          </a:xfrm>
          <a:prstGeom prst="chevron">
            <a:avLst>
              <a:gd name="adj" fmla="val 50000"/>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90094" tIns="45047" rIns="90094" bIns="4504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dirty="0">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55" name="组合 54"/>
          <p:cNvGrpSpPr/>
          <p:nvPr/>
        </p:nvGrpSpPr>
        <p:grpSpPr>
          <a:xfrm>
            <a:off x="3405496" y="2184590"/>
            <a:ext cx="645995" cy="661388"/>
            <a:chOff x="2614375" y="1638063"/>
            <a:chExt cx="495926" cy="495926"/>
          </a:xfrm>
        </p:grpSpPr>
        <p:grpSp>
          <p:nvGrpSpPr>
            <p:cNvPr id="56" name="组合 55"/>
            <p:cNvGrpSpPr/>
            <p:nvPr/>
          </p:nvGrpSpPr>
          <p:grpSpPr>
            <a:xfrm>
              <a:off x="2614375" y="1638063"/>
              <a:ext cx="495926" cy="495926"/>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7" name="TextBox 56"/>
            <p:cNvSpPr txBox="1"/>
            <p:nvPr/>
          </p:nvSpPr>
          <p:spPr>
            <a:xfrm>
              <a:off x="2655125" y="1685971"/>
              <a:ext cx="400196" cy="369247"/>
            </a:xfrm>
            <a:prstGeom prst="rect">
              <a:avLst/>
            </a:prstGeom>
            <a:noFill/>
          </p:spPr>
          <p:txBody>
            <a:bodyPr wrap="none" rtlCol="0">
              <a:spAutoFit/>
            </a:bodyPr>
            <a:lstStyle/>
            <a:p>
              <a:r>
                <a:rPr lang="en-US" altLang="zh-CN" sz="2600" dirty="0">
                  <a:solidFill>
                    <a:srgbClr val="C30D23"/>
                  </a:solidFill>
                  <a:ea typeface="微软雅黑" panose="020B0503020204020204" pitchFamily="34" charset="-122"/>
                </a:rPr>
                <a:t>01</a:t>
              </a:r>
              <a:endParaRPr lang="zh-CN" altLang="en-US" dirty="0">
                <a:solidFill>
                  <a:srgbClr val="C30D23"/>
                </a:solidFill>
                <a:ea typeface="微软雅黑" panose="020B0503020204020204" pitchFamily="34" charset="-122"/>
              </a:endParaRPr>
            </a:p>
          </p:txBody>
        </p:sp>
      </p:grpSp>
      <p:grpSp>
        <p:nvGrpSpPr>
          <p:cNvPr id="60" name="组合 59"/>
          <p:cNvGrpSpPr/>
          <p:nvPr/>
        </p:nvGrpSpPr>
        <p:grpSpPr>
          <a:xfrm>
            <a:off x="6800812" y="3479411"/>
            <a:ext cx="645995" cy="661388"/>
            <a:chOff x="5220935" y="2608954"/>
            <a:chExt cx="495926" cy="495926"/>
          </a:xfrm>
        </p:grpSpPr>
        <p:grpSp>
          <p:nvGrpSpPr>
            <p:cNvPr id="61" name="组合 60"/>
            <p:cNvGrpSpPr/>
            <p:nvPr/>
          </p:nvGrpSpPr>
          <p:grpSpPr>
            <a:xfrm>
              <a:off x="5220935" y="2608954"/>
              <a:ext cx="495926" cy="495926"/>
              <a:chOff x="304800" y="673100"/>
              <a:chExt cx="4000500" cy="4000500"/>
            </a:xfrm>
            <a:effectLst>
              <a:outerShdw blurRad="317500" dist="1905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64" name="椭圆 6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62" name="TextBox 61"/>
            <p:cNvSpPr txBox="1"/>
            <p:nvPr/>
          </p:nvSpPr>
          <p:spPr>
            <a:xfrm>
              <a:off x="5246722" y="2656862"/>
              <a:ext cx="400196" cy="369247"/>
            </a:xfrm>
            <a:prstGeom prst="rect">
              <a:avLst/>
            </a:prstGeom>
            <a:noFill/>
          </p:spPr>
          <p:txBody>
            <a:bodyPr wrap="none" rtlCol="0">
              <a:spAutoFit/>
            </a:bodyPr>
            <a:lstStyle/>
            <a:p>
              <a:r>
                <a:rPr lang="en-US" altLang="zh-CN" sz="2600" dirty="0">
                  <a:solidFill>
                    <a:srgbClr val="C30D23"/>
                  </a:solidFill>
                  <a:ea typeface="微软雅黑" panose="020B0503020204020204" pitchFamily="34" charset="-122"/>
                </a:rPr>
                <a:t>02</a:t>
              </a:r>
              <a:endParaRPr lang="zh-CN" altLang="en-US" dirty="0">
                <a:solidFill>
                  <a:srgbClr val="C30D23"/>
                </a:solidFill>
                <a:ea typeface="微软雅黑" panose="020B0503020204020204" pitchFamily="34" charset="-122"/>
              </a:endParaRPr>
            </a:p>
          </p:txBody>
        </p:sp>
      </p:grpSp>
      <p:grpSp>
        <p:nvGrpSpPr>
          <p:cNvPr id="65" name="组合 64"/>
          <p:cNvGrpSpPr/>
          <p:nvPr/>
        </p:nvGrpSpPr>
        <p:grpSpPr>
          <a:xfrm>
            <a:off x="4439858" y="4841859"/>
            <a:ext cx="645995" cy="661388"/>
            <a:chOff x="3408447" y="3630554"/>
            <a:chExt cx="495926" cy="495926"/>
          </a:xfrm>
        </p:grpSpPr>
        <p:grpSp>
          <p:nvGrpSpPr>
            <p:cNvPr id="66" name="组合 65"/>
            <p:cNvGrpSpPr/>
            <p:nvPr/>
          </p:nvGrpSpPr>
          <p:grpSpPr>
            <a:xfrm>
              <a:off x="3408447" y="3630554"/>
              <a:ext cx="495926" cy="495926"/>
              <a:chOff x="304800" y="673100"/>
              <a:chExt cx="4000500" cy="4000500"/>
            </a:xfrm>
            <a:effectLst>
              <a:outerShdw blurRad="317500" dist="1905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67" name="TextBox 66"/>
            <p:cNvSpPr txBox="1"/>
            <p:nvPr/>
          </p:nvSpPr>
          <p:spPr>
            <a:xfrm>
              <a:off x="3434234" y="3678462"/>
              <a:ext cx="400196" cy="369247"/>
            </a:xfrm>
            <a:prstGeom prst="rect">
              <a:avLst/>
            </a:prstGeom>
            <a:noFill/>
          </p:spPr>
          <p:txBody>
            <a:bodyPr wrap="none" rtlCol="0">
              <a:spAutoFit/>
            </a:bodyPr>
            <a:lstStyle/>
            <a:p>
              <a:r>
                <a:rPr lang="en-US" altLang="zh-CN" sz="2600" dirty="0">
                  <a:solidFill>
                    <a:srgbClr val="C30D23"/>
                  </a:solidFill>
                  <a:ea typeface="微软雅黑" panose="020B0503020204020204" pitchFamily="34" charset="-122"/>
                </a:rPr>
                <a:t>03</a:t>
              </a:r>
              <a:endParaRPr lang="zh-CN" altLang="en-US" dirty="0">
                <a:solidFill>
                  <a:srgbClr val="C30D23"/>
                </a:solidFill>
                <a:ea typeface="微软雅黑" panose="020B0503020204020204" pitchFamily="34" charset="-122"/>
              </a:endParaRPr>
            </a:p>
          </p:txBody>
        </p:sp>
      </p:grpSp>
      <p:grpSp>
        <p:nvGrpSpPr>
          <p:cNvPr id="34" name="组合 33"/>
          <p:cNvGrpSpPr/>
          <p:nvPr/>
        </p:nvGrpSpPr>
        <p:grpSpPr>
          <a:xfrm>
            <a:off x="343159" y="252262"/>
            <a:ext cx="4142700" cy="584450"/>
            <a:chOff x="4261425" y="611634"/>
            <a:chExt cx="4142700" cy="584449"/>
          </a:xfrm>
        </p:grpSpPr>
        <p:sp>
          <p:nvSpPr>
            <p:cNvPr id="35" name="圆角矩形 34"/>
            <p:cNvSpPr/>
            <p:nvPr/>
          </p:nvSpPr>
          <p:spPr>
            <a:xfrm>
              <a:off x="4261425" y="611634"/>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89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sp>
          <p:nvSpPr>
            <p:cNvPr id="36" name="圆角矩形 35"/>
            <p:cNvSpPr/>
            <p:nvPr/>
          </p:nvSpPr>
          <p:spPr>
            <a:xfrm>
              <a:off x="4282860" y="627605"/>
              <a:ext cx="4088103" cy="551953"/>
            </a:xfrm>
            <a:prstGeom prst="roundRect">
              <a:avLst>
                <a:gd name="adj" fmla="val 50000"/>
              </a:avLst>
            </a:prstGeom>
            <a:gradFill flip="none" rotWithShape="1">
              <a:gsLst>
                <a:gs pos="0">
                  <a:schemeClr val="bg1">
                    <a:lumMod val="89000"/>
                  </a:schemeClr>
                </a:gs>
                <a:gs pos="67000">
                  <a:srgbClr val="F9F9F9"/>
                </a:gs>
              </a:gsLst>
              <a:lin ang="81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grpSp>
      <p:sp>
        <p:nvSpPr>
          <p:cNvPr id="37" name="TextBox 5"/>
          <p:cNvSpPr txBox="1"/>
          <p:nvPr/>
        </p:nvSpPr>
        <p:spPr>
          <a:xfrm>
            <a:off x="813451" y="307760"/>
            <a:ext cx="3046077" cy="523220"/>
          </a:xfrm>
          <a:prstGeom prst="rect">
            <a:avLst/>
          </a:prstGeom>
          <a:noFill/>
        </p:spPr>
        <p:txBody>
          <a:bodyPr wrap="square" rtlCol="0">
            <a:spAutoFit/>
          </a:bodyPr>
          <a:lstStyle/>
          <a:p>
            <a:r>
              <a:rPr lang="zh-CN" altLang="en-US" sz="2800" b="1" dirty="0">
                <a:solidFill>
                  <a:srgbClr val="C30D23"/>
                </a:solidFill>
                <a:latin typeface="方正稚艺_GBK" pitchFamily="65" charset="-122"/>
                <a:ea typeface="方正稚艺_GBK" pitchFamily="65" charset="-122"/>
              </a:rPr>
              <a:t>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7"/>
                                        </p:tgtEl>
                                        <p:attrNameLst>
                                          <p:attrName>ppt_y</p:attrName>
                                        </p:attrNameLst>
                                      </p:cBhvr>
                                      <p:tavLst>
                                        <p:tav tm="0">
                                          <p:val>
                                            <p:strVal val="#ppt_y"/>
                                          </p:val>
                                        </p:tav>
                                        <p:tav tm="100000">
                                          <p:val>
                                            <p:strVal val="#ppt_y"/>
                                          </p:val>
                                        </p:tav>
                                      </p:tavLst>
                                    </p:anim>
                                    <p:anim calcmode="lin" valueType="num">
                                      <p:cBhvr>
                                        <p:cTn id="15"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7"/>
                                        </p:tgtEl>
                                      </p:cBhvr>
                                    </p:animEffect>
                                  </p:childTnLst>
                                </p:cTn>
                              </p:par>
                            </p:childTnLst>
                          </p:cTn>
                        </p:par>
                        <p:par>
                          <p:cTn id="18" fill="hold">
                            <p:stCondLst>
                              <p:cond delay="1350"/>
                            </p:stCondLst>
                            <p:childTnLst>
                              <p:par>
                                <p:cTn id="19" presetID="2" presetClass="entr" presetSubtype="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ppt_x</p:attrName>
                                        </p:attrNameLst>
                                      </p:cBhvr>
                                      <p:tavLst>
                                        <p:tav tm="0">
                                          <p:val>
                                            <p:strVal val="0-#ppt_w/2"/>
                                          </p:val>
                                        </p:tav>
                                        <p:tav tm="100000">
                                          <p:val>
                                            <p:strVal val="#ppt_x"/>
                                          </p:val>
                                        </p:tav>
                                      </p:tavLst>
                                    </p:anim>
                                    <p:anim calcmode="lin" valueType="num">
                                      <p:cBhvr>
                                        <p:cTn id="22" dur="500" fill="hold"/>
                                        <p:tgtEl>
                                          <p:spTgt spid="4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ppt_x</p:attrName>
                                        </p:attrNameLst>
                                      </p:cBhvr>
                                      <p:tavLst>
                                        <p:tav tm="0">
                                          <p:val>
                                            <p:strVal val="0-#ppt_w/2"/>
                                          </p:val>
                                        </p:tav>
                                        <p:tav tm="100000">
                                          <p:val>
                                            <p:strVal val="#ppt_x"/>
                                          </p:val>
                                        </p:tav>
                                      </p:tavLst>
                                    </p:anim>
                                    <p:anim calcmode="lin" valueType="num">
                                      <p:cBhvr>
                                        <p:cTn id="26" dur="500" fill="hold"/>
                                        <p:tgtEl>
                                          <p:spTgt spid="47"/>
                                        </p:tgtEl>
                                        <p:attrNameLst>
                                          <p:attrName>ppt_y</p:attrName>
                                        </p:attrNameLst>
                                      </p:cBhvr>
                                      <p:tavLst>
                                        <p:tav tm="0">
                                          <p:val>
                                            <p:strVal val="#ppt_y"/>
                                          </p:val>
                                        </p:tav>
                                        <p:tav tm="100000">
                                          <p:val>
                                            <p:strVal val="#ppt_y"/>
                                          </p:val>
                                        </p:tav>
                                      </p:tavLst>
                                    </p:anim>
                                  </p:childTnLst>
                                </p:cTn>
                              </p:par>
                            </p:childTnLst>
                          </p:cTn>
                        </p:par>
                        <p:par>
                          <p:cTn id="27" fill="hold">
                            <p:stCondLst>
                              <p:cond delay="1850"/>
                            </p:stCondLst>
                            <p:childTnLst>
                              <p:par>
                                <p:cTn id="28" presetID="2" presetClass="entr" presetSubtype="2"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ppt_x</p:attrName>
                                        </p:attrNameLst>
                                      </p:cBhvr>
                                      <p:tavLst>
                                        <p:tav tm="0">
                                          <p:val>
                                            <p:strVal val="1+#ppt_w/2"/>
                                          </p:val>
                                        </p:tav>
                                        <p:tav tm="100000">
                                          <p:val>
                                            <p:strVal val="#ppt_x"/>
                                          </p:val>
                                        </p:tav>
                                      </p:tavLst>
                                    </p:anim>
                                    <p:anim calcmode="lin" valueType="num">
                                      <p:cBhvr>
                                        <p:cTn id="31" dur="500" fill="hold"/>
                                        <p:tgtEl>
                                          <p:spTgt spid="49"/>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ppt_x</p:attrName>
                                        </p:attrNameLst>
                                      </p:cBhvr>
                                      <p:tavLst>
                                        <p:tav tm="0">
                                          <p:val>
                                            <p:strVal val="1+#ppt_w/2"/>
                                          </p:val>
                                        </p:tav>
                                        <p:tav tm="100000">
                                          <p:val>
                                            <p:strVal val="#ppt_x"/>
                                          </p:val>
                                        </p:tav>
                                      </p:tavLst>
                                    </p:anim>
                                    <p:anim calcmode="lin" valueType="num">
                                      <p:cBhvr>
                                        <p:cTn id="35" dur="50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2350"/>
                            </p:stCondLst>
                            <p:childTnLst>
                              <p:par>
                                <p:cTn id="37" presetID="2" presetClass="entr" presetSubtype="4"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ppt_x"/>
                                          </p:val>
                                        </p:tav>
                                        <p:tav tm="100000">
                                          <p:val>
                                            <p:strVal val="#ppt_x"/>
                                          </p:val>
                                        </p:tav>
                                      </p:tavLst>
                                    </p:anim>
                                    <p:anim calcmode="lin" valueType="num">
                                      <p:cBhvr additive="base">
                                        <p:cTn id="40" dur="500" fill="hold"/>
                                        <p:tgtEl>
                                          <p:spTgt spid="44"/>
                                        </p:tgtEl>
                                        <p:attrNameLst>
                                          <p:attrName>ppt_y</p:attrName>
                                        </p:attrNameLst>
                                      </p:cBhvr>
                                      <p:tavLst>
                                        <p:tav tm="0">
                                          <p:val>
                                            <p:strVal val="1+#ppt_h/2"/>
                                          </p:val>
                                        </p:tav>
                                        <p:tav tm="100000">
                                          <p:val>
                                            <p:strVal val="#ppt_y"/>
                                          </p:val>
                                        </p:tav>
                                      </p:tavLst>
                                    </p:anim>
                                  </p:childTnLst>
                                </p:cTn>
                              </p:par>
                            </p:childTnLst>
                          </p:cTn>
                        </p:par>
                        <p:par>
                          <p:cTn id="41" fill="hold">
                            <p:stCondLst>
                              <p:cond delay="2850"/>
                            </p:stCondLst>
                            <p:childTnLst>
                              <p:par>
                                <p:cTn id="42" presetID="2" presetClass="entr" presetSubtype="1"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500" fill="hold"/>
                                        <p:tgtEl>
                                          <p:spTgt spid="45"/>
                                        </p:tgtEl>
                                        <p:attrNameLst>
                                          <p:attrName>ppt_x</p:attrName>
                                        </p:attrNameLst>
                                      </p:cBhvr>
                                      <p:tavLst>
                                        <p:tav tm="0">
                                          <p:val>
                                            <p:strVal val="#ppt_x"/>
                                          </p:val>
                                        </p:tav>
                                        <p:tav tm="100000">
                                          <p:val>
                                            <p:strVal val="#ppt_x"/>
                                          </p:val>
                                        </p:tav>
                                      </p:tavLst>
                                    </p:anim>
                                    <p:anim calcmode="lin" valueType="num">
                                      <p:cBhvr additive="base">
                                        <p:cTn id="45"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additive="base">
                                        <p:cTn id="50" dur="500" fill="hold"/>
                                        <p:tgtEl>
                                          <p:spTgt spid="55"/>
                                        </p:tgtEl>
                                        <p:attrNameLst>
                                          <p:attrName>ppt_x</p:attrName>
                                        </p:attrNameLst>
                                      </p:cBhvr>
                                      <p:tavLst>
                                        <p:tav tm="0">
                                          <p:val>
                                            <p:strVal val="0-#ppt_w/2"/>
                                          </p:val>
                                        </p:tav>
                                        <p:tav tm="100000">
                                          <p:val>
                                            <p:strVal val="#ppt_x"/>
                                          </p:val>
                                        </p:tav>
                                      </p:tavLst>
                                    </p:anim>
                                    <p:anim calcmode="lin" valueType="num">
                                      <p:cBhvr additive="base">
                                        <p:cTn id="51" dur="500" fill="hold"/>
                                        <p:tgtEl>
                                          <p:spTgt spid="55"/>
                                        </p:tgtEl>
                                        <p:attrNameLst>
                                          <p:attrName>ppt_y</p:attrName>
                                        </p:attrNameLst>
                                      </p:cBhvr>
                                      <p:tavLst>
                                        <p:tav tm="0">
                                          <p:val>
                                            <p:strVal val="#ppt_y"/>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 calcmode="lin" valueType="num">
                                      <p:cBhvr additive="base">
                                        <p:cTn id="54" dur="500" fill="hold"/>
                                        <p:tgtEl>
                                          <p:spTgt spid="65"/>
                                        </p:tgtEl>
                                        <p:attrNameLst>
                                          <p:attrName>ppt_x</p:attrName>
                                        </p:attrNameLst>
                                      </p:cBhvr>
                                      <p:tavLst>
                                        <p:tav tm="0">
                                          <p:val>
                                            <p:strVal val="#ppt_x"/>
                                          </p:val>
                                        </p:tav>
                                        <p:tav tm="100000">
                                          <p:val>
                                            <p:strVal val="#ppt_x"/>
                                          </p:val>
                                        </p:tav>
                                      </p:tavLst>
                                    </p:anim>
                                    <p:anim calcmode="lin" valueType="num">
                                      <p:cBhvr additive="base">
                                        <p:cTn id="55" dur="500" fill="hold"/>
                                        <p:tgtEl>
                                          <p:spTgt spid="65"/>
                                        </p:tgtEl>
                                        <p:attrNameLst>
                                          <p:attrName>ppt_y</p:attrName>
                                        </p:attrNameLst>
                                      </p:cBhvr>
                                      <p:tavLst>
                                        <p:tav tm="0">
                                          <p:val>
                                            <p:strVal val="1+#ppt_h/2"/>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additive="base">
                                        <p:cTn id="58" dur="500" fill="hold"/>
                                        <p:tgtEl>
                                          <p:spTgt spid="60"/>
                                        </p:tgtEl>
                                        <p:attrNameLst>
                                          <p:attrName>ppt_x</p:attrName>
                                        </p:attrNameLst>
                                      </p:cBhvr>
                                      <p:tavLst>
                                        <p:tav tm="0">
                                          <p:val>
                                            <p:strVal val="1+#ppt_w/2"/>
                                          </p:val>
                                        </p:tav>
                                        <p:tav tm="100000">
                                          <p:val>
                                            <p:strVal val="#ppt_x"/>
                                          </p:val>
                                        </p:tav>
                                      </p:tavLst>
                                    </p:anim>
                                    <p:anim calcmode="lin" valueType="num">
                                      <p:cBhvr additive="base">
                                        <p:cTn id="59"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wipe(left)">
                                      <p:cBhvr>
                                        <p:cTn id="64" dur="500"/>
                                        <p:tgtEl>
                                          <p:spTgt spid="5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left)">
                                      <p:cBhvr>
                                        <p:cTn id="67" dur="500"/>
                                        <p:tgtEl>
                                          <p:spTgt spid="52"/>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wipe(up)">
                                      <p:cBhvr>
                                        <p:cTn id="70" dur="500"/>
                                        <p:tgtEl>
                                          <p:spTgt spid="53"/>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bldLvl="0" animBg="1" autoUpdateAnimBg="0"/>
      <p:bldP spid="47" grpId="0" bldLvl="0" animBg="1" autoUpdateAnimBg="0"/>
      <p:bldP spid="48" grpId="0" bldLvl="0" animBg="1" autoUpdateAnimBg="0"/>
      <p:bldP spid="49" grpId="0" bldLvl="0" animBg="1" autoUpdateAnimBg="0"/>
      <p:bldP spid="50" grpId="0"/>
      <p:bldP spid="51" grpId="0"/>
      <p:bldP spid="52" grpId="0"/>
      <p:bldP spid="53"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B84"/>
        </a:solidFill>
        <a:effectLst/>
      </p:bgPr>
    </p:bg>
    <p:spTree>
      <p:nvGrpSpPr>
        <p:cNvPr id="1" name=""/>
        <p:cNvGrpSpPr/>
        <p:nvPr/>
      </p:nvGrpSpPr>
      <p:grpSpPr>
        <a:xfrm>
          <a:off x="0" y="0"/>
          <a:ext cx="0" cy="0"/>
          <a:chOff x="0" y="0"/>
          <a:chExt cx="0" cy="0"/>
        </a:xfrm>
      </p:grpSpPr>
      <p:pic>
        <p:nvPicPr>
          <p:cNvPr id="43" name="图片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 y="0"/>
            <a:ext cx="11905488" cy="6858000"/>
          </a:xfrm>
          <a:prstGeom prst="rect">
            <a:avLst/>
          </a:prstGeom>
        </p:spPr>
      </p:pic>
      <p:cxnSp>
        <p:nvCxnSpPr>
          <p:cNvPr id="91" name="Straight Connector 31"/>
          <p:cNvCxnSpPr/>
          <p:nvPr/>
        </p:nvCxnSpPr>
        <p:spPr>
          <a:xfrm>
            <a:off x="1338263" y="3042816"/>
            <a:ext cx="9515475" cy="0"/>
          </a:xfrm>
          <a:prstGeom prst="line">
            <a:avLst/>
          </a:prstGeom>
          <a:ln w="57150">
            <a:solidFill>
              <a:srgbClr val="C30D23"/>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92" name="Content Placeholder 2"/>
          <p:cNvSpPr txBox="1"/>
          <p:nvPr/>
        </p:nvSpPr>
        <p:spPr>
          <a:xfrm>
            <a:off x="1419002" y="5008141"/>
            <a:ext cx="2617788" cy="973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600" dirty="0">
              <a:solidFill>
                <a:schemeClr val="bg1"/>
              </a:solidFill>
              <a:latin typeface="Kozuka Gothic Pro R" pitchFamily="34" charset="-128"/>
              <a:ea typeface="Kozuka Gothic Pro R" pitchFamily="34" charset="-128"/>
            </a:endParaRPr>
          </a:p>
        </p:txBody>
      </p:sp>
      <p:sp>
        <p:nvSpPr>
          <p:cNvPr id="93" name="Title 13"/>
          <p:cNvSpPr txBox="1"/>
          <p:nvPr/>
        </p:nvSpPr>
        <p:spPr>
          <a:xfrm>
            <a:off x="1627188" y="4475991"/>
            <a:ext cx="2792412" cy="430887"/>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2000" b="1" dirty="0">
                <a:solidFill>
                  <a:schemeClr val="bg1"/>
                </a:solidFill>
                <a:latin typeface="方正稚艺_GBK" pitchFamily="65" charset="-122"/>
                <a:ea typeface="方正稚艺_GBK" pitchFamily="65" charset="-122"/>
              </a:rPr>
              <a:t>此处添加您的标题</a:t>
            </a:r>
          </a:p>
        </p:txBody>
      </p:sp>
      <p:sp>
        <p:nvSpPr>
          <p:cNvPr id="94" name="Content Placeholder 2"/>
          <p:cNvSpPr txBox="1"/>
          <p:nvPr/>
        </p:nvSpPr>
        <p:spPr>
          <a:xfrm>
            <a:off x="4371330" y="5008141"/>
            <a:ext cx="2617788" cy="973138"/>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600" dirty="0">
              <a:solidFill>
                <a:schemeClr val="bg1"/>
              </a:solidFill>
              <a:latin typeface="Kozuka Gothic Pro R" pitchFamily="34" charset="-128"/>
              <a:ea typeface="Kozuka Gothic Pro R" pitchFamily="34" charset="-128"/>
            </a:endParaRPr>
          </a:p>
        </p:txBody>
      </p:sp>
      <p:sp>
        <p:nvSpPr>
          <p:cNvPr id="95" name="Title 13"/>
          <p:cNvSpPr txBox="1"/>
          <p:nvPr/>
        </p:nvSpPr>
        <p:spPr>
          <a:xfrm>
            <a:off x="4687888" y="4475991"/>
            <a:ext cx="2792412" cy="430887"/>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2000" b="1" dirty="0">
                <a:solidFill>
                  <a:schemeClr val="bg1"/>
                </a:solidFill>
                <a:latin typeface="方正稚艺_GBK" pitchFamily="65" charset="-122"/>
                <a:ea typeface="方正稚艺_GBK" pitchFamily="65" charset="-122"/>
              </a:rPr>
              <a:t>此处添加您的标题</a:t>
            </a:r>
          </a:p>
        </p:txBody>
      </p:sp>
      <p:sp>
        <p:nvSpPr>
          <p:cNvPr id="96" name="Title 13"/>
          <p:cNvSpPr txBox="1"/>
          <p:nvPr/>
        </p:nvSpPr>
        <p:spPr>
          <a:xfrm>
            <a:off x="7743825" y="4475991"/>
            <a:ext cx="2794000" cy="430887"/>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2000" b="1" dirty="0">
                <a:solidFill>
                  <a:schemeClr val="bg1"/>
                </a:solidFill>
                <a:latin typeface="方正稚艺_GBK" pitchFamily="65" charset="-122"/>
                <a:ea typeface="方正稚艺_GBK" pitchFamily="65" charset="-122"/>
              </a:rPr>
              <a:t>此处添加您的标题</a:t>
            </a:r>
          </a:p>
        </p:txBody>
      </p:sp>
      <p:sp>
        <p:nvSpPr>
          <p:cNvPr id="97" name="Content Placeholder 2"/>
          <p:cNvSpPr txBox="1"/>
          <p:nvPr/>
        </p:nvSpPr>
        <p:spPr>
          <a:xfrm>
            <a:off x="7663947" y="4957341"/>
            <a:ext cx="2619375" cy="973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600" dirty="0">
              <a:solidFill>
                <a:schemeClr val="bg1"/>
              </a:solidFill>
              <a:latin typeface="Kozuka Gothic Pro R" pitchFamily="34" charset="-128"/>
              <a:ea typeface="Kozuka Gothic Pro R" pitchFamily="34" charset="-128"/>
            </a:endParaRPr>
          </a:p>
        </p:txBody>
      </p:sp>
      <p:grpSp>
        <p:nvGrpSpPr>
          <p:cNvPr id="98" name="Group 32"/>
          <p:cNvGrpSpPr/>
          <p:nvPr/>
        </p:nvGrpSpPr>
        <p:grpSpPr bwMode="auto">
          <a:xfrm>
            <a:off x="2106613" y="2133179"/>
            <a:ext cx="1866900" cy="1870075"/>
            <a:chOff x="2106021" y="2086164"/>
            <a:chExt cx="1867174" cy="1870950"/>
          </a:xfrm>
        </p:grpSpPr>
        <p:grpSp>
          <p:nvGrpSpPr>
            <p:cNvPr id="99" name="Group 10"/>
            <p:cNvGrpSpPr/>
            <p:nvPr/>
          </p:nvGrpSpPr>
          <p:grpSpPr bwMode="auto">
            <a:xfrm>
              <a:off x="2106021" y="2086164"/>
              <a:ext cx="1867174" cy="1870950"/>
              <a:chOff x="3692576" y="1742634"/>
              <a:chExt cx="2790379" cy="2796023"/>
            </a:xfrm>
          </p:grpSpPr>
          <p:grpSp>
            <p:nvGrpSpPr>
              <p:cNvPr id="102" name="组合 79"/>
              <p:cNvGrpSpPr/>
              <p:nvPr/>
            </p:nvGrpSpPr>
            <p:grpSpPr bwMode="auto">
              <a:xfrm>
                <a:off x="3692576" y="1742634"/>
                <a:ext cx="2790379" cy="2796023"/>
                <a:chOff x="6379729" y="2488774"/>
                <a:chExt cx="2513016" cy="2513016"/>
              </a:xfrm>
            </p:grpSpPr>
            <p:sp>
              <p:nvSpPr>
                <p:cNvPr id="104"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10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sp>
            <p:nvSpPr>
              <p:cNvPr id="103" name="椭圆 80"/>
              <p:cNvSpPr/>
              <p:nvPr/>
            </p:nvSpPr>
            <p:spPr bwMode="auto">
              <a:xfrm>
                <a:off x="4101618" y="2137562"/>
                <a:ext cx="2016471" cy="2020558"/>
              </a:xfrm>
              <a:prstGeom prst="ellipse">
                <a:avLst/>
              </a:prstGeom>
              <a:solidFill>
                <a:srgbClr val="C30D2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sp>
          <p:nvSpPr>
            <p:cNvPr id="100" name="Freeform 11"/>
            <p:cNvSpPr>
              <a:spLocks noEditPoints="1"/>
            </p:cNvSpPr>
            <p:nvPr/>
          </p:nvSpPr>
          <p:spPr bwMode="auto">
            <a:xfrm>
              <a:off x="2825386" y="2568445"/>
              <a:ext cx="428444" cy="427305"/>
            </a:xfrm>
            <a:custGeom>
              <a:avLst/>
              <a:gdLst>
                <a:gd name="T0" fmla="*/ 2147483647 w 319"/>
                <a:gd name="T1" fmla="*/ 2147483647 h 318"/>
                <a:gd name="T2" fmla="*/ 2147483647 w 319"/>
                <a:gd name="T3" fmla="*/ 2147483647 h 318"/>
                <a:gd name="T4" fmla="*/ 2147483647 w 319"/>
                <a:gd name="T5" fmla="*/ 2147483647 h 318"/>
                <a:gd name="T6" fmla="*/ 2147483647 w 319"/>
                <a:gd name="T7" fmla="*/ 2147483647 h 318"/>
                <a:gd name="T8" fmla="*/ 2147483647 w 319"/>
                <a:gd name="T9" fmla="*/ 2147483647 h 318"/>
                <a:gd name="T10" fmla="*/ 2147483647 w 319"/>
                <a:gd name="T11" fmla="*/ 2147483647 h 318"/>
                <a:gd name="T12" fmla="*/ 2147483647 w 319"/>
                <a:gd name="T13" fmla="*/ 0 h 318"/>
                <a:gd name="T14" fmla="*/ 2147483647 w 319"/>
                <a:gd name="T15" fmla="*/ 2147483647 h 318"/>
                <a:gd name="T16" fmla="*/ 2147483647 w 319"/>
                <a:gd name="T17" fmla="*/ 2147483647 h 318"/>
                <a:gd name="T18" fmla="*/ 2147483647 w 319"/>
                <a:gd name="T19" fmla="*/ 2147483647 h 318"/>
                <a:gd name="T20" fmla="*/ 2147483647 w 319"/>
                <a:gd name="T21" fmla="*/ 2147483647 h 318"/>
                <a:gd name="T22" fmla="*/ 2147483647 w 319"/>
                <a:gd name="T23" fmla="*/ 2147483647 h 318"/>
                <a:gd name="T24" fmla="*/ 2147483647 w 319"/>
                <a:gd name="T25" fmla="*/ 2147483647 h 318"/>
                <a:gd name="T26" fmla="*/ 2147483647 w 319"/>
                <a:gd name="T27" fmla="*/ 2147483647 h 318"/>
                <a:gd name="T28" fmla="*/ 2147483647 w 319"/>
                <a:gd name="T29" fmla="*/ 2147483647 h 318"/>
                <a:gd name="T30" fmla="*/ 2147483647 w 319"/>
                <a:gd name="T31" fmla="*/ 2147483647 h 3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9" h="318">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101" name="Rectangle 28"/>
            <p:cNvSpPr>
              <a:spLocks noChangeArrowheads="1"/>
            </p:cNvSpPr>
            <p:nvPr/>
          </p:nvSpPr>
          <p:spPr bwMode="auto">
            <a:xfrm>
              <a:off x="2366231" y="3015529"/>
              <a:ext cx="1346753" cy="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a:r>
                <a:rPr lang="zh-CN" altLang="en-US" sz="1600" b="1" dirty="0">
                  <a:solidFill>
                    <a:schemeClr val="bg1"/>
                  </a:solidFill>
                  <a:latin typeface="方正稚艺_GBK" pitchFamily="65" charset="-122"/>
                  <a:ea typeface="方正稚艺_GBK" pitchFamily="65" charset="-122"/>
                </a:rPr>
                <a:t>此处添加您的标题</a:t>
              </a:r>
            </a:p>
          </p:txBody>
        </p:sp>
      </p:grpSp>
      <p:grpSp>
        <p:nvGrpSpPr>
          <p:cNvPr id="106" name="Group 34"/>
          <p:cNvGrpSpPr/>
          <p:nvPr/>
        </p:nvGrpSpPr>
        <p:grpSpPr bwMode="auto">
          <a:xfrm>
            <a:off x="4854575" y="1772816"/>
            <a:ext cx="2419350" cy="2422525"/>
            <a:chOff x="4854592" y="1725481"/>
            <a:chExt cx="2418708" cy="2423599"/>
          </a:xfrm>
        </p:grpSpPr>
        <p:grpSp>
          <p:nvGrpSpPr>
            <p:cNvPr id="107" name="Group 15"/>
            <p:cNvGrpSpPr/>
            <p:nvPr/>
          </p:nvGrpSpPr>
          <p:grpSpPr bwMode="auto">
            <a:xfrm>
              <a:off x="4854592" y="1725481"/>
              <a:ext cx="2418708" cy="2423599"/>
              <a:chOff x="3692576" y="1742634"/>
              <a:chExt cx="2790379" cy="2796023"/>
            </a:xfrm>
          </p:grpSpPr>
          <p:grpSp>
            <p:nvGrpSpPr>
              <p:cNvPr id="110" name="组合 79"/>
              <p:cNvGrpSpPr/>
              <p:nvPr/>
            </p:nvGrpSpPr>
            <p:grpSpPr bwMode="auto">
              <a:xfrm>
                <a:off x="3692576" y="1742634"/>
                <a:ext cx="2790379" cy="2796023"/>
                <a:chOff x="6379729" y="2488774"/>
                <a:chExt cx="2513016" cy="2513016"/>
              </a:xfrm>
            </p:grpSpPr>
            <p:sp>
              <p:nvSpPr>
                <p:cNvPr id="112"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11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sp>
            <p:nvSpPr>
              <p:cNvPr id="111" name="椭圆 80"/>
              <p:cNvSpPr/>
              <p:nvPr/>
            </p:nvSpPr>
            <p:spPr bwMode="auto">
              <a:xfrm>
                <a:off x="4101618" y="2137562"/>
                <a:ext cx="2016471" cy="2020558"/>
              </a:xfrm>
              <a:prstGeom prst="ellipse">
                <a:avLst/>
              </a:prstGeom>
              <a:solidFill>
                <a:srgbClr val="C30D2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sp>
          <p:nvSpPr>
            <p:cNvPr id="108" name="Freeform 6"/>
            <p:cNvSpPr>
              <a:spLocks noEditPoints="1"/>
            </p:cNvSpPr>
            <p:nvPr/>
          </p:nvSpPr>
          <p:spPr bwMode="auto">
            <a:xfrm>
              <a:off x="5660043" y="2339751"/>
              <a:ext cx="807805" cy="825861"/>
            </a:xfrm>
            <a:custGeom>
              <a:avLst/>
              <a:gdLst>
                <a:gd name="T0" fmla="*/ 2147483647 w 360"/>
                <a:gd name="T1" fmla="*/ 2147483647 h 368"/>
                <a:gd name="T2" fmla="*/ 2147483647 w 360"/>
                <a:gd name="T3" fmla="*/ 2147483647 h 368"/>
                <a:gd name="T4" fmla="*/ 2147483647 w 360"/>
                <a:gd name="T5" fmla="*/ 2147483647 h 368"/>
                <a:gd name="T6" fmla="*/ 2147483647 w 360"/>
                <a:gd name="T7" fmla="*/ 2147483647 h 368"/>
                <a:gd name="T8" fmla="*/ 2147483647 w 360"/>
                <a:gd name="T9" fmla="*/ 2147483647 h 368"/>
                <a:gd name="T10" fmla="*/ 2147483647 w 360"/>
                <a:gd name="T11" fmla="*/ 0 h 368"/>
                <a:gd name="T12" fmla="*/ 2147483647 w 360"/>
                <a:gd name="T13" fmla="*/ 2147483647 h 368"/>
                <a:gd name="T14" fmla="*/ 2147483647 w 360"/>
                <a:gd name="T15" fmla="*/ 2147483647 h 368"/>
                <a:gd name="T16" fmla="*/ 0 w 360"/>
                <a:gd name="T17" fmla="*/ 2147483647 h 368"/>
                <a:gd name="T18" fmla="*/ 2147483647 w 360"/>
                <a:gd name="T19" fmla="*/ 2147483647 h 368"/>
                <a:gd name="T20" fmla="*/ 2147483647 w 360"/>
                <a:gd name="T21" fmla="*/ 2147483647 h 368"/>
                <a:gd name="T22" fmla="*/ 2147483647 w 360"/>
                <a:gd name="T23" fmla="*/ 2147483647 h 368"/>
                <a:gd name="T24" fmla="*/ 2147483647 w 360"/>
                <a:gd name="T25" fmla="*/ 2147483647 h 368"/>
                <a:gd name="T26" fmla="*/ 2147483647 w 360"/>
                <a:gd name="T27" fmla="*/ 2147483647 h 368"/>
                <a:gd name="T28" fmla="*/ 2147483647 w 360"/>
                <a:gd name="T29" fmla="*/ 2147483647 h 368"/>
                <a:gd name="T30" fmla="*/ 2147483647 w 360"/>
                <a:gd name="T31" fmla="*/ 2147483647 h 368"/>
                <a:gd name="T32" fmla="*/ 2147483647 w 360"/>
                <a:gd name="T33" fmla="*/ 2147483647 h 368"/>
                <a:gd name="T34" fmla="*/ 2147483647 w 360"/>
                <a:gd name="T35" fmla="*/ 2147483647 h 368"/>
                <a:gd name="T36" fmla="*/ 2147483647 w 360"/>
                <a:gd name="T37" fmla="*/ 2147483647 h 368"/>
                <a:gd name="T38" fmla="*/ 2147483647 w 360"/>
                <a:gd name="T39" fmla="*/ 2147483647 h 368"/>
                <a:gd name="T40" fmla="*/ 2147483647 w 360"/>
                <a:gd name="T41" fmla="*/ 2147483647 h 368"/>
                <a:gd name="T42" fmla="*/ 2147483647 w 360"/>
                <a:gd name="T43" fmla="*/ 2147483647 h 368"/>
                <a:gd name="T44" fmla="*/ 2147483647 w 360"/>
                <a:gd name="T45" fmla="*/ 2147483647 h 368"/>
                <a:gd name="T46" fmla="*/ 2147483647 w 360"/>
                <a:gd name="T47" fmla="*/ 2147483647 h 368"/>
                <a:gd name="T48" fmla="*/ 2147483647 w 360"/>
                <a:gd name="T49" fmla="*/ 2147483647 h 368"/>
                <a:gd name="T50" fmla="*/ 2147483647 w 360"/>
                <a:gd name="T51" fmla="*/ 2147483647 h 368"/>
                <a:gd name="T52" fmla="*/ 2147483647 w 360"/>
                <a:gd name="T53" fmla="*/ 2147483647 h 368"/>
                <a:gd name="T54" fmla="*/ 2147483647 w 360"/>
                <a:gd name="T55" fmla="*/ 2147483647 h 368"/>
                <a:gd name="T56" fmla="*/ 2147483647 w 360"/>
                <a:gd name="T57" fmla="*/ 2147483647 h 368"/>
                <a:gd name="T58" fmla="*/ 2147483647 w 360"/>
                <a:gd name="T59" fmla="*/ 2147483647 h 3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109" name="Rectangle 29"/>
            <p:cNvSpPr>
              <a:spLocks noChangeArrowheads="1"/>
            </p:cNvSpPr>
            <p:nvPr/>
          </p:nvSpPr>
          <p:spPr bwMode="auto">
            <a:xfrm>
              <a:off x="5445265" y="3206725"/>
              <a:ext cx="1300844" cy="58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a:r>
                <a:rPr lang="zh-CN" altLang="en-US" sz="1600" b="1" dirty="0">
                  <a:solidFill>
                    <a:schemeClr val="bg1"/>
                  </a:solidFill>
                  <a:latin typeface="方正稚艺_GBK" pitchFamily="65" charset="-122"/>
                  <a:ea typeface="方正稚艺_GBK" pitchFamily="65" charset="-122"/>
                </a:rPr>
                <a:t>此处添加您的标题</a:t>
              </a:r>
            </a:p>
          </p:txBody>
        </p:sp>
      </p:grpSp>
      <p:grpSp>
        <p:nvGrpSpPr>
          <p:cNvPr id="114" name="Group 35"/>
          <p:cNvGrpSpPr/>
          <p:nvPr/>
        </p:nvGrpSpPr>
        <p:grpSpPr bwMode="auto">
          <a:xfrm>
            <a:off x="8239125" y="2128416"/>
            <a:ext cx="1866900" cy="1870075"/>
            <a:chOff x="8238901" y="2081251"/>
            <a:chExt cx="1867174" cy="1870950"/>
          </a:xfrm>
        </p:grpSpPr>
        <p:grpSp>
          <p:nvGrpSpPr>
            <p:cNvPr id="115" name="Group 20"/>
            <p:cNvGrpSpPr/>
            <p:nvPr/>
          </p:nvGrpSpPr>
          <p:grpSpPr bwMode="auto">
            <a:xfrm>
              <a:off x="8238901" y="2081251"/>
              <a:ext cx="1867174" cy="1870950"/>
              <a:chOff x="3692576" y="1742634"/>
              <a:chExt cx="2790379" cy="2796023"/>
            </a:xfrm>
          </p:grpSpPr>
          <p:grpSp>
            <p:nvGrpSpPr>
              <p:cNvPr id="118" name="组合 79"/>
              <p:cNvGrpSpPr/>
              <p:nvPr/>
            </p:nvGrpSpPr>
            <p:grpSpPr bwMode="auto">
              <a:xfrm>
                <a:off x="3692576" y="1742634"/>
                <a:ext cx="2790379" cy="2796023"/>
                <a:chOff x="6379729" y="2488774"/>
                <a:chExt cx="2513016" cy="2513016"/>
              </a:xfrm>
            </p:grpSpPr>
            <p:sp>
              <p:nvSpPr>
                <p:cNvPr id="120"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12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sp>
            <p:nvSpPr>
              <p:cNvPr id="119" name="椭圆 80"/>
              <p:cNvSpPr/>
              <p:nvPr/>
            </p:nvSpPr>
            <p:spPr bwMode="auto">
              <a:xfrm>
                <a:off x="4101618" y="2137562"/>
                <a:ext cx="2016471" cy="2020558"/>
              </a:xfrm>
              <a:prstGeom prst="ellipse">
                <a:avLst/>
              </a:prstGeom>
              <a:solidFill>
                <a:srgbClr val="C30D2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sp>
          <p:nvSpPr>
            <p:cNvPr id="116" name="Freeform 16"/>
            <p:cNvSpPr>
              <a:spLocks noEditPoints="1"/>
            </p:cNvSpPr>
            <p:nvPr/>
          </p:nvSpPr>
          <p:spPr bwMode="auto">
            <a:xfrm>
              <a:off x="8973519" y="2574445"/>
              <a:ext cx="415296" cy="415296"/>
            </a:xfrm>
            <a:custGeom>
              <a:avLst/>
              <a:gdLst>
                <a:gd name="T0" fmla="*/ 2147483647 w 360"/>
                <a:gd name="T1" fmla="*/ 2147483647 h 360"/>
                <a:gd name="T2" fmla="*/ 2147483647 w 360"/>
                <a:gd name="T3" fmla="*/ 2147483647 h 360"/>
                <a:gd name="T4" fmla="*/ 2147483647 w 360"/>
                <a:gd name="T5" fmla="*/ 2147483647 h 360"/>
                <a:gd name="T6" fmla="*/ 2147483647 w 360"/>
                <a:gd name="T7" fmla="*/ 2147483647 h 360"/>
                <a:gd name="T8" fmla="*/ 2147483647 w 360"/>
                <a:gd name="T9" fmla="*/ 2147483647 h 360"/>
                <a:gd name="T10" fmla="*/ 2147483647 w 360"/>
                <a:gd name="T11" fmla="*/ 2147483647 h 360"/>
                <a:gd name="T12" fmla="*/ 2147483647 w 360"/>
                <a:gd name="T13" fmla="*/ 2147483647 h 360"/>
                <a:gd name="T14" fmla="*/ 2147483647 w 360"/>
                <a:gd name="T15" fmla="*/ 2147483647 h 360"/>
                <a:gd name="T16" fmla="*/ 2147483647 w 360"/>
                <a:gd name="T17" fmla="*/ 2147483647 h 360"/>
                <a:gd name="T18" fmla="*/ 2147483647 w 360"/>
                <a:gd name="T19" fmla="*/ 2147483647 h 360"/>
                <a:gd name="T20" fmla="*/ 0 w 360"/>
                <a:gd name="T21" fmla="*/ 2147483647 h 360"/>
                <a:gd name="T22" fmla="*/ 0 w 360"/>
                <a:gd name="T23" fmla="*/ 2147483647 h 360"/>
                <a:gd name="T24" fmla="*/ 2147483647 w 360"/>
                <a:gd name="T25" fmla="*/ 2147483647 h 360"/>
                <a:gd name="T26" fmla="*/ 2147483647 w 360"/>
                <a:gd name="T27" fmla="*/ 2147483647 h 360"/>
                <a:gd name="T28" fmla="*/ 2147483647 w 360"/>
                <a:gd name="T29" fmla="*/ 2147483647 h 360"/>
                <a:gd name="T30" fmla="*/ 2147483647 w 360"/>
                <a:gd name="T31" fmla="*/ 2147483647 h 360"/>
                <a:gd name="T32" fmla="*/ 2147483647 w 360"/>
                <a:gd name="T33" fmla="*/ 2147483647 h 360"/>
                <a:gd name="T34" fmla="*/ 2147483647 w 360"/>
                <a:gd name="T35" fmla="*/ 2147483647 h 360"/>
                <a:gd name="T36" fmla="*/ 2147483647 w 360"/>
                <a:gd name="T37" fmla="*/ 2147483647 h 360"/>
                <a:gd name="T38" fmla="*/ 2147483647 w 360"/>
                <a:gd name="T39" fmla="*/ 2147483647 h 360"/>
                <a:gd name="T40" fmla="*/ 2147483647 w 360"/>
                <a:gd name="T41" fmla="*/ 2147483647 h 360"/>
                <a:gd name="T42" fmla="*/ 2147483647 w 360"/>
                <a:gd name="T43" fmla="*/ 2147483647 h 360"/>
                <a:gd name="T44" fmla="*/ 2147483647 w 360"/>
                <a:gd name="T45" fmla="*/ 0 h 360"/>
                <a:gd name="T46" fmla="*/ 2147483647 w 360"/>
                <a:gd name="T47" fmla="*/ 0 h 360"/>
                <a:gd name="T48" fmla="*/ 2147483647 w 360"/>
                <a:gd name="T49" fmla="*/ 2147483647 h 360"/>
                <a:gd name="T50" fmla="*/ 2147483647 w 360"/>
                <a:gd name="T51" fmla="*/ 2147483647 h 360"/>
                <a:gd name="T52" fmla="*/ 2147483647 w 360"/>
                <a:gd name="T53" fmla="*/ 0 h 360"/>
                <a:gd name="T54" fmla="*/ 2147483647 w 360"/>
                <a:gd name="T55" fmla="*/ 0 h 360"/>
                <a:gd name="T56" fmla="*/ 2147483647 w 360"/>
                <a:gd name="T57" fmla="*/ 0 h 360"/>
                <a:gd name="T58" fmla="*/ 2147483647 w 360"/>
                <a:gd name="T59" fmla="*/ 2147483647 h 360"/>
                <a:gd name="T60" fmla="*/ 2147483647 w 360"/>
                <a:gd name="T61" fmla="*/ 2147483647 h 360"/>
                <a:gd name="T62" fmla="*/ 2147483647 w 360"/>
                <a:gd name="T63" fmla="*/ 0 h 3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117" name="Rectangle 30"/>
            <p:cNvSpPr>
              <a:spLocks noChangeArrowheads="1"/>
            </p:cNvSpPr>
            <p:nvPr/>
          </p:nvSpPr>
          <p:spPr bwMode="auto">
            <a:xfrm>
              <a:off x="8630712" y="3009414"/>
              <a:ext cx="1100910" cy="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a:r>
                <a:rPr lang="zh-CN" altLang="en-US" sz="1600" b="1" dirty="0">
                  <a:solidFill>
                    <a:schemeClr val="bg1"/>
                  </a:solidFill>
                  <a:latin typeface="方正稚艺_GBK" pitchFamily="65" charset="-122"/>
                  <a:ea typeface="方正稚艺_GBK" pitchFamily="65" charset="-122"/>
                </a:rPr>
                <a:t>此处添加您的标题</a:t>
              </a:r>
            </a:p>
          </p:txBody>
        </p:sp>
      </p:grpSp>
      <p:grpSp>
        <p:nvGrpSpPr>
          <p:cNvPr id="39" name="组合 38"/>
          <p:cNvGrpSpPr/>
          <p:nvPr/>
        </p:nvGrpSpPr>
        <p:grpSpPr>
          <a:xfrm>
            <a:off x="343159" y="252262"/>
            <a:ext cx="4142700" cy="584450"/>
            <a:chOff x="4261425" y="611634"/>
            <a:chExt cx="4142700" cy="584449"/>
          </a:xfrm>
        </p:grpSpPr>
        <p:sp>
          <p:nvSpPr>
            <p:cNvPr id="40" name="圆角矩形 39"/>
            <p:cNvSpPr/>
            <p:nvPr/>
          </p:nvSpPr>
          <p:spPr>
            <a:xfrm>
              <a:off x="4261425" y="611634"/>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89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sp>
          <p:nvSpPr>
            <p:cNvPr id="41" name="圆角矩形 40"/>
            <p:cNvSpPr/>
            <p:nvPr/>
          </p:nvSpPr>
          <p:spPr>
            <a:xfrm>
              <a:off x="4282860" y="627605"/>
              <a:ext cx="4088103" cy="551953"/>
            </a:xfrm>
            <a:prstGeom prst="roundRect">
              <a:avLst>
                <a:gd name="adj" fmla="val 50000"/>
              </a:avLst>
            </a:prstGeom>
            <a:gradFill flip="none" rotWithShape="1">
              <a:gsLst>
                <a:gs pos="0">
                  <a:schemeClr val="bg1">
                    <a:lumMod val="89000"/>
                  </a:schemeClr>
                </a:gs>
                <a:gs pos="67000">
                  <a:srgbClr val="F9F9F9"/>
                </a:gs>
              </a:gsLst>
              <a:lin ang="81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rgbClr val="92D050"/>
                </a:solidFill>
                <a:latin typeface="+mn-ea"/>
              </a:endParaRPr>
            </a:p>
          </p:txBody>
        </p:sp>
      </p:grpSp>
      <p:sp>
        <p:nvSpPr>
          <p:cNvPr id="42" name="TextBox 5"/>
          <p:cNvSpPr txBox="1"/>
          <p:nvPr/>
        </p:nvSpPr>
        <p:spPr>
          <a:xfrm>
            <a:off x="813451" y="307760"/>
            <a:ext cx="3046077" cy="523220"/>
          </a:xfrm>
          <a:prstGeom prst="rect">
            <a:avLst/>
          </a:prstGeom>
          <a:noFill/>
        </p:spPr>
        <p:txBody>
          <a:bodyPr wrap="square" rtlCol="0">
            <a:spAutoFit/>
          </a:bodyPr>
          <a:lstStyle/>
          <a:p>
            <a:r>
              <a:rPr lang="zh-CN" altLang="en-US" sz="2800" b="1" dirty="0">
                <a:solidFill>
                  <a:srgbClr val="C30D23"/>
                </a:solidFill>
                <a:latin typeface="方正稚艺_GBK" pitchFamily="65" charset="-122"/>
                <a:ea typeface="方正稚艺_GBK" pitchFamily="65" charset="-122"/>
              </a:rPr>
              <a:t>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2"/>
                                        </p:tgtEl>
                                        <p:attrNameLst>
                                          <p:attrName>ppt_y</p:attrName>
                                        </p:attrNameLst>
                                      </p:cBhvr>
                                      <p:tavLst>
                                        <p:tav tm="0">
                                          <p:val>
                                            <p:strVal val="#ppt_y"/>
                                          </p:val>
                                        </p:tav>
                                        <p:tav tm="100000">
                                          <p:val>
                                            <p:strVal val="#ppt_y"/>
                                          </p:val>
                                        </p:tav>
                                      </p:tavLst>
                                    </p:anim>
                                    <p:anim calcmode="lin" valueType="num">
                                      <p:cBhvr>
                                        <p:cTn id="15"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2"/>
                                        </p:tgtEl>
                                      </p:cBhvr>
                                    </p:animEffect>
                                  </p:childTnLst>
                                </p:cTn>
                              </p:par>
                            </p:childTnLst>
                          </p:cTn>
                        </p:par>
                        <p:par>
                          <p:cTn id="18" fill="hold">
                            <p:stCondLst>
                              <p:cond delay="1350"/>
                            </p:stCondLst>
                            <p:childTnLst>
                              <p:par>
                                <p:cTn id="19" presetID="53" presetClass="entr" presetSubtype="16"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p:cTn id="21" dur="500" fill="hold"/>
                                        <p:tgtEl>
                                          <p:spTgt spid="98"/>
                                        </p:tgtEl>
                                        <p:attrNameLst>
                                          <p:attrName>ppt_w</p:attrName>
                                        </p:attrNameLst>
                                      </p:cBhvr>
                                      <p:tavLst>
                                        <p:tav tm="0">
                                          <p:val>
                                            <p:fltVal val="0"/>
                                          </p:val>
                                        </p:tav>
                                        <p:tav tm="100000">
                                          <p:val>
                                            <p:strVal val="#ppt_w"/>
                                          </p:val>
                                        </p:tav>
                                      </p:tavLst>
                                    </p:anim>
                                    <p:anim calcmode="lin" valueType="num">
                                      <p:cBhvr>
                                        <p:cTn id="22" dur="500" fill="hold"/>
                                        <p:tgtEl>
                                          <p:spTgt spid="98"/>
                                        </p:tgtEl>
                                        <p:attrNameLst>
                                          <p:attrName>ppt_h</p:attrName>
                                        </p:attrNameLst>
                                      </p:cBhvr>
                                      <p:tavLst>
                                        <p:tav tm="0">
                                          <p:val>
                                            <p:fltVal val="0"/>
                                          </p:val>
                                        </p:tav>
                                        <p:tav tm="100000">
                                          <p:val>
                                            <p:strVal val="#ppt_h"/>
                                          </p:val>
                                        </p:tav>
                                      </p:tavLst>
                                    </p:anim>
                                    <p:animEffect transition="in" filter="fade">
                                      <p:cBhvr>
                                        <p:cTn id="23" dur="500"/>
                                        <p:tgtEl>
                                          <p:spTgt spid="98"/>
                                        </p:tgtEl>
                                      </p:cBhvr>
                                    </p:animEffect>
                                  </p:childTnLst>
                                </p:cTn>
                              </p:par>
                            </p:childTnLst>
                          </p:cTn>
                        </p:par>
                        <p:par>
                          <p:cTn id="24" fill="hold">
                            <p:stCondLst>
                              <p:cond delay="1850"/>
                            </p:stCondLst>
                            <p:childTnLst>
                              <p:par>
                                <p:cTn id="25" presetID="53" presetClass="entr" presetSubtype="16" fill="hold" nodeType="afterEffect">
                                  <p:stCondLst>
                                    <p:cond delay="0"/>
                                  </p:stCondLst>
                                  <p:childTnLst>
                                    <p:set>
                                      <p:cBhvr>
                                        <p:cTn id="26" dur="1" fill="hold">
                                          <p:stCondLst>
                                            <p:cond delay="0"/>
                                          </p:stCondLst>
                                        </p:cTn>
                                        <p:tgtEl>
                                          <p:spTgt spid="106"/>
                                        </p:tgtEl>
                                        <p:attrNameLst>
                                          <p:attrName>style.visibility</p:attrName>
                                        </p:attrNameLst>
                                      </p:cBhvr>
                                      <p:to>
                                        <p:strVal val="visible"/>
                                      </p:to>
                                    </p:set>
                                    <p:anim calcmode="lin" valueType="num">
                                      <p:cBhvr>
                                        <p:cTn id="27" dur="500" fill="hold"/>
                                        <p:tgtEl>
                                          <p:spTgt spid="106"/>
                                        </p:tgtEl>
                                        <p:attrNameLst>
                                          <p:attrName>ppt_w</p:attrName>
                                        </p:attrNameLst>
                                      </p:cBhvr>
                                      <p:tavLst>
                                        <p:tav tm="0">
                                          <p:val>
                                            <p:fltVal val="0"/>
                                          </p:val>
                                        </p:tav>
                                        <p:tav tm="100000">
                                          <p:val>
                                            <p:strVal val="#ppt_w"/>
                                          </p:val>
                                        </p:tav>
                                      </p:tavLst>
                                    </p:anim>
                                    <p:anim calcmode="lin" valueType="num">
                                      <p:cBhvr>
                                        <p:cTn id="28" dur="500" fill="hold"/>
                                        <p:tgtEl>
                                          <p:spTgt spid="106"/>
                                        </p:tgtEl>
                                        <p:attrNameLst>
                                          <p:attrName>ppt_h</p:attrName>
                                        </p:attrNameLst>
                                      </p:cBhvr>
                                      <p:tavLst>
                                        <p:tav tm="0">
                                          <p:val>
                                            <p:fltVal val="0"/>
                                          </p:val>
                                        </p:tav>
                                        <p:tav tm="100000">
                                          <p:val>
                                            <p:strVal val="#ppt_h"/>
                                          </p:val>
                                        </p:tav>
                                      </p:tavLst>
                                    </p:anim>
                                    <p:animEffect transition="in" filter="fade">
                                      <p:cBhvr>
                                        <p:cTn id="29" dur="500"/>
                                        <p:tgtEl>
                                          <p:spTgt spid="106"/>
                                        </p:tgtEl>
                                      </p:cBhvr>
                                    </p:animEffect>
                                  </p:childTnLst>
                                </p:cTn>
                              </p:par>
                            </p:childTnLst>
                          </p:cTn>
                        </p:par>
                        <p:par>
                          <p:cTn id="30" fill="hold">
                            <p:stCondLst>
                              <p:cond delay="235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2850"/>
                            </p:stCondLst>
                            <p:childTnLst>
                              <p:par>
                                <p:cTn id="37" presetID="16" presetClass="entr" presetSubtype="37" fill="hold"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barn(outVertical)">
                                      <p:cBhvr>
                                        <p:cTn id="39" dur="1500"/>
                                        <p:tgtEl>
                                          <p:spTgt spid="91"/>
                                        </p:tgtEl>
                                      </p:cBhvr>
                                    </p:animEffect>
                                  </p:childTnLst>
                                </p:cTn>
                              </p:par>
                            </p:childTnLst>
                          </p:cTn>
                        </p:par>
                        <p:par>
                          <p:cTn id="40" fill="hold">
                            <p:stCondLst>
                              <p:cond delay="4350"/>
                            </p:stCondLst>
                            <p:childTnLst>
                              <p:par>
                                <p:cTn id="41" presetID="10"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500"/>
                                        <p:tgtEl>
                                          <p:spTgt spid="93"/>
                                        </p:tgtEl>
                                      </p:cBhvr>
                                    </p:animEffect>
                                  </p:childTnLst>
                                </p:cTn>
                              </p:par>
                            </p:childTnLst>
                          </p:cTn>
                        </p:par>
                        <p:par>
                          <p:cTn id="44" fill="hold">
                            <p:stCondLst>
                              <p:cond delay="4850"/>
                            </p:stCondLst>
                            <p:childTnLst>
                              <p:par>
                                <p:cTn id="45" presetID="10" presetClass="entr" presetSubtype="0" fill="hold" grpId="0" nodeType="afterEffect">
                                  <p:stCondLst>
                                    <p:cond delay="0"/>
                                  </p:stCondLst>
                                  <p:childTnLst>
                                    <p:set>
                                      <p:cBhvr>
                                        <p:cTn id="46" dur="1" fill="hold">
                                          <p:stCondLst>
                                            <p:cond delay="0"/>
                                          </p:stCondLst>
                                        </p:cTn>
                                        <p:tgtEl>
                                          <p:spTgt spid="92">
                                            <p:txEl>
                                              <p:pRg st="0" end="0"/>
                                            </p:txEl>
                                          </p:spTgt>
                                        </p:tgtEl>
                                        <p:attrNameLst>
                                          <p:attrName>style.visibility</p:attrName>
                                        </p:attrNameLst>
                                      </p:cBhvr>
                                      <p:to>
                                        <p:strVal val="visible"/>
                                      </p:to>
                                    </p:set>
                                    <p:animEffect transition="in" filter="fade">
                                      <p:cBhvr>
                                        <p:cTn id="47" dur="500"/>
                                        <p:tgtEl>
                                          <p:spTgt spid="92">
                                            <p:txEl>
                                              <p:pRg st="0" end="0"/>
                                            </p:txEl>
                                          </p:spTgt>
                                        </p:tgtEl>
                                      </p:cBhvr>
                                    </p:animEffect>
                                  </p:childTnLst>
                                </p:cTn>
                              </p:par>
                            </p:childTnLst>
                          </p:cTn>
                        </p:par>
                        <p:par>
                          <p:cTn id="48" fill="hold">
                            <p:stCondLst>
                              <p:cond delay="5350"/>
                            </p:stCondLst>
                            <p:childTnLst>
                              <p:par>
                                <p:cTn id="49" presetID="10" presetClass="entr" presetSubtype="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Effect transition="in" filter="fade">
                                      <p:cBhvr>
                                        <p:cTn id="51" dur="500"/>
                                        <p:tgtEl>
                                          <p:spTgt spid="95"/>
                                        </p:tgtEl>
                                      </p:cBhvr>
                                    </p:animEffect>
                                  </p:childTnLst>
                                </p:cTn>
                              </p:par>
                            </p:childTnLst>
                          </p:cTn>
                        </p:par>
                        <p:par>
                          <p:cTn id="52" fill="hold">
                            <p:stCondLst>
                              <p:cond delay="5850"/>
                            </p:stCondLst>
                            <p:childTnLst>
                              <p:par>
                                <p:cTn id="53" presetID="10" presetClass="entr" presetSubtype="0" fill="hold" grpId="0"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500"/>
                                        <p:tgtEl>
                                          <p:spTgt spid="94"/>
                                        </p:tgtEl>
                                      </p:cBhvr>
                                    </p:animEffect>
                                  </p:childTnLst>
                                </p:cTn>
                              </p:par>
                            </p:childTnLst>
                          </p:cTn>
                        </p:par>
                        <p:par>
                          <p:cTn id="56" fill="hold">
                            <p:stCondLst>
                              <p:cond delay="6350"/>
                            </p:stCondLst>
                            <p:childTnLst>
                              <p:par>
                                <p:cTn id="57" presetID="10" presetClass="entr" presetSubtype="0" fill="hold" grpId="0" nodeType="afterEffect">
                                  <p:stCondLst>
                                    <p:cond delay="0"/>
                                  </p:stCondLst>
                                  <p:childTnLst>
                                    <p:set>
                                      <p:cBhvr>
                                        <p:cTn id="58" dur="1" fill="hold">
                                          <p:stCondLst>
                                            <p:cond delay="0"/>
                                          </p:stCondLst>
                                        </p:cTn>
                                        <p:tgtEl>
                                          <p:spTgt spid="96"/>
                                        </p:tgtEl>
                                        <p:attrNameLst>
                                          <p:attrName>style.visibility</p:attrName>
                                        </p:attrNameLst>
                                      </p:cBhvr>
                                      <p:to>
                                        <p:strVal val="visible"/>
                                      </p:to>
                                    </p:set>
                                    <p:animEffect transition="in" filter="fade">
                                      <p:cBhvr>
                                        <p:cTn id="59" dur="500"/>
                                        <p:tgtEl>
                                          <p:spTgt spid="96"/>
                                        </p:tgtEl>
                                      </p:cBhvr>
                                    </p:animEffect>
                                  </p:childTnLst>
                                </p:cTn>
                              </p:par>
                            </p:childTnLst>
                          </p:cTn>
                        </p:par>
                        <p:par>
                          <p:cTn id="60" fill="hold">
                            <p:stCondLst>
                              <p:cond delay="6850"/>
                            </p:stCondLst>
                            <p:childTnLst>
                              <p:par>
                                <p:cTn id="61" presetID="10" presetClass="entr" presetSubtype="0" fill="hold" grpId="0" nodeType="afterEffect">
                                  <p:stCondLst>
                                    <p:cond delay="0"/>
                                  </p:stCondLst>
                                  <p:childTnLst>
                                    <p:set>
                                      <p:cBhvr>
                                        <p:cTn id="62" dur="1" fill="hold">
                                          <p:stCondLst>
                                            <p:cond delay="0"/>
                                          </p:stCondLst>
                                        </p:cTn>
                                        <p:tgtEl>
                                          <p:spTgt spid="97">
                                            <p:txEl>
                                              <p:pRg st="0" end="0"/>
                                            </p:txEl>
                                          </p:spTgt>
                                        </p:tgtEl>
                                        <p:attrNameLst>
                                          <p:attrName>style.visibility</p:attrName>
                                        </p:attrNameLst>
                                      </p:cBhvr>
                                      <p:to>
                                        <p:strVal val="visible"/>
                                      </p:to>
                                    </p:set>
                                    <p:animEffect transition="in" filter="fade">
                                      <p:cBhvr>
                                        <p:cTn id="63" dur="500"/>
                                        <p:tgtEl>
                                          <p:spTgt spid="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uild="p"/>
      <p:bldP spid="93" grpId="0"/>
      <p:bldP spid="94" grpId="0"/>
      <p:bldP spid="95" grpId="0"/>
      <p:bldP spid="96" grpId="0"/>
      <p:bldP spid="97"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 y="2185"/>
            <a:ext cx="11905488" cy="6853630"/>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898" y="1412777"/>
            <a:ext cx="10855844" cy="3516330"/>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874" y="600966"/>
            <a:ext cx="6088503" cy="4969188"/>
          </a:xfrm>
          <a:prstGeom prst="rect">
            <a:avLst/>
          </a:prstGeom>
        </p:spPr>
      </p:pic>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5146" y="-190804"/>
            <a:ext cx="6552728" cy="6552728"/>
          </a:xfrm>
          <a:prstGeom prst="rect">
            <a:avLst/>
          </a:prstGeom>
        </p:spPr>
      </p:pic>
      <p:sp>
        <p:nvSpPr>
          <p:cNvPr id="22" name="TextBox 6"/>
          <p:cNvSpPr txBox="1"/>
          <p:nvPr/>
        </p:nvSpPr>
        <p:spPr>
          <a:xfrm>
            <a:off x="4443338" y="698376"/>
            <a:ext cx="2958677" cy="2442592"/>
          </a:xfrm>
          <a:prstGeom prst="rect">
            <a:avLst/>
          </a:prstGeom>
          <a:noFill/>
        </p:spPr>
        <p:txBody>
          <a:bodyPr wrap="square" rtlCol="0">
            <a:spAutoFit/>
          </a:bodyPr>
          <a:lstStyle/>
          <a:p>
            <a:pPr algn="ctr">
              <a:lnSpc>
                <a:spcPct val="130000"/>
              </a:lnSpc>
            </a:pPr>
            <a:r>
              <a:rPr lang="en-US" altLang="zh-CN" sz="13000" b="1" dirty="0">
                <a:solidFill>
                  <a:srgbClr val="C30D23"/>
                </a:solidFill>
                <a:effectLst>
                  <a:outerShdw blurRad="38100" dist="38100" dir="2700000" algn="tl">
                    <a:srgbClr val="000000">
                      <a:alpha val="43137"/>
                    </a:srgbClr>
                  </a:outerShdw>
                </a:effectLst>
                <a:latin typeface="汉仪长艺体简" pitchFamily="49" charset="-122"/>
                <a:ea typeface="汉仪长艺体简" pitchFamily="49" charset="-122"/>
              </a:rPr>
              <a:t>02</a:t>
            </a:r>
            <a:endParaRPr lang="zh-CN" altLang="en-US" sz="13000" b="1" dirty="0">
              <a:solidFill>
                <a:srgbClr val="C30D23"/>
              </a:solidFill>
              <a:effectLst>
                <a:outerShdw blurRad="38100" dist="38100" dir="2700000" algn="tl">
                  <a:srgbClr val="000000">
                    <a:alpha val="43137"/>
                  </a:srgbClr>
                </a:outerShdw>
              </a:effectLst>
              <a:latin typeface="汉仪长艺体简" pitchFamily="49" charset="-122"/>
              <a:ea typeface="汉仪长艺体简" pitchFamily="49" charset="-122"/>
            </a:endParaRPr>
          </a:p>
        </p:txBody>
      </p:sp>
      <p:sp>
        <p:nvSpPr>
          <p:cNvPr id="23" name="TextBox 5"/>
          <p:cNvSpPr txBox="1"/>
          <p:nvPr/>
        </p:nvSpPr>
        <p:spPr>
          <a:xfrm>
            <a:off x="4731370" y="3371508"/>
            <a:ext cx="3024336" cy="1569660"/>
          </a:xfrm>
          <a:prstGeom prst="rect">
            <a:avLst/>
          </a:prstGeom>
          <a:noFill/>
        </p:spPr>
        <p:txBody>
          <a:bodyPr wrap="square" rtlCol="0">
            <a:spAutoFit/>
          </a:bodyPr>
          <a:lstStyle/>
          <a:p>
            <a:r>
              <a:rPr lang="zh-CN" altLang="en-US" sz="4800" b="1" dirty="0">
                <a:latin typeface="汉仪长艺体简" pitchFamily="49" charset="-122"/>
                <a:ea typeface="汉仪长艺体简" pitchFamily="49" charset="-122"/>
              </a:rPr>
              <a:t>此处添加</a:t>
            </a:r>
            <a:endParaRPr lang="en-US" altLang="zh-CN" sz="4800" b="1" dirty="0">
              <a:latin typeface="汉仪长艺体简" pitchFamily="49" charset="-122"/>
              <a:ea typeface="汉仪长艺体简" pitchFamily="49" charset="-122"/>
            </a:endParaRPr>
          </a:p>
          <a:p>
            <a:r>
              <a:rPr lang="zh-CN" altLang="en-US" sz="4800" b="1" dirty="0">
                <a:latin typeface="汉仪长艺体简" pitchFamily="49" charset="-122"/>
                <a:ea typeface="汉仪长艺体简" pitchFamily="49" charset="-122"/>
              </a:rPr>
              <a:t>您的标题</a:t>
            </a:r>
          </a:p>
        </p:txBody>
      </p:sp>
      <p:sp>
        <p:nvSpPr>
          <p:cNvPr id="2" name="椭圆 1"/>
          <p:cNvSpPr/>
          <p:nvPr/>
        </p:nvSpPr>
        <p:spPr>
          <a:xfrm>
            <a:off x="4803378" y="980728"/>
            <a:ext cx="2232248" cy="2232248"/>
          </a:xfrm>
          <a:prstGeom prst="ellipse">
            <a:avLst/>
          </a:prstGeom>
          <a:noFill/>
          <a:ln w="57150">
            <a:solidFill>
              <a:srgbClr val="C30D2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9352" y="369575"/>
            <a:ext cx="1008112" cy="1222858"/>
          </a:xfrm>
          <a:prstGeom prst="rect">
            <a:avLst/>
          </a:prstGeom>
        </p:spPr>
      </p:pic>
      <p:grpSp>
        <p:nvGrpSpPr>
          <p:cNvPr id="3" name="组合 2"/>
          <p:cNvGrpSpPr/>
          <p:nvPr/>
        </p:nvGrpSpPr>
        <p:grpSpPr>
          <a:xfrm>
            <a:off x="7950538" y="4581128"/>
            <a:ext cx="2929204" cy="2008103"/>
            <a:chOff x="7950538" y="4581128"/>
            <a:chExt cx="2929204" cy="2008103"/>
          </a:xfrm>
        </p:grpSpPr>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0538" y="4581128"/>
              <a:ext cx="1568136" cy="1978053"/>
            </a:xfrm>
            <a:prstGeom prst="rect">
              <a:avLst/>
            </a:prstGeom>
          </p:spPr>
        </p:pic>
        <p:pic>
          <p:nvPicPr>
            <p:cNvPr id="16" name="图片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78730" y="5074270"/>
              <a:ext cx="1201012" cy="1514961"/>
            </a:xfrm>
            <a:prstGeom prst="rect">
              <a:avLst/>
            </a:prstGeom>
          </p:spPr>
        </p:pic>
      </p:grpSp>
      <p:pic>
        <p:nvPicPr>
          <p:cNvPr id="17" name="图片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26359" y="3263441"/>
            <a:ext cx="533083" cy="646639"/>
          </a:xfrm>
          <a:prstGeom prst="rect">
            <a:avLst/>
          </a:prstGeom>
        </p:spPr>
      </p:pic>
      <p:pic>
        <p:nvPicPr>
          <p:cNvPr id="24" name="图片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95656" y="1455457"/>
            <a:ext cx="736320" cy="893170"/>
          </a:xfrm>
          <a:prstGeom prst="rect">
            <a:avLst/>
          </a:prstGeom>
        </p:spPr>
      </p:pic>
      <p:pic>
        <p:nvPicPr>
          <p:cNvPr id="27" name="图片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8663558" flipH="1">
            <a:off x="3867456" y="1514020"/>
            <a:ext cx="761796" cy="808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3"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1+#ppt_w/2"/>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ircle(in)">
                                      <p:cBhvr>
                                        <p:cTn id="31" dur="2000"/>
                                        <p:tgtEl>
                                          <p:spTgt spid="2"/>
                                        </p:tgtEl>
                                      </p:cBhvr>
                                    </p:animEffect>
                                  </p:childTnLst>
                                </p:cTn>
                              </p:par>
                            </p:childTnLst>
                          </p:cTn>
                        </p:par>
                        <p:par>
                          <p:cTn id="32" fill="hold">
                            <p:stCondLst>
                              <p:cond delay="5000"/>
                            </p:stCondLst>
                            <p:childTnLst>
                              <p:par>
                                <p:cTn id="33" presetID="53" presetClass="entr" presetSubtype="16"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55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3"/>
                                        </p:tgtEl>
                                        <p:attrNameLst>
                                          <p:attrName>ppt_y</p:attrName>
                                        </p:attrNameLst>
                                      </p:cBhvr>
                                      <p:tavLst>
                                        <p:tav tm="0">
                                          <p:val>
                                            <p:strVal val="#ppt_y"/>
                                          </p:val>
                                        </p:tav>
                                        <p:tav tm="100000">
                                          <p:val>
                                            <p:strVal val="#ppt_y"/>
                                          </p:val>
                                        </p:tav>
                                      </p:tavLst>
                                    </p:anim>
                                    <p:anim calcmode="lin" valueType="num">
                                      <p:cBhvr>
                                        <p:cTn id="4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3"/>
                                        </p:tgtEl>
                                      </p:cBhvr>
                                    </p:animEffect>
                                  </p:childTnLst>
                                </p:cTn>
                              </p:par>
                            </p:childTnLst>
                          </p:cTn>
                        </p:par>
                        <p:par>
                          <p:cTn id="46" fill="hold">
                            <p:stCondLst>
                              <p:cond delay="6349"/>
                            </p:stCondLst>
                            <p:childTnLst>
                              <p:par>
                                <p:cTn id="47" presetID="31"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1000" fill="hold"/>
                                        <p:tgtEl>
                                          <p:spTgt spid="24"/>
                                        </p:tgtEl>
                                        <p:attrNameLst>
                                          <p:attrName>ppt_w</p:attrName>
                                        </p:attrNameLst>
                                      </p:cBhvr>
                                      <p:tavLst>
                                        <p:tav tm="0">
                                          <p:val>
                                            <p:fltVal val="0"/>
                                          </p:val>
                                        </p:tav>
                                        <p:tav tm="100000">
                                          <p:val>
                                            <p:strVal val="#ppt_w"/>
                                          </p:val>
                                        </p:tav>
                                      </p:tavLst>
                                    </p:anim>
                                    <p:anim calcmode="lin" valueType="num">
                                      <p:cBhvr>
                                        <p:cTn id="50" dur="1000" fill="hold"/>
                                        <p:tgtEl>
                                          <p:spTgt spid="24"/>
                                        </p:tgtEl>
                                        <p:attrNameLst>
                                          <p:attrName>ppt_h</p:attrName>
                                        </p:attrNameLst>
                                      </p:cBhvr>
                                      <p:tavLst>
                                        <p:tav tm="0">
                                          <p:val>
                                            <p:fltVal val="0"/>
                                          </p:val>
                                        </p:tav>
                                        <p:tav tm="100000">
                                          <p:val>
                                            <p:strVal val="#ppt_h"/>
                                          </p:val>
                                        </p:tav>
                                      </p:tavLst>
                                    </p:anim>
                                    <p:anim calcmode="lin" valueType="num">
                                      <p:cBhvr>
                                        <p:cTn id="51" dur="1000" fill="hold"/>
                                        <p:tgtEl>
                                          <p:spTgt spid="24"/>
                                        </p:tgtEl>
                                        <p:attrNameLst>
                                          <p:attrName>style.rotation</p:attrName>
                                        </p:attrNameLst>
                                      </p:cBhvr>
                                      <p:tavLst>
                                        <p:tav tm="0">
                                          <p:val>
                                            <p:fltVal val="90"/>
                                          </p:val>
                                        </p:tav>
                                        <p:tav tm="100000">
                                          <p:val>
                                            <p:fltVal val="0"/>
                                          </p:val>
                                        </p:tav>
                                      </p:tavLst>
                                    </p:anim>
                                    <p:animEffect transition="in" filter="fade">
                                      <p:cBhvr>
                                        <p:cTn id="52" dur="1000"/>
                                        <p:tgtEl>
                                          <p:spTgt spid="24"/>
                                        </p:tgtEl>
                                      </p:cBhvr>
                                    </p:animEffect>
                                  </p:childTnLst>
                                </p:cTn>
                              </p:par>
                            </p:childTnLst>
                          </p:cTn>
                        </p:par>
                        <p:par>
                          <p:cTn id="53" fill="hold">
                            <p:stCondLst>
                              <p:cond delay="7349"/>
                            </p:stCondLst>
                            <p:childTnLst>
                              <p:par>
                                <p:cTn id="54" presetID="42" presetClass="entr" presetSubtype="0"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par>
                          <p:cTn id="59" fill="hold">
                            <p:stCondLst>
                              <p:cond delay="8349"/>
                            </p:stCondLst>
                            <p:childTnLst>
                              <p:par>
                                <p:cTn id="60" presetID="31" presetClass="entr" presetSubtype="0"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childTnLst>
                          </p:cTn>
                        </p:par>
                        <p:par>
                          <p:cTn id="66" fill="hold">
                            <p:stCondLst>
                              <p:cond delay="9349"/>
                            </p:stCondLst>
                            <p:childTnLst>
                              <p:par>
                                <p:cTn id="67" presetID="32" presetClass="emph" presetSubtype="0" fill="hold" grpId="1" nodeType="afterEffect">
                                  <p:stCondLst>
                                    <p:cond delay="0"/>
                                  </p:stCondLst>
                                  <p:childTnLst>
                                    <p:animRot by="120000">
                                      <p:cBhvr>
                                        <p:cTn id="68" dur="100" fill="hold">
                                          <p:stCondLst>
                                            <p:cond delay="0"/>
                                          </p:stCondLst>
                                        </p:cTn>
                                        <p:tgtEl>
                                          <p:spTgt spid="22"/>
                                        </p:tgtEl>
                                        <p:attrNameLst>
                                          <p:attrName>r</p:attrName>
                                        </p:attrNameLst>
                                      </p:cBhvr>
                                    </p:animRot>
                                    <p:animRot by="-240000">
                                      <p:cBhvr>
                                        <p:cTn id="69" dur="200" fill="hold">
                                          <p:stCondLst>
                                            <p:cond delay="200"/>
                                          </p:stCondLst>
                                        </p:cTn>
                                        <p:tgtEl>
                                          <p:spTgt spid="22"/>
                                        </p:tgtEl>
                                        <p:attrNameLst>
                                          <p:attrName>r</p:attrName>
                                        </p:attrNameLst>
                                      </p:cBhvr>
                                    </p:animRot>
                                    <p:animRot by="240000">
                                      <p:cBhvr>
                                        <p:cTn id="70" dur="200" fill="hold">
                                          <p:stCondLst>
                                            <p:cond delay="400"/>
                                          </p:stCondLst>
                                        </p:cTn>
                                        <p:tgtEl>
                                          <p:spTgt spid="22"/>
                                        </p:tgtEl>
                                        <p:attrNameLst>
                                          <p:attrName>r</p:attrName>
                                        </p:attrNameLst>
                                      </p:cBhvr>
                                    </p:animRot>
                                    <p:animRot by="-240000">
                                      <p:cBhvr>
                                        <p:cTn id="71" dur="200" fill="hold">
                                          <p:stCondLst>
                                            <p:cond delay="600"/>
                                          </p:stCondLst>
                                        </p:cTn>
                                        <p:tgtEl>
                                          <p:spTgt spid="22"/>
                                        </p:tgtEl>
                                        <p:attrNameLst>
                                          <p:attrName>r</p:attrName>
                                        </p:attrNameLst>
                                      </p:cBhvr>
                                    </p:animRot>
                                    <p:animRot by="120000">
                                      <p:cBhvr>
                                        <p:cTn id="72" dur="200" fill="hold">
                                          <p:stCondLst>
                                            <p:cond delay="800"/>
                                          </p:stCondLst>
                                        </p:cTn>
                                        <p:tgtEl>
                                          <p:spTgt spid="22"/>
                                        </p:tgtEl>
                                        <p:attrNameLst>
                                          <p:attrName>r</p:attrName>
                                        </p:attrNameLst>
                                      </p:cBhvr>
                                    </p:animRot>
                                  </p:childTnLst>
                                </p:cTn>
                              </p:par>
                              <p:par>
                                <p:cTn id="73" presetID="26" presetClass="emph" presetSubtype="0" fill="hold" grpId="1" nodeType="withEffect">
                                  <p:stCondLst>
                                    <p:cond delay="0"/>
                                  </p:stCondLst>
                                  <p:iterate type="lt">
                                    <p:tmPct val="0"/>
                                  </p:iterate>
                                  <p:childTnLst>
                                    <p:animEffect transition="out" filter="fade">
                                      <p:cBhvr>
                                        <p:cTn id="74" dur="500" tmFilter="0, 0; .2, .5; .8, .5; 1, 0"/>
                                        <p:tgtEl>
                                          <p:spTgt spid="23"/>
                                        </p:tgtEl>
                                      </p:cBhvr>
                                    </p:animEffect>
                                    <p:animScale>
                                      <p:cBhvr>
                                        <p:cTn id="75"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3" grpId="0"/>
      <p:bldP spid="23" grpId="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ww.33ppt.com"/>
</p:tagLst>
</file>

<file path=ppt/theme/theme1.xml><?xml version="1.0" encoding="utf-8"?>
<a:theme xmlns:a="http://schemas.openxmlformats.org/drawingml/2006/main" name="www.33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2073</Words>
  <Application>Microsoft Office PowerPoint</Application>
  <PresentationFormat>自定义</PresentationFormat>
  <Paragraphs>223</Paragraphs>
  <Slides>24</Slides>
  <Notes>24</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Gill Sans</vt:lpstr>
      <vt:lpstr>Kozuka Gothic Pro R</vt:lpstr>
      <vt:lpstr>方正兰亭黑_GBK</vt:lpstr>
      <vt:lpstr>方正稚艺_GBK</vt:lpstr>
      <vt:lpstr>汉仪长艺体简</vt:lpstr>
      <vt:lpstr>宋体</vt:lpstr>
      <vt:lpstr>微软雅黑</vt:lpstr>
      <vt:lpstr>Arial</vt:lpstr>
      <vt:lpstr>Calibri</vt:lpstr>
      <vt:lpstr>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7</cp:revision>
  <dcterms:created xsi:type="dcterms:W3CDTF">2016-08-29T09:20:00Z</dcterms:created>
  <dcterms:modified xsi:type="dcterms:W3CDTF">2021-01-06T08:37:36Z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