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sldIdLst>
    <p:sldId id="256" r:id="rId2"/>
    <p:sldId id="259" r:id="rId3"/>
    <p:sldId id="260" r:id="rId4"/>
    <p:sldId id="266" r:id="rId5"/>
    <p:sldId id="269" r:id="rId6"/>
    <p:sldId id="270" r:id="rId7"/>
    <p:sldId id="268" r:id="rId8"/>
    <p:sldId id="273" r:id="rId9"/>
    <p:sldId id="261" r:id="rId10"/>
    <p:sldId id="272" r:id="rId11"/>
    <p:sldId id="282" r:id="rId12"/>
    <p:sldId id="267" r:id="rId13"/>
    <p:sldId id="276" r:id="rId14"/>
    <p:sldId id="277" r:id="rId15"/>
    <p:sldId id="262" r:id="rId16"/>
    <p:sldId id="264" r:id="rId17"/>
    <p:sldId id="280" r:id="rId18"/>
    <p:sldId id="265" r:id="rId19"/>
    <p:sldId id="281" r:id="rId20"/>
    <p:sldId id="271" r:id="rId21"/>
    <p:sldId id="263" r:id="rId22"/>
    <p:sldId id="279" r:id="rId23"/>
    <p:sldId id="275" r:id="rId24"/>
    <p:sldId id="278" r:id="rId25"/>
    <p:sldId id="274" r:id="rId26"/>
    <p:sldId id="257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BC6"/>
    <a:srgbClr val="F1E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A2BA5-B415-478A-A36F-9063A0CA4DC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B115D-3714-4010-A9FA-5C2D58B3DC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B115D-3714-4010-A9FA-5C2D58B3DC9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642C-EF57-41BB-84E4-25ECCE349F8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2A06C-094C-4CB1-8915-F3FC34156C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3.wdp"/><Relationship Id="rId1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r="6544"/>
          <a:stretch>
            <a:fillRect/>
          </a:stretch>
        </p:blipFill>
        <p:spPr>
          <a:xfrm>
            <a:off x="1" y="2176780"/>
            <a:ext cx="5953760" cy="46812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78" y="-175331"/>
            <a:ext cx="4384040" cy="438404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915978" y="454405"/>
            <a:ext cx="5547464" cy="4775868"/>
            <a:chOff x="6787269" y="1166605"/>
            <a:chExt cx="5547464" cy="4775868"/>
          </a:xfrm>
        </p:grpSpPr>
        <p:sp>
          <p:nvSpPr>
            <p:cNvPr id="10" name="椭圆 9"/>
            <p:cNvSpPr/>
            <p:nvPr/>
          </p:nvSpPr>
          <p:spPr>
            <a:xfrm>
              <a:off x="8848364" y="3446443"/>
              <a:ext cx="399186" cy="39918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838838" y="3434969"/>
              <a:ext cx="408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ea typeface="金桥繁隶书" pitchFamily="2" charset="-122"/>
                </a:rPr>
                <a:t>佳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48364" y="3894117"/>
              <a:ext cx="408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ea typeface="金桥繁隶书" pitchFamily="2" charset="-122"/>
                </a:rPr>
                <a:t>节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8848364" y="3896975"/>
              <a:ext cx="399186" cy="39918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422046" y="2509949"/>
              <a:ext cx="17409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5913" y="1166605"/>
              <a:ext cx="2148820" cy="98765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91573" y="2808287"/>
              <a:ext cx="1601109" cy="35112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8823092" y="1492995"/>
              <a:ext cx="108058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269" y="4954817"/>
              <a:ext cx="2148820" cy="98765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13195" y="3480896"/>
              <a:ext cx="108058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秋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820440" y="1542129"/>
              <a:ext cx="108058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中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Rectangle 17"/>
          <p:cNvSpPr/>
          <p:nvPr/>
        </p:nvSpPr>
        <p:spPr bwMode="auto">
          <a:xfrm>
            <a:off x="1281530" y="2028989"/>
            <a:ext cx="1942965" cy="3264363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17"/>
          <p:cNvSpPr/>
          <p:nvPr/>
        </p:nvSpPr>
        <p:spPr bwMode="auto">
          <a:xfrm>
            <a:off x="3853536" y="2028989"/>
            <a:ext cx="1942965" cy="3264363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17"/>
          <p:cNvSpPr/>
          <p:nvPr/>
        </p:nvSpPr>
        <p:spPr bwMode="auto">
          <a:xfrm>
            <a:off x="6501066" y="2028989"/>
            <a:ext cx="1942965" cy="3264363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17"/>
          <p:cNvSpPr/>
          <p:nvPr/>
        </p:nvSpPr>
        <p:spPr bwMode="auto">
          <a:xfrm>
            <a:off x="9051494" y="2028989"/>
            <a:ext cx="1942965" cy="3264363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7"/>
          <p:cNvSpPr/>
          <p:nvPr/>
        </p:nvSpPr>
        <p:spPr bwMode="auto">
          <a:xfrm>
            <a:off x="4415107" y="2298430"/>
            <a:ext cx="900545" cy="90126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4610200" y="2586369"/>
            <a:ext cx="513876" cy="341981"/>
          </a:xfrm>
          <a:custGeom>
            <a:avLst/>
            <a:gdLst>
              <a:gd name="T0" fmla="*/ 176 w 176"/>
              <a:gd name="T1" fmla="*/ 99 h 117"/>
              <a:gd name="T2" fmla="*/ 176 w 176"/>
              <a:gd name="T3" fmla="*/ 108 h 117"/>
              <a:gd name="T4" fmla="*/ 161 w 176"/>
              <a:gd name="T5" fmla="*/ 117 h 117"/>
              <a:gd name="T6" fmla="*/ 15 w 176"/>
              <a:gd name="T7" fmla="*/ 117 h 117"/>
              <a:gd name="T8" fmla="*/ 0 w 176"/>
              <a:gd name="T9" fmla="*/ 108 h 117"/>
              <a:gd name="T10" fmla="*/ 0 w 176"/>
              <a:gd name="T11" fmla="*/ 99 h 117"/>
              <a:gd name="T12" fmla="*/ 15 w 176"/>
              <a:gd name="T13" fmla="*/ 99 h 117"/>
              <a:gd name="T14" fmla="*/ 161 w 176"/>
              <a:gd name="T15" fmla="*/ 99 h 117"/>
              <a:gd name="T16" fmla="*/ 176 w 176"/>
              <a:gd name="T17" fmla="*/ 99 h 117"/>
              <a:gd name="T18" fmla="*/ 24 w 176"/>
              <a:gd name="T19" fmla="*/ 79 h 117"/>
              <a:gd name="T20" fmla="*/ 24 w 176"/>
              <a:gd name="T21" fmla="*/ 14 h 117"/>
              <a:gd name="T22" fmla="*/ 38 w 176"/>
              <a:gd name="T23" fmla="*/ 0 h 117"/>
              <a:gd name="T24" fmla="*/ 138 w 176"/>
              <a:gd name="T25" fmla="*/ 0 h 117"/>
              <a:gd name="T26" fmla="*/ 152 w 176"/>
              <a:gd name="T27" fmla="*/ 14 h 117"/>
              <a:gd name="T28" fmla="*/ 152 w 176"/>
              <a:gd name="T29" fmla="*/ 79 h 117"/>
              <a:gd name="T30" fmla="*/ 138 w 176"/>
              <a:gd name="T31" fmla="*/ 93 h 117"/>
              <a:gd name="T32" fmla="*/ 38 w 176"/>
              <a:gd name="T33" fmla="*/ 93 h 117"/>
              <a:gd name="T34" fmla="*/ 24 w 176"/>
              <a:gd name="T35" fmla="*/ 79 h 117"/>
              <a:gd name="T36" fmla="*/ 35 w 176"/>
              <a:gd name="T37" fmla="*/ 79 h 117"/>
              <a:gd name="T38" fmla="*/ 38 w 176"/>
              <a:gd name="T39" fmla="*/ 82 h 117"/>
              <a:gd name="T40" fmla="*/ 138 w 176"/>
              <a:gd name="T41" fmla="*/ 82 h 117"/>
              <a:gd name="T42" fmla="*/ 141 w 176"/>
              <a:gd name="T43" fmla="*/ 79 h 117"/>
              <a:gd name="T44" fmla="*/ 141 w 176"/>
              <a:gd name="T45" fmla="*/ 14 h 117"/>
              <a:gd name="T46" fmla="*/ 138 w 176"/>
              <a:gd name="T47" fmla="*/ 11 h 117"/>
              <a:gd name="T48" fmla="*/ 38 w 176"/>
              <a:gd name="T49" fmla="*/ 11 h 117"/>
              <a:gd name="T50" fmla="*/ 35 w 176"/>
              <a:gd name="T51" fmla="*/ 14 h 117"/>
              <a:gd name="T52" fmla="*/ 35 w 176"/>
              <a:gd name="T53" fmla="*/ 79 h 117"/>
              <a:gd name="T54" fmla="*/ 97 w 176"/>
              <a:gd name="T55" fmla="*/ 107 h 117"/>
              <a:gd name="T56" fmla="*/ 95 w 176"/>
              <a:gd name="T57" fmla="*/ 105 h 117"/>
              <a:gd name="T58" fmla="*/ 81 w 176"/>
              <a:gd name="T59" fmla="*/ 105 h 117"/>
              <a:gd name="T60" fmla="*/ 79 w 176"/>
              <a:gd name="T61" fmla="*/ 107 h 117"/>
              <a:gd name="T62" fmla="*/ 81 w 176"/>
              <a:gd name="T63" fmla="*/ 108 h 117"/>
              <a:gd name="T64" fmla="*/ 95 w 176"/>
              <a:gd name="T65" fmla="*/ 108 h 117"/>
              <a:gd name="T66" fmla="*/ 97 w 176"/>
              <a:gd name="T67" fmla="*/ 10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9628171" y="2298430"/>
            <a:ext cx="900545" cy="90126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7"/>
          <p:cNvSpPr>
            <a:spLocks noEditPoints="1"/>
          </p:cNvSpPr>
          <p:nvPr/>
        </p:nvSpPr>
        <p:spPr bwMode="auto">
          <a:xfrm>
            <a:off x="9825362" y="2533446"/>
            <a:ext cx="483312" cy="447827"/>
          </a:xfrm>
          <a:custGeom>
            <a:avLst/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Oval 4"/>
          <p:cNvSpPr/>
          <p:nvPr/>
        </p:nvSpPr>
        <p:spPr bwMode="auto">
          <a:xfrm>
            <a:off x="1797102" y="2298430"/>
            <a:ext cx="901267" cy="901268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8"/>
          <p:cNvSpPr>
            <a:spLocks noEditPoints="1"/>
          </p:cNvSpPr>
          <p:nvPr/>
        </p:nvSpPr>
        <p:spPr bwMode="auto">
          <a:xfrm>
            <a:off x="2107435" y="2514661"/>
            <a:ext cx="325755" cy="485397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10"/>
          <p:cNvSpPr/>
          <p:nvPr/>
        </p:nvSpPr>
        <p:spPr bwMode="auto">
          <a:xfrm>
            <a:off x="7038323" y="2298430"/>
            <a:ext cx="900545" cy="901268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1"/>
          <p:cNvSpPr>
            <a:spLocks noEditPoints="1"/>
          </p:cNvSpPr>
          <p:nvPr/>
        </p:nvSpPr>
        <p:spPr bwMode="auto">
          <a:xfrm>
            <a:off x="7283296" y="2552711"/>
            <a:ext cx="410964" cy="409296"/>
          </a:xfrm>
          <a:custGeom>
            <a:avLst/>
            <a:gdLst>
              <a:gd name="T0" fmla="*/ 141 w 152"/>
              <a:gd name="T1" fmla="*/ 152 h 152"/>
              <a:gd name="T2" fmla="*/ 132 w 152"/>
              <a:gd name="T3" fmla="*/ 148 h 152"/>
              <a:gd name="T4" fmla="*/ 101 w 152"/>
              <a:gd name="T5" fmla="*/ 117 h 152"/>
              <a:gd name="T6" fmla="*/ 65 w 152"/>
              <a:gd name="T7" fmla="*/ 128 h 152"/>
              <a:gd name="T8" fmla="*/ 0 w 152"/>
              <a:gd name="T9" fmla="*/ 64 h 152"/>
              <a:gd name="T10" fmla="*/ 65 w 152"/>
              <a:gd name="T11" fmla="*/ 0 h 152"/>
              <a:gd name="T12" fmla="*/ 129 w 152"/>
              <a:gd name="T13" fmla="*/ 64 h 152"/>
              <a:gd name="T14" fmla="*/ 118 w 152"/>
              <a:gd name="T15" fmla="*/ 100 h 152"/>
              <a:gd name="T16" fmla="*/ 149 w 152"/>
              <a:gd name="T17" fmla="*/ 132 h 152"/>
              <a:gd name="T18" fmla="*/ 152 w 152"/>
              <a:gd name="T19" fmla="*/ 140 h 152"/>
              <a:gd name="T20" fmla="*/ 141 w 152"/>
              <a:gd name="T21" fmla="*/ 152 h 152"/>
              <a:gd name="T22" fmla="*/ 65 w 152"/>
              <a:gd name="T23" fmla="*/ 23 h 152"/>
              <a:gd name="T24" fmla="*/ 24 w 152"/>
              <a:gd name="T25" fmla="*/ 64 h 152"/>
              <a:gd name="T26" fmla="*/ 65 w 152"/>
              <a:gd name="T27" fmla="*/ 105 h 152"/>
              <a:gd name="T28" fmla="*/ 106 w 152"/>
              <a:gd name="T29" fmla="*/ 64 h 152"/>
              <a:gd name="T30" fmla="*/ 65 w 152"/>
              <a:gd name="T31" fmla="*/ 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2" h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7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119909" y="36980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670090" y="4047486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3696339" y="36980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4246520" y="4047486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319555" y="36980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869736" y="4047486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910678" y="369808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460859" y="4047486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7167227" y="3347675"/>
            <a:ext cx="1936915" cy="1940399"/>
          </a:xfrm>
          <a:custGeom>
            <a:avLst/>
            <a:gdLst>
              <a:gd name="T0" fmla="*/ 1112 w 1112"/>
              <a:gd name="T1" fmla="*/ 332 h 1114"/>
              <a:gd name="T2" fmla="*/ 331 w 1112"/>
              <a:gd name="T3" fmla="*/ 1114 h 1114"/>
              <a:gd name="T4" fmla="*/ 0 w 1112"/>
              <a:gd name="T5" fmla="*/ 782 h 1114"/>
              <a:gd name="T6" fmla="*/ 781 w 1112"/>
              <a:gd name="T7" fmla="*/ 0 h 1114"/>
              <a:gd name="T8" fmla="*/ 1112 w 1112"/>
              <a:gd name="T9" fmla="*/ 332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1112" y="332"/>
                </a:moveTo>
                <a:lnTo>
                  <a:pt x="331" y="1114"/>
                </a:lnTo>
                <a:lnTo>
                  <a:pt x="0" y="782"/>
                </a:lnTo>
                <a:lnTo>
                  <a:pt x="781" y="0"/>
                </a:lnTo>
                <a:lnTo>
                  <a:pt x="1112" y="332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5806857" y="3347675"/>
            <a:ext cx="1936915" cy="1940399"/>
          </a:xfrm>
          <a:custGeom>
            <a:avLst/>
            <a:gdLst>
              <a:gd name="T0" fmla="*/ 332 w 1112"/>
              <a:gd name="T1" fmla="*/ 0 h 1114"/>
              <a:gd name="T2" fmla="*/ 1112 w 1112"/>
              <a:gd name="T3" fmla="*/ 782 h 1114"/>
              <a:gd name="T4" fmla="*/ 781 w 1112"/>
              <a:gd name="T5" fmla="*/ 1114 h 1114"/>
              <a:gd name="T6" fmla="*/ 0 w 1112"/>
              <a:gd name="T7" fmla="*/ 332 h 1114"/>
              <a:gd name="T8" fmla="*/ 332 w 1112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332" y="0"/>
                </a:moveTo>
                <a:lnTo>
                  <a:pt x="1112" y="782"/>
                </a:lnTo>
                <a:lnTo>
                  <a:pt x="781" y="1114"/>
                </a:lnTo>
                <a:lnTo>
                  <a:pt x="0" y="332"/>
                </a:lnTo>
                <a:lnTo>
                  <a:pt x="332" y="0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7167227" y="1985566"/>
            <a:ext cx="1936915" cy="1940399"/>
          </a:xfrm>
          <a:custGeom>
            <a:avLst/>
            <a:gdLst>
              <a:gd name="T0" fmla="*/ 331 w 1112"/>
              <a:gd name="T1" fmla="*/ 0 h 1114"/>
              <a:gd name="T2" fmla="*/ 1112 w 1112"/>
              <a:gd name="T3" fmla="*/ 782 h 1114"/>
              <a:gd name="T4" fmla="*/ 781 w 1112"/>
              <a:gd name="T5" fmla="*/ 1114 h 1114"/>
              <a:gd name="T6" fmla="*/ 0 w 1112"/>
              <a:gd name="T7" fmla="*/ 332 h 1114"/>
              <a:gd name="T8" fmla="*/ 331 w 1112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331" y="0"/>
                </a:moveTo>
                <a:lnTo>
                  <a:pt x="1112" y="782"/>
                </a:lnTo>
                <a:lnTo>
                  <a:pt x="781" y="1114"/>
                </a:lnTo>
                <a:lnTo>
                  <a:pt x="0" y="332"/>
                </a:lnTo>
                <a:lnTo>
                  <a:pt x="331" y="0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5806857" y="1985566"/>
            <a:ext cx="1936915" cy="1940399"/>
          </a:xfrm>
          <a:custGeom>
            <a:avLst/>
            <a:gdLst>
              <a:gd name="T0" fmla="*/ 1112 w 1112"/>
              <a:gd name="T1" fmla="*/ 332 h 1114"/>
              <a:gd name="T2" fmla="*/ 332 w 1112"/>
              <a:gd name="T3" fmla="*/ 1114 h 1114"/>
              <a:gd name="T4" fmla="*/ 0 w 1112"/>
              <a:gd name="T5" fmla="*/ 782 h 1114"/>
              <a:gd name="T6" fmla="*/ 781 w 1112"/>
              <a:gd name="T7" fmla="*/ 0 h 1114"/>
              <a:gd name="T8" fmla="*/ 1112 w 1112"/>
              <a:gd name="T9" fmla="*/ 332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1112" y="332"/>
                </a:moveTo>
                <a:lnTo>
                  <a:pt x="332" y="1114"/>
                </a:lnTo>
                <a:lnTo>
                  <a:pt x="0" y="782"/>
                </a:lnTo>
                <a:lnTo>
                  <a:pt x="781" y="0"/>
                </a:lnTo>
                <a:lnTo>
                  <a:pt x="1112" y="332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4446489" y="3347675"/>
            <a:ext cx="1938657" cy="1940399"/>
          </a:xfrm>
          <a:custGeom>
            <a:avLst/>
            <a:gdLst>
              <a:gd name="T0" fmla="*/ 1113 w 1113"/>
              <a:gd name="T1" fmla="*/ 332 h 1114"/>
              <a:gd name="T2" fmla="*/ 332 w 1113"/>
              <a:gd name="T3" fmla="*/ 1114 h 1114"/>
              <a:gd name="T4" fmla="*/ 0 w 1113"/>
              <a:gd name="T5" fmla="*/ 782 h 1114"/>
              <a:gd name="T6" fmla="*/ 781 w 1113"/>
              <a:gd name="T7" fmla="*/ 0 h 1114"/>
              <a:gd name="T8" fmla="*/ 1113 w 1113"/>
              <a:gd name="T9" fmla="*/ 332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3" h="1114">
                <a:moveTo>
                  <a:pt x="1113" y="332"/>
                </a:moveTo>
                <a:lnTo>
                  <a:pt x="332" y="1114"/>
                </a:lnTo>
                <a:lnTo>
                  <a:pt x="0" y="782"/>
                </a:lnTo>
                <a:lnTo>
                  <a:pt x="781" y="0"/>
                </a:lnTo>
                <a:lnTo>
                  <a:pt x="1113" y="332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0"/>
          <p:cNvSpPr/>
          <p:nvPr/>
        </p:nvSpPr>
        <p:spPr bwMode="auto">
          <a:xfrm>
            <a:off x="3087861" y="3347675"/>
            <a:ext cx="1936915" cy="1940399"/>
          </a:xfrm>
          <a:custGeom>
            <a:avLst/>
            <a:gdLst>
              <a:gd name="T0" fmla="*/ 331 w 1112"/>
              <a:gd name="T1" fmla="*/ 0 h 1114"/>
              <a:gd name="T2" fmla="*/ 1112 w 1112"/>
              <a:gd name="T3" fmla="*/ 782 h 1114"/>
              <a:gd name="T4" fmla="*/ 780 w 1112"/>
              <a:gd name="T5" fmla="*/ 1114 h 1114"/>
              <a:gd name="T6" fmla="*/ 0 w 1112"/>
              <a:gd name="T7" fmla="*/ 332 h 1114"/>
              <a:gd name="T8" fmla="*/ 331 w 1112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331" y="0"/>
                </a:moveTo>
                <a:lnTo>
                  <a:pt x="1112" y="782"/>
                </a:lnTo>
                <a:lnTo>
                  <a:pt x="780" y="1114"/>
                </a:lnTo>
                <a:lnTo>
                  <a:pt x="0" y="332"/>
                </a:lnTo>
                <a:lnTo>
                  <a:pt x="331" y="0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1"/>
          <p:cNvSpPr/>
          <p:nvPr/>
        </p:nvSpPr>
        <p:spPr bwMode="auto">
          <a:xfrm>
            <a:off x="4446489" y="1985566"/>
            <a:ext cx="1938657" cy="1940399"/>
          </a:xfrm>
          <a:custGeom>
            <a:avLst/>
            <a:gdLst>
              <a:gd name="T0" fmla="*/ 332 w 1113"/>
              <a:gd name="T1" fmla="*/ 0 h 1114"/>
              <a:gd name="T2" fmla="*/ 1113 w 1113"/>
              <a:gd name="T3" fmla="*/ 782 h 1114"/>
              <a:gd name="T4" fmla="*/ 781 w 1113"/>
              <a:gd name="T5" fmla="*/ 1114 h 1114"/>
              <a:gd name="T6" fmla="*/ 0 w 1113"/>
              <a:gd name="T7" fmla="*/ 332 h 1114"/>
              <a:gd name="T8" fmla="*/ 332 w 1113"/>
              <a:gd name="T9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3" h="1114">
                <a:moveTo>
                  <a:pt x="332" y="0"/>
                </a:moveTo>
                <a:lnTo>
                  <a:pt x="1113" y="782"/>
                </a:lnTo>
                <a:lnTo>
                  <a:pt x="781" y="1114"/>
                </a:lnTo>
                <a:lnTo>
                  <a:pt x="0" y="332"/>
                </a:lnTo>
                <a:lnTo>
                  <a:pt x="332" y="0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3087861" y="1985566"/>
            <a:ext cx="1936915" cy="1940399"/>
          </a:xfrm>
          <a:custGeom>
            <a:avLst/>
            <a:gdLst>
              <a:gd name="T0" fmla="*/ 1112 w 1112"/>
              <a:gd name="T1" fmla="*/ 332 h 1114"/>
              <a:gd name="T2" fmla="*/ 331 w 1112"/>
              <a:gd name="T3" fmla="*/ 1114 h 1114"/>
              <a:gd name="T4" fmla="*/ 0 w 1112"/>
              <a:gd name="T5" fmla="*/ 782 h 1114"/>
              <a:gd name="T6" fmla="*/ 780 w 1112"/>
              <a:gd name="T7" fmla="*/ 0 h 1114"/>
              <a:gd name="T8" fmla="*/ 1112 w 1112"/>
              <a:gd name="T9" fmla="*/ 332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2" h="1114">
                <a:moveTo>
                  <a:pt x="1112" y="332"/>
                </a:moveTo>
                <a:lnTo>
                  <a:pt x="331" y="1114"/>
                </a:lnTo>
                <a:lnTo>
                  <a:pt x="0" y="782"/>
                </a:lnTo>
                <a:lnTo>
                  <a:pt x="780" y="0"/>
                </a:lnTo>
                <a:lnTo>
                  <a:pt x="1112" y="332"/>
                </a:lnTo>
                <a:close/>
              </a:path>
            </a:pathLst>
          </a:custGeom>
          <a:solidFill>
            <a:srgbClr val="C1C7D0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2931097" y="3190911"/>
            <a:ext cx="890075" cy="895300"/>
          </a:xfrm>
          <a:custGeom>
            <a:avLst/>
            <a:gdLst>
              <a:gd name="T0" fmla="*/ 178 w 216"/>
              <a:gd name="T1" fmla="*/ 38 h 217"/>
              <a:gd name="T2" fmla="*/ 178 w 216"/>
              <a:gd name="T3" fmla="*/ 178 h 217"/>
              <a:gd name="T4" fmla="*/ 38 w 216"/>
              <a:gd name="T5" fmla="*/ 178 h 217"/>
              <a:gd name="T6" fmla="*/ 38 w 216"/>
              <a:gd name="T7" fmla="*/ 38 h 217"/>
              <a:gd name="T8" fmla="*/ 178 w 216"/>
              <a:gd name="T9" fmla="*/ 3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217">
                <a:moveTo>
                  <a:pt x="178" y="38"/>
                </a:moveTo>
                <a:cubicBezTo>
                  <a:pt x="216" y="77"/>
                  <a:pt x="216" y="139"/>
                  <a:pt x="178" y="178"/>
                </a:cubicBezTo>
                <a:cubicBezTo>
                  <a:pt x="139" y="217"/>
                  <a:pt x="77" y="217"/>
                  <a:pt x="38" y="178"/>
                </a:cubicBezTo>
                <a:cubicBezTo>
                  <a:pt x="0" y="139"/>
                  <a:pt x="0" y="77"/>
                  <a:pt x="38" y="38"/>
                </a:cubicBezTo>
                <a:cubicBezTo>
                  <a:pt x="77" y="0"/>
                  <a:pt x="139" y="0"/>
                  <a:pt x="178" y="38"/>
                </a:cubicBezTo>
                <a:close/>
              </a:path>
            </a:pathLst>
          </a:custGeom>
          <a:solidFill>
            <a:srgbClr val="FEBBC6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286239" y="1828801"/>
            <a:ext cx="895300" cy="895300"/>
          </a:xfrm>
          <a:custGeom>
            <a:avLst/>
            <a:gdLst>
              <a:gd name="T0" fmla="*/ 179 w 217"/>
              <a:gd name="T1" fmla="*/ 178 h 217"/>
              <a:gd name="T2" fmla="*/ 39 w 217"/>
              <a:gd name="T3" fmla="*/ 178 h 217"/>
              <a:gd name="T4" fmla="*/ 39 w 217"/>
              <a:gd name="T5" fmla="*/ 38 h 217"/>
              <a:gd name="T6" fmla="*/ 179 w 217"/>
              <a:gd name="T7" fmla="*/ 38 h 217"/>
              <a:gd name="T8" fmla="*/ 179 w 217"/>
              <a:gd name="T9" fmla="*/ 17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179" y="178"/>
                </a:moveTo>
                <a:cubicBezTo>
                  <a:pt x="140" y="217"/>
                  <a:pt x="78" y="217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ubicBezTo>
                  <a:pt x="217" y="77"/>
                  <a:pt x="217" y="139"/>
                  <a:pt x="179" y="17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5"/>
          <p:cNvSpPr/>
          <p:nvPr/>
        </p:nvSpPr>
        <p:spPr bwMode="auto">
          <a:xfrm>
            <a:off x="4286239" y="4553022"/>
            <a:ext cx="895300" cy="891817"/>
          </a:xfrm>
          <a:custGeom>
            <a:avLst/>
            <a:gdLst>
              <a:gd name="T0" fmla="*/ 179 w 217"/>
              <a:gd name="T1" fmla="*/ 38 h 216"/>
              <a:gd name="T2" fmla="*/ 179 w 217"/>
              <a:gd name="T3" fmla="*/ 178 h 216"/>
              <a:gd name="T4" fmla="*/ 39 w 217"/>
              <a:gd name="T5" fmla="*/ 178 h 216"/>
              <a:gd name="T6" fmla="*/ 39 w 217"/>
              <a:gd name="T7" fmla="*/ 38 h 216"/>
              <a:gd name="T8" fmla="*/ 179 w 217"/>
              <a:gd name="T9" fmla="*/ 3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179" y="38"/>
                </a:moveTo>
                <a:cubicBezTo>
                  <a:pt x="217" y="77"/>
                  <a:pt x="217" y="139"/>
                  <a:pt x="179" y="178"/>
                </a:cubicBezTo>
                <a:cubicBezTo>
                  <a:pt x="140" y="216"/>
                  <a:pt x="78" y="216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lose/>
              </a:path>
            </a:pathLst>
          </a:custGeom>
          <a:solidFill>
            <a:srgbClr val="FEBBC6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6"/>
          <p:cNvSpPr/>
          <p:nvPr/>
        </p:nvSpPr>
        <p:spPr bwMode="auto">
          <a:xfrm>
            <a:off x="5646610" y="3190911"/>
            <a:ext cx="895300" cy="895300"/>
          </a:xfrm>
          <a:custGeom>
            <a:avLst/>
            <a:gdLst>
              <a:gd name="T0" fmla="*/ 179 w 217"/>
              <a:gd name="T1" fmla="*/ 178 h 217"/>
              <a:gd name="T2" fmla="*/ 39 w 217"/>
              <a:gd name="T3" fmla="*/ 178 h 217"/>
              <a:gd name="T4" fmla="*/ 39 w 217"/>
              <a:gd name="T5" fmla="*/ 38 h 217"/>
              <a:gd name="T6" fmla="*/ 179 w 217"/>
              <a:gd name="T7" fmla="*/ 38 h 217"/>
              <a:gd name="T8" fmla="*/ 179 w 217"/>
              <a:gd name="T9" fmla="*/ 17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179" y="178"/>
                </a:moveTo>
                <a:cubicBezTo>
                  <a:pt x="140" y="217"/>
                  <a:pt x="78" y="217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ubicBezTo>
                  <a:pt x="217" y="77"/>
                  <a:pt x="217" y="139"/>
                  <a:pt x="179" y="178"/>
                </a:cubicBezTo>
                <a:close/>
              </a:path>
            </a:pathLst>
          </a:custGeom>
          <a:solidFill>
            <a:srgbClr val="8893A5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7"/>
          <p:cNvSpPr/>
          <p:nvPr/>
        </p:nvSpPr>
        <p:spPr bwMode="auto">
          <a:xfrm>
            <a:off x="7006978" y="1828801"/>
            <a:ext cx="893559" cy="895300"/>
          </a:xfrm>
          <a:custGeom>
            <a:avLst/>
            <a:gdLst>
              <a:gd name="T0" fmla="*/ 179 w 217"/>
              <a:gd name="T1" fmla="*/ 178 h 217"/>
              <a:gd name="T2" fmla="*/ 39 w 217"/>
              <a:gd name="T3" fmla="*/ 178 h 217"/>
              <a:gd name="T4" fmla="*/ 39 w 217"/>
              <a:gd name="T5" fmla="*/ 38 h 217"/>
              <a:gd name="T6" fmla="*/ 179 w 217"/>
              <a:gd name="T7" fmla="*/ 38 h 217"/>
              <a:gd name="T8" fmla="*/ 179 w 217"/>
              <a:gd name="T9" fmla="*/ 17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179" y="178"/>
                </a:moveTo>
                <a:cubicBezTo>
                  <a:pt x="140" y="217"/>
                  <a:pt x="78" y="217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ubicBezTo>
                  <a:pt x="217" y="77"/>
                  <a:pt x="217" y="139"/>
                  <a:pt x="179" y="178"/>
                </a:cubicBezTo>
                <a:close/>
              </a:path>
            </a:pathLst>
          </a:custGeom>
          <a:solidFill>
            <a:srgbClr val="FEBBC6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8"/>
          <p:cNvSpPr/>
          <p:nvPr/>
        </p:nvSpPr>
        <p:spPr bwMode="auto">
          <a:xfrm>
            <a:off x="7006978" y="4553022"/>
            <a:ext cx="893559" cy="891817"/>
          </a:xfrm>
          <a:custGeom>
            <a:avLst/>
            <a:gdLst>
              <a:gd name="T0" fmla="*/ 179 w 217"/>
              <a:gd name="T1" fmla="*/ 38 h 216"/>
              <a:gd name="T2" fmla="*/ 179 w 217"/>
              <a:gd name="T3" fmla="*/ 178 h 216"/>
              <a:gd name="T4" fmla="*/ 39 w 217"/>
              <a:gd name="T5" fmla="*/ 178 h 216"/>
              <a:gd name="T6" fmla="*/ 39 w 217"/>
              <a:gd name="T7" fmla="*/ 38 h 216"/>
              <a:gd name="T8" fmla="*/ 179 w 217"/>
              <a:gd name="T9" fmla="*/ 3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6">
                <a:moveTo>
                  <a:pt x="179" y="38"/>
                </a:moveTo>
                <a:cubicBezTo>
                  <a:pt x="217" y="77"/>
                  <a:pt x="217" y="139"/>
                  <a:pt x="179" y="178"/>
                </a:cubicBezTo>
                <a:cubicBezTo>
                  <a:pt x="140" y="216"/>
                  <a:pt x="78" y="216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9"/>
          <p:cNvSpPr/>
          <p:nvPr/>
        </p:nvSpPr>
        <p:spPr bwMode="auto">
          <a:xfrm>
            <a:off x="8409766" y="3190911"/>
            <a:ext cx="893559" cy="895300"/>
          </a:xfrm>
          <a:custGeom>
            <a:avLst/>
            <a:gdLst>
              <a:gd name="T0" fmla="*/ 179 w 217"/>
              <a:gd name="T1" fmla="*/ 178 h 217"/>
              <a:gd name="T2" fmla="*/ 39 w 217"/>
              <a:gd name="T3" fmla="*/ 178 h 217"/>
              <a:gd name="T4" fmla="*/ 39 w 217"/>
              <a:gd name="T5" fmla="*/ 38 h 217"/>
              <a:gd name="T6" fmla="*/ 179 w 217"/>
              <a:gd name="T7" fmla="*/ 38 h 217"/>
              <a:gd name="T8" fmla="*/ 179 w 217"/>
              <a:gd name="T9" fmla="*/ 17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179" y="178"/>
                </a:moveTo>
                <a:cubicBezTo>
                  <a:pt x="140" y="217"/>
                  <a:pt x="78" y="217"/>
                  <a:pt x="39" y="178"/>
                </a:cubicBezTo>
                <a:cubicBezTo>
                  <a:pt x="0" y="139"/>
                  <a:pt x="0" y="77"/>
                  <a:pt x="39" y="38"/>
                </a:cubicBezTo>
                <a:cubicBezTo>
                  <a:pt x="78" y="0"/>
                  <a:pt x="140" y="0"/>
                  <a:pt x="179" y="38"/>
                </a:cubicBezTo>
                <a:cubicBezTo>
                  <a:pt x="217" y="77"/>
                  <a:pt x="217" y="139"/>
                  <a:pt x="179" y="17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55"/>
          <p:cNvSpPr txBox="1"/>
          <p:nvPr/>
        </p:nvSpPr>
        <p:spPr>
          <a:xfrm flipH="1">
            <a:off x="4408355" y="2050381"/>
            <a:ext cx="62219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3765"/>
            <a:r>
              <a:rPr lang="en-AU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4" name="TextBox 56"/>
          <p:cNvSpPr txBox="1"/>
          <p:nvPr/>
        </p:nvSpPr>
        <p:spPr>
          <a:xfrm flipH="1">
            <a:off x="3025145" y="3396849"/>
            <a:ext cx="62219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3765"/>
            <a:r>
              <a:rPr lang="en-AU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5" name="TextBox 57"/>
          <p:cNvSpPr txBox="1"/>
          <p:nvPr/>
        </p:nvSpPr>
        <p:spPr>
          <a:xfrm flipH="1">
            <a:off x="4397549" y="4783486"/>
            <a:ext cx="62219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3765"/>
            <a:r>
              <a:rPr lang="en-AU" sz="28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6" name="TextBox 64"/>
          <p:cNvSpPr txBox="1"/>
          <p:nvPr/>
        </p:nvSpPr>
        <p:spPr>
          <a:xfrm>
            <a:off x="7167227" y="2033869"/>
            <a:ext cx="62219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3765"/>
            <a:r>
              <a:rPr lang="en-AU" sz="2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AU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65"/>
          <p:cNvSpPr txBox="1"/>
          <p:nvPr/>
        </p:nvSpPr>
        <p:spPr>
          <a:xfrm>
            <a:off x="8575166" y="3423117"/>
            <a:ext cx="62219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3765"/>
            <a:r>
              <a:rPr lang="en-AU" sz="2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AU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66"/>
          <p:cNvSpPr txBox="1"/>
          <p:nvPr/>
        </p:nvSpPr>
        <p:spPr>
          <a:xfrm>
            <a:off x="7142659" y="4783486"/>
            <a:ext cx="62219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3765"/>
            <a:r>
              <a:rPr lang="en-AU" sz="28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n-AU" sz="28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141661" y="486862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236778" y="5135694"/>
            <a:ext cx="219921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3213390" y="4973005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979688" y="5293056"/>
            <a:ext cx="203633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2096533" y="3306747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760461" y="3626798"/>
            <a:ext cx="203633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2734262" y="1897650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1500560" y="2217701"/>
            <a:ext cx="203633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9331924" y="3345219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427042" y="3612293"/>
            <a:ext cx="21231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8409766" y="194653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8504884" y="2213604"/>
            <a:ext cx="2239420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989" y="1743737"/>
            <a:ext cx="4749993" cy="3971306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876620" y="2029447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209995" y="2357034"/>
            <a:ext cx="3923980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876619" y="4239290"/>
            <a:ext cx="4590731" cy="1475753"/>
          </a:xfrm>
          <a:prstGeom prst="roundRect">
            <a:avLst>
              <a:gd name="adj" fmla="val 9083"/>
            </a:avLst>
          </a:prstGeom>
          <a:noFill/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209994" y="4566877"/>
            <a:ext cx="3923980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532226" y="1795364"/>
            <a:ext cx="3279515" cy="46216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763472" y="1845162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532226" y="4046514"/>
            <a:ext cx="3279515" cy="46216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744422" y="4098792"/>
            <a:ext cx="279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cxnSp>
        <p:nvCxnSpPr>
          <p:cNvPr id="7" name="Straight Connector 17"/>
          <p:cNvCxnSpPr/>
          <p:nvPr/>
        </p:nvCxnSpPr>
        <p:spPr>
          <a:xfrm>
            <a:off x="2814415" y="3334105"/>
            <a:ext cx="0" cy="636066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8"/>
          <p:cNvSpPr/>
          <p:nvPr/>
        </p:nvSpPr>
        <p:spPr>
          <a:xfrm>
            <a:off x="2788716" y="3305693"/>
            <a:ext cx="67582" cy="67582"/>
          </a:xfrm>
          <a:prstGeom prst="ellipse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Straight Connector 23"/>
          <p:cNvCxnSpPr/>
          <p:nvPr/>
        </p:nvCxnSpPr>
        <p:spPr>
          <a:xfrm>
            <a:off x="4808180" y="3344087"/>
            <a:ext cx="0" cy="636066"/>
          </a:xfrm>
          <a:prstGeom prst="line">
            <a:avLst/>
          </a:prstGeom>
          <a:solidFill>
            <a:srgbClr val="C00000"/>
          </a:solidFill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24"/>
          <p:cNvSpPr/>
          <p:nvPr/>
        </p:nvSpPr>
        <p:spPr>
          <a:xfrm>
            <a:off x="4787089" y="3315675"/>
            <a:ext cx="67582" cy="67582"/>
          </a:xfrm>
          <a:prstGeom prst="ellipse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Straight Connector 29"/>
          <p:cNvCxnSpPr/>
          <p:nvPr/>
        </p:nvCxnSpPr>
        <p:spPr>
          <a:xfrm>
            <a:off x="6780116" y="3329881"/>
            <a:ext cx="0" cy="636066"/>
          </a:xfrm>
          <a:prstGeom prst="line">
            <a:avLst/>
          </a:prstGeom>
          <a:solidFill>
            <a:srgbClr val="C00000"/>
          </a:solidFill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0"/>
          <p:cNvSpPr/>
          <p:nvPr/>
        </p:nvSpPr>
        <p:spPr>
          <a:xfrm>
            <a:off x="6746325" y="3301469"/>
            <a:ext cx="67582" cy="67582"/>
          </a:xfrm>
          <a:prstGeom prst="ellipse">
            <a:avLst/>
          </a:prstGeom>
          <a:solidFill>
            <a:srgbClr val="969696"/>
          </a:solidFill>
          <a:ln>
            <a:solidFill>
              <a:srgbClr val="ADBA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Straight Connector 32"/>
          <p:cNvCxnSpPr/>
          <p:nvPr/>
        </p:nvCxnSpPr>
        <p:spPr>
          <a:xfrm>
            <a:off x="8795767" y="3329881"/>
            <a:ext cx="0" cy="636066"/>
          </a:xfrm>
          <a:prstGeom prst="line">
            <a:avLst/>
          </a:prstGeom>
          <a:solidFill>
            <a:srgbClr val="C00000"/>
          </a:solidFill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3"/>
          <p:cNvSpPr/>
          <p:nvPr/>
        </p:nvSpPr>
        <p:spPr>
          <a:xfrm>
            <a:off x="8761976" y="3301469"/>
            <a:ext cx="67582" cy="67582"/>
          </a:xfrm>
          <a:prstGeom prst="ellipse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5"/>
          <p:cNvSpPr/>
          <p:nvPr/>
        </p:nvSpPr>
        <p:spPr>
          <a:xfrm rot="2700000">
            <a:off x="2125926" y="3687900"/>
            <a:ext cx="1376979" cy="1376979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ardrop 8"/>
          <p:cNvSpPr/>
          <p:nvPr/>
        </p:nvSpPr>
        <p:spPr>
          <a:xfrm rot="2700000">
            <a:off x="4119710" y="3687897"/>
            <a:ext cx="1376979" cy="1376979"/>
          </a:xfrm>
          <a:prstGeom prst="teardrop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ardrop 11"/>
          <p:cNvSpPr/>
          <p:nvPr/>
        </p:nvSpPr>
        <p:spPr>
          <a:xfrm rot="2700000">
            <a:off x="6113495" y="3687897"/>
            <a:ext cx="1376979" cy="1376979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ardrop 14"/>
          <p:cNvSpPr/>
          <p:nvPr/>
        </p:nvSpPr>
        <p:spPr>
          <a:xfrm rot="2700000">
            <a:off x="8107279" y="3687896"/>
            <a:ext cx="1376979" cy="1376979"/>
          </a:xfrm>
          <a:prstGeom prst="teardrop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464279" y="4215200"/>
            <a:ext cx="80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07102" y="4215200"/>
            <a:ext cx="80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6466902" y="4215200"/>
            <a:ext cx="80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8491497" y="4215200"/>
            <a:ext cx="800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626883" y="22491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154552" y="2535078"/>
            <a:ext cx="141967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536883" y="22491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4064552" y="2535078"/>
            <a:ext cx="141967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5437576" y="22491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965245" y="2535078"/>
            <a:ext cx="141967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7524470" y="224917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052139" y="2535078"/>
            <a:ext cx="141967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Freeform 17"/>
          <p:cNvSpPr/>
          <p:nvPr/>
        </p:nvSpPr>
        <p:spPr bwMode="auto">
          <a:xfrm>
            <a:off x="4384968" y="2071275"/>
            <a:ext cx="1601167" cy="1572994"/>
          </a:xfrm>
          <a:custGeom>
            <a:avLst/>
            <a:gdLst>
              <a:gd name="T0" fmla="*/ 464 w 681"/>
              <a:gd name="T1" fmla="*/ 0 h 681"/>
              <a:gd name="T2" fmla="*/ 0 w 681"/>
              <a:gd name="T3" fmla="*/ 0 h 681"/>
              <a:gd name="T4" fmla="*/ 0 w 681"/>
              <a:gd name="T5" fmla="*/ 464 h 681"/>
              <a:gd name="T6" fmla="*/ 217 w 681"/>
              <a:gd name="T7" fmla="*/ 681 h 681"/>
              <a:gd name="T8" fmla="*/ 681 w 681"/>
              <a:gd name="T9" fmla="*/ 681 h 681"/>
              <a:gd name="T10" fmla="*/ 681 w 681"/>
              <a:gd name="T11" fmla="*/ 217 h 681"/>
              <a:gd name="T12" fmla="*/ 464 w 681"/>
              <a:gd name="T13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81">
                <a:moveTo>
                  <a:pt x="46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64"/>
                  <a:pt x="0" y="464"/>
                  <a:pt x="0" y="464"/>
                </a:cubicBezTo>
                <a:cubicBezTo>
                  <a:pt x="0" y="584"/>
                  <a:pt x="97" y="681"/>
                  <a:pt x="217" y="681"/>
                </a:cubicBezTo>
                <a:cubicBezTo>
                  <a:pt x="681" y="681"/>
                  <a:pt x="681" y="681"/>
                  <a:pt x="681" y="681"/>
                </a:cubicBezTo>
                <a:cubicBezTo>
                  <a:pt x="681" y="217"/>
                  <a:pt x="681" y="217"/>
                  <a:pt x="681" y="217"/>
                </a:cubicBezTo>
                <a:cubicBezTo>
                  <a:pt x="681" y="97"/>
                  <a:pt x="584" y="0"/>
                  <a:pt x="464" y="0"/>
                </a:cubicBezTo>
                <a:close/>
              </a:path>
            </a:pathLst>
          </a:cu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8"/>
          <p:cNvSpPr/>
          <p:nvPr/>
        </p:nvSpPr>
        <p:spPr bwMode="auto">
          <a:xfrm>
            <a:off x="6171878" y="2071275"/>
            <a:ext cx="1600173" cy="1572994"/>
          </a:xfrm>
          <a:custGeom>
            <a:avLst/>
            <a:gdLst>
              <a:gd name="T0" fmla="*/ 217 w 681"/>
              <a:gd name="T1" fmla="*/ 0 h 681"/>
              <a:gd name="T2" fmla="*/ 681 w 681"/>
              <a:gd name="T3" fmla="*/ 0 h 681"/>
              <a:gd name="T4" fmla="*/ 681 w 681"/>
              <a:gd name="T5" fmla="*/ 464 h 681"/>
              <a:gd name="T6" fmla="*/ 464 w 681"/>
              <a:gd name="T7" fmla="*/ 681 h 681"/>
              <a:gd name="T8" fmla="*/ 0 w 681"/>
              <a:gd name="T9" fmla="*/ 681 h 681"/>
              <a:gd name="T10" fmla="*/ 0 w 681"/>
              <a:gd name="T11" fmla="*/ 217 h 681"/>
              <a:gd name="T12" fmla="*/ 217 w 681"/>
              <a:gd name="T13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81">
                <a:moveTo>
                  <a:pt x="217" y="0"/>
                </a:moveTo>
                <a:cubicBezTo>
                  <a:pt x="681" y="0"/>
                  <a:pt x="681" y="0"/>
                  <a:pt x="681" y="0"/>
                </a:cubicBezTo>
                <a:cubicBezTo>
                  <a:pt x="681" y="464"/>
                  <a:pt x="681" y="464"/>
                  <a:pt x="681" y="464"/>
                </a:cubicBezTo>
                <a:cubicBezTo>
                  <a:pt x="681" y="584"/>
                  <a:pt x="584" y="681"/>
                  <a:pt x="464" y="681"/>
                </a:cubicBezTo>
                <a:cubicBezTo>
                  <a:pt x="0" y="681"/>
                  <a:pt x="0" y="681"/>
                  <a:pt x="0" y="681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97"/>
                  <a:pt x="97" y="0"/>
                  <a:pt x="217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9"/>
          <p:cNvSpPr/>
          <p:nvPr/>
        </p:nvSpPr>
        <p:spPr bwMode="auto">
          <a:xfrm>
            <a:off x="4384968" y="3826744"/>
            <a:ext cx="1601167" cy="1572994"/>
          </a:xfrm>
          <a:custGeom>
            <a:avLst/>
            <a:gdLst>
              <a:gd name="T0" fmla="*/ 0 w 681"/>
              <a:gd name="T1" fmla="*/ 217 h 681"/>
              <a:gd name="T2" fmla="*/ 0 w 681"/>
              <a:gd name="T3" fmla="*/ 681 h 681"/>
              <a:gd name="T4" fmla="*/ 464 w 681"/>
              <a:gd name="T5" fmla="*/ 681 h 681"/>
              <a:gd name="T6" fmla="*/ 681 w 681"/>
              <a:gd name="T7" fmla="*/ 464 h 681"/>
              <a:gd name="T8" fmla="*/ 681 w 681"/>
              <a:gd name="T9" fmla="*/ 0 h 681"/>
              <a:gd name="T10" fmla="*/ 217 w 681"/>
              <a:gd name="T11" fmla="*/ 0 h 681"/>
              <a:gd name="T12" fmla="*/ 0 w 681"/>
              <a:gd name="T13" fmla="*/ 217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81">
                <a:moveTo>
                  <a:pt x="0" y="217"/>
                </a:moveTo>
                <a:cubicBezTo>
                  <a:pt x="0" y="681"/>
                  <a:pt x="0" y="681"/>
                  <a:pt x="0" y="681"/>
                </a:cubicBezTo>
                <a:cubicBezTo>
                  <a:pt x="464" y="681"/>
                  <a:pt x="464" y="681"/>
                  <a:pt x="464" y="681"/>
                </a:cubicBezTo>
                <a:cubicBezTo>
                  <a:pt x="584" y="681"/>
                  <a:pt x="681" y="584"/>
                  <a:pt x="681" y="464"/>
                </a:cubicBezTo>
                <a:cubicBezTo>
                  <a:pt x="681" y="0"/>
                  <a:pt x="681" y="0"/>
                  <a:pt x="681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97" y="0"/>
                  <a:pt x="0" y="97"/>
                  <a:pt x="0" y="217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20"/>
          <p:cNvSpPr/>
          <p:nvPr/>
        </p:nvSpPr>
        <p:spPr bwMode="auto">
          <a:xfrm>
            <a:off x="6171878" y="3826744"/>
            <a:ext cx="1600173" cy="1572994"/>
          </a:xfrm>
          <a:custGeom>
            <a:avLst/>
            <a:gdLst>
              <a:gd name="T0" fmla="*/ 681 w 681"/>
              <a:gd name="T1" fmla="*/ 217 h 681"/>
              <a:gd name="T2" fmla="*/ 681 w 681"/>
              <a:gd name="T3" fmla="*/ 681 h 681"/>
              <a:gd name="T4" fmla="*/ 217 w 681"/>
              <a:gd name="T5" fmla="*/ 681 h 681"/>
              <a:gd name="T6" fmla="*/ 0 w 681"/>
              <a:gd name="T7" fmla="*/ 464 h 681"/>
              <a:gd name="T8" fmla="*/ 0 w 681"/>
              <a:gd name="T9" fmla="*/ 0 h 681"/>
              <a:gd name="T10" fmla="*/ 464 w 681"/>
              <a:gd name="T11" fmla="*/ 0 h 681"/>
              <a:gd name="T12" fmla="*/ 681 w 681"/>
              <a:gd name="T13" fmla="*/ 217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81">
                <a:moveTo>
                  <a:pt x="681" y="217"/>
                </a:moveTo>
                <a:cubicBezTo>
                  <a:pt x="681" y="681"/>
                  <a:pt x="681" y="681"/>
                  <a:pt x="681" y="681"/>
                </a:cubicBezTo>
                <a:cubicBezTo>
                  <a:pt x="217" y="681"/>
                  <a:pt x="217" y="681"/>
                  <a:pt x="217" y="681"/>
                </a:cubicBezTo>
                <a:cubicBezTo>
                  <a:pt x="97" y="681"/>
                  <a:pt x="0" y="584"/>
                  <a:pt x="0" y="464"/>
                </a:cubicBezTo>
                <a:cubicBezTo>
                  <a:pt x="0" y="0"/>
                  <a:pt x="0" y="0"/>
                  <a:pt x="0" y="0"/>
                </a:cubicBezTo>
                <a:cubicBezTo>
                  <a:pt x="464" y="0"/>
                  <a:pt x="464" y="0"/>
                  <a:pt x="464" y="0"/>
                </a:cubicBezTo>
                <a:cubicBezTo>
                  <a:pt x="584" y="0"/>
                  <a:pt x="681" y="97"/>
                  <a:pt x="681" y="217"/>
                </a:cubicBezTo>
                <a:close/>
              </a:path>
            </a:pathLst>
          </a:cu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25"/>
          <p:cNvSpPr/>
          <p:nvPr/>
        </p:nvSpPr>
        <p:spPr bwMode="auto">
          <a:xfrm>
            <a:off x="6660571" y="4011675"/>
            <a:ext cx="86416" cy="91725"/>
          </a:xfrm>
          <a:custGeom>
            <a:avLst/>
            <a:gdLst>
              <a:gd name="T0" fmla="*/ 0 w 87"/>
              <a:gd name="T1" fmla="*/ 38 h 94"/>
              <a:gd name="T2" fmla="*/ 33 w 87"/>
              <a:gd name="T3" fmla="*/ 0 h 94"/>
              <a:gd name="T4" fmla="*/ 87 w 87"/>
              <a:gd name="T5" fmla="*/ 57 h 94"/>
              <a:gd name="T6" fmla="*/ 54 w 87"/>
              <a:gd name="T7" fmla="*/ 94 h 94"/>
              <a:gd name="T8" fmla="*/ 0 w 87"/>
              <a:gd name="T9" fmla="*/ 38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94">
                <a:moveTo>
                  <a:pt x="0" y="38"/>
                </a:moveTo>
                <a:lnTo>
                  <a:pt x="33" y="0"/>
                </a:lnTo>
                <a:lnTo>
                  <a:pt x="87" y="57"/>
                </a:lnTo>
                <a:lnTo>
                  <a:pt x="54" y="94"/>
                </a:lnTo>
                <a:lnTo>
                  <a:pt x="0" y="3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26"/>
          <p:cNvSpPr/>
          <p:nvPr/>
        </p:nvSpPr>
        <p:spPr bwMode="auto">
          <a:xfrm>
            <a:off x="6547337" y="4059489"/>
            <a:ext cx="152965" cy="166863"/>
          </a:xfrm>
          <a:custGeom>
            <a:avLst/>
            <a:gdLst>
              <a:gd name="T0" fmla="*/ 49 w 65"/>
              <a:gd name="T1" fmla="*/ 0 h 72"/>
              <a:gd name="T2" fmla="*/ 44 w 65"/>
              <a:gd name="T3" fmla="*/ 6 h 72"/>
              <a:gd name="T4" fmla="*/ 15 w 65"/>
              <a:gd name="T5" fmla="*/ 21 h 72"/>
              <a:gd name="T6" fmla="*/ 9 w 65"/>
              <a:gd name="T7" fmla="*/ 25 h 72"/>
              <a:gd name="T8" fmla="*/ 1 w 65"/>
              <a:gd name="T9" fmla="*/ 48 h 72"/>
              <a:gd name="T10" fmla="*/ 1 w 65"/>
              <a:gd name="T11" fmla="*/ 53 h 72"/>
              <a:gd name="T12" fmla="*/ 3 w 65"/>
              <a:gd name="T13" fmla="*/ 70 h 72"/>
              <a:gd name="T14" fmla="*/ 3 w 65"/>
              <a:gd name="T15" fmla="*/ 70 h 72"/>
              <a:gd name="T16" fmla="*/ 3 w 65"/>
              <a:gd name="T17" fmla="*/ 70 h 72"/>
              <a:gd name="T18" fmla="*/ 3 w 65"/>
              <a:gd name="T19" fmla="*/ 72 h 72"/>
              <a:gd name="T20" fmla="*/ 3 w 65"/>
              <a:gd name="T21" fmla="*/ 56 h 72"/>
              <a:gd name="T22" fmla="*/ 14 w 65"/>
              <a:gd name="T23" fmla="*/ 56 h 72"/>
              <a:gd name="T24" fmla="*/ 14 w 65"/>
              <a:gd name="T25" fmla="*/ 51 h 72"/>
              <a:gd name="T26" fmla="*/ 21 w 65"/>
              <a:gd name="T27" fmla="*/ 40 h 72"/>
              <a:gd name="T28" fmla="*/ 28 w 65"/>
              <a:gd name="T29" fmla="*/ 42 h 72"/>
              <a:gd name="T30" fmla="*/ 26 w 65"/>
              <a:gd name="T31" fmla="*/ 47 h 72"/>
              <a:gd name="T32" fmla="*/ 19 w 65"/>
              <a:gd name="T33" fmla="*/ 57 h 72"/>
              <a:gd name="T34" fmla="*/ 20 w 65"/>
              <a:gd name="T35" fmla="*/ 64 h 72"/>
              <a:gd name="T36" fmla="*/ 23 w 65"/>
              <a:gd name="T37" fmla="*/ 65 h 72"/>
              <a:gd name="T38" fmla="*/ 29 w 65"/>
              <a:gd name="T39" fmla="*/ 63 h 72"/>
              <a:gd name="T40" fmla="*/ 29 w 65"/>
              <a:gd name="T41" fmla="*/ 63 h 72"/>
              <a:gd name="T42" fmla="*/ 29 w 65"/>
              <a:gd name="T43" fmla="*/ 63 h 72"/>
              <a:gd name="T44" fmla="*/ 44 w 65"/>
              <a:gd name="T45" fmla="*/ 49 h 72"/>
              <a:gd name="T46" fmla="*/ 60 w 65"/>
              <a:gd name="T47" fmla="*/ 25 h 72"/>
              <a:gd name="T48" fmla="*/ 65 w 65"/>
              <a:gd name="T49" fmla="*/ 18 h 72"/>
              <a:gd name="T50" fmla="*/ 49 w 65"/>
              <a:gd name="T51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5" h="72">
                <a:moveTo>
                  <a:pt x="49" y="0"/>
                </a:moveTo>
                <a:cubicBezTo>
                  <a:pt x="44" y="6"/>
                  <a:pt x="44" y="6"/>
                  <a:pt x="44" y="6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0" y="23"/>
                  <a:pt x="9" y="25"/>
                </a:cubicBezTo>
                <a:cubicBezTo>
                  <a:pt x="8" y="27"/>
                  <a:pt x="2" y="46"/>
                  <a:pt x="1" y="48"/>
                </a:cubicBezTo>
                <a:cubicBezTo>
                  <a:pt x="1" y="49"/>
                  <a:pt x="0" y="52"/>
                  <a:pt x="1" y="53"/>
                </a:cubicBezTo>
                <a:cubicBezTo>
                  <a:pt x="1" y="53"/>
                  <a:pt x="2" y="64"/>
                  <a:pt x="3" y="70"/>
                </a:cubicBezTo>
                <a:cubicBezTo>
                  <a:pt x="3" y="70"/>
                  <a:pt x="3" y="70"/>
                  <a:pt x="3" y="70"/>
                </a:cubicBezTo>
                <a:cubicBezTo>
                  <a:pt x="3" y="70"/>
                  <a:pt x="3" y="70"/>
                  <a:pt x="3" y="70"/>
                </a:cubicBezTo>
                <a:cubicBezTo>
                  <a:pt x="3" y="70"/>
                  <a:pt x="3" y="71"/>
                  <a:pt x="3" y="72"/>
                </a:cubicBezTo>
                <a:cubicBezTo>
                  <a:pt x="3" y="56"/>
                  <a:pt x="3" y="56"/>
                  <a:pt x="3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1"/>
                  <a:pt x="14" y="51"/>
                  <a:pt x="14" y="51"/>
                </a:cubicBezTo>
                <a:cubicBezTo>
                  <a:pt x="21" y="40"/>
                  <a:pt x="21" y="40"/>
                  <a:pt x="21" y="40"/>
                </a:cubicBezTo>
                <a:cubicBezTo>
                  <a:pt x="23" y="40"/>
                  <a:pt x="26" y="42"/>
                  <a:pt x="28" y="42"/>
                </a:cubicBezTo>
                <a:cubicBezTo>
                  <a:pt x="27" y="44"/>
                  <a:pt x="26" y="46"/>
                  <a:pt x="26" y="47"/>
                </a:cubicBezTo>
                <a:cubicBezTo>
                  <a:pt x="25" y="48"/>
                  <a:pt x="22" y="54"/>
                  <a:pt x="19" y="57"/>
                </a:cubicBezTo>
                <a:cubicBezTo>
                  <a:pt x="18" y="58"/>
                  <a:pt x="17" y="62"/>
                  <a:pt x="20" y="64"/>
                </a:cubicBezTo>
                <a:cubicBezTo>
                  <a:pt x="21" y="65"/>
                  <a:pt x="22" y="65"/>
                  <a:pt x="23" y="65"/>
                </a:cubicBezTo>
                <a:cubicBezTo>
                  <a:pt x="26" y="65"/>
                  <a:pt x="29" y="63"/>
                  <a:pt x="29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63"/>
                  <a:pt x="39" y="51"/>
                  <a:pt x="44" y="49"/>
                </a:cubicBezTo>
                <a:cubicBezTo>
                  <a:pt x="48" y="46"/>
                  <a:pt x="60" y="37"/>
                  <a:pt x="60" y="25"/>
                </a:cubicBezTo>
                <a:cubicBezTo>
                  <a:pt x="65" y="18"/>
                  <a:pt x="65" y="18"/>
                  <a:pt x="65" y="18"/>
                </a:cubicBezTo>
                <a:lnTo>
                  <a:pt x="49" y="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27"/>
          <p:cNvSpPr/>
          <p:nvPr/>
        </p:nvSpPr>
        <p:spPr bwMode="auto">
          <a:xfrm>
            <a:off x="6460923" y="4194150"/>
            <a:ext cx="237395" cy="175644"/>
          </a:xfrm>
          <a:custGeom>
            <a:avLst/>
            <a:gdLst>
              <a:gd name="T0" fmla="*/ 85 w 101"/>
              <a:gd name="T1" fmla="*/ 33 h 76"/>
              <a:gd name="T2" fmla="*/ 85 w 101"/>
              <a:gd name="T3" fmla="*/ 71 h 76"/>
              <a:gd name="T4" fmla="*/ 80 w 101"/>
              <a:gd name="T5" fmla="*/ 71 h 76"/>
              <a:gd name="T6" fmla="*/ 80 w 101"/>
              <a:gd name="T7" fmla="*/ 19 h 76"/>
              <a:gd name="T8" fmla="*/ 64 w 101"/>
              <a:gd name="T9" fmla="*/ 19 h 76"/>
              <a:gd name="T10" fmla="*/ 64 w 101"/>
              <a:gd name="T11" fmla="*/ 71 h 76"/>
              <a:gd name="T12" fmla="*/ 59 w 101"/>
              <a:gd name="T13" fmla="*/ 71 h 76"/>
              <a:gd name="T14" fmla="*/ 59 w 101"/>
              <a:gd name="T15" fmla="*/ 9 h 76"/>
              <a:gd name="T16" fmla="*/ 55 w 101"/>
              <a:gd name="T17" fmla="*/ 6 h 76"/>
              <a:gd name="T18" fmla="*/ 54 w 101"/>
              <a:gd name="T19" fmla="*/ 0 h 76"/>
              <a:gd name="T20" fmla="*/ 42 w 101"/>
              <a:gd name="T21" fmla="*/ 0 h 76"/>
              <a:gd name="T22" fmla="*/ 42 w 101"/>
              <a:gd name="T23" fmla="*/ 71 h 76"/>
              <a:gd name="T24" fmla="*/ 37 w 101"/>
              <a:gd name="T25" fmla="*/ 71 h 76"/>
              <a:gd name="T26" fmla="*/ 37 w 101"/>
              <a:gd name="T27" fmla="*/ 24 h 76"/>
              <a:gd name="T28" fmla="*/ 21 w 101"/>
              <a:gd name="T29" fmla="*/ 24 h 76"/>
              <a:gd name="T30" fmla="*/ 21 w 101"/>
              <a:gd name="T31" fmla="*/ 71 h 76"/>
              <a:gd name="T32" fmla="*/ 16 w 101"/>
              <a:gd name="T33" fmla="*/ 71 h 76"/>
              <a:gd name="T34" fmla="*/ 16 w 101"/>
              <a:gd name="T35" fmla="*/ 45 h 76"/>
              <a:gd name="T36" fmla="*/ 0 w 101"/>
              <a:gd name="T37" fmla="*/ 45 h 76"/>
              <a:gd name="T38" fmla="*/ 0 w 101"/>
              <a:gd name="T39" fmla="*/ 71 h 76"/>
              <a:gd name="T40" fmla="*/ 0 w 101"/>
              <a:gd name="T41" fmla="*/ 76 h 76"/>
              <a:gd name="T42" fmla="*/ 101 w 101"/>
              <a:gd name="T43" fmla="*/ 76 h 76"/>
              <a:gd name="T44" fmla="*/ 101 w 101"/>
              <a:gd name="T45" fmla="*/ 71 h 76"/>
              <a:gd name="T46" fmla="*/ 101 w 101"/>
              <a:gd name="T47" fmla="*/ 33 h 76"/>
              <a:gd name="T48" fmla="*/ 85 w 101"/>
              <a:gd name="T49" fmla="*/ 3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1" h="76">
                <a:moveTo>
                  <a:pt x="85" y="33"/>
                </a:moveTo>
                <a:cubicBezTo>
                  <a:pt x="85" y="71"/>
                  <a:pt x="85" y="71"/>
                  <a:pt x="85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19"/>
                  <a:pt x="80" y="19"/>
                  <a:pt x="80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71"/>
                  <a:pt x="64" y="71"/>
                  <a:pt x="64" y="71"/>
                </a:cubicBezTo>
                <a:cubicBezTo>
                  <a:pt x="59" y="71"/>
                  <a:pt x="59" y="71"/>
                  <a:pt x="59" y="71"/>
                </a:cubicBezTo>
                <a:cubicBezTo>
                  <a:pt x="59" y="9"/>
                  <a:pt x="59" y="9"/>
                  <a:pt x="59" y="9"/>
                </a:cubicBezTo>
                <a:cubicBezTo>
                  <a:pt x="57" y="9"/>
                  <a:pt x="56" y="8"/>
                  <a:pt x="55" y="6"/>
                </a:cubicBezTo>
                <a:cubicBezTo>
                  <a:pt x="53" y="4"/>
                  <a:pt x="53" y="2"/>
                  <a:pt x="54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71"/>
                  <a:pt x="42" y="71"/>
                  <a:pt x="42" y="71"/>
                </a:cubicBezTo>
                <a:cubicBezTo>
                  <a:pt x="37" y="71"/>
                  <a:pt x="37" y="71"/>
                  <a:pt x="37" y="71"/>
                </a:cubicBezTo>
                <a:cubicBezTo>
                  <a:pt x="37" y="24"/>
                  <a:pt x="37" y="24"/>
                  <a:pt x="37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71"/>
                  <a:pt x="21" y="71"/>
                  <a:pt x="21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45"/>
                  <a:pt x="16" y="45"/>
                  <a:pt x="16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1" y="33"/>
                  <a:pt x="101" y="33"/>
                  <a:pt x="101" y="33"/>
                </a:cubicBezTo>
                <a:lnTo>
                  <a:pt x="85" y="3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28"/>
          <p:cNvSpPr/>
          <p:nvPr/>
        </p:nvSpPr>
        <p:spPr bwMode="auto">
          <a:xfrm>
            <a:off x="6634746" y="3127136"/>
            <a:ext cx="141046" cy="154177"/>
          </a:xfrm>
          <a:custGeom>
            <a:avLst/>
            <a:gdLst>
              <a:gd name="T0" fmla="*/ 50 w 60"/>
              <a:gd name="T1" fmla="*/ 29 h 67"/>
              <a:gd name="T2" fmla="*/ 33 w 60"/>
              <a:gd name="T3" fmla="*/ 34 h 67"/>
              <a:gd name="T4" fmla="*/ 7 w 60"/>
              <a:gd name="T5" fmla="*/ 67 h 67"/>
              <a:gd name="T6" fmla="*/ 0 w 60"/>
              <a:gd name="T7" fmla="*/ 61 h 67"/>
              <a:gd name="T8" fmla="*/ 28 w 60"/>
              <a:gd name="T9" fmla="*/ 31 h 67"/>
              <a:gd name="T10" fmla="*/ 30 w 60"/>
              <a:gd name="T11" fmla="*/ 13 h 67"/>
              <a:gd name="T12" fmla="*/ 46 w 60"/>
              <a:gd name="T13" fmla="*/ 0 h 67"/>
              <a:gd name="T14" fmla="*/ 44 w 60"/>
              <a:gd name="T15" fmla="*/ 14 h 67"/>
              <a:gd name="T16" fmla="*/ 46 w 60"/>
              <a:gd name="T17" fmla="*/ 14 h 67"/>
              <a:gd name="T18" fmla="*/ 46 w 60"/>
              <a:gd name="T19" fmla="*/ 16 h 67"/>
              <a:gd name="T20" fmla="*/ 60 w 60"/>
              <a:gd name="T21" fmla="*/ 11 h 67"/>
              <a:gd name="T22" fmla="*/ 50 w 60"/>
              <a:gd name="T23" fmla="*/ 29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0" h="67">
                <a:moveTo>
                  <a:pt x="50" y="29"/>
                </a:moveTo>
                <a:cubicBezTo>
                  <a:pt x="42" y="34"/>
                  <a:pt x="35" y="34"/>
                  <a:pt x="33" y="34"/>
                </a:cubicBezTo>
                <a:cubicBezTo>
                  <a:pt x="7" y="67"/>
                  <a:pt x="7" y="67"/>
                  <a:pt x="7" y="67"/>
                </a:cubicBezTo>
                <a:cubicBezTo>
                  <a:pt x="0" y="61"/>
                  <a:pt x="0" y="61"/>
                  <a:pt x="0" y="61"/>
                </a:cubicBezTo>
                <a:cubicBezTo>
                  <a:pt x="28" y="31"/>
                  <a:pt x="28" y="31"/>
                  <a:pt x="28" y="31"/>
                </a:cubicBezTo>
                <a:cubicBezTo>
                  <a:pt x="27" y="28"/>
                  <a:pt x="26" y="21"/>
                  <a:pt x="30" y="13"/>
                </a:cubicBezTo>
                <a:cubicBezTo>
                  <a:pt x="34" y="2"/>
                  <a:pt x="46" y="0"/>
                  <a:pt x="46" y="0"/>
                </a:cubicBezTo>
                <a:cubicBezTo>
                  <a:pt x="44" y="14"/>
                  <a:pt x="44" y="14"/>
                  <a:pt x="44" y="14"/>
                </a:cubicBezTo>
                <a:cubicBezTo>
                  <a:pt x="45" y="14"/>
                  <a:pt x="45" y="14"/>
                  <a:pt x="46" y="14"/>
                </a:cubicBezTo>
                <a:cubicBezTo>
                  <a:pt x="46" y="14"/>
                  <a:pt x="46" y="15"/>
                  <a:pt x="46" y="16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1"/>
                  <a:pt x="59" y="23"/>
                  <a:pt x="50" y="2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29"/>
          <p:cNvSpPr/>
          <p:nvPr/>
        </p:nvSpPr>
        <p:spPr bwMode="auto">
          <a:xfrm>
            <a:off x="6435098" y="3233498"/>
            <a:ext cx="272158" cy="246878"/>
          </a:xfrm>
          <a:custGeom>
            <a:avLst/>
            <a:gdLst>
              <a:gd name="T0" fmla="*/ 51 w 116"/>
              <a:gd name="T1" fmla="*/ 0 h 107"/>
              <a:gd name="T2" fmla="*/ 84 w 116"/>
              <a:gd name="T3" fmla="*/ 11 h 107"/>
              <a:gd name="T4" fmla="*/ 71 w 116"/>
              <a:gd name="T5" fmla="*/ 26 h 107"/>
              <a:gd name="T6" fmla="*/ 56 w 116"/>
              <a:gd name="T7" fmla="*/ 22 h 107"/>
              <a:gd name="T8" fmla="*/ 30 w 116"/>
              <a:gd name="T9" fmla="*/ 52 h 107"/>
              <a:gd name="T10" fmla="*/ 63 w 116"/>
              <a:gd name="T11" fmla="*/ 82 h 107"/>
              <a:gd name="T12" fmla="*/ 89 w 116"/>
              <a:gd name="T13" fmla="*/ 52 h 107"/>
              <a:gd name="T14" fmla="*/ 83 w 116"/>
              <a:gd name="T15" fmla="*/ 37 h 107"/>
              <a:gd name="T16" fmla="*/ 96 w 116"/>
              <a:gd name="T17" fmla="*/ 21 h 107"/>
              <a:gd name="T18" fmla="*/ 112 w 116"/>
              <a:gd name="T19" fmla="*/ 54 h 107"/>
              <a:gd name="T20" fmla="*/ 65 w 116"/>
              <a:gd name="T21" fmla="*/ 107 h 107"/>
              <a:gd name="T22" fmla="*/ 4 w 116"/>
              <a:gd name="T23" fmla="*/ 54 h 107"/>
              <a:gd name="T24" fmla="*/ 51 w 116"/>
              <a:gd name="T25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6" h="107">
                <a:moveTo>
                  <a:pt x="51" y="0"/>
                </a:moveTo>
                <a:cubicBezTo>
                  <a:pt x="63" y="0"/>
                  <a:pt x="75" y="4"/>
                  <a:pt x="84" y="11"/>
                </a:cubicBezTo>
                <a:cubicBezTo>
                  <a:pt x="71" y="26"/>
                  <a:pt x="71" y="26"/>
                  <a:pt x="71" y="26"/>
                </a:cubicBezTo>
                <a:cubicBezTo>
                  <a:pt x="66" y="24"/>
                  <a:pt x="61" y="22"/>
                  <a:pt x="56" y="22"/>
                </a:cubicBezTo>
                <a:cubicBezTo>
                  <a:pt x="39" y="22"/>
                  <a:pt x="27" y="36"/>
                  <a:pt x="30" y="52"/>
                </a:cubicBezTo>
                <a:cubicBezTo>
                  <a:pt x="32" y="69"/>
                  <a:pt x="47" y="82"/>
                  <a:pt x="63" y="82"/>
                </a:cubicBezTo>
                <a:cubicBezTo>
                  <a:pt x="80" y="82"/>
                  <a:pt x="92" y="69"/>
                  <a:pt x="89" y="52"/>
                </a:cubicBezTo>
                <a:cubicBezTo>
                  <a:pt x="89" y="46"/>
                  <a:pt x="86" y="41"/>
                  <a:pt x="83" y="37"/>
                </a:cubicBezTo>
                <a:cubicBezTo>
                  <a:pt x="96" y="21"/>
                  <a:pt x="96" y="21"/>
                  <a:pt x="96" y="21"/>
                </a:cubicBezTo>
                <a:cubicBezTo>
                  <a:pt x="104" y="30"/>
                  <a:pt x="110" y="41"/>
                  <a:pt x="112" y="54"/>
                </a:cubicBezTo>
                <a:cubicBezTo>
                  <a:pt x="116" y="83"/>
                  <a:pt x="95" y="107"/>
                  <a:pt x="65" y="107"/>
                </a:cubicBezTo>
                <a:cubicBezTo>
                  <a:pt x="35" y="107"/>
                  <a:pt x="8" y="83"/>
                  <a:pt x="4" y="54"/>
                </a:cubicBezTo>
                <a:cubicBezTo>
                  <a:pt x="0" y="24"/>
                  <a:pt x="21" y="0"/>
                  <a:pt x="5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30"/>
          <p:cNvSpPr/>
          <p:nvPr/>
        </p:nvSpPr>
        <p:spPr bwMode="auto">
          <a:xfrm>
            <a:off x="6519526" y="3299853"/>
            <a:ext cx="112241" cy="104411"/>
          </a:xfrm>
          <a:custGeom>
            <a:avLst/>
            <a:gdLst>
              <a:gd name="T0" fmla="*/ 27 w 48"/>
              <a:gd name="T1" fmla="*/ 45 h 45"/>
              <a:gd name="T2" fmla="*/ 1 w 48"/>
              <a:gd name="T3" fmla="*/ 23 h 45"/>
              <a:gd name="T4" fmla="*/ 21 w 48"/>
              <a:gd name="T5" fmla="*/ 0 h 45"/>
              <a:gd name="T6" fmla="*/ 32 w 48"/>
              <a:gd name="T7" fmla="*/ 2 h 45"/>
              <a:gd name="T8" fmla="*/ 31 w 48"/>
              <a:gd name="T9" fmla="*/ 7 h 45"/>
              <a:gd name="T10" fmla="*/ 23 w 48"/>
              <a:gd name="T11" fmla="*/ 20 h 45"/>
              <a:gd name="T12" fmla="*/ 27 w 48"/>
              <a:gd name="T13" fmla="*/ 23 h 45"/>
              <a:gd name="T14" fmla="*/ 38 w 48"/>
              <a:gd name="T15" fmla="*/ 13 h 45"/>
              <a:gd name="T16" fmla="*/ 39 w 48"/>
              <a:gd name="T17" fmla="*/ 13 h 45"/>
              <a:gd name="T18" fmla="*/ 43 w 48"/>
              <a:gd name="T19" fmla="*/ 12 h 45"/>
              <a:gd name="T20" fmla="*/ 47 w 48"/>
              <a:gd name="T21" fmla="*/ 23 h 45"/>
              <a:gd name="T22" fmla="*/ 27 w 48"/>
              <a:gd name="T2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" h="45">
                <a:moveTo>
                  <a:pt x="27" y="45"/>
                </a:moveTo>
                <a:cubicBezTo>
                  <a:pt x="15" y="45"/>
                  <a:pt x="3" y="35"/>
                  <a:pt x="1" y="23"/>
                </a:cubicBezTo>
                <a:cubicBezTo>
                  <a:pt x="0" y="10"/>
                  <a:pt x="9" y="0"/>
                  <a:pt x="21" y="0"/>
                </a:cubicBezTo>
                <a:cubicBezTo>
                  <a:pt x="25" y="0"/>
                  <a:pt x="28" y="1"/>
                  <a:pt x="32" y="2"/>
                </a:cubicBezTo>
                <a:cubicBezTo>
                  <a:pt x="31" y="4"/>
                  <a:pt x="31" y="6"/>
                  <a:pt x="31" y="7"/>
                </a:cubicBezTo>
                <a:cubicBezTo>
                  <a:pt x="23" y="20"/>
                  <a:pt x="23" y="20"/>
                  <a:pt x="23" y="20"/>
                </a:cubicBezTo>
                <a:cubicBezTo>
                  <a:pt x="27" y="23"/>
                  <a:pt x="27" y="23"/>
                  <a:pt x="27" y="23"/>
                </a:cubicBezTo>
                <a:cubicBezTo>
                  <a:pt x="38" y="13"/>
                  <a:pt x="38" y="13"/>
                  <a:pt x="38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3"/>
                  <a:pt x="42" y="13"/>
                  <a:pt x="43" y="12"/>
                </a:cubicBezTo>
                <a:cubicBezTo>
                  <a:pt x="45" y="15"/>
                  <a:pt x="46" y="19"/>
                  <a:pt x="47" y="23"/>
                </a:cubicBezTo>
                <a:cubicBezTo>
                  <a:pt x="48" y="35"/>
                  <a:pt x="40" y="45"/>
                  <a:pt x="27" y="4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31"/>
          <p:cNvSpPr/>
          <p:nvPr/>
        </p:nvSpPr>
        <p:spPr bwMode="auto">
          <a:xfrm>
            <a:off x="6580116" y="3270578"/>
            <a:ext cx="68537" cy="76113"/>
          </a:xfrm>
          <a:custGeom>
            <a:avLst/>
            <a:gdLst>
              <a:gd name="T0" fmla="*/ 9 w 29"/>
              <a:gd name="T1" fmla="*/ 20 h 33"/>
              <a:gd name="T2" fmla="*/ 9 w 29"/>
              <a:gd name="T3" fmla="*/ 15 h 33"/>
              <a:gd name="T4" fmla="*/ 22 w 29"/>
              <a:gd name="T5" fmla="*/ 0 h 33"/>
              <a:gd name="T6" fmla="*/ 29 w 29"/>
              <a:gd name="T7" fmla="*/ 6 h 33"/>
              <a:gd name="T8" fmla="*/ 17 w 29"/>
              <a:gd name="T9" fmla="*/ 21 h 33"/>
              <a:gd name="T10" fmla="*/ 11 w 29"/>
              <a:gd name="T11" fmla="*/ 23 h 33"/>
              <a:gd name="T12" fmla="*/ 1 w 29"/>
              <a:gd name="T13" fmla="*/ 33 h 33"/>
              <a:gd name="T14" fmla="*/ 0 w 29"/>
              <a:gd name="T15" fmla="*/ 32 h 33"/>
              <a:gd name="T16" fmla="*/ 9 w 29"/>
              <a:gd name="T17" fmla="*/ 2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33">
                <a:moveTo>
                  <a:pt x="9" y="20"/>
                </a:moveTo>
                <a:cubicBezTo>
                  <a:pt x="8" y="19"/>
                  <a:pt x="8" y="17"/>
                  <a:pt x="9" y="15"/>
                </a:cubicBezTo>
                <a:cubicBezTo>
                  <a:pt x="22" y="0"/>
                  <a:pt x="22" y="0"/>
                  <a:pt x="22" y="0"/>
                </a:cubicBezTo>
                <a:cubicBezTo>
                  <a:pt x="29" y="6"/>
                  <a:pt x="29" y="6"/>
                  <a:pt x="29" y="6"/>
                </a:cubicBezTo>
                <a:cubicBezTo>
                  <a:pt x="17" y="21"/>
                  <a:pt x="17" y="21"/>
                  <a:pt x="17" y="21"/>
                </a:cubicBezTo>
                <a:cubicBezTo>
                  <a:pt x="15" y="23"/>
                  <a:pt x="13" y="23"/>
                  <a:pt x="11" y="2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2"/>
                </a:cubicBezTo>
                <a:lnTo>
                  <a:pt x="9" y="2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32"/>
          <p:cNvSpPr/>
          <p:nvPr/>
        </p:nvSpPr>
        <p:spPr bwMode="auto">
          <a:xfrm>
            <a:off x="5499428" y="3240329"/>
            <a:ext cx="84429" cy="96604"/>
          </a:xfrm>
          <a:custGeom>
            <a:avLst/>
            <a:gdLst>
              <a:gd name="T0" fmla="*/ 18 w 36"/>
              <a:gd name="T1" fmla="*/ 0 h 42"/>
              <a:gd name="T2" fmla="*/ 0 w 36"/>
              <a:gd name="T3" fmla="*/ 18 h 42"/>
              <a:gd name="T4" fmla="*/ 5 w 36"/>
              <a:gd name="T5" fmla="*/ 29 h 42"/>
              <a:gd name="T6" fmla="*/ 10 w 36"/>
              <a:gd name="T7" fmla="*/ 41 h 42"/>
              <a:gd name="T8" fmla="*/ 10 w 36"/>
              <a:gd name="T9" fmla="*/ 42 h 42"/>
              <a:gd name="T10" fmla="*/ 16 w 36"/>
              <a:gd name="T11" fmla="*/ 42 h 42"/>
              <a:gd name="T12" fmla="*/ 16 w 36"/>
              <a:gd name="T13" fmla="*/ 41 h 42"/>
              <a:gd name="T14" fmla="*/ 14 w 36"/>
              <a:gd name="T15" fmla="*/ 26 h 42"/>
              <a:gd name="T16" fmla="*/ 18 w 36"/>
              <a:gd name="T17" fmla="*/ 26 h 42"/>
              <a:gd name="T18" fmla="*/ 18 w 36"/>
              <a:gd name="T19" fmla="*/ 26 h 42"/>
              <a:gd name="T20" fmla="*/ 22 w 36"/>
              <a:gd name="T21" fmla="*/ 26 h 42"/>
              <a:gd name="T22" fmla="*/ 20 w 36"/>
              <a:gd name="T23" fmla="*/ 41 h 42"/>
              <a:gd name="T24" fmla="*/ 20 w 36"/>
              <a:gd name="T25" fmla="*/ 42 h 42"/>
              <a:gd name="T26" fmla="*/ 26 w 36"/>
              <a:gd name="T27" fmla="*/ 42 h 42"/>
              <a:gd name="T28" fmla="*/ 26 w 36"/>
              <a:gd name="T29" fmla="*/ 41 h 42"/>
              <a:gd name="T30" fmla="*/ 32 w 36"/>
              <a:gd name="T31" fmla="*/ 29 h 42"/>
              <a:gd name="T32" fmla="*/ 36 w 36"/>
              <a:gd name="T33" fmla="*/ 18 h 42"/>
              <a:gd name="T34" fmla="*/ 18 w 36"/>
              <a:gd name="T3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" h="42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2"/>
                  <a:pt x="2" y="25"/>
                  <a:pt x="5" y="29"/>
                </a:cubicBezTo>
                <a:cubicBezTo>
                  <a:pt x="7" y="33"/>
                  <a:pt x="10" y="37"/>
                  <a:pt x="10" y="41"/>
                </a:cubicBezTo>
                <a:cubicBezTo>
                  <a:pt x="10" y="42"/>
                  <a:pt x="10" y="42"/>
                  <a:pt x="10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38"/>
                  <a:pt x="16" y="32"/>
                  <a:pt x="14" y="26"/>
                </a:cubicBezTo>
                <a:cubicBezTo>
                  <a:pt x="15" y="26"/>
                  <a:pt x="16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20" y="26"/>
                  <a:pt x="21" y="26"/>
                  <a:pt x="22" y="26"/>
                </a:cubicBezTo>
                <a:cubicBezTo>
                  <a:pt x="20" y="30"/>
                  <a:pt x="20" y="35"/>
                  <a:pt x="20" y="41"/>
                </a:cubicBezTo>
                <a:cubicBezTo>
                  <a:pt x="20" y="42"/>
                  <a:pt x="20" y="42"/>
                  <a:pt x="20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1"/>
                  <a:pt x="26" y="41"/>
                  <a:pt x="26" y="41"/>
                </a:cubicBezTo>
                <a:cubicBezTo>
                  <a:pt x="27" y="37"/>
                  <a:pt x="29" y="33"/>
                  <a:pt x="32" y="29"/>
                </a:cubicBezTo>
                <a:cubicBezTo>
                  <a:pt x="34" y="26"/>
                  <a:pt x="36" y="22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33"/>
          <p:cNvSpPr>
            <a:spLocks noEditPoints="1"/>
          </p:cNvSpPr>
          <p:nvPr/>
        </p:nvSpPr>
        <p:spPr bwMode="auto">
          <a:xfrm>
            <a:off x="5405066" y="3179829"/>
            <a:ext cx="261233" cy="307378"/>
          </a:xfrm>
          <a:custGeom>
            <a:avLst/>
            <a:gdLst>
              <a:gd name="T0" fmla="*/ 93 w 111"/>
              <a:gd name="T1" fmla="*/ 16 h 133"/>
              <a:gd name="T2" fmla="*/ 42 w 111"/>
              <a:gd name="T3" fmla="*/ 6 h 133"/>
              <a:gd name="T4" fmla="*/ 10 w 111"/>
              <a:gd name="T5" fmla="*/ 43 h 133"/>
              <a:gd name="T6" fmla="*/ 11 w 111"/>
              <a:gd name="T7" fmla="*/ 55 h 133"/>
              <a:gd name="T8" fmla="*/ 13 w 111"/>
              <a:gd name="T9" fmla="*/ 60 h 133"/>
              <a:gd name="T10" fmla="*/ 12 w 111"/>
              <a:gd name="T11" fmla="*/ 62 h 133"/>
              <a:gd name="T12" fmla="*/ 2 w 111"/>
              <a:gd name="T13" fmla="*/ 77 h 133"/>
              <a:gd name="T14" fmla="*/ 1 w 111"/>
              <a:gd name="T15" fmla="*/ 81 h 133"/>
              <a:gd name="T16" fmla="*/ 9 w 111"/>
              <a:gd name="T17" fmla="*/ 84 h 133"/>
              <a:gd name="T18" fmla="*/ 11 w 111"/>
              <a:gd name="T19" fmla="*/ 88 h 133"/>
              <a:gd name="T20" fmla="*/ 10 w 111"/>
              <a:gd name="T21" fmla="*/ 93 h 133"/>
              <a:gd name="T22" fmla="*/ 12 w 111"/>
              <a:gd name="T23" fmla="*/ 94 h 133"/>
              <a:gd name="T24" fmla="*/ 10 w 111"/>
              <a:gd name="T25" fmla="*/ 96 h 133"/>
              <a:gd name="T26" fmla="*/ 12 w 111"/>
              <a:gd name="T27" fmla="*/ 100 h 133"/>
              <a:gd name="T28" fmla="*/ 14 w 111"/>
              <a:gd name="T29" fmla="*/ 108 h 133"/>
              <a:gd name="T30" fmla="*/ 15 w 111"/>
              <a:gd name="T31" fmla="*/ 119 h 133"/>
              <a:gd name="T32" fmla="*/ 38 w 111"/>
              <a:gd name="T33" fmla="*/ 117 h 133"/>
              <a:gd name="T34" fmla="*/ 43 w 111"/>
              <a:gd name="T35" fmla="*/ 133 h 133"/>
              <a:gd name="T36" fmla="*/ 97 w 111"/>
              <a:gd name="T37" fmla="*/ 116 h 133"/>
              <a:gd name="T38" fmla="*/ 92 w 111"/>
              <a:gd name="T39" fmla="*/ 101 h 133"/>
              <a:gd name="T40" fmla="*/ 105 w 111"/>
              <a:gd name="T41" fmla="*/ 68 h 133"/>
              <a:gd name="T42" fmla="*/ 93 w 111"/>
              <a:gd name="T43" fmla="*/ 16 h 133"/>
              <a:gd name="T44" fmla="*/ 75 w 111"/>
              <a:gd name="T45" fmla="*/ 58 h 133"/>
              <a:gd name="T46" fmla="*/ 70 w 111"/>
              <a:gd name="T47" fmla="*/ 70 h 133"/>
              <a:gd name="T48" fmla="*/ 70 w 111"/>
              <a:gd name="T49" fmla="*/ 82 h 133"/>
              <a:gd name="T50" fmla="*/ 66 w 111"/>
              <a:gd name="T51" fmla="*/ 86 h 133"/>
              <a:gd name="T52" fmla="*/ 61 w 111"/>
              <a:gd name="T53" fmla="*/ 86 h 133"/>
              <a:gd name="T54" fmla="*/ 61 w 111"/>
              <a:gd name="T55" fmla="*/ 87 h 133"/>
              <a:gd name="T56" fmla="*/ 58 w 111"/>
              <a:gd name="T57" fmla="*/ 88 h 133"/>
              <a:gd name="T58" fmla="*/ 55 w 111"/>
              <a:gd name="T59" fmla="*/ 87 h 133"/>
              <a:gd name="T60" fmla="*/ 55 w 111"/>
              <a:gd name="T61" fmla="*/ 86 h 133"/>
              <a:gd name="T62" fmla="*/ 50 w 111"/>
              <a:gd name="T63" fmla="*/ 86 h 133"/>
              <a:gd name="T64" fmla="*/ 46 w 111"/>
              <a:gd name="T65" fmla="*/ 82 h 133"/>
              <a:gd name="T66" fmla="*/ 46 w 111"/>
              <a:gd name="T67" fmla="*/ 70 h 133"/>
              <a:gd name="T68" fmla="*/ 41 w 111"/>
              <a:gd name="T69" fmla="*/ 58 h 133"/>
              <a:gd name="T70" fmla="*/ 36 w 111"/>
              <a:gd name="T71" fmla="*/ 44 h 133"/>
              <a:gd name="T72" fmla="*/ 58 w 111"/>
              <a:gd name="T73" fmla="*/ 22 h 133"/>
              <a:gd name="T74" fmla="*/ 80 w 111"/>
              <a:gd name="T75" fmla="*/ 44 h 133"/>
              <a:gd name="T76" fmla="*/ 75 w 111"/>
              <a:gd name="T77" fmla="*/ 58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1" h="133">
                <a:moveTo>
                  <a:pt x="93" y="16"/>
                </a:moveTo>
                <a:cubicBezTo>
                  <a:pt x="80" y="5"/>
                  <a:pt x="63" y="0"/>
                  <a:pt x="42" y="6"/>
                </a:cubicBezTo>
                <a:cubicBezTo>
                  <a:pt x="27" y="10"/>
                  <a:pt x="13" y="22"/>
                  <a:pt x="10" y="43"/>
                </a:cubicBezTo>
                <a:cubicBezTo>
                  <a:pt x="9" y="50"/>
                  <a:pt x="10" y="54"/>
                  <a:pt x="11" y="55"/>
                </a:cubicBezTo>
                <a:cubicBezTo>
                  <a:pt x="11" y="56"/>
                  <a:pt x="13" y="58"/>
                  <a:pt x="13" y="60"/>
                </a:cubicBezTo>
                <a:cubicBezTo>
                  <a:pt x="13" y="60"/>
                  <a:pt x="13" y="61"/>
                  <a:pt x="12" y="62"/>
                </a:cubicBezTo>
                <a:cubicBezTo>
                  <a:pt x="2" y="77"/>
                  <a:pt x="2" y="77"/>
                  <a:pt x="2" y="77"/>
                </a:cubicBezTo>
                <a:cubicBezTo>
                  <a:pt x="1" y="78"/>
                  <a:pt x="0" y="80"/>
                  <a:pt x="1" y="81"/>
                </a:cubicBezTo>
                <a:cubicBezTo>
                  <a:pt x="3" y="84"/>
                  <a:pt x="8" y="83"/>
                  <a:pt x="9" y="84"/>
                </a:cubicBezTo>
                <a:cubicBezTo>
                  <a:pt x="10" y="85"/>
                  <a:pt x="11" y="87"/>
                  <a:pt x="11" y="88"/>
                </a:cubicBezTo>
                <a:cubicBezTo>
                  <a:pt x="10" y="90"/>
                  <a:pt x="8" y="92"/>
                  <a:pt x="10" y="93"/>
                </a:cubicBezTo>
                <a:cubicBezTo>
                  <a:pt x="11" y="94"/>
                  <a:pt x="12" y="94"/>
                  <a:pt x="12" y="94"/>
                </a:cubicBezTo>
                <a:cubicBezTo>
                  <a:pt x="12" y="94"/>
                  <a:pt x="11" y="95"/>
                  <a:pt x="10" y="96"/>
                </a:cubicBezTo>
                <a:cubicBezTo>
                  <a:pt x="10" y="97"/>
                  <a:pt x="10" y="99"/>
                  <a:pt x="12" y="100"/>
                </a:cubicBezTo>
                <a:cubicBezTo>
                  <a:pt x="12" y="100"/>
                  <a:pt x="14" y="104"/>
                  <a:pt x="14" y="108"/>
                </a:cubicBezTo>
                <a:cubicBezTo>
                  <a:pt x="13" y="113"/>
                  <a:pt x="12" y="116"/>
                  <a:pt x="15" y="119"/>
                </a:cubicBezTo>
                <a:cubicBezTo>
                  <a:pt x="18" y="121"/>
                  <a:pt x="31" y="119"/>
                  <a:pt x="38" y="117"/>
                </a:cubicBezTo>
                <a:cubicBezTo>
                  <a:pt x="38" y="117"/>
                  <a:pt x="41" y="121"/>
                  <a:pt x="43" y="133"/>
                </a:cubicBezTo>
                <a:cubicBezTo>
                  <a:pt x="97" y="116"/>
                  <a:pt x="97" y="116"/>
                  <a:pt x="97" y="116"/>
                </a:cubicBezTo>
                <a:cubicBezTo>
                  <a:pt x="94" y="108"/>
                  <a:pt x="92" y="104"/>
                  <a:pt x="92" y="101"/>
                </a:cubicBezTo>
                <a:cubicBezTo>
                  <a:pt x="91" y="94"/>
                  <a:pt x="102" y="81"/>
                  <a:pt x="105" y="68"/>
                </a:cubicBezTo>
                <a:cubicBezTo>
                  <a:pt x="110" y="52"/>
                  <a:pt x="111" y="31"/>
                  <a:pt x="93" y="16"/>
                </a:cubicBezTo>
                <a:close/>
                <a:moveTo>
                  <a:pt x="75" y="58"/>
                </a:moveTo>
                <a:cubicBezTo>
                  <a:pt x="71" y="63"/>
                  <a:pt x="70" y="66"/>
                  <a:pt x="70" y="70"/>
                </a:cubicBezTo>
                <a:cubicBezTo>
                  <a:pt x="70" y="82"/>
                  <a:pt x="70" y="82"/>
                  <a:pt x="70" y="82"/>
                </a:cubicBezTo>
                <a:cubicBezTo>
                  <a:pt x="70" y="84"/>
                  <a:pt x="68" y="86"/>
                  <a:pt x="66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61" y="87"/>
                  <a:pt x="61" y="87"/>
                  <a:pt x="61" y="87"/>
                </a:cubicBezTo>
                <a:cubicBezTo>
                  <a:pt x="60" y="88"/>
                  <a:pt x="59" y="88"/>
                  <a:pt x="58" y="88"/>
                </a:cubicBezTo>
                <a:cubicBezTo>
                  <a:pt x="57" y="88"/>
                  <a:pt x="56" y="88"/>
                  <a:pt x="55" y="87"/>
                </a:cubicBezTo>
                <a:cubicBezTo>
                  <a:pt x="55" y="86"/>
                  <a:pt x="55" y="86"/>
                  <a:pt x="55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48" y="86"/>
                  <a:pt x="47" y="85"/>
                  <a:pt x="46" y="82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66"/>
                  <a:pt x="45" y="63"/>
                  <a:pt x="41" y="58"/>
                </a:cubicBezTo>
                <a:cubicBezTo>
                  <a:pt x="38" y="53"/>
                  <a:pt x="36" y="49"/>
                  <a:pt x="36" y="44"/>
                </a:cubicBezTo>
                <a:cubicBezTo>
                  <a:pt x="36" y="32"/>
                  <a:pt x="46" y="22"/>
                  <a:pt x="58" y="22"/>
                </a:cubicBezTo>
                <a:cubicBezTo>
                  <a:pt x="70" y="22"/>
                  <a:pt x="80" y="32"/>
                  <a:pt x="80" y="44"/>
                </a:cubicBezTo>
                <a:cubicBezTo>
                  <a:pt x="80" y="49"/>
                  <a:pt x="78" y="53"/>
                  <a:pt x="75" y="5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34"/>
          <p:cNvSpPr>
            <a:spLocks noEditPoints="1"/>
          </p:cNvSpPr>
          <p:nvPr/>
        </p:nvSpPr>
        <p:spPr bwMode="auto">
          <a:xfrm>
            <a:off x="5459697" y="4041925"/>
            <a:ext cx="166871" cy="313233"/>
          </a:xfrm>
          <a:custGeom>
            <a:avLst/>
            <a:gdLst>
              <a:gd name="T0" fmla="*/ 69 w 71"/>
              <a:gd name="T1" fmla="*/ 0 h 136"/>
              <a:gd name="T2" fmla="*/ 2 w 71"/>
              <a:gd name="T3" fmla="*/ 0 h 136"/>
              <a:gd name="T4" fmla="*/ 0 w 71"/>
              <a:gd name="T5" fmla="*/ 2 h 136"/>
              <a:gd name="T6" fmla="*/ 0 w 71"/>
              <a:gd name="T7" fmla="*/ 134 h 136"/>
              <a:gd name="T8" fmla="*/ 2 w 71"/>
              <a:gd name="T9" fmla="*/ 136 h 136"/>
              <a:gd name="T10" fmla="*/ 69 w 71"/>
              <a:gd name="T11" fmla="*/ 136 h 136"/>
              <a:gd name="T12" fmla="*/ 71 w 71"/>
              <a:gd name="T13" fmla="*/ 134 h 136"/>
              <a:gd name="T14" fmla="*/ 71 w 71"/>
              <a:gd name="T15" fmla="*/ 2 h 136"/>
              <a:gd name="T16" fmla="*/ 69 w 71"/>
              <a:gd name="T17" fmla="*/ 0 h 136"/>
              <a:gd name="T18" fmla="*/ 40 w 71"/>
              <a:gd name="T19" fmla="*/ 128 h 136"/>
              <a:gd name="T20" fmla="*/ 31 w 71"/>
              <a:gd name="T21" fmla="*/ 128 h 136"/>
              <a:gd name="T22" fmla="*/ 31 w 71"/>
              <a:gd name="T23" fmla="*/ 120 h 136"/>
              <a:gd name="T24" fmla="*/ 40 w 71"/>
              <a:gd name="T25" fmla="*/ 120 h 136"/>
              <a:gd name="T26" fmla="*/ 40 w 71"/>
              <a:gd name="T27" fmla="*/ 128 h 136"/>
              <a:gd name="T28" fmla="*/ 68 w 71"/>
              <a:gd name="T29" fmla="*/ 116 h 136"/>
              <a:gd name="T30" fmla="*/ 46 w 71"/>
              <a:gd name="T31" fmla="*/ 116 h 136"/>
              <a:gd name="T32" fmla="*/ 46 w 71"/>
              <a:gd name="T33" fmla="*/ 113 h 136"/>
              <a:gd name="T34" fmla="*/ 43 w 71"/>
              <a:gd name="T35" fmla="*/ 111 h 136"/>
              <a:gd name="T36" fmla="*/ 28 w 71"/>
              <a:gd name="T37" fmla="*/ 111 h 136"/>
              <a:gd name="T38" fmla="*/ 26 w 71"/>
              <a:gd name="T39" fmla="*/ 113 h 136"/>
              <a:gd name="T40" fmla="*/ 26 w 71"/>
              <a:gd name="T41" fmla="*/ 116 h 136"/>
              <a:gd name="T42" fmla="*/ 4 w 71"/>
              <a:gd name="T43" fmla="*/ 116 h 136"/>
              <a:gd name="T44" fmla="*/ 4 w 71"/>
              <a:gd name="T45" fmla="*/ 3 h 136"/>
              <a:gd name="T46" fmla="*/ 68 w 71"/>
              <a:gd name="T47" fmla="*/ 3 h 136"/>
              <a:gd name="T48" fmla="*/ 68 w 71"/>
              <a:gd name="T49" fmla="*/ 11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1" h="136">
                <a:moveTo>
                  <a:pt x="6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5"/>
                  <a:pt x="1" y="136"/>
                  <a:pt x="2" y="136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70" y="136"/>
                  <a:pt x="71" y="135"/>
                  <a:pt x="71" y="134"/>
                </a:cubicBezTo>
                <a:cubicBezTo>
                  <a:pt x="71" y="2"/>
                  <a:pt x="71" y="2"/>
                  <a:pt x="71" y="2"/>
                </a:cubicBezTo>
                <a:cubicBezTo>
                  <a:pt x="71" y="1"/>
                  <a:pt x="70" y="0"/>
                  <a:pt x="69" y="0"/>
                </a:cubicBezTo>
                <a:close/>
                <a:moveTo>
                  <a:pt x="40" y="128"/>
                </a:moveTo>
                <a:cubicBezTo>
                  <a:pt x="31" y="128"/>
                  <a:pt x="31" y="128"/>
                  <a:pt x="31" y="128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28"/>
                </a:lnTo>
                <a:close/>
                <a:moveTo>
                  <a:pt x="68" y="116"/>
                </a:moveTo>
                <a:cubicBezTo>
                  <a:pt x="46" y="116"/>
                  <a:pt x="46" y="116"/>
                  <a:pt x="46" y="116"/>
                </a:cubicBezTo>
                <a:cubicBezTo>
                  <a:pt x="46" y="113"/>
                  <a:pt x="46" y="113"/>
                  <a:pt x="46" y="113"/>
                </a:cubicBezTo>
                <a:cubicBezTo>
                  <a:pt x="46" y="112"/>
                  <a:pt x="45" y="111"/>
                  <a:pt x="43" y="111"/>
                </a:cubicBezTo>
                <a:cubicBezTo>
                  <a:pt x="28" y="111"/>
                  <a:pt x="28" y="111"/>
                  <a:pt x="28" y="111"/>
                </a:cubicBezTo>
                <a:cubicBezTo>
                  <a:pt x="27" y="111"/>
                  <a:pt x="26" y="112"/>
                  <a:pt x="26" y="113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3"/>
                  <a:pt x="4" y="3"/>
                  <a:pt x="4" y="3"/>
                </a:cubicBezTo>
                <a:cubicBezTo>
                  <a:pt x="68" y="3"/>
                  <a:pt x="68" y="3"/>
                  <a:pt x="68" y="3"/>
                </a:cubicBezTo>
                <a:lnTo>
                  <a:pt x="68" y="11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21229" y="2269910"/>
            <a:ext cx="84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kumimoji="0" lang="zh-CN" altLang="en-US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12950" y="2269910"/>
            <a:ext cx="84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en-US" altLang="zh-CN" sz="3200" b="1" i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3200" b="1" i="1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21229" y="4619312"/>
            <a:ext cx="84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en-US" altLang="zh-CN" sz="3200" b="1" i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3200" b="1" i="1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12950" y="4619312"/>
            <a:ext cx="84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en-US" altLang="zh-CN" sz="3200" b="1" i="1" kern="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3200" b="1" i="1" kern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670364" y="2284848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631652" y="2606849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670364" y="429731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631652" y="46193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7953235" y="2287086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7957316" y="2609087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953235" y="429731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957316" y="4619312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79" y="0"/>
            <a:ext cx="6365452" cy="63654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4" y="4188399"/>
            <a:ext cx="2746482" cy="11874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47" y="1558399"/>
            <a:ext cx="3756836" cy="16243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049339">
            <a:off x="7365434" y="-277796"/>
            <a:ext cx="4901609" cy="476138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205049" y="1364590"/>
            <a:ext cx="1069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您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的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标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6890983" y="2836227"/>
            <a:ext cx="3391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中秋团圆 温情中秋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6992423" y="3427505"/>
            <a:ext cx="3971443" cy="535188"/>
            <a:chOff x="6586578" y="2807988"/>
            <a:chExt cx="3971443" cy="535188"/>
          </a:xfrm>
        </p:grpSpPr>
        <p:sp>
          <p:nvSpPr>
            <p:cNvPr id="40" name="矩形 39"/>
            <p:cNvSpPr/>
            <p:nvPr/>
          </p:nvSpPr>
          <p:spPr>
            <a:xfrm>
              <a:off x="7299489" y="2835470"/>
              <a:ext cx="325853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请在此处添加文本内容</a:t>
              </a:r>
              <a:endParaRPr lang="zh-CN" altLang="en-US" sz="1400" dirty="0">
                <a:solidFill>
                  <a:prstClr val="black"/>
                </a:solidFill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6586578" y="2807988"/>
              <a:ext cx="595480" cy="535188"/>
              <a:chOff x="6586578" y="2807988"/>
              <a:chExt cx="595480" cy="535188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6586578" y="2807988"/>
                <a:ext cx="535188" cy="5351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6586578" y="2875527"/>
                <a:ext cx="5954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i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i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6992423" y="4103358"/>
            <a:ext cx="3971443" cy="535188"/>
            <a:chOff x="6586578" y="2807988"/>
            <a:chExt cx="3971443" cy="535188"/>
          </a:xfrm>
        </p:grpSpPr>
        <p:sp>
          <p:nvSpPr>
            <p:cNvPr id="45" name="矩形 44"/>
            <p:cNvSpPr/>
            <p:nvPr/>
          </p:nvSpPr>
          <p:spPr>
            <a:xfrm>
              <a:off x="7299489" y="2835470"/>
              <a:ext cx="325853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请在此处添加文本内容</a:t>
              </a:r>
              <a:endParaRPr lang="zh-CN" altLang="en-US" sz="1400" dirty="0">
                <a:solidFill>
                  <a:prstClr val="black"/>
                </a:solidFill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6586578" y="2807988"/>
              <a:ext cx="595480" cy="535188"/>
              <a:chOff x="6586578" y="2807988"/>
              <a:chExt cx="595480" cy="535188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6586578" y="2807988"/>
                <a:ext cx="535188" cy="5351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6586578" y="2875527"/>
                <a:ext cx="5954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i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i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6993308" y="4775332"/>
            <a:ext cx="3971443" cy="535188"/>
            <a:chOff x="6586578" y="2807988"/>
            <a:chExt cx="3971443" cy="535188"/>
          </a:xfrm>
        </p:grpSpPr>
        <p:sp>
          <p:nvSpPr>
            <p:cNvPr id="50" name="矩形 49"/>
            <p:cNvSpPr/>
            <p:nvPr/>
          </p:nvSpPr>
          <p:spPr>
            <a:xfrm>
              <a:off x="7299489" y="2835470"/>
              <a:ext cx="325853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请在此处添加文本内容</a:t>
              </a:r>
              <a:endParaRPr lang="zh-CN" altLang="en-US" sz="1400" dirty="0">
                <a:solidFill>
                  <a:prstClr val="black"/>
                </a:solidFill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6586578" y="2807988"/>
              <a:ext cx="595480" cy="535188"/>
              <a:chOff x="6586578" y="2807988"/>
              <a:chExt cx="595480" cy="535188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586578" y="2807988"/>
                <a:ext cx="535188" cy="53518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6586578" y="2875527"/>
                <a:ext cx="59548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b="1" i="1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i="1" dirty="0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07" y="2311454"/>
            <a:ext cx="5246750" cy="3014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Rounded Rectangle 42"/>
          <p:cNvSpPr>
            <a:spLocks noChangeAspect="1"/>
          </p:cNvSpPr>
          <p:nvPr/>
        </p:nvSpPr>
        <p:spPr>
          <a:xfrm>
            <a:off x="1356123" y="2164899"/>
            <a:ext cx="2939160" cy="1430900"/>
          </a:xfrm>
          <a:prstGeom prst="roundRect">
            <a:avLst>
              <a:gd name="adj" fmla="val 10023"/>
            </a:avLst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47"/>
          <p:cNvSpPr>
            <a:spLocks noChangeAspect="1"/>
          </p:cNvSpPr>
          <p:nvPr/>
        </p:nvSpPr>
        <p:spPr>
          <a:xfrm>
            <a:off x="1114312" y="1914639"/>
            <a:ext cx="724980" cy="724980"/>
          </a:xfrm>
          <a:prstGeom prst="ellipse">
            <a:avLst/>
          </a:prstGeom>
          <a:solidFill>
            <a:srgbClr val="FEBBC6"/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49"/>
          <p:cNvSpPr txBox="1"/>
          <p:nvPr/>
        </p:nvSpPr>
        <p:spPr>
          <a:xfrm>
            <a:off x="1058491" y="2128940"/>
            <a:ext cx="82305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1595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01</a:t>
            </a:r>
            <a:endParaRPr kumimoji="0" lang="pt-BR" sz="1595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Lato Regular"/>
              <a:sym typeface="Arial" panose="020B0604020202020204" pitchFamily="34" charset="0"/>
            </a:endParaRPr>
          </a:p>
        </p:txBody>
      </p:sp>
      <p:sp>
        <p:nvSpPr>
          <p:cNvPr id="11" name="Rounded Rectangle 50"/>
          <p:cNvSpPr>
            <a:spLocks noChangeAspect="1"/>
          </p:cNvSpPr>
          <p:nvPr/>
        </p:nvSpPr>
        <p:spPr>
          <a:xfrm>
            <a:off x="4757457" y="2164899"/>
            <a:ext cx="2939160" cy="1430900"/>
          </a:xfrm>
          <a:prstGeom prst="roundRect">
            <a:avLst>
              <a:gd name="adj" fmla="val 10023"/>
            </a:avLst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51"/>
          <p:cNvSpPr>
            <a:spLocks noChangeAspect="1"/>
          </p:cNvSpPr>
          <p:nvPr/>
        </p:nvSpPr>
        <p:spPr>
          <a:xfrm>
            <a:off x="4515646" y="1914639"/>
            <a:ext cx="724980" cy="7249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53"/>
          <p:cNvSpPr txBox="1"/>
          <p:nvPr/>
        </p:nvSpPr>
        <p:spPr>
          <a:xfrm>
            <a:off x="4459825" y="2128940"/>
            <a:ext cx="82305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>
              <a:defRPr/>
            </a:pPr>
            <a:r>
              <a:rPr lang="pt-BR" sz="1595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4" name="Rounded Rectangle 54"/>
          <p:cNvSpPr>
            <a:spLocks noChangeAspect="1"/>
          </p:cNvSpPr>
          <p:nvPr/>
        </p:nvSpPr>
        <p:spPr>
          <a:xfrm>
            <a:off x="8147940" y="2164899"/>
            <a:ext cx="2939160" cy="1430900"/>
          </a:xfrm>
          <a:prstGeom prst="roundRect">
            <a:avLst>
              <a:gd name="adj" fmla="val 10023"/>
            </a:avLst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55"/>
          <p:cNvSpPr>
            <a:spLocks noChangeAspect="1"/>
          </p:cNvSpPr>
          <p:nvPr/>
        </p:nvSpPr>
        <p:spPr>
          <a:xfrm>
            <a:off x="7906128" y="1914639"/>
            <a:ext cx="724980" cy="724980"/>
          </a:xfrm>
          <a:prstGeom prst="ellipse">
            <a:avLst/>
          </a:prstGeom>
          <a:solidFill>
            <a:srgbClr val="FEBBC6"/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60"/>
          <p:cNvSpPr txBox="1"/>
          <p:nvPr/>
        </p:nvSpPr>
        <p:spPr>
          <a:xfrm>
            <a:off x="7850307" y="2128940"/>
            <a:ext cx="82305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>
              <a:defRPr/>
            </a:pPr>
            <a:r>
              <a:rPr lang="pt-BR" sz="1595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7" name="Rounded Rectangle 61"/>
          <p:cNvSpPr>
            <a:spLocks noChangeAspect="1"/>
          </p:cNvSpPr>
          <p:nvPr/>
        </p:nvSpPr>
        <p:spPr>
          <a:xfrm>
            <a:off x="1356123" y="4170852"/>
            <a:ext cx="2939160" cy="1430900"/>
          </a:xfrm>
          <a:prstGeom prst="roundRect">
            <a:avLst>
              <a:gd name="adj" fmla="val 10023"/>
            </a:avLst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Oval 63"/>
          <p:cNvSpPr>
            <a:spLocks noChangeAspect="1"/>
          </p:cNvSpPr>
          <p:nvPr/>
        </p:nvSpPr>
        <p:spPr>
          <a:xfrm>
            <a:off x="1114312" y="3920593"/>
            <a:ext cx="724980" cy="7249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66"/>
          <p:cNvSpPr txBox="1"/>
          <p:nvPr/>
        </p:nvSpPr>
        <p:spPr>
          <a:xfrm>
            <a:off x="1058491" y="4122194"/>
            <a:ext cx="82305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>
              <a:defRPr/>
            </a:pPr>
            <a:r>
              <a:rPr lang="pt-BR" sz="1595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0" name="Rounded Rectangle 67"/>
          <p:cNvSpPr>
            <a:spLocks noChangeAspect="1"/>
          </p:cNvSpPr>
          <p:nvPr/>
        </p:nvSpPr>
        <p:spPr>
          <a:xfrm>
            <a:off x="4757457" y="4170852"/>
            <a:ext cx="2939160" cy="1430900"/>
          </a:xfrm>
          <a:prstGeom prst="roundRect">
            <a:avLst>
              <a:gd name="adj" fmla="val 10023"/>
            </a:avLst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Oval 68"/>
          <p:cNvSpPr>
            <a:spLocks noChangeAspect="1"/>
          </p:cNvSpPr>
          <p:nvPr/>
        </p:nvSpPr>
        <p:spPr>
          <a:xfrm>
            <a:off x="4515646" y="3920593"/>
            <a:ext cx="724980" cy="724980"/>
          </a:xfrm>
          <a:prstGeom prst="ellipse">
            <a:avLst/>
          </a:prstGeom>
          <a:solidFill>
            <a:srgbClr val="FEBBC6"/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70"/>
          <p:cNvSpPr txBox="1"/>
          <p:nvPr/>
        </p:nvSpPr>
        <p:spPr>
          <a:xfrm>
            <a:off x="4459825" y="4122194"/>
            <a:ext cx="82305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>
              <a:defRPr/>
            </a:pPr>
            <a:r>
              <a:rPr lang="pt-BR" sz="1595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23" name="Rounded Rectangle 71"/>
          <p:cNvSpPr>
            <a:spLocks noChangeAspect="1"/>
          </p:cNvSpPr>
          <p:nvPr/>
        </p:nvSpPr>
        <p:spPr>
          <a:xfrm>
            <a:off x="8147940" y="4170852"/>
            <a:ext cx="2939160" cy="1430900"/>
          </a:xfrm>
          <a:prstGeom prst="roundRect">
            <a:avLst>
              <a:gd name="adj" fmla="val 10023"/>
            </a:avLst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Oval 72"/>
          <p:cNvSpPr>
            <a:spLocks noChangeAspect="1"/>
          </p:cNvSpPr>
          <p:nvPr/>
        </p:nvSpPr>
        <p:spPr>
          <a:xfrm>
            <a:off x="7906128" y="3920593"/>
            <a:ext cx="724980" cy="7249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762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74"/>
          <p:cNvSpPr txBox="1"/>
          <p:nvPr/>
        </p:nvSpPr>
        <p:spPr>
          <a:xfrm>
            <a:off x="7850307" y="4122194"/>
            <a:ext cx="82305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330">
              <a:defRPr/>
            </a:pPr>
            <a:r>
              <a:rPr lang="pt-BR" sz="1595" b="1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Regular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1839292" y="2529608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934410" y="2796682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839292" y="455857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934410" y="4825644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240626" y="2529608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335744" y="2796682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5240626" y="455857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5335744" y="4825644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630538" y="2529608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725656" y="2796682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8630538" y="455857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8725656" y="4825644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4266079"/>
            <a:ext cx="12192000" cy="259192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1402080" y="3689813"/>
            <a:ext cx="1146048" cy="1146048"/>
          </a:xfrm>
          <a:prstGeom prst="ellipse">
            <a:avLst/>
          </a:prstGeom>
          <a:solidFill>
            <a:srgbClr val="FEBB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10158" y="4042458"/>
            <a:ext cx="329892" cy="440758"/>
            <a:chOff x="5932488" y="3796093"/>
            <a:chExt cx="193675" cy="258763"/>
          </a:xfrm>
          <a:solidFill>
            <a:schemeClr val="bg1"/>
          </a:solidFill>
        </p:grpSpPr>
        <p:sp>
          <p:nvSpPr>
            <p:cNvPr id="11" name="Freeform 347"/>
            <p:cNvSpPr>
              <a:spLocks noEditPoints="1"/>
            </p:cNvSpPr>
            <p:nvPr/>
          </p:nvSpPr>
          <p:spPr bwMode="auto">
            <a:xfrm>
              <a:off x="5932488" y="3796093"/>
              <a:ext cx="193675" cy="258763"/>
            </a:xfrm>
            <a:custGeom>
              <a:avLst/>
              <a:gdLst>
                <a:gd name="T0" fmla="*/ 191 w 214"/>
                <a:gd name="T1" fmla="*/ 20 h 289"/>
                <a:gd name="T2" fmla="*/ 178 w 214"/>
                <a:gd name="T3" fmla="*/ 20 h 289"/>
                <a:gd name="T4" fmla="*/ 178 w 214"/>
                <a:gd name="T5" fmla="*/ 11 h 289"/>
                <a:gd name="T6" fmla="*/ 167 w 214"/>
                <a:gd name="T7" fmla="*/ 0 h 289"/>
                <a:gd name="T8" fmla="*/ 155 w 214"/>
                <a:gd name="T9" fmla="*/ 11 h 289"/>
                <a:gd name="T10" fmla="*/ 155 w 214"/>
                <a:gd name="T11" fmla="*/ 20 h 289"/>
                <a:gd name="T12" fmla="*/ 118 w 214"/>
                <a:gd name="T13" fmla="*/ 20 h 289"/>
                <a:gd name="T14" fmla="*/ 118 w 214"/>
                <a:gd name="T15" fmla="*/ 11 h 289"/>
                <a:gd name="T16" fmla="*/ 107 w 214"/>
                <a:gd name="T17" fmla="*/ 0 h 289"/>
                <a:gd name="T18" fmla="*/ 96 w 214"/>
                <a:gd name="T19" fmla="*/ 11 h 289"/>
                <a:gd name="T20" fmla="*/ 96 w 214"/>
                <a:gd name="T21" fmla="*/ 20 h 289"/>
                <a:gd name="T22" fmla="*/ 59 w 214"/>
                <a:gd name="T23" fmla="*/ 20 h 289"/>
                <a:gd name="T24" fmla="*/ 59 w 214"/>
                <a:gd name="T25" fmla="*/ 11 h 289"/>
                <a:gd name="T26" fmla="*/ 48 w 214"/>
                <a:gd name="T27" fmla="*/ 0 h 289"/>
                <a:gd name="T28" fmla="*/ 36 w 214"/>
                <a:gd name="T29" fmla="*/ 11 h 289"/>
                <a:gd name="T30" fmla="*/ 36 w 214"/>
                <a:gd name="T31" fmla="*/ 20 h 289"/>
                <a:gd name="T32" fmla="*/ 24 w 214"/>
                <a:gd name="T33" fmla="*/ 20 h 289"/>
                <a:gd name="T34" fmla="*/ 0 w 214"/>
                <a:gd name="T35" fmla="*/ 43 h 289"/>
                <a:gd name="T36" fmla="*/ 0 w 214"/>
                <a:gd name="T37" fmla="*/ 266 h 289"/>
                <a:gd name="T38" fmla="*/ 24 w 214"/>
                <a:gd name="T39" fmla="*/ 289 h 289"/>
                <a:gd name="T40" fmla="*/ 191 w 214"/>
                <a:gd name="T41" fmla="*/ 289 h 289"/>
                <a:gd name="T42" fmla="*/ 214 w 214"/>
                <a:gd name="T43" fmla="*/ 266 h 289"/>
                <a:gd name="T44" fmla="*/ 214 w 214"/>
                <a:gd name="T45" fmla="*/ 43 h 289"/>
                <a:gd name="T46" fmla="*/ 191 w 214"/>
                <a:gd name="T47" fmla="*/ 20 h 289"/>
                <a:gd name="T48" fmla="*/ 191 w 214"/>
                <a:gd name="T49" fmla="*/ 264 h 289"/>
                <a:gd name="T50" fmla="*/ 23 w 214"/>
                <a:gd name="T51" fmla="*/ 264 h 289"/>
                <a:gd name="T52" fmla="*/ 23 w 214"/>
                <a:gd name="T53" fmla="*/ 45 h 289"/>
                <a:gd name="T54" fmla="*/ 36 w 214"/>
                <a:gd name="T55" fmla="*/ 45 h 289"/>
                <a:gd name="T56" fmla="*/ 36 w 214"/>
                <a:gd name="T57" fmla="*/ 52 h 289"/>
                <a:gd name="T58" fmla="*/ 48 w 214"/>
                <a:gd name="T59" fmla="*/ 63 h 289"/>
                <a:gd name="T60" fmla="*/ 59 w 214"/>
                <a:gd name="T61" fmla="*/ 52 h 289"/>
                <a:gd name="T62" fmla="*/ 59 w 214"/>
                <a:gd name="T63" fmla="*/ 45 h 289"/>
                <a:gd name="T64" fmla="*/ 96 w 214"/>
                <a:gd name="T65" fmla="*/ 45 h 289"/>
                <a:gd name="T66" fmla="*/ 96 w 214"/>
                <a:gd name="T67" fmla="*/ 52 h 289"/>
                <a:gd name="T68" fmla="*/ 107 w 214"/>
                <a:gd name="T69" fmla="*/ 63 h 289"/>
                <a:gd name="T70" fmla="*/ 118 w 214"/>
                <a:gd name="T71" fmla="*/ 52 h 289"/>
                <a:gd name="T72" fmla="*/ 118 w 214"/>
                <a:gd name="T73" fmla="*/ 45 h 289"/>
                <a:gd name="T74" fmla="*/ 155 w 214"/>
                <a:gd name="T75" fmla="*/ 45 h 289"/>
                <a:gd name="T76" fmla="*/ 155 w 214"/>
                <a:gd name="T77" fmla="*/ 52 h 289"/>
                <a:gd name="T78" fmla="*/ 167 w 214"/>
                <a:gd name="T79" fmla="*/ 63 h 289"/>
                <a:gd name="T80" fmla="*/ 178 w 214"/>
                <a:gd name="T81" fmla="*/ 52 h 289"/>
                <a:gd name="T82" fmla="*/ 178 w 214"/>
                <a:gd name="T83" fmla="*/ 45 h 289"/>
                <a:gd name="T84" fmla="*/ 191 w 214"/>
                <a:gd name="T85" fmla="*/ 45 h 289"/>
                <a:gd name="T86" fmla="*/ 191 w 214"/>
                <a:gd name="T87" fmla="*/ 264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89">
                  <a:moveTo>
                    <a:pt x="191" y="20"/>
                  </a:moveTo>
                  <a:cubicBezTo>
                    <a:pt x="178" y="20"/>
                    <a:pt x="178" y="20"/>
                    <a:pt x="178" y="20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8" y="5"/>
                    <a:pt x="173" y="0"/>
                    <a:pt x="167" y="0"/>
                  </a:cubicBezTo>
                  <a:cubicBezTo>
                    <a:pt x="160" y="0"/>
                    <a:pt x="155" y="5"/>
                    <a:pt x="155" y="11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8" y="5"/>
                    <a:pt x="113" y="0"/>
                    <a:pt x="107" y="0"/>
                  </a:cubicBezTo>
                  <a:cubicBezTo>
                    <a:pt x="101" y="0"/>
                    <a:pt x="96" y="5"/>
                    <a:pt x="96" y="11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5"/>
                    <a:pt x="54" y="0"/>
                    <a:pt x="48" y="0"/>
                  </a:cubicBezTo>
                  <a:cubicBezTo>
                    <a:pt x="41" y="0"/>
                    <a:pt x="36" y="5"/>
                    <a:pt x="36" y="1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1" y="20"/>
                    <a:pt x="0" y="30"/>
                    <a:pt x="0" y="43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78"/>
                    <a:pt x="11" y="289"/>
                    <a:pt x="24" y="289"/>
                  </a:cubicBezTo>
                  <a:cubicBezTo>
                    <a:pt x="191" y="289"/>
                    <a:pt x="191" y="289"/>
                    <a:pt x="191" y="289"/>
                  </a:cubicBezTo>
                  <a:cubicBezTo>
                    <a:pt x="204" y="289"/>
                    <a:pt x="214" y="278"/>
                    <a:pt x="214" y="266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214" y="30"/>
                    <a:pt x="204" y="20"/>
                    <a:pt x="191" y="20"/>
                  </a:cubicBezTo>
                  <a:close/>
                  <a:moveTo>
                    <a:pt x="191" y="264"/>
                  </a:moveTo>
                  <a:cubicBezTo>
                    <a:pt x="23" y="264"/>
                    <a:pt x="23" y="264"/>
                    <a:pt x="23" y="26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58"/>
                    <a:pt x="41" y="63"/>
                    <a:pt x="48" y="63"/>
                  </a:cubicBezTo>
                  <a:cubicBezTo>
                    <a:pt x="54" y="63"/>
                    <a:pt x="59" y="58"/>
                    <a:pt x="59" y="52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58"/>
                    <a:pt x="101" y="63"/>
                    <a:pt x="107" y="63"/>
                  </a:cubicBezTo>
                  <a:cubicBezTo>
                    <a:pt x="113" y="63"/>
                    <a:pt x="118" y="58"/>
                    <a:pt x="118" y="52"/>
                  </a:cubicBezTo>
                  <a:cubicBezTo>
                    <a:pt x="118" y="45"/>
                    <a:pt x="118" y="45"/>
                    <a:pt x="118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8"/>
                    <a:pt x="160" y="63"/>
                    <a:pt x="167" y="63"/>
                  </a:cubicBezTo>
                  <a:cubicBezTo>
                    <a:pt x="173" y="63"/>
                    <a:pt x="178" y="58"/>
                    <a:pt x="178" y="52"/>
                  </a:cubicBezTo>
                  <a:cubicBezTo>
                    <a:pt x="178" y="45"/>
                    <a:pt x="178" y="45"/>
                    <a:pt x="178" y="45"/>
                  </a:cubicBezTo>
                  <a:cubicBezTo>
                    <a:pt x="191" y="45"/>
                    <a:pt x="191" y="45"/>
                    <a:pt x="191" y="45"/>
                  </a:cubicBezTo>
                  <a:lnTo>
                    <a:pt x="191" y="2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 348"/>
            <p:cNvSpPr>
              <a:spLocks noChangeArrowheads="1"/>
            </p:cNvSpPr>
            <p:nvPr/>
          </p:nvSpPr>
          <p:spPr bwMode="auto">
            <a:xfrm>
              <a:off x="5975351" y="3878643"/>
              <a:ext cx="10795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349"/>
            <p:cNvSpPr>
              <a:spLocks noChangeArrowheads="1"/>
            </p:cNvSpPr>
            <p:nvPr/>
          </p:nvSpPr>
          <p:spPr bwMode="auto">
            <a:xfrm>
              <a:off x="5975351" y="3915155"/>
              <a:ext cx="10795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350"/>
            <p:cNvSpPr>
              <a:spLocks noChangeArrowheads="1"/>
            </p:cNvSpPr>
            <p:nvPr/>
          </p:nvSpPr>
          <p:spPr bwMode="auto">
            <a:xfrm>
              <a:off x="5975351" y="3951668"/>
              <a:ext cx="107950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351"/>
            <p:cNvSpPr>
              <a:spLocks noChangeArrowheads="1"/>
            </p:cNvSpPr>
            <p:nvPr/>
          </p:nvSpPr>
          <p:spPr bwMode="auto">
            <a:xfrm>
              <a:off x="5975351" y="3988180"/>
              <a:ext cx="10795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3458214" y="3689813"/>
            <a:ext cx="1146048" cy="1146048"/>
          </a:xfrm>
          <a:prstGeom prst="ellipse">
            <a:avLst/>
          </a:prstGeom>
          <a:solidFill>
            <a:srgbClr val="FEBB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842587" y="4061982"/>
            <a:ext cx="377301" cy="421234"/>
            <a:chOff x="5915026" y="4313618"/>
            <a:chExt cx="231775" cy="258763"/>
          </a:xfrm>
          <a:solidFill>
            <a:schemeClr val="bg1"/>
          </a:solidFill>
        </p:grpSpPr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6018213" y="4485068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5"/>
            <p:cNvSpPr/>
            <p:nvPr/>
          </p:nvSpPr>
          <p:spPr bwMode="auto">
            <a:xfrm>
              <a:off x="5915026" y="4313618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76"/>
            <p:cNvSpPr/>
            <p:nvPr/>
          </p:nvSpPr>
          <p:spPr bwMode="auto">
            <a:xfrm>
              <a:off x="5938838" y="4400930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5514348" y="3689813"/>
            <a:ext cx="1146048" cy="1146048"/>
          </a:xfrm>
          <a:prstGeom prst="ellipse">
            <a:avLst/>
          </a:prstGeom>
          <a:solidFill>
            <a:srgbClr val="FEBB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Freeform 211"/>
          <p:cNvSpPr>
            <a:spLocks noEditPoints="1"/>
          </p:cNvSpPr>
          <p:nvPr/>
        </p:nvSpPr>
        <p:spPr bwMode="auto">
          <a:xfrm>
            <a:off x="5948340" y="4080077"/>
            <a:ext cx="278063" cy="365518"/>
          </a:xfrm>
          <a:custGeom>
            <a:avLst/>
            <a:gdLst>
              <a:gd name="T0" fmla="*/ 191 w 218"/>
              <a:gd name="T1" fmla="*/ 36 h 288"/>
              <a:gd name="T2" fmla="*/ 157 w 218"/>
              <a:gd name="T3" fmla="*/ 0 h 288"/>
              <a:gd name="T4" fmla="*/ 61 w 218"/>
              <a:gd name="T5" fmla="*/ 0 h 288"/>
              <a:gd name="T6" fmla="*/ 28 w 218"/>
              <a:gd name="T7" fmla="*/ 36 h 288"/>
              <a:gd name="T8" fmla="*/ 0 w 218"/>
              <a:gd name="T9" fmla="*/ 36 h 288"/>
              <a:gd name="T10" fmla="*/ 0 w 218"/>
              <a:gd name="T11" fmla="*/ 288 h 288"/>
              <a:gd name="T12" fmla="*/ 218 w 218"/>
              <a:gd name="T13" fmla="*/ 288 h 288"/>
              <a:gd name="T14" fmla="*/ 218 w 218"/>
              <a:gd name="T15" fmla="*/ 36 h 288"/>
              <a:gd name="T16" fmla="*/ 191 w 218"/>
              <a:gd name="T17" fmla="*/ 36 h 288"/>
              <a:gd name="T18" fmla="*/ 74 w 218"/>
              <a:gd name="T19" fmla="*/ 16 h 288"/>
              <a:gd name="T20" fmla="*/ 142 w 218"/>
              <a:gd name="T21" fmla="*/ 16 h 288"/>
              <a:gd name="T22" fmla="*/ 151 w 218"/>
              <a:gd name="T23" fmla="*/ 24 h 288"/>
              <a:gd name="T24" fmla="*/ 142 w 218"/>
              <a:gd name="T25" fmla="*/ 33 h 288"/>
              <a:gd name="T26" fmla="*/ 74 w 218"/>
              <a:gd name="T27" fmla="*/ 33 h 288"/>
              <a:gd name="T28" fmla="*/ 66 w 218"/>
              <a:gd name="T29" fmla="*/ 24 h 288"/>
              <a:gd name="T30" fmla="*/ 74 w 218"/>
              <a:gd name="T31" fmla="*/ 16 h 288"/>
              <a:gd name="T32" fmla="*/ 171 w 218"/>
              <a:gd name="T33" fmla="*/ 236 h 288"/>
              <a:gd name="T34" fmla="*/ 45 w 218"/>
              <a:gd name="T35" fmla="*/ 236 h 288"/>
              <a:gd name="T36" fmla="*/ 45 w 218"/>
              <a:gd name="T37" fmla="*/ 217 h 288"/>
              <a:gd name="T38" fmla="*/ 171 w 218"/>
              <a:gd name="T39" fmla="*/ 217 h 288"/>
              <a:gd name="T40" fmla="*/ 171 w 218"/>
              <a:gd name="T41" fmla="*/ 236 h 288"/>
              <a:gd name="T42" fmla="*/ 171 w 218"/>
              <a:gd name="T43" fmla="*/ 193 h 288"/>
              <a:gd name="T44" fmla="*/ 45 w 218"/>
              <a:gd name="T45" fmla="*/ 193 h 288"/>
              <a:gd name="T46" fmla="*/ 45 w 218"/>
              <a:gd name="T47" fmla="*/ 174 h 288"/>
              <a:gd name="T48" fmla="*/ 171 w 218"/>
              <a:gd name="T49" fmla="*/ 174 h 288"/>
              <a:gd name="T50" fmla="*/ 171 w 218"/>
              <a:gd name="T51" fmla="*/ 193 h 288"/>
              <a:gd name="T52" fmla="*/ 171 w 218"/>
              <a:gd name="T53" fmla="*/ 150 h 288"/>
              <a:gd name="T54" fmla="*/ 45 w 218"/>
              <a:gd name="T55" fmla="*/ 150 h 288"/>
              <a:gd name="T56" fmla="*/ 45 w 218"/>
              <a:gd name="T57" fmla="*/ 131 h 288"/>
              <a:gd name="T58" fmla="*/ 171 w 218"/>
              <a:gd name="T59" fmla="*/ 131 h 288"/>
              <a:gd name="T60" fmla="*/ 171 w 218"/>
              <a:gd name="T61" fmla="*/ 150 h 288"/>
              <a:gd name="T62" fmla="*/ 171 w 218"/>
              <a:gd name="T63" fmla="*/ 107 h 288"/>
              <a:gd name="T64" fmla="*/ 45 w 218"/>
              <a:gd name="T65" fmla="*/ 107 h 288"/>
              <a:gd name="T66" fmla="*/ 45 w 218"/>
              <a:gd name="T67" fmla="*/ 88 h 288"/>
              <a:gd name="T68" fmla="*/ 171 w 218"/>
              <a:gd name="T69" fmla="*/ 88 h 288"/>
              <a:gd name="T70" fmla="*/ 171 w 218"/>
              <a:gd name="T71" fmla="*/ 10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8" h="288">
                <a:moveTo>
                  <a:pt x="191" y="36"/>
                </a:moveTo>
                <a:cubicBezTo>
                  <a:pt x="183" y="21"/>
                  <a:pt x="169" y="0"/>
                  <a:pt x="157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49" y="0"/>
                  <a:pt x="36" y="19"/>
                  <a:pt x="28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8" y="288"/>
                  <a:pt x="218" y="288"/>
                  <a:pt x="218" y="288"/>
                </a:cubicBezTo>
                <a:cubicBezTo>
                  <a:pt x="218" y="36"/>
                  <a:pt x="218" y="36"/>
                  <a:pt x="218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7" y="16"/>
                  <a:pt x="151" y="20"/>
                  <a:pt x="151" y="24"/>
                </a:cubicBezTo>
                <a:cubicBezTo>
                  <a:pt x="151" y="29"/>
                  <a:pt x="147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70" y="33"/>
                  <a:pt x="66" y="29"/>
                  <a:pt x="66" y="24"/>
                </a:cubicBezTo>
                <a:cubicBezTo>
                  <a:pt x="66" y="20"/>
                  <a:pt x="70" y="16"/>
                  <a:pt x="74" y="16"/>
                </a:cubicBezTo>
                <a:close/>
                <a:moveTo>
                  <a:pt x="171" y="236"/>
                </a:moveTo>
                <a:cubicBezTo>
                  <a:pt x="45" y="236"/>
                  <a:pt x="45" y="236"/>
                  <a:pt x="45" y="236"/>
                </a:cubicBezTo>
                <a:cubicBezTo>
                  <a:pt x="45" y="217"/>
                  <a:pt x="45" y="217"/>
                  <a:pt x="45" y="217"/>
                </a:cubicBezTo>
                <a:cubicBezTo>
                  <a:pt x="171" y="217"/>
                  <a:pt x="171" y="217"/>
                  <a:pt x="171" y="217"/>
                </a:cubicBezTo>
                <a:lnTo>
                  <a:pt x="171" y="236"/>
                </a:lnTo>
                <a:close/>
                <a:moveTo>
                  <a:pt x="171" y="193"/>
                </a:moveTo>
                <a:cubicBezTo>
                  <a:pt x="45" y="193"/>
                  <a:pt x="45" y="193"/>
                  <a:pt x="45" y="193"/>
                </a:cubicBezTo>
                <a:cubicBezTo>
                  <a:pt x="45" y="174"/>
                  <a:pt x="45" y="174"/>
                  <a:pt x="45" y="174"/>
                </a:cubicBezTo>
                <a:cubicBezTo>
                  <a:pt x="171" y="174"/>
                  <a:pt x="171" y="174"/>
                  <a:pt x="171" y="174"/>
                </a:cubicBezTo>
                <a:lnTo>
                  <a:pt x="171" y="193"/>
                </a:lnTo>
                <a:close/>
                <a:moveTo>
                  <a:pt x="171" y="150"/>
                </a:moveTo>
                <a:cubicBezTo>
                  <a:pt x="45" y="150"/>
                  <a:pt x="45" y="150"/>
                  <a:pt x="45" y="150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171" y="131"/>
                  <a:pt x="171" y="131"/>
                  <a:pt x="171" y="131"/>
                </a:cubicBezTo>
                <a:lnTo>
                  <a:pt x="171" y="150"/>
                </a:lnTo>
                <a:close/>
                <a:moveTo>
                  <a:pt x="171" y="107"/>
                </a:moveTo>
                <a:cubicBezTo>
                  <a:pt x="45" y="107"/>
                  <a:pt x="45" y="107"/>
                  <a:pt x="45" y="107"/>
                </a:cubicBezTo>
                <a:cubicBezTo>
                  <a:pt x="45" y="88"/>
                  <a:pt x="45" y="88"/>
                  <a:pt x="45" y="88"/>
                </a:cubicBezTo>
                <a:cubicBezTo>
                  <a:pt x="171" y="88"/>
                  <a:pt x="171" y="88"/>
                  <a:pt x="171" y="88"/>
                </a:cubicBezTo>
                <a:lnTo>
                  <a:pt x="171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570482" y="3689813"/>
            <a:ext cx="1146048" cy="1146048"/>
          </a:xfrm>
          <a:prstGeom prst="ellipse">
            <a:avLst/>
          </a:prstGeom>
          <a:solidFill>
            <a:srgbClr val="FEBB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999263" y="4048514"/>
            <a:ext cx="407039" cy="477320"/>
            <a:chOff x="6435726" y="4313618"/>
            <a:chExt cx="220662" cy="258762"/>
          </a:xfrm>
          <a:solidFill>
            <a:schemeClr val="bg1"/>
          </a:solidFill>
        </p:grpSpPr>
        <p:sp>
          <p:nvSpPr>
            <p:cNvPr id="25" name="Freeform 77"/>
            <p:cNvSpPr/>
            <p:nvPr/>
          </p:nvSpPr>
          <p:spPr bwMode="auto">
            <a:xfrm>
              <a:off x="6478588" y="4313618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78"/>
            <p:cNvSpPr>
              <a:spLocks noChangeArrowheads="1"/>
            </p:cNvSpPr>
            <p:nvPr/>
          </p:nvSpPr>
          <p:spPr bwMode="auto">
            <a:xfrm>
              <a:off x="6435726" y="4315205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9626615" y="3689813"/>
            <a:ext cx="1146048" cy="1146048"/>
          </a:xfrm>
          <a:prstGeom prst="ellipse">
            <a:avLst/>
          </a:prstGeom>
          <a:solidFill>
            <a:srgbClr val="FEBBC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Freeform 154"/>
          <p:cNvSpPr>
            <a:spLocks noEditPoints="1"/>
          </p:cNvSpPr>
          <p:nvPr/>
        </p:nvSpPr>
        <p:spPr bwMode="auto">
          <a:xfrm>
            <a:off x="10032822" y="4024187"/>
            <a:ext cx="360172" cy="477300"/>
          </a:xfrm>
          <a:custGeom>
            <a:avLst/>
            <a:gdLst>
              <a:gd name="T0" fmla="*/ 191 w 217"/>
              <a:gd name="T1" fmla="*/ 36 h 288"/>
              <a:gd name="T2" fmla="*/ 156 w 217"/>
              <a:gd name="T3" fmla="*/ 0 h 288"/>
              <a:gd name="T4" fmla="*/ 60 w 217"/>
              <a:gd name="T5" fmla="*/ 0 h 288"/>
              <a:gd name="T6" fmla="*/ 27 w 217"/>
              <a:gd name="T7" fmla="*/ 36 h 288"/>
              <a:gd name="T8" fmla="*/ 0 w 217"/>
              <a:gd name="T9" fmla="*/ 36 h 288"/>
              <a:gd name="T10" fmla="*/ 0 w 217"/>
              <a:gd name="T11" fmla="*/ 288 h 288"/>
              <a:gd name="T12" fmla="*/ 217 w 217"/>
              <a:gd name="T13" fmla="*/ 288 h 288"/>
              <a:gd name="T14" fmla="*/ 217 w 217"/>
              <a:gd name="T15" fmla="*/ 36 h 288"/>
              <a:gd name="T16" fmla="*/ 191 w 217"/>
              <a:gd name="T17" fmla="*/ 36 h 288"/>
              <a:gd name="T18" fmla="*/ 74 w 217"/>
              <a:gd name="T19" fmla="*/ 16 h 288"/>
              <a:gd name="T20" fmla="*/ 142 w 217"/>
              <a:gd name="T21" fmla="*/ 16 h 288"/>
              <a:gd name="T22" fmla="*/ 150 w 217"/>
              <a:gd name="T23" fmla="*/ 24 h 288"/>
              <a:gd name="T24" fmla="*/ 142 w 217"/>
              <a:gd name="T25" fmla="*/ 33 h 288"/>
              <a:gd name="T26" fmla="*/ 74 w 217"/>
              <a:gd name="T27" fmla="*/ 33 h 288"/>
              <a:gd name="T28" fmla="*/ 65 w 217"/>
              <a:gd name="T29" fmla="*/ 24 h 288"/>
              <a:gd name="T30" fmla="*/ 74 w 217"/>
              <a:gd name="T31" fmla="*/ 16 h 288"/>
              <a:gd name="T32" fmla="*/ 180 w 217"/>
              <a:gd name="T33" fmla="*/ 260 h 288"/>
              <a:gd name="T34" fmla="*/ 36 w 217"/>
              <a:gd name="T35" fmla="*/ 260 h 288"/>
              <a:gd name="T36" fmla="*/ 36 w 217"/>
              <a:gd name="T37" fmla="*/ 67 h 288"/>
              <a:gd name="T38" fmla="*/ 74 w 217"/>
              <a:gd name="T39" fmla="*/ 67 h 288"/>
              <a:gd name="T40" fmla="*/ 70 w 217"/>
              <a:gd name="T41" fmla="*/ 79 h 288"/>
              <a:gd name="T42" fmla="*/ 70 w 217"/>
              <a:gd name="T43" fmla="*/ 80 h 288"/>
              <a:gd name="T44" fmla="*/ 80 w 217"/>
              <a:gd name="T45" fmla="*/ 87 h 288"/>
              <a:gd name="T46" fmla="*/ 138 w 217"/>
              <a:gd name="T47" fmla="*/ 87 h 288"/>
              <a:gd name="T48" fmla="*/ 148 w 217"/>
              <a:gd name="T49" fmla="*/ 80 h 288"/>
              <a:gd name="T50" fmla="*/ 148 w 217"/>
              <a:gd name="T51" fmla="*/ 79 h 288"/>
              <a:gd name="T52" fmla="*/ 144 w 217"/>
              <a:gd name="T53" fmla="*/ 67 h 288"/>
              <a:gd name="T54" fmla="*/ 180 w 217"/>
              <a:gd name="T55" fmla="*/ 67 h 288"/>
              <a:gd name="T56" fmla="*/ 180 w 217"/>
              <a:gd name="T57" fmla="*/ 26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7" h="288">
                <a:moveTo>
                  <a:pt x="191" y="36"/>
                </a:moveTo>
                <a:cubicBezTo>
                  <a:pt x="183" y="21"/>
                  <a:pt x="169" y="0"/>
                  <a:pt x="15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8" y="0"/>
                  <a:pt x="35" y="19"/>
                  <a:pt x="27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88"/>
                  <a:pt x="0" y="288"/>
                  <a:pt x="0" y="288"/>
                </a:cubicBezTo>
                <a:cubicBezTo>
                  <a:pt x="217" y="288"/>
                  <a:pt x="217" y="288"/>
                  <a:pt x="217" y="288"/>
                </a:cubicBezTo>
                <a:cubicBezTo>
                  <a:pt x="217" y="36"/>
                  <a:pt x="217" y="36"/>
                  <a:pt x="217" y="36"/>
                </a:cubicBezTo>
                <a:lnTo>
                  <a:pt x="191" y="36"/>
                </a:lnTo>
                <a:close/>
                <a:moveTo>
                  <a:pt x="74" y="16"/>
                </a:moveTo>
                <a:cubicBezTo>
                  <a:pt x="142" y="16"/>
                  <a:pt x="142" y="16"/>
                  <a:pt x="142" y="16"/>
                </a:cubicBezTo>
                <a:cubicBezTo>
                  <a:pt x="146" y="16"/>
                  <a:pt x="150" y="20"/>
                  <a:pt x="150" y="24"/>
                </a:cubicBezTo>
                <a:cubicBezTo>
                  <a:pt x="150" y="29"/>
                  <a:pt x="146" y="33"/>
                  <a:pt x="142" y="33"/>
                </a:cubicBezTo>
                <a:cubicBezTo>
                  <a:pt x="74" y="33"/>
                  <a:pt x="74" y="33"/>
                  <a:pt x="74" y="33"/>
                </a:cubicBezTo>
                <a:cubicBezTo>
                  <a:pt x="69" y="33"/>
                  <a:pt x="65" y="29"/>
                  <a:pt x="65" y="24"/>
                </a:cubicBezTo>
                <a:cubicBezTo>
                  <a:pt x="65" y="20"/>
                  <a:pt x="69" y="16"/>
                  <a:pt x="74" y="16"/>
                </a:cubicBezTo>
                <a:close/>
                <a:moveTo>
                  <a:pt x="180" y="260"/>
                </a:moveTo>
                <a:cubicBezTo>
                  <a:pt x="36" y="260"/>
                  <a:pt x="36" y="260"/>
                  <a:pt x="36" y="260"/>
                </a:cubicBezTo>
                <a:cubicBezTo>
                  <a:pt x="36" y="67"/>
                  <a:pt x="36" y="67"/>
                  <a:pt x="36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2" y="72"/>
                  <a:pt x="70" y="78"/>
                  <a:pt x="70" y="79"/>
                </a:cubicBezTo>
                <a:cubicBezTo>
                  <a:pt x="70" y="80"/>
                  <a:pt x="70" y="80"/>
                  <a:pt x="70" y="80"/>
                </a:cubicBezTo>
                <a:cubicBezTo>
                  <a:pt x="70" y="84"/>
                  <a:pt x="74" y="87"/>
                  <a:pt x="80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43" y="87"/>
                  <a:pt x="148" y="84"/>
                  <a:pt x="148" y="80"/>
                </a:cubicBezTo>
                <a:cubicBezTo>
                  <a:pt x="148" y="79"/>
                  <a:pt x="148" y="79"/>
                  <a:pt x="148" y="79"/>
                </a:cubicBezTo>
                <a:cubicBezTo>
                  <a:pt x="148" y="78"/>
                  <a:pt x="146" y="72"/>
                  <a:pt x="144" y="67"/>
                </a:cubicBezTo>
                <a:cubicBezTo>
                  <a:pt x="180" y="67"/>
                  <a:pt x="180" y="67"/>
                  <a:pt x="180" y="67"/>
                </a:cubicBezTo>
                <a:lnTo>
                  <a:pt x="180" y="2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858321" y="5484452"/>
            <a:ext cx="8682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请在此处添加文本内容</a:t>
            </a:r>
            <a:endParaRPr lang="en-US" altLang="zh-CN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353653" y="1827134"/>
            <a:ext cx="7484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请在此处添加文本内容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Oval 39"/>
          <p:cNvSpPr/>
          <p:nvPr/>
        </p:nvSpPr>
        <p:spPr>
          <a:xfrm>
            <a:off x="3162300" y="1905000"/>
            <a:ext cx="933450" cy="933450"/>
          </a:xfrm>
          <a:prstGeom prst="ellipse">
            <a:avLst/>
          </a:prstGeom>
          <a:solidFill>
            <a:srgbClr val="F1ECE8"/>
          </a:solidFill>
          <a:ln w="139700" cap="flat" cmpd="sng" algn="ctr">
            <a:solidFill>
              <a:srgbClr val="FEBBC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18CE7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40"/>
          <p:cNvSpPr/>
          <p:nvPr/>
        </p:nvSpPr>
        <p:spPr>
          <a:xfrm>
            <a:off x="6791325" y="2330450"/>
            <a:ext cx="933450" cy="933450"/>
          </a:xfrm>
          <a:prstGeom prst="ellipse">
            <a:avLst/>
          </a:prstGeom>
          <a:solidFill>
            <a:srgbClr val="F1ECE8"/>
          </a:solidFill>
          <a:ln w="139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41"/>
          <p:cNvSpPr/>
          <p:nvPr/>
        </p:nvSpPr>
        <p:spPr>
          <a:xfrm>
            <a:off x="5104992" y="4103103"/>
            <a:ext cx="933450" cy="933450"/>
          </a:xfrm>
          <a:prstGeom prst="ellipse">
            <a:avLst/>
          </a:prstGeom>
          <a:solidFill>
            <a:srgbClr val="F1ECE8"/>
          </a:solidFill>
          <a:ln w="139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42"/>
          <p:cNvSpPr/>
          <p:nvPr/>
        </p:nvSpPr>
        <p:spPr>
          <a:xfrm>
            <a:off x="8512287" y="3687178"/>
            <a:ext cx="933450" cy="933450"/>
          </a:xfrm>
          <a:prstGeom prst="ellipse">
            <a:avLst/>
          </a:prstGeom>
          <a:solidFill>
            <a:srgbClr val="F1ECE8"/>
          </a:solidFill>
          <a:ln w="139700" cap="flat" cmpd="sng" algn="ctr">
            <a:solidFill>
              <a:srgbClr val="FEBBC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Straight Connector 43"/>
          <p:cNvCxnSpPr>
            <a:stCxn id="7" idx="4"/>
          </p:cNvCxnSpPr>
          <p:nvPr/>
        </p:nvCxnSpPr>
        <p:spPr>
          <a:xfrm flipH="1">
            <a:off x="0" y="2838450"/>
            <a:ext cx="3629025" cy="0"/>
          </a:xfrm>
          <a:prstGeom prst="line">
            <a:avLst/>
          </a:prstGeom>
          <a:noFill/>
          <a:ln w="139700" cap="flat" cmpd="sng" algn="ctr">
            <a:solidFill>
              <a:srgbClr val="FEBBC6"/>
            </a:solidFill>
            <a:prstDash val="solid"/>
            <a:miter lim="800000"/>
          </a:ln>
          <a:effectLst/>
        </p:spPr>
      </p:cxnSp>
      <p:cxnSp>
        <p:nvCxnSpPr>
          <p:cNvPr id="13" name="Straight Connector 63"/>
          <p:cNvCxnSpPr/>
          <p:nvPr/>
        </p:nvCxnSpPr>
        <p:spPr>
          <a:xfrm flipH="1">
            <a:off x="0" y="3263900"/>
            <a:ext cx="7258050" cy="0"/>
          </a:xfrm>
          <a:prstGeom prst="line">
            <a:avLst/>
          </a:prstGeom>
          <a:noFill/>
          <a:ln w="139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cxnSp>
      <p:cxnSp>
        <p:nvCxnSpPr>
          <p:cNvPr id="14" name="Straight Connector 64"/>
          <p:cNvCxnSpPr/>
          <p:nvPr/>
        </p:nvCxnSpPr>
        <p:spPr>
          <a:xfrm flipH="1">
            <a:off x="0" y="3687178"/>
            <a:ext cx="8921014" cy="0"/>
          </a:xfrm>
          <a:prstGeom prst="line">
            <a:avLst/>
          </a:prstGeom>
          <a:noFill/>
          <a:ln w="139700" cap="flat" cmpd="sng" algn="ctr">
            <a:solidFill>
              <a:srgbClr val="FEBBC6"/>
            </a:solidFill>
            <a:prstDash val="solid"/>
            <a:miter lim="800000"/>
          </a:ln>
          <a:effectLst/>
        </p:spPr>
      </p:cxnSp>
      <p:cxnSp>
        <p:nvCxnSpPr>
          <p:cNvPr id="15" name="Straight Connector 65"/>
          <p:cNvCxnSpPr>
            <a:stCxn id="9" idx="0"/>
          </p:cNvCxnSpPr>
          <p:nvPr/>
        </p:nvCxnSpPr>
        <p:spPr>
          <a:xfrm flipH="1">
            <a:off x="0" y="4103103"/>
            <a:ext cx="5571717" cy="0"/>
          </a:xfrm>
          <a:prstGeom prst="line">
            <a:avLst/>
          </a:prstGeom>
          <a:noFill/>
          <a:ln w="139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cxnSp>
      <p:sp>
        <p:nvSpPr>
          <p:cNvPr id="16" name="Oval 74"/>
          <p:cNvSpPr/>
          <p:nvPr/>
        </p:nvSpPr>
        <p:spPr>
          <a:xfrm>
            <a:off x="1687359" y="4509306"/>
            <a:ext cx="933450" cy="933450"/>
          </a:xfrm>
          <a:prstGeom prst="ellipse">
            <a:avLst/>
          </a:prstGeom>
          <a:solidFill>
            <a:srgbClr val="F1ECE8"/>
          </a:solidFill>
          <a:ln w="139700" cap="flat" cmpd="sng" algn="ctr">
            <a:solidFill>
              <a:srgbClr val="FEBBC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Straight Connector 75"/>
          <p:cNvCxnSpPr>
            <a:stCxn id="16" idx="0"/>
          </p:cNvCxnSpPr>
          <p:nvPr/>
        </p:nvCxnSpPr>
        <p:spPr>
          <a:xfrm flipH="1">
            <a:off x="0" y="4509306"/>
            <a:ext cx="2154084" cy="0"/>
          </a:xfrm>
          <a:prstGeom prst="line">
            <a:avLst/>
          </a:prstGeom>
          <a:noFill/>
          <a:ln w="139700" cap="flat" cmpd="sng" algn="ctr">
            <a:solidFill>
              <a:srgbClr val="FEBBC6"/>
            </a:solidFill>
            <a:prstDash val="solid"/>
            <a:miter lim="800000"/>
          </a:ln>
          <a:effectLst/>
        </p:spPr>
      </p:cxnSp>
      <p:sp>
        <p:nvSpPr>
          <p:cNvPr id="18" name="TextBox 13"/>
          <p:cNvSpPr txBox="1"/>
          <p:nvPr/>
        </p:nvSpPr>
        <p:spPr>
          <a:xfrm>
            <a:off x="4264625" y="2053522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4359742" y="2320596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929975" y="2478972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025092" y="2746046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9627672" y="383570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9722789" y="4102774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226327" y="4400147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321444" y="4667221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808694" y="4657828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903811" y="4924902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139" y="0"/>
            <a:ext cx="4384040" cy="438404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-136893" y="446916"/>
            <a:ext cx="5454143" cy="4158594"/>
            <a:chOff x="6787269" y="1247628"/>
            <a:chExt cx="5454143" cy="4158594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2592" y="1247628"/>
              <a:ext cx="2148820" cy="98765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8823092" y="1492995"/>
              <a:ext cx="108058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269" y="4098313"/>
              <a:ext cx="2845587" cy="1307909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1721417" y="1984710"/>
            <a:ext cx="10805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华文行楷" panose="02010800040101010101" pitchFamily="2" charset="-122"/>
                <a:ea typeface="华文行楷" panose="02010800040101010101" pitchFamily="2" charset="-122"/>
              </a:rPr>
              <a:t>录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721417" y="519704"/>
            <a:ext cx="10805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latin typeface="华文行楷" panose="02010800040101010101" pitchFamily="2" charset="-122"/>
                <a:ea typeface="华文行楷" panose="02010800040101010101" pitchFamily="2" charset="-122"/>
              </a:rPr>
              <a:t>目</a:t>
            </a:r>
          </a:p>
        </p:txBody>
      </p:sp>
      <p:sp>
        <p:nvSpPr>
          <p:cNvPr id="10" name="文本框 9"/>
          <p:cNvSpPr txBox="1"/>
          <p:nvPr/>
        </p:nvSpPr>
        <p:spPr bwMode="auto">
          <a:xfrm>
            <a:off x="9418193" y="1434572"/>
            <a:ext cx="6184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spc="3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壹，输入您的标题</a:t>
            </a:r>
          </a:p>
        </p:txBody>
      </p:sp>
      <p:sp>
        <p:nvSpPr>
          <p:cNvPr id="16" name="文本框 15"/>
          <p:cNvSpPr txBox="1"/>
          <p:nvPr/>
        </p:nvSpPr>
        <p:spPr bwMode="auto">
          <a:xfrm>
            <a:off x="8286384" y="1434572"/>
            <a:ext cx="6184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spc="3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贰，输入您的标题</a:t>
            </a:r>
          </a:p>
        </p:txBody>
      </p:sp>
      <p:sp>
        <p:nvSpPr>
          <p:cNvPr id="18" name="文本框 17"/>
          <p:cNvSpPr txBox="1"/>
          <p:nvPr/>
        </p:nvSpPr>
        <p:spPr bwMode="auto">
          <a:xfrm>
            <a:off x="7256628" y="1434572"/>
            <a:ext cx="6184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spc="3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叁，输入您的标题</a:t>
            </a:r>
          </a:p>
        </p:txBody>
      </p:sp>
      <p:sp>
        <p:nvSpPr>
          <p:cNvPr id="20" name="文本框 19"/>
          <p:cNvSpPr txBox="1"/>
          <p:nvPr/>
        </p:nvSpPr>
        <p:spPr bwMode="auto">
          <a:xfrm>
            <a:off x="6163844" y="1435742"/>
            <a:ext cx="6184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spc="3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肆，输入您的标题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Shape 917"/>
          <p:cNvSpPr/>
          <p:nvPr/>
        </p:nvSpPr>
        <p:spPr>
          <a:xfrm flipV="1">
            <a:off x="1533525" y="3572038"/>
            <a:ext cx="9166377" cy="220"/>
          </a:xfrm>
          <a:prstGeom prst="line">
            <a:avLst/>
          </a:prstGeom>
          <a:ln w="12700">
            <a:solidFill>
              <a:schemeClr val="tx1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8" name="Shape 918"/>
          <p:cNvSpPr/>
          <p:nvPr/>
        </p:nvSpPr>
        <p:spPr>
          <a:xfrm flipV="1">
            <a:off x="5872014" y="1700560"/>
            <a:ext cx="1" cy="4020976"/>
          </a:xfrm>
          <a:prstGeom prst="line">
            <a:avLst/>
          </a:prstGeom>
          <a:ln w="12700">
            <a:solidFill>
              <a:schemeClr val="tx1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505829" y="2041003"/>
            <a:ext cx="914955" cy="91495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270477" y="2001439"/>
            <a:ext cx="914955" cy="914955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505829" y="4315982"/>
            <a:ext cx="914955" cy="914955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270477" y="4276418"/>
            <a:ext cx="914955" cy="91495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213"/>
          <p:cNvSpPr/>
          <p:nvPr/>
        </p:nvSpPr>
        <p:spPr bwMode="auto">
          <a:xfrm>
            <a:off x="1777447" y="4627829"/>
            <a:ext cx="348568" cy="348568"/>
          </a:xfrm>
          <a:custGeom>
            <a:avLst/>
            <a:gdLst>
              <a:gd name="T0" fmla="*/ 96 w 288"/>
              <a:gd name="T1" fmla="*/ 0 h 288"/>
              <a:gd name="T2" fmla="*/ 144 w 288"/>
              <a:gd name="T3" fmla="*/ 40 h 288"/>
              <a:gd name="T4" fmla="*/ 192 w 288"/>
              <a:gd name="T5" fmla="*/ 0 h 288"/>
              <a:gd name="T6" fmla="*/ 288 w 288"/>
              <a:gd name="T7" fmla="*/ 36 h 288"/>
              <a:gd name="T8" fmla="*/ 288 w 288"/>
              <a:gd name="T9" fmla="*/ 108 h 288"/>
              <a:gd name="T10" fmla="*/ 224 w 288"/>
              <a:gd name="T11" fmla="*/ 90 h 288"/>
              <a:gd name="T12" fmla="*/ 224 w 288"/>
              <a:gd name="T13" fmla="*/ 288 h 288"/>
              <a:gd name="T14" fmla="*/ 64 w 288"/>
              <a:gd name="T15" fmla="*/ 288 h 288"/>
              <a:gd name="T16" fmla="*/ 64 w 288"/>
              <a:gd name="T17" fmla="*/ 90 h 288"/>
              <a:gd name="T18" fmla="*/ 0 w 288"/>
              <a:gd name="T19" fmla="*/ 108 h 288"/>
              <a:gd name="T20" fmla="*/ 0 w 288"/>
              <a:gd name="T21" fmla="*/ 36 h 288"/>
              <a:gd name="T22" fmla="*/ 96 w 288"/>
              <a:gd name="T2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8" h="288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251"/>
          <p:cNvSpPr>
            <a:spLocks noEditPoints="1"/>
          </p:cNvSpPr>
          <p:nvPr/>
        </p:nvSpPr>
        <p:spPr bwMode="auto">
          <a:xfrm>
            <a:off x="6545116" y="2285464"/>
            <a:ext cx="365676" cy="342152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367"/>
          <p:cNvSpPr>
            <a:spLocks noEditPoints="1"/>
          </p:cNvSpPr>
          <p:nvPr/>
        </p:nvSpPr>
        <p:spPr bwMode="auto">
          <a:xfrm>
            <a:off x="6595681" y="4542332"/>
            <a:ext cx="327184" cy="348569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74240" y="2321221"/>
            <a:ext cx="346429" cy="346430"/>
            <a:chOff x="817563" y="4075113"/>
            <a:chExt cx="257175" cy="257176"/>
          </a:xfrm>
          <a:solidFill>
            <a:schemeClr val="bg1"/>
          </a:solidFill>
        </p:grpSpPr>
        <p:sp>
          <p:nvSpPr>
            <p:cNvPr id="18" name="Freeform 408"/>
            <p:cNvSpPr/>
            <p:nvPr/>
          </p:nvSpPr>
          <p:spPr bwMode="auto">
            <a:xfrm>
              <a:off x="942975" y="4075113"/>
              <a:ext cx="131763" cy="249238"/>
            </a:xfrm>
            <a:custGeom>
              <a:avLst/>
              <a:gdLst>
                <a:gd name="T0" fmla="*/ 0 w 83"/>
                <a:gd name="T1" fmla="*/ 86 h 157"/>
                <a:gd name="T2" fmla="*/ 21 w 83"/>
                <a:gd name="T3" fmla="*/ 157 h 157"/>
                <a:gd name="T4" fmla="*/ 83 w 83"/>
                <a:gd name="T5" fmla="*/ 0 h 157"/>
                <a:gd name="T6" fmla="*/ 0 w 83"/>
                <a:gd name="T7" fmla="*/ 8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57">
                  <a:moveTo>
                    <a:pt x="0" y="86"/>
                  </a:moveTo>
                  <a:lnTo>
                    <a:pt x="21" y="157"/>
                  </a:lnTo>
                  <a:lnTo>
                    <a:pt x="83" y="0"/>
                  </a:lnTo>
                  <a:lnTo>
                    <a:pt x="0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409"/>
            <p:cNvSpPr/>
            <p:nvPr/>
          </p:nvSpPr>
          <p:spPr bwMode="auto">
            <a:xfrm>
              <a:off x="896938" y="4222751"/>
              <a:ext cx="69850" cy="109538"/>
            </a:xfrm>
            <a:custGeom>
              <a:avLst/>
              <a:gdLst>
                <a:gd name="T0" fmla="*/ 0 w 44"/>
                <a:gd name="T1" fmla="*/ 23 h 69"/>
                <a:gd name="T2" fmla="*/ 15 w 44"/>
                <a:gd name="T3" fmla="*/ 69 h 69"/>
                <a:gd name="T4" fmla="*/ 44 w 44"/>
                <a:gd name="T5" fmla="*/ 69 h 69"/>
                <a:gd name="T6" fmla="*/ 23 w 44"/>
                <a:gd name="T7" fmla="*/ 0 h 69"/>
                <a:gd name="T8" fmla="*/ 0 w 44"/>
                <a:gd name="T9" fmla="*/ 2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69">
                  <a:moveTo>
                    <a:pt x="0" y="23"/>
                  </a:moveTo>
                  <a:lnTo>
                    <a:pt x="15" y="69"/>
                  </a:lnTo>
                  <a:lnTo>
                    <a:pt x="44" y="69"/>
                  </a:lnTo>
                  <a:lnTo>
                    <a:pt x="23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410"/>
            <p:cNvSpPr/>
            <p:nvPr/>
          </p:nvSpPr>
          <p:spPr bwMode="auto">
            <a:xfrm>
              <a:off x="825500" y="4075113"/>
              <a:ext cx="247650" cy="131763"/>
            </a:xfrm>
            <a:custGeom>
              <a:avLst/>
              <a:gdLst>
                <a:gd name="T0" fmla="*/ 156 w 156"/>
                <a:gd name="T1" fmla="*/ 0 h 83"/>
                <a:gd name="T2" fmla="*/ 0 w 156"/>
                <a:gd name="T3" fmla="*/ 62 h 83"/>
                <a:gd name="T4" fmla="*/ 71 w 156"/>
                <a:gd name="T5" fmla="*/ 83 h 83"/>
                <a:gd name="T6" fmla="*/ 156 w 156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83">
                  <a:moveTo>
                    <a:pt x="156" y="0"/>
                  </a:moveTo>
                  <a:lnTo>
                    <a:pt x="0" y="62"/>
                  </a:lnTo>
                  <a:lnTo>
                    <a:pt x="71" y="83"/>
                  </a:lnTo>
                  <a:lnTo>
                    <a:pt x="1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411"/>
            <p:cNvSpPr/>
            <p:nvPr/>
          </p:nvSpPr>
          <p:spPr bwMode="auto">
            <a:xfrm>
              <a:off x="817563" y="4183063"/>
              <a:ext cx="109538" cy="69850"/>
            </a:xfrm>
            <a:custGeom>
              <a:avLst/>
              <a:gdLst>
                <a:gd name="T0" fmla="*/ 69 w 69"/>
                <a:gd name="T1" fmla="*/ 21 h 44"/>
                <a:gd name="T2" fmla="*/ 0 w 69"/>
                <a:gd name="T3" fmla="*/ 0 h 44"/>
                <a:gd name="T4" fmla="*/ 0 w 69"/>
                <a:gd name="T5" fmla="*/ 29 h 44"/>
                <a:gd name="T6" fmla="*/ 46 w 69"/>
                <a:gd name="T7" fmla="*/ 44 h 44"/>
                <a:gd name="T8" fmla="*/ 69 w 69"/>
                <a:gd name="T9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44">
                  <a:moveTo>
                    <a:pt x="69" y="21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46" y="44"/>
                  </a:lnTo>
                  <a:lnTo>
                    <a:pt x="69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412"/>
            <p:cNvSpPr/>
            <p:nvPr/>
          </p:nvSpPr>
          <p:spPr bwMode="auto">
            <a:xfrm>
              <a:off x="868363" y="4265613"/>
              <a:ext cx="23813" cy="38100"/>
            </a:xfrm>
            <a:custGeom>
              <a:avLst/>
              <a:gdLst>
                <a:gd name="T0" fmla="*/ 0 w 15"/>
                <a:gd name="T1" fmla="*/ 11 h 24"/>
                <a:gd name="T2" fmla="*/ 2 w 15"/>
                <a:gd name="T3" fmla="*/ 24 h 24"/>
                <a:gd name="T4" fmla="*/ 15 w 15"/>
                <a:gd name="T5" fmla="*/ 11 h 24"/>
                <a:gd name="T6" fmla="*/ 11 w 15"/>
                <a:gd name="T7" fmla="*/ 0 h 24"/>
                <a:gd name="T8" fmla="*/ 0 w 15"/>
                <a:gd name="T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4">
                  <a:moveTo>
                    <a:pt x="0" y="11"/>
                  </a:moveTo>
                  <a:lnTo>
                    <a:pt x="2" y="24"/>
                  </a:lnTo>
                  <a:lnTo>
                    <a:pt x="15" y="11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2629819" y="2259692"/>
            <a:ext cx="284373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2629819" y="187832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21414" y="2259692"/>
            <a:ext cx="284373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7421414" y="187832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29819" y="4390727"/>
            <a:ext cx="284373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629819" y="4009363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421414" y="4390727"/>
            <a:ext cx="284373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7421414" y="4009363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79" y="0"/>
            <a:ext cx="6365452" cy="63654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4" y="4188399"/>
            <a:ext cx="2746482" cy="11874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47" y="1558399"/>
            <a:ext cx="3756836" cy="16243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049339">
            <a:off x="7365434" y="-277796"/>
            <a:ext cx="4901609" cy="476138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205049" y="1364590"/>
            <a:ext cx="1069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您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的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标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5"/>
          <p:cNvSpPr/>
          <p:nvPr/>
        </p:nvSpPr>
        <p:spPr>
          <a:xfrm flipV="1">
            <a:off x="0" y="3093812"/>
            <a:ext cx="12168188" cy="37800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rcRect l="15165" r="7272" b="1972"/>
          <a:stretch>
            <a:fillRect/>
          </a:stretch>
        </p:blipFill>
        <p:spPr>
          <a:xfrm>
            <a:off x="4025837" y="2404853"/>
            <a:ext cx="1520420" cy="1570332"/>
          </a:xfrm>
          <a:custGeom>
            <a:avLst/>
            <a:gdLst>
              <a:gd name="connsiteX0" fmla="*/ 725667 w 1451334"/>
              <a:gd name="connsiteY0" fmla="*/ 0 h 1498978"/>
              <a:gd name="connsiteX1" fmla="*/ 1451334 w 1451334"/>
              <a:gd name="connsiteY1" fmla="*/ 749489 h 1498978"/>
              <a:gd name="connsiteX2" fmla="*/ 725667 w 1451334"/>
              <a:gd name="connsiteY2" fmla="*/ 1498978 h 1498978"/>
              <a:gd name="connsiteX3" fmla="*/ 0 w 1451334"/>
              <a:gd name="connsiteY3" fmla="*/ 749489 h 1498978"/>
              <a:gd name="connsiteX4" fmla="*/ 725667 w 1451334"/>
              <a:gd name="connsiteY4" fmla="*/ 0 h 149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334" h="1498978">
                <a:moveTo>
                  <a:pt x="725667" y="0"/>
                </a:moveTo>
                <a:cubicBezTo>
                  <a:pt x="1126442" y="0"/>
                  <a:pt x="1451334" y="335558"/>
                  <a:pt x="1451334" y="749489"/>
                </a:cubicBezTo>
                <a:cubicBezTo>
                  <a:pt x="1451334" y="1163420"/>
                  <a:pt x="1126442" y="1498978"/>
                  <a:pt x="725667" y="1498978"/>
                </a:cubicBezTo>
                <a:cubicBezTo>
                  <a:pt x="324892" y="1498978"/>
                  <a:pt x="0" y="1163420"/>
                  <a:pt x="0" y="749489"/>
                </a:cubicBezTo>
                <a:cubicBezTo>
                  <a:pt x="0" y="335558"/>
                  <a:pt x="324892" y="0"/>
                  <a:pt x="725667" y="0"/>
                </a:cubicBezTo>
                <a:close/>
              </a:path>
            </a:pathLst>
          </a:cu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/>
          <a:srcRect l="15165" r="7272" b="1972"/>
          <a:stretch>
            <a:fillRect/>
          </a:stretch>
        </p:blipFill>
        <p:spPr>
          <a:xfrm>
            <a:off x="9181789" y="2396294"/>
            <a:ext cx="1520420" cy="1570332"/>
          </a:xfrm>
          <a:custGeom>
            <a:avLst/>
            <a:gdLst>
              <a:gd name="connsiteX0" fmla="*/ 725667 w 1451334"/>
              <a:gd name="connsiteY0" fmla="*/ 0 h 1498978"/>
              <a:gd name="connsiteX1" fmla="*/ 1451334 w 1451334"/>
              <a:gd name="connsiteY1" fmla="*/ 749489 h 1498978"/>
              <a:gd name="connsiteX2" fmla="*/ 725667 w 1451334"/>
              <a:gd name="connsiteY2" fmla="*/ 1498978 h 1498978"/>
              <a:gd name="connsiteX3" fmla="*/ 0 w 1451334"/>
              <a:gd name="connsiteY3" fmla="*/ 749489 h 1498978"/>
              <a:gd name="connsiteX4" fmla="*/ 725667 w 1451334"/>
              <a:gd name="connsiteY4" fmla="*/ 0 h 149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1334" h="1498978">
                <a:moveTo>
                  <a:pt x="725667" y="0"/>
                </a:moveTo>
                <a:cubicBezTo>
                  <a:pt x="1126442" y="0"/>
                  <a:pt x="1451334" y="335558"/>
                  <a:pt x="1451334" y="749489"/>
                </a:cubicBezTo>
                <a:cubicBezTo>
                  <a:pt x="1451334" y="1163420"/>
                  <a:pt x="1126442" y="1498978"/>
                  <a:pt x="725667" y="1498978"/>
                </a:cubicBezTo>
                <a:cubicBezTo>
                  <a:pt x="324892" y="1498978"/>
                  <a:pt x="0" y="1163420"/>
                  <a:pt x="0" y="749489"/>
                </a:cubicBezTo>
                <a:cubicBezTo>
                  <a:pt x="0" y="335558"/>
                  <a:pt x="324892" y="0"/>
                  <a:pt x="725667" y="0"/>
                </a:cubicBez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rcRect l="27359" t="1473" r="1870" b="763"/>
          <a:stretch>
            <a:fillRect/>
          </a:stretch>
        </p:blipFill>
        <p:spPr>
          <a:xfrm>
            <a:off x="6538125" y="2404853"/>
            <a:ext cx="1521672" cy="1531802"/>
          </a:xfrm>
          <a:custGeom>
            <a:avLst/>
            <a:gdLst>
              <a:gd name="connsiteX0" fmla="*/ 760836 w 1521672"/>
              <a:gd name="connsiteY0" fmla="*/ 0 h 1531802"/>
              <a:gd name="connsiteX1" fmla="*/ 1521672 w 1521672"/>
              <a:gd name="connsiteY1" fmla="*/ 765901 h 1531802"/>
              <a:gd name="connsiteX2" fmla="*/ 760836 w 1521672"/>
              <a:gd name="connsiteY2" fmla="*/ 1531802 h 1531802"/>
              <a:gd name="connsiteX3" fmla="*/ 0 w 1521672"/>
              <a:gd name="connsiteY3" fmla="*/ 765901 h 1531802"/>
              <a:gd name="connsiteX4" fmla="*/ 760836 w 1521672"/>
              <a:gd name="connsiteY4" fmla="*/ 0 h 153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672" h="1531802">
                <a:moveTo>
                  <a:pt x="760836" y="0"/>
                </a:moveTo>
                <a:cubicBezTo>
                  <a:pt x="1181034" y="0"/>
                  <a:pt x="1521672" y="342906"/>
                  <a:pt x="1521672" y="765901"/>
                </a:cubicBezTo>
                <a:cubicBezTo>
                  <a:pt x="1521672" y="1188896"/>
                  <a:pt x="1181034" y="1531802"/>
                  <a:pt x="760836" y="1531802"/>
                </a:cubicBezTo>
                <a:cubicBezTo>
                  <a:pt x="340638" y="1531802"/>
                  <a:pt x="0" y="1188896"/>
                  <a:pt x="0" y="765901"/>
                </a:cubicBezTo>
                <a:cubicBezTo>
                  <a:pt x="0" y="342906"/>
                  <a:pt x="340638" y="0"/>
                  <a:pt x="760836" y="0"/>
                </a:cubicBez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rcRect l="27359" t="1473" r="1870" b="763"/>
          <a:stretch>
            <a:fillRect/>
          </a:stretch>
        </p:blipFill>
        <p:spPr>
          <a:xfrm>
            <a:off x="1365458" y="2410247"/>
            <a:ext cx="1521672" cy="1531802"/>
          </a:xfrm>
          <a:custGeom>
            <a:avLst/>
            <a:gdLst>
              <a:gd name="connsiteX0" fmla="*/ 760836 w 1521672"/>
              <a:gd name="connsiteY0" fmla="*/ 0 h 1531802"/>
              <a:gd name="connsiteX1" fmla="*/ 1521672 w 1521672"/>
              <a:gd name="connsiteY1" fmla="*/ 765901 h 1531802"/>
              <a:gd name="connsiteX2" fmla="*/ 760836 w 1521672"/>
              <a:gd name="connsiteY2" fmla="*/ 1531802 h 1531802"/>
              <a:gd name="connsiteX3" fmla="*/ 0 w 1521672"/>
              <a:gd name="connsiteY3" fmla="*/ 765901 h 1531802"/>
              <a:gd name="connsiteX4" fmla="*/ 760836 w 1521672"/>
              <a:gd name="connsiteY4" fmla="*/ 0 h 153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672" h="1531802">
                <a:moveTo>
                  <a:pt x="760836" y="0"/>
                </a:moveTo>
                <a:cubicBezTo>
                  <a:pt x="1181034" y="0"/>
                  <a:pt x="1521672" y="342906"/>
                  <a:pt x="1521672" y="765901"/>
                </a:cubicBezTo>
                <a:cubicBezTo>
                  <a:pt x="1521672" y="1188896"/>
                  <a:pt x="1181034" y="1531802"/>
                  <a:pt x="760836" y="1531802"/>
                </a:cubicBezTo>
                <a:cubicBezTo>
                  <a:pt x="340638" y="1531802"/>
                  <a:pt x="0" y="1188896"/>
                  <a:pt x="0" y="765901"/>
                </a:cubicBezTo>
                <a:cubicBezTo>
                  <a:pt x="0" y="342906"/>
                  <a:pt x="340638" y="0"/>
                  <a:pt x="760836" y="0"/>
                </a:cubicBezTo>
                <a:close/>
              </a:path>
            </a:pathLst>
          </a:cu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8" name="Oval 42"/>
          <p:cNvSpPr/>
          <p:nvPr/>
        </p:nvSpPr>
        <p:spPr>
          <a:xfrm>
            <a:off x="1263529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58"/>
          <p:cNvSpPr/>
          <p:nvPr/>
        </p:nvSpPr>
        <p:spPr>
          <a:xfrm>
            <a:off x="3927633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60"/>
          <p:cNvSpPr/>
          <p:nvPr/>
        </p:nvSpPr>
        <p:spPr>
          <a:xfrm>
            <a:off x="6419137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63"/>
          <p:cNvSpPr/>
          <p:nvPr/>
        </p:nvSpPr>
        <p:spPr>
          <a:xfrm>
            <a:off x="9062801" y="2301892"/>
            <a:ext cx="1725530" cy="1725530"/>
          </a:xfrm>
          <a:prstGeom prst="ellipse">
            <a:avLst/>
          </a:prstGeom>
          <a:noFill/>
          <a:ln w="9525" cap="flat" cmpd="sng" algn="ctr">
            <a:solidFill>
              <a:srgbClr val="ADBACA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321246" y="4454259"/>
            <a:ext cx="1472754" cy="902843"/>
            <a:chOff x="2078788" y="4527104"/>
            <a:chExt cx="1472754" cy="845151"/>
          </a:xfrm>
        </p:grpSpPr>
        <p:sp>
          <p:nvSpPr>
            <p:cNvPr id="18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49670" y="4454259"/>
            <a:ext cx="1472754" cy="902843"/>
            <a:chOff x="2078788" y="4527104"/>
            <a:chExt cx="1472754" cy="845151"/>
          </a:xfrm>
        </p:grpSpPr>
        <p:sp>
          <p:nvSpPr>
            <p:cNvPr id="21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52924" y="4454259"/>
            <a:ext cx="1472754" cy="902843"/>
            <a:chOff x="2078788" y="4527104"/>
            <a:chExt cx="1472754" cy="845151"/>
          </a:xfrm>
        </p:grpSpPr>
        <p:sp>
          <p:nvSpPr>
            <p:cNvPr id="24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242786" y="4454259"/>
            <a:ext cx="1472754" cy="902843"/>
            <a:chOff x="2078788" y="4527104"/>
            <a:chExt cx="1472754" cy="845151"/>
          </a:xfrm>
        </p:grpSpPr>
        <p:sp>
          <p:nvSpPr>
            <p:cNvPr id="27" name="TextBox 13"/>
            <p:cNvSpPr txBox="1"/>
            <p:nvPr/>
          </p:nvSpPr>
          <p:spPr>
            <a:xfrm>
              <a:off x="2395392" y="4527104"/>
              <a:ext cx="839546" cy="2304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2078788" y="4853658"/>
              <a:ext cx="1472754" cy="51859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Rounded Rectangle 5"/>
          <p:cNvSpPr/>
          <p:nvPr/>
        </p:nvSpPr>
        <p:spPr>
          <a:xfrm>
            <a:off x="1270768" y="2242771"/>
            <a:ext cx="1105742" cy="110574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ounded Rectangle 11"/>
          <p:cNvSpPr/>
          <p:nvPr/>
        </p:nvSpPr>
        <p:spPr>
          <a:xfrm>
            <a:off x="4611448" y="2242771"/>
            <a:ext cx="1105742" cy="1105742"/>
          </a:xfrm>
          <a:prstGeom prst="round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ounded Rectangle 13"/>
          <p:cNvSpPr/>
          <p:nvPr/>
        </p:nvSpPr>
        <p:spPr>
          <a:xfrm>
            <a:off x="8005741" y="2242771"/>
            <a:ext cx="1105742" cy="110574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ounded Rectangle 15"/>
          <p:cNvSpPr/>
          <p:nvPr/>
        </p:nvSpPr>
        <p:spPr>
          <a:xfrm>
            <a:off x="1270768" y="4022119"/>
            <a:ext cx="1105742" cy="1105742"/>
          </a:xfrm>
          <a:prstGeom prst="round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ounded Rectangle 17"/>
          <p:cNvSpPr/>
          <p:nvPr/>
        </p:nvSpPr>
        <p:spPr>
          <a:xfrm>
            <a:off x="4611448" y="4022119"/>
            <a:ext cx="1105742" cy="110574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ounded Rectangle 19"/>
          <p:cNvSpPr/>
          <p:nvPr/>
        </p:nvSpPr>
        <p:spPr>
          <a:xfrm>
            <a:off x="8005741" y="4022119"/>
            <a:ext cx="1105742" cy="1105742"/>
          </a:xfrm>
          <a:prstGeom prst="round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44"/>
          <p:cNvSpPr>
            <a:spLocks noEditPoints="1"/>
          </p:cNvSpPr>
          <p:nvPr/>
        </p:nvSpPr>
        <p:spPr bwMode="auto">
          <a:xfrm>
            <a:off x="8293573" y="2533896"/>
            <a:ext cx="530078" cy="523493"/>
          </a:xfrm>
          <a:custGeom>
            <a:avLst/>
            <a:gdLst>
              <a:gd name="T0" fmla="*/ 114 w 121"/>
              <a:gd name="T1" fmla="*/ 89 h 119"/>
              <a:gd name="T2" fmla="*/ 88 w 121"/>
              <a:gd name="T3" fmla="*/ 62 h 119"/>
              <a:gd name="T4" fmla="*/ 71 w 121"/>
              <a:gd name="T5" fmla="*/ 58 h 119"/>
              <a:gd name="T6" fmla="*/ 61 w 121"/>
              <a:gd name="T7" fmla="*/ 48 h 119"/>
              <a:gd name="T8" fmla="*/ 56 w 121"/>
              <a:gd name="T9" fmla="*/ 33 h 119"/>
              <a:gd name="T10" fmla="*/ 30 w 121"/>
              <a:gd name="T11" fmla="*/ 6 h 119"/>
              <a:gd name="T12" fmla="*/ 7 w 121"/>
              <a:gd name="T13" fmla="*/ 6 h 119"/>
              <a:gd name="T14" fmla="*/ 7 w 121"/>
              <a:gd name="T15" fmla="*/ 29 h 119"/>
              <a:gd name="T16" fmla="*/ 33 w 121"/>
              <a:gd name="T17" fmla="*/ 56 h 119"/>
              <a:gd name="T18" fmla="*/ 51 w 121"/>
              <a:gd name="T19" fmla="*/ 60 h 119"/>
              <a:gd name="T20" fmla="*/ 60 w 121"/>
              <a:gd name="T21" fmla="*/ 70 h 119"/>
              <a:gd name="T22" fmla="*/ 65 w 121"/>
              <a:gd name="T23" fmla="*/ 85 h 119"/>
              <a:gd name="T24" fmla="*/ 91 w 121"/>
              <a:gd name="T25" fmla="*/ 112 h 119"/>
              <a:gd name="T26" fmla="*/ 114 w 121"/>
              <a:gd name="T27" fmla="*/ 112 h 119"/>
              <a:gd name="T28" fmla="*/ 114 w 121"/>
              <a:gd name="T29" fmla="*/ 89 h 119"/>
              <a:gd name="T30" fmla="*/ 36 w 121"/>
              <a:gd name="T31" fmla="*/ 51 h 119"/>
              <a:gd name="T32" fmla="*/ 12 w 121"/>
              <a:gd name="T33" fmla="*/ 27 h 119"/>
              <a:gd name="T34" fmla="*/ 11 w 121"/>
              <a:gd name="T35" fmla="*/ 11 h 119"/>
              <a:gd name="T36" fmla="*/ 27 w 121"/>
              <a:gd name="T37" fmla="*/ 12 h 119"/>
              <a:gd name="T38" fmla="*/ 51 w 121"/>
              <a:gd name="T39" fmla="*/ 36 h 119"/>
              <a:gd name="T40" fmla="*/ 54 w 121"/>
              <a:gd name="T41" fmla="*/ 42 h 119"/>
              <a:gd name="T42" fmla="*/ 43 w 121"/>
              <a:gd name="T43" fmla="*/ 42 h 119"/>
              <a:gd name="T44" fmla="*/ 43 w 121"/>
              <a:gd name="T45" fmla="*/ 53 h 119"/>
              <a:gd name="T46" fmla="*/ 45 w 121"/>
              <a:gd name="T47" fmla="*/ 54 h 119"/>
              <a:gd name="T48" fmla="*/ 36 w 121"/>
              <a:gd name="T49" fmla="*/ 51 h 119"/>
              <a:gd name="T50" fmla="*/ 110 w 121"/>
              <a:gd name="T51" fmla="*/ 107 h 119"/>
              <a:gd name="T52" fmla="*/ 94 w 121"/>
              <a:gd name="T53" fmla="*/ 107 h 119"/>
              <a:gd name="T54" fmla="*/ 70 w 121"/>
              <a:gd name="T55" fmla="*/ 83 h 119"/>
              <a:gd name="T56" fmla="*/ 67 w 121"/>
              <a:gd name="T57" fmla="*/ 76 h 119"/>
              <a:gd name="T58" fmla="*/ 71 w 121"/>
              <a:gd name="T59" fmla="*/ 80 h 119"/>
              <a:gd name="T60" fmla="*/ 82 w 121"/>
              <a:gd name="T61" fmla="*/ 80 h 119"/>
              <a:gd name="T62" fmla="*/ 82 w 121"/>
              <a:gd name="T63" fmla="*/ 69 h 119"/>
              <a:gd name="T64" fmla="*/ 77 w 121"/>
              <a:gd name="T65" fmla="*/ 64 h 119"/>
              <a:gd name="T66" fmla="*/ 85 w 121"/>
              <a:gd name="T67" fmla="*/ 68 h 119"/>
              <a:gd name="T68" fmla="*/ 109 w 121"/>
              <a:gd name="T69" fmla="*/ 92 h 119"/>
              <a:gd name="T70" fmla="*/ 110 w 121"/>
              <a:gd name="T71" fmla="*/ 107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1" h="119">
                <a:moveTo>
                  <a:pt x="114" y="89"/>
                </a:moveTo>
                <a:cubicBezTo>
                  <a:pt x="88" y="62"/>
                  <a:pt x="88" y="62"/>
                  <a:pt x="88" y="62"/>
                </a:cubicBezTo>
                <a:cubicBezTo>
                  <a:pt x="83" y="58"/>
                  <a:pt x="77" y="57"/>
                  <a:pt x="71" y="58"/>
                </a:cubicBezTo>
                <a:cubicBezTo>
                  <a:pt x="61" y="48"/>
                  <a:pt x="61" y="48"/>
                  <a:pt x="61" y="48"/>
                </a:cubicBezTo>
                <a:cubicBezTo>
                  <a:pt x="62" y="43"/>
                  <a:pt x="61" y="37"/>
                  <a:pt x="56" y="33"/>
                </a:cubicBezTo>
                <a:cubicBezTo>
                  <a:pt x="30" y="6"/>
                  <a:pt x="30" y="6"/>
                  <a:pt x="30" y="6"/>
                </a:cubicBezTo>
                <a:cubicBezTo>
                  <a:pt x="23" y="0"/>
                  <a:pt x="13" y="0"/>
                  <a:pt x="7" y="6"/>
                </a:cubicBezTo>
                <a:cubicBezTo>
                  <a:pt x="0" y="13"/>
                  <a:pt x="0" y="23"/>
                  <a:pt x="7" y="29"/>
                </a:cubicBezTo>
                <a:cubicBezTo>
                  <a:pt x="33" y="56"/>
                  <a:pt x="33" y="56"/>
                  <a:pt x="33" y="56"/>
                </a:cubicBezTo>
                <a:cubicBezTo>
                  <a:pt x="38" y="61"/>
                  <a:pt x="45" y="62"/>
                  <a:pt x="51" y="60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75"/>
                  <a:pt x="60" y="81"/>
                  <a:pt x="65" y="85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98" y="119"/>
                  <a:pt x="108" y="119"/>
                  <a:pt x="114" y="112"/>
                </a:cubicBezTo>
                <a:cubicBezTo>
                  <a:pt x="121" y="106"/>
                  <a:pt x="121" y="95"/>
                  <a:pt x="114" y="89"/>
                </a:cubicBezTo>
                <a:close/>
                <a:moveTo>
                  <a:pt x="36" y="51"/>
                </a:moveTo>
                <a:cubicBezTo>
                  <a:pt x="12" y="27"/>
                  <a:pt x="12" y="27"/>
                  <a:pt x="12" y="27"/>
                </a:cubicBezTo>
                <a:cubicBezTo>
                  <a:pt x="7" y="22"/>
                  <a:pt x="7" y="15"/>
                  <a:pt x="11" y="11"/>
                </a:cubicBezTo>
                <a:cubicBezTo>
                  <a:pt x="16" y="7"/>
                  <a:pt x="23" y="7"/>
                  <a:pt x="27" y="12"/>
                </a:cubicBezTo>
                <a:cubicBezTo>
                  <a:pt x="51" y="36"/>
                  <a:pt x="51" y="36"/>
                  <a:pt x="51" y="36"/>
                </a:cubicBezTo>
                <a:cubicBezTo>
                  <a:pt x="53" y="37"/>
                  <a:pt x="54" y="40"/>
                  <a:pt x="54" y="42"/>
                </a:cubicBezTo>
                <a:cubicBezTo>
                  <a:pt x="51" y="39"/>
                  <a:pt x="46" y="39"/>
                  <a:pt x="43" y="42"/>
                </a:cubicBezTo>
                <a:cubicBezTo>
                  <a:pt x="40" y="45"/>
                  <a:pt x="40" y="50"/>
                  <a:pt x="43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2" y="54"/>
                  <a:pt x="38" y="53"/>
                  <a:pt x="36" y="51"/>
                </a:cubicBezTo>
                <a:close/>
                <a:moveTo>
                  <a:pt x="110" y="107"/>
                </a:moveTo>
                <a:cubicBezTo>
                  <a:pt x="105" y="111"/>
                  <a:pt x="98" y="111"/>
                  <a:pt x="94" y="107"/>
                </a:cubicBezTo>
                <a:cubicBezTo>
                  <a:pt x="70" y="83"/>
                  <a:pt x="70" y="83"/>
                  <a:pt x="70" y="83"/>
                </a:cubicBezTo>
                <a:cubicBezTo>
                  <a:pt x="68" y="81"/>
                  <a:pt x="67" y="78"/>
                  <a:pt x="67" y="76"/>
                </a:cubicBezTo>
                <a:cubicBezTo>
                  <a:pt x="71" y="80"/>
                  <a:pt x="71" y="80"/>
                  <a:pt x="71" y="80"/>
                </a:cubicBezTo>
                <a:cubicBezTo>
                  <a:pt x="74" y="83"/>
                  <a:pt x="79" y="83"/>
                  <a:pt x="82" y="80"/>
                </a:cubicBezTo>
                <a:cubicBezTo>
                  <a:pt x="85" y="77"/>
                  <a:pt x="85" y="72"/>
                  <a:pt x="82" y="69"/>
                </a:cubicBezTo>
                <a:cubicBezTo>
                  <a:pt x="77" y="64"/>
                  <a:pt x="77" y="64"/>
                  <a:pt x="77" y="64"/>
                </a:cubicBezTo>
                <a:cubicBezTo>
                  <a:pt x="80" y="64"/>
                  <a:pt x="83" y="65"/>
                  <a:pt x="85" y="68"/>
                </a:cubicBezTo>
                <a:cubicBezTo>
                  <a:pt x="109" y="92"/>
                  <a:pt x="109" y="92"/>
                  <a:pt x="109" y="92"/>
                </a:cubicBezTo>
                <a:cubicBezTo>
                  <a:pt x="114" y="96"/>
                  <a:pt x="114" y="103"/>
                  <a:pt x="110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Group 24"/>
          <p:cNvGrpSpPr/>
          <p:nvPr/>
        </p:nvGrpSpPr>
        <p:grpSpPr>
          <a:xfrm>
            <a:off x="4892695" y="2547065"/>
            <a:ext cx="543247" cy="497152"/>
            <a:chOff x="6726389" y="1486674"/>
            <a:chExt cx="411805" cy="376863"/>
          </a:xfrm>
          <a:solidFill>
            <a:schemeClr val="bg1"/>
          </a:solidFill>
        </p:grpSpPr>
        <p:sp>
          <p:nvSpPr>
            <p:cNvPr id="16" name="Oval 52@|1FFC:0|FBC:0|LFC:0|LBC:16777215"/>
            <p:cNvSpPr>
              <a:spLocks noChangeArrowheads="1"/>
            </p:cNvSpPr>
            <p:nvPr/>
          </p:nvSpPr>
          <p:spPr bwMode="auto">
            <a:xfrm>
              <a:off x="6773808" y="1786168"/>
              <a:ext cx="44924" cy="424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53@|1FFC:0|FBC:0|LFC:0|LBC:16777215"/>
            <p:cNvSpPr>
              <a:spLocks noChangeArrowheads="1"/>
            </p:cNvSpPr>
            <p:nvPr/>
          </p:nvSpPr>
          <p:spPr bwMode="auto">
            <a:xfrm>
              <a:off x="6748851" y="1836083"/>
              <a:ext cx="24958" cy="274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54@|5FFC:0|FBC:0|LFC:0|LBC:16777215"/>
            <p:cNvSpPr/>
            <p:nvPr/>
          </p:nvSpPr>
          <p:spPr bwMode="auto">
            <a:xfrm>
              <a:off x="6726389" y="1486674"/>
              <a:ext cx="411805" cy="292007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Freeform 55"/>
          <p:cNvSpPr>
            <a:spLocks noEditPoints="1"/>
          </p:cNvSpPr>
          <p:nvPr/>
        </p:nvSpPr>
        <p:spPr bwMode="auto">
          <a:xfrm>
            <a:off x="1540493" y="4278674"/>
            <a:ext cx="566292" cy="592632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Group 29"/>
          <p:cNvGrpSpPr/>
          <p:nvPr/>
        </p:nvGrpSpPr>
        <p:grpSpPr>
          <a:xfrm>
            <a:off x="4950313" y="4316126"/>
            <a:ext cx="428013" cy="536662"/>
            <a:chOff x="5106627" y="2260366"/>
            <a:chExt cx="324452" cy="406813"/>
          </a:xfrm>
          <a:solidFill>
            <a:schemeClr val="bg1"/>
          </a:solidFill>
        </p:grpSpPr>
        <p:sp>
          <p:nvSpPr>
            <p:cNvPr id="21" name="Freeform 80@|5FFC:0|FBC:0|LFC:0|LBC:16777215"/>
            <p:cNvSpPr/>
            <p:nvPr/>
          </p:nvSpPr>
          <p:spPr bwMode="auto">
            <a:xfrm>
              <a:off x="5106627" y="2430079"/>
              <a:ext cx="324452" cy="134772"/>
            </a:xfrm>
            <a:custGeom>
              <a:avLst/>
              <a:gdLst>
                <a:gd name="T0" fmla="*/ 49 w 98"/>
                <a:gd name="T1" fmla="*/ 16 h 40"/>
                <a:gd name="T2" fmla="*/ 2 w 98"/>
                <a:gd name="T3" fmla="*/ 0 h 40"/>
                <a:gd name="T4" fmla="*/ 0 w 98"/>
                <a:gd name="T5" fmla="*/ 5 h 40"/>
                <a:gd name="T6" fmla="*/ 0 w 98"/>
                <a:gd name="T7" fmla="*/ 20 h 40"/>
                <a:gd name="T8" fmla="*/ 49 w 98"/>
                <a:gd name="T9" fmla="*/ 40 h 40"/>
                <a:gd name="T10" fmla="*/ 98 w 98"/>
                <a:gd name="T11" fmla="*/ 20 h 40"/>
                <a:gd name="T12" fmla="*/ 98 w 98"/>
                <a:gd name="T13" fmla="*/ 5 h 40"/>
                <a:gd name="T14" fmla="*/ 96 w 98"/>
                <a:gd name="T15" fmla="*/ 0 h 40"/>
                <a:gd name="T16" fmla="*/ 49 w 98"/>
                <a:gd name="T17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81@|5FFC:0|FBC:0|LFC:0|LBC:16777215"/>
            <p:cNvSpPr/>
            <p:nvPr/>
          </p:nvSpPr>
          <p:spPr bwMode="auto">
            <a:xfrm>
              <a:off x="5106627" y="2534902"/>
              <a:ext cx="324452" cy="132277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82@|5FFC:0|FBC:0|LFC:0|LBC:16777215"/>
            <p:cNvSpPr/>
            <p:nvPr/>
          </p:nvSpPr>
          <p:spPr bwMode="auto">
            <a:xfrm>
              <a:off x="5106627" y="2330248"/>
              <a:ext cx="324452" cy="137269"/>
            </a:xfrm>
            <a:custGeom>
              <a:avLst/>
              <a:gdLst>
                <a:gd name="T0" fmla="*/ 96 w 98"/>
                <a:gd name="T1" fmla="*/ 0 h 41"/>
                <a:gd name="T2" fmla="*/ 49 w 98"/>
                <a:gd name="T3" fmla="*/ 15 h 41"/>
                <a:gd name="T4" fmla="*/ 2 w 98"/>
                <a:gd name="T5" fmla="*/ 0 h 41"/>
                <a:gd name="T6" fmla="*/ 0 w 98"/>
                <a:gd name="T7" fmla="*/ 5 h 41"/>
                <a:gd name="T8" fmla="*/ 0 w 98"/>
                <a:gd name="T9" fmla="*/ 20 h 41"/>
                <a:gd name="T10" fmla="*/ 49 w 98"/>
                <a:gd name="T11" fmla="*/ 41 h 41"/>
                <a:gd name="T12" fmla="*/ 98 w 98"/>
                <a:gd name="T13" fmla="*/ 20 h 41"/>
                <a:gd name="T14" fmla="*/ 98 w 98"/>
                <a:gd name="T15" fmla="*/ 5 h 41"/>
                <a:gd name="T16" fmla="*/ 96 w 98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96" y="0"/>
                  </a:moveTo>
                  <a:cubicBezTo>
                    <a:pt x="95" y="9"/>
                    <a:pt x="75" y="15"/>
                    <a:pt x="49" y="15"/>
                  </a:cubicBezTo>
                  <a:cubicBezTo>
                    <a:pt x="24" y="15"/>
                    <a:pt x="3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83@|1FFC:0|FBC:0|LFC:0|LBC:16777215"/>
            <p:cNvSpPr>
              <a:spLocks noChangeArrowheads="1"/>
            </p:cNvSpPr>
            <p:nvPr/>
          </p:nvSpPr>
          <p:spPr bwMode="auto">
            <a:xfrm>
              <a:off x="5111618" y="2260366"/>
              <a:ext cx="316965" cy="1073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34"/>
          <p:cNvGrpSpPr/>
          <p:nvPr/>
        </p:nvGrpSpPr>
        <p:grpSpPr>
          <a:xfrm>
            <a:off x="8295220" y="4431769"/>
            <a:ext cx="526783" cy="286440"/>
            <a:chOff x="7682273" y="3211260"/>
            <a:chExt cx="399324" cy="217134"/>
          </a:xfrm>
          <a:solidFill>
            <a:schemeClr val="bg1"/>
          </a:solidFill>
        </p:grpSpPr>
        <p:sp>
          <p:nvSpPr>
            <p:cNvPr id="26" name="Freeform 98@|5FFC:0|FBC:0|LFC:16777215|LBC:16777215"/>
            <p:cNvSpPr>
              <a:spLocks noEditPoints="1"/>
            </p:cNvSpPr>
            <p:nvPr/>
          </p:nvSpPr>
          <p:spPr bwMode="auto">
            <a:xfrm>
              <a:off x="7682273" y="3211260"/>
              <a:ext cx="289511" cy="217134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7 w 87"/>
                <a:gd name="T5" fmla="*/ 17 h 65"/>
                <a:gd name="T6" fmla="*/ 7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0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6" y="33"/>
                    <a:pt x="7" y="17"/>
                    <a:pt x="7" y="1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0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0" y="9"/>
                  </a:cubicBezTo>
                  <a:cubicBezTo>
                    <a:pt x="25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99@|5FFC:0|FBC:0|LFC:16777215|LBC:16777215"/>
            <p:cNvSpPr>
              <a:spLocks noEditPoints="1"/>
            </p:cNvSpPr>
            <p:nvPr/>
          </p:nvSpPr>
          <p:spPr bwMode="auto">
            <a:xfrm>
              <a:off x="7981766" y="3368493"/>
              <a:ext cx="99831" cy="32446"/>
            </a:xfrm>
            <a:custGeom>
              <a:avLst/>
              <a:gdLst>
                <a:gd name="T0" fmla="*/ 0 w 30"/>
                <a:gd name="T1" fmla="*/ 10 h 10"/>
                <a:gd name="T2" fmla="*/ 30 w 30"/>
                <a:gd name="T3" fmla="*/ 10 h 10"/>
                <a:gd name="T4" fmla="*/ 30 w 30"/>
                <a:gd name="T5" fmla="*/ 0 h 10"/>
                <a:gd name="T6" fmla="*/ 0 w 30"/>
                <a:gd name="T7" fmla="*/ 0 h 10"/>
                <a:gd name="T8" fmla="*/ 0 w 30"/>
                <a:gd name="T9" fmla="*/ 10 h 10"/>
                <a:gd name="T10" fmla="*/ 25 w 30"/>
                <a:gd name="T11" fmla="*/ 2 h 10"/>
                <a:gd name="T12" fmla="*/ 28 w 30"/>
                <a:gd name="T13" fmla="*/ 5 h 10"/>
                <a:gd name="T14" fmla="*/ 25 w 30"/>
                <a:gd name="T15" fmla="*/ 8 h 10"/>
                <a:gd name="T16" fmla="*/ 22 w 30"/>
                <a:gd name="T17" fmla="*/ 5 h 10"/>
                <a:gd name="T18" fmla="*/ 25 w 30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10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5" y="2"/>
                  </a:moveTo>
                  <a:cubicBezTo>
                    <a:pt x="27" y="2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2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00@|5FFC:0|FBC:0|LFC:16777215|LBC:16777215"/>
            <p:cNvSpPr>
              <a:spLocks noEditPoints="1"/>
            </p:cNvSpPr>
            <p:nvPr/>
          </p:nvSpPr>
          <p:spPr bwMode="auto">
            <a:xfrm>
              <a:off x="7981766" y="3276150"/>
              <a:ext cx="99831" cy="32446"/>
            </a:xfrm>
            <a:custGeom>
              <a:avLst/>
              <a:gdLst>
                <a:gd name="T0" fmla="*/ 0 w 30"/>
                <a:gd name="T1" fmla="*/ 0 h 10"/>
                <a:gd name="T2" fmla="*/ 0 w 30"/>
                <a:gd name="T3" fmla="*/ 10 h 10"/>
                <a:gd name="T4" fmla="*/ 30 w 30"/>
                <a:gd name="T5" fmla="*/ 10 h 10"/>
                <a:gd name="T6" fmla="*/ 30 w 30"/>
                <a:gd name="T7" fmla="*/ 0 h 10"/>
                <a:gd name="T8" fmla="*/ 0 w 30"/>
                <a:gd name="T9" fmla="*/ 0 h 10"/>
                <a:gd name="T10" fmla="*/ 25 w 30"/>
                <a:gd name="T11" fmla="*/ 8 h 10"/>
                <a:gd name="T12" fmla="*/ 22 w 30"/>
                <a:gd name="T13" fmla="*/ 5 h 10"/>
                <a:gd name="T14" fmla="*/ 25 w 30"/>
                <a:gd name="T15" fmla="*/ 3 h 10"/>
                <a:gd name="T16" fmla="*/ 28 w 30"/>
                <a:gd name="T17" fmla="*/ 5 h 10"/>
                <a:gd name="T18" fmla="*/ 25 w 30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0"/>
                  </a:lnTo>
                  <a:close/>
                  <a:moveTo>
                    <a:pt x="25" y="8"/>
                  </a:moveTo>
                  <a:cubicBezTo>
                    <a:pt x="23" y="8"/>
                    <a:pt x="22" y="7"/>
                    <a:pt x="22" y="5"/>
                  </a:cubicBezTo>
                  <a:cubicBezTo>
                    <a:pt x="22" y="4"/>
                    <a:pt x="23" y="3"/>
                    <a:pt x="25" y="3"/>
                  </a:cubicBezTo>
                  <a:cubicBezTo>
                    <a:pt x="27" y="3"/>
                    <a:pt x="28" y="4"/>
                    <a:pt x="28" y="5"/>
                  </a:cubicBezTo>
                  <a:cubicBezTo>
                    <a:pt x="28" y="7"/>
                    <a:pt x="27" y="8"/>
                    <a:pt x="2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8"/>
          <p:cNvGrpSpPr/>
          <p:nvPr/>
        </p:nvGrpSpPr>
        <p:grpSpPr>
          <a:xfrm>
            <a:off x="1540493" y="2476279"/>
            <a:ext cx="566292" cy="638727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30" name="Freeform 147@|5FFC:0|FBC:0|LFC:0|LBC:16777215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48@|5FFC:0|FBC:0|LFC:0|LBC:16777215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49@|5FFC:0|FBC:0|LFC:0|LBC:16777215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13"/>
          <p:cNvSpPr txBox="1"/>
          <p:nvPr/>
        </p:nvSpPr>
        <p:spPr>
          <a:xfrm>
            <a:off x="2507384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2492659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5845708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5830983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9218062" y="243816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203337" y="274910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2507384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2492659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5845708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5830983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9218062" y="4211479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9203337" y="4522419"/>
            <a:ext cx="154578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b="12151"/>
          <a:stretch>
            <a:fillRect/>
          </a:stretch>
        </p:blipFill>
        <p:spPr>
          <a:xfrm>
            <a:off x="6523584" y="2184447"/>
            <a:ext cx="4471988" cy="219075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722402" y="4539540"/>
            <a:ext cx="1185505" cy="11855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221469" y="2716465"/>
            <a:ext cx="1185505" cy="1185505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18709" y="4530320"/>
            <a:ext cx="1185505" cy="11855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238841" y="2716465"/>
            <a:ext cx="1185505" cy="1185505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788216" y="1602281"/>
            <a:ext cx="1185505" cy="118550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1"/>
          <p:cNvSpPr/>
          <p:nvPr/>
        </p:nvSpPr>
        <p:spPr>
          <a:xfrm rot="2160000">
            <a:off x="3946158" y="2585605"/>
            <a:ext cx="314806" cy="398344"/>
          </a:xfrm>
          <a:custGeom>
            <a:avLst/>
            <a:gdLst>
              <a:gd name="connsiteX0" fmla="*/ 0 w 253496"/>
              <a:gd name="connsiteY0" fmla="*/ 64153 h 320765"/>
              <a:gd name="connsiteX1" fmla="*/ 126748 w 253496"/>
              <a:gd name="connsiteY1" fmla="*/ 64153 h 320765"/>
              <a:gd name="connsiteX2" fmla="*/ 126748 w 253496"/>
              <a:gd name="connsiteY2" fmla="*/ 0 h 320765"/>
              <a:gd name="connsiteX3" fmla="*/ 253496 w 253496"/>
              <a:gd name="connsiteY3" fmla="*/ 160383 h 320765"/>
              <a:gd name="connsiteX4" fmla="*/ 126748 w 253496"/>
              <a:gd name="connsiteY4" fmla="*/ 320765 h 320765"/>
              <a:gd name="connsiteX5" fmla="*/ 126748 w 253496"/>
              <a:gd name="connsiteY5" fmla="*/ 256612 h 320765"/>
              <a:gd name="connsiteX6" fmla="*/ 0 w 253496"/>
              <a:gd name="connsiteY6" fmla="*/ 256612 h 320765"/>
              <a:gd name="connsiteX7" fmla="*/ 0 w 253496"/>
              <a:gd name="connsiteY7" fmla="*/ 64153 h 32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96" h="320765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rgbClr val="ADBACA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5515" rIns="101371" bIns="85514" numCol="1" spcCol="1270" anchor="ctr" anchorCtr="0">
            <a:noAutofit/>
          </a:bodyPr>
          <a:lstStyle/>
          <a:p>
            <a:pPr algn="ctr" defTabSz="7702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3"/>
          <p:cNvSpPr/>
          <p:nvPr/>
        </p:nvSpPr>
        <p:spPr>
          <a:xfrm rot="17280000">
            <a:off x="4432498" y="4046020"/>
            <a:ext cx="314807" cy="398344"/>
          </a:xfrm>
          <a:custGeom>
            <a:avLst/>
            <a:gdLst>
              <a:gd name="connsiteX0" fmla="*/ 0 w 253496"/>
              <a:gd name="connsiteY0" fmla="*/ 64153 h 320765"/>
              <a:gd name="connsiteX1" fmla="*/ 126748 w 253496"/>
              <a:gd name="connsiteY1" fmla="*/ 64153 h 320765"/>
              <a:gd name="connsiteX2" fmla="*/ 126748 w 253496"/>
              <a:gd name="connsiteY2" fmla="*/ 0 h 320765"/>
              <a:gd name="connsiteX3" fmla="*/ 253496 w 253496"/>
              <a:gd name="connsiteY3" fmla="*/ 160383 h 320765"/>
              <a:gd name="connsiteX4" fmla="*/ 126748 w 253496"/>
              <a:gd name="connsiteY4" fmla="*/ 320765 h 320765"/>
              <a:gd name="connsiteX5" fmla="*/ 126748 w 253496"/>
              <a:gd name="connsiteY5" fmla="*/ 256612 h 320765"/>
              <a:gd name="connsiteX6" fmla="*/ 0 w 253496"/>
              <a:gd name="connsiteY6" fmla="*/ 256612 h 320765"/>
              <a:gd name="connsiteX7" fmla="*/ 0 w 253496"/>
              <a:gd name="connsiteY7" fmla="*/ 64153 h 32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371" tIns="85515" rIns="1" bIns="85514" numCol="1" spcCol="1270" anchor="ctr" anchorCtr="0">
            <a:noAutofit/>
          </a:bodyPr>
          <a:lstStyle/>
          <a:p>
            <a:pPr algn="ctr" defTabSz="7702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186708" y="4952591"/>
            <a:ext cx="314806" cy="398344"/>
          </a:xfrm>
          <a:custGeom>
            <a:avLst/>
            <a:gdLst>
              <a:gd name="connsiteX0" fmla="*/ 0 w 253496"/>
              <a:gd name="connsiteY0" fmla="*/ 64153 h 320765"/>
              <a:gd name="connsiteX1" fmla="*/ 126748 w 253496"/>
              <a:gd name="connsiteY1" fmla="*/ 64153 h 320765"/>
              <a:gd name="connsiteX2" fmla="*/ 126748 w 253496"/>
              <a:gd name="connsiteY2" fmla="*/ 0 h 320765"/>
              <a:gd name="connsiteX3" fmla="*/ 253496 w 253496"/>
              <a:gd name="connsiteY3" fmla="*/ 160383 h 320765"/>
              <a:gd name="connsiteX4" fmla="*/ 126748 w 253496"/>
              <a:gd name="connsiteY4" fmla="*/ 320765 h 320765"/>
              <a:gd name="connsiteX5" fmla="*/ 126748 w 253496"/>
              <a:gd name="connsiteY5" fmla="*/ 256612 h 320765"/>
              <a:gd name="connsiteX6" fmla="*/ 0 w 253496"/>
              <a:gd name="connsiteY6" fmla="*/ 256612 h 320765"/>
              <a:gd name="connsiteX7" fmla="*/ 0 w 253496"/>
              <a:gd name="connsiteY7" fmla="*/ 64153 h 32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372" tIns="85516" rIns="1" bIns="85515" numCol="1" spcCol="1270" anchor="ctr" anchorCtr="0">
            <a:noAutofit/>
          </a:bodyPr>
          <a:lstStyle/>
          <a:p>
            <a:pPr algn="ctr" defTabSz="7702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7"/>
          <p:cNvSpPr/>
          <p:nvPr/>
        </p:nvSpPr>
        <p:spPr>
          <a:xfrm rot="4320000">
            <a:off x="1932398" y="4055178"/>
            <a:ext cx="314807" cy="398346"/>
          </a:xfrm>
          <a:custGeom>
            <a:avLst/>
            <a:gdLst>
              <a:gd name="connsiteX0" fmla="*/ 0 w 253496"/>
              <a:gd name="connsiteY0" fmla="*/ 64153 h 320765"/>
              <a:gd name="connsiteX1" fmla="*/ 126748 w 253496"/>
              <a:gd name="connsiteY1" fmla="*/ 64153 h 320765"/>
              <a:gd name="connsiteX2" fmla="*/ 126748 w 253496"/>
              <a:gd name="connsiteY2" fmla="*/ 0 h 320765"/>
              <a:gd name="connsiteX3" fmla="*/ 253496 w 253496"/>
              <a:gd name="connsiteY3" fmla="*/ 160383 h 320765"/>
              <a:gd name="connsiteX4" fmla="*/ 126748 w 253496"/>
              <a:gd name="connsiteY4" fmla="*/ 320765 h 320765"/>
              <a:gd name="connsiteX5" fmla="*/ 126748 w 253496"/>
              <a:gd name="connsiteY5" fmla="*/ 256612 h 320765"/>
              <a:gd name="connsiteX6" fmla="*/ 0 w 253496"/>
              <a:gd name="connsiteY6" fmla="*/ 256612 h 320765"/>
              <a:gd name="connsiteX7" fmla="*/ 0 w 253496"/>
              <a:gd name="connsiteY7" fmla="*/ 64153 h 32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96" h="320765">
                <a:moveTo>
                  <a:pt x="253496" y="256612"/>
                </a:moveTo>
                <a:lnTo>
                  <a:pt x="126748" y="256612"/>
                </a:lnTo>
                <a:lnTo>
                  <a:pt x="126748" y="320765"/>
                </a:lnTo>
                <a:lnTo>
                  <a:pt x="0" y="160382"/>
                </a:lnTo>
                <a:lnTo>
                  <a:pt x="126748" y="0"/>
                </a:lnTo>
                <a:lnTo>
                  <a:pt x="126748" y="64153"/>
                </a:lnTo>
                <a:lnTo>
                  <a:pt x="253496" y="64153"/>
                </a:lnTo>
                <a:lnTo>
                  <a:pt x="253496" y="256612"/>
                </a:lnTo>
                <a:close/>
              </a:path>
            </a:pathLst>
          </a:custGeom>
          <a:solidFill>
            <a:srgbClr val="ADBACA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372" tIns="85515" rIns="0" bIns="85515" numCol="1" spcCol="1270" anchor="ctr" anchorCtr="0">
            <a:noAutofit/>
          </a:bodyPr>
          <a:lstStyle/>
          <a:p>
            <a:pPr algn="ctr" defTabSz="7702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9"/>
          <p:cNvSpPr/>
          <p:nvPr/>
        </p:nvSpPr>
        <p:spPr>
          <a:xfrm rot="19440000">
            <a:off x="2388241" y="2583268"/>
            <a:ext cx="314807" cy="398346"/>
          </a:xfrm>
          <a:custGeom>
            <a:avLst/>
            <a:gdLst>
              <a:gd name="connsiteX0" fmla="*/ 0 w 253496"/>
              <a:gd name="connsiteY0" fmla="*/ 64153 h 320765"/>
              <a:gd name="connsiteX1" fmla="*/ 126748 w 253496"/>
              <a:gd name="connsiteY1" fmla="*/ 64153 h 320765"/>
              <a:gd name="connsiteX2" fmla="*/ 126748 w 253496"/>
              <a:gd name="connsiteY2" fmla="*/ 0 h 320765"/>
              <a:gd name="connsiteX3" fmla="*/ 253496 w 253496"/>
              <a:gd name="connsiteY3" fmla="*/ 160383 h 320765"/>
              <a:gd name="connsiteX4" fmla="*/ 126748 w 253496"/>
              <a:gd name="connsiteY4" fmla="*/ 320765 h 320765"/>
              <a:gd name="connsiteX5" fmla="*/ 126748 w 253496"/>
              <a:gd name="connsiteY5" fmla="*/ 256612 h 320765"/>
              <a:gd name="connsiteX6" fmla="*/ 0 w 253496"/>
              <a:gd name="connsiteY6" fmla="*/ 256612 h 320765"/>
              <a:gd name="connsiteX7" fmla="*/ 0 w 253496"/>
              <a:gd name="connsiteY7" fmla="*/ 64153 h 32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96" h="320765">
                <a:moveTo>
                  <a:pt x="0" y="64153"/>
                </a:moveTo>
                <a:lnTo>
                  <a:pt x="126748" y="64153"/>
                </a:lnTo>
                <a:lnTo>
                  <a:pt x="126748" y="0"/>
                </a:lnTo>
                <a:lnTo>
                  <a:pt x="253496" y="160383"/>
                </a:lnTo>
                <a:lnTo>
                  <a:pt x="126748" y="320765"/>
                </a:lnTo>
                <a:lnTo>
                  <a:pt x="126748" y="256612"/>
                </a:lnTo>
                <a:lnTo>
                  <a:pt x="0" y="256612"/>
                </a:lnTo>
                <a:lnTo>
                  <a:pt x="0" y="64153"/>
                </a:lnTo>
                <a:close/>
              </a:path>
            </a:pathLst>
          </a:custGeom>
          <a:solidFill>
            <a:srgbClr val="ADBACA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5514" rIns="101372" bIns="85515" numCol="1" spcCol="1270" anchor="ctr" anchorCtr="0">
            <a:noAutofit/>
          </a:bodyPr>
          <a:lstStyle/>
          <a:p>
            <a:pPr algn="ctr" defTabSz="7702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858546" y="2036872"/>
            <a:ext cx="104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91799" y="3124551"/>
            <a:ext cx="104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25552" y="4967097"/>
            <a:ext cx="104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895152" y="4967097"/>
            <a:ext cx="104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85552" y="3150997"/>
            <a:ext cx="104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523584" y="4594193"/>
            <a:ext cx="4471988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/>
          <a:srcRect l="20030" t="16502" b="20061"/>
          <a:stretch>
            <a:fillRect/>
          </a:stretch>
        </p:blipFill>
        <p:spPr>
          <a:xfrm>
            <a:off x="6512460" y="2002420"/>
            <a:ext cx="4697513" cy="2419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cxnSp>
        <p:nvCxnSpPr>
          <p:cNvPr id="7" name="Straight Connector 7"/>
          <p:cNvCxnSpPr/>
          <p:nvPr/>
        </p:nvCxnSpPr>
        <p:spPr>
          <a:xfrm>
            <a:off x="757554" y="5232454"/>
            <a:ext cx="1062559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9"/>
          <p:cNvCxnSpPr/>
          <p:nvPr/>
        </p:nvCxnSpPr>
        <p:spPr>
          <a:xfrm>
            <a:off x="757554" y="2303509"/>
            <a:ext cx="1062559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10"/>
          <p:cNvSpPr/>
          <p:nvPr/>
        </p:nvSpPr>
        <p:spPr>
          <a:xfrm>
            <a:off x="809322" y="2636366"/>
            <a:ext cx="1010589" cy="1010589"/>
          </a:xfrm>
          <a:prstGeom prst="ellipse">
            <a:avLst/>
          </a:prstGeom>
          <a:solidFill>
            <a:srgbClr val="FEBB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1"/>
          <p:cNvSpPr/>
          <p:nvPr/>
        </p:nvSpPr>
        <p:spPr>
          <a:xfrm>
            <a:off x="2697292" y="2636366"/>
            <a:ext cx="1010589" cy="101058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2"/>
          <p:cNvSpPr/>
          <p:nvPr/>
        </p:nvSpPr>
        <p:spPr>
          <a:xfrm>
            <a:off x="4539740" y="2636366"/>
            <a:ext cx="1010589" cy="1010589"/>
          </a:xfrm>
          <a:prstGeom prst="ellipse">
            <a:avLst/>
          </a:prstGeom>
          <a:solidFill>
            <a:srgbClr val="FEBB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13"/>
          <p:cNvSpPr/>
          <p:nvPr/>
        </p:nvSpPr>
        <p:spPr>
          <a:xfrm>
            <a:off x="6393091" y="2636366"/>
            <a:ext cx="1010589" cy="101058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14"/>
          <p:cNvSpPr/>
          <p:nvPr/>
        </p:nvSpPr>
        <p:spPr>
          <a:xfrm>
            <a:off x="8235539" y="2636366"/>
            <a:ext cx="1010589" cy="1010589"/>
          </a:xfrm>
          <a:prstGeom prst="ellipse">
            <a:avLst/>
          </a:prstGeom>
          <a:solidFill>
            <a:srgbClr val="FEBB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15"/>
          <p:cNvSpPr/>
          <p:nvPr/>
        </p:nvSpPr>
        <p:spPr>
          <a:xfrm>
            <a:off x="10088891" y="2636366"/>
            <a:ext cx="1010589" cy="101058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Picture 24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74" y="2903808"/>
            <a:ext cx="431521" cy="406707"/>
          </a:xfrm>
          <a:prstGeom prst="rect">
            <a:avLst/>
          </a:prstGeom>
        </p:spPr>
      </p:pic>
      <p:pic>
        <p:nvPicPr>
          <p:cNvPr id="17" name="Picture 25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12" y="2884185"/>
            <a:ext cx="396910" cy="475032"/>
          </a:xfrm>
          <a:prstGeom prst="rect">
            <a:avLst/>
          </a:prstGeom>
        </p:spPr>
      </p:pic>
      <p:pic>
        <p:nvPicPr>
          <p:cNvPr id="18" name="Picture 26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899" y="2937041"/>
            <a:ext cx="382140" cy="382140"/>
          </a:xfrm>
          <a:prstGeom prst="rect">
            <a:avLst/>
          </a:prstGeom>
        </p:spPr>
      </p:pic>
      <p:pic>
        <p:nvPicPr>
          <p:cNvPr id="19" name="Picture 27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58" y="2907720"/>
            <a:ext cx="431912" cy="431912"/>
          </a:xfrm>
          <a:prstGeom prst="rect">
            <a:avLst/>
          </a:prstGeom>
        </p:spPr>
      </p:pic>
      <p:pic>
        <p:nvPicPr>
          <p:cNvPr id="20" name="Picture 28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840" y="2900214"/>
            <a:ext cx="406707" cy="406707"/>
          </a:xfrm>
          <a:prstGeom prst="rect">
            <a:avLst/>
          </a:prstGeom>
        </p:spPr>
      </p:pic>
      <p:pic>
        <p:nvPicPr>
          <p:cNvPr id="21" name="Picture 29"/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902" y="2900031"/>
            <a:ext cx="350353" cy="458089"/>
          </a:xfrm>
          <a:prstGeom prst="rect">
            <a:avLst/>
          </a:prstGeom>
        </p:spPr>
      </p:pic>
      <p:sp>
        <p:nvSpPr>
          <p:cNvPr id="22" name="TextBox 13"/>
          <p:cNvSpPr txBox="1"/>
          <p:nvPr/>
        </p:nvSpPr>
        <p:spPr>
          <a:xfrm>
            <a:off x="938978" y="3882074"/>
            <a:ext cx="8395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00546" y="4211733"/>
            <a:ext cx="1148088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2835724" y="3882074"/>
            <a:ext cx="8395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697292" y="4211733"/>
            <a:ext cx="1148088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4621978" y="3882074"/>
            <a:ext cx="8395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4483546" y="4211733"/>
            <a:ext cx="1148088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518724" y="3882074"/>
            <a:ext cx="8395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6380292" y="4211733"/>
            <a:ext cx="1148088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254178" y="3882074"/>
            <a:ext cx="8395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115746" y="4211733"/>
            <a:ext cx="1148088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10150924" y="3882074"/>
            <a:ext cx="83954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0012492" y="4211733"/>
            <a:ext cx="1148088" cy="73866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r="6544"/>
          <a:stretch>
            <a:fillRect/>
          </a:stretch>
        </p:blipFill>
        <p:spPr>
          <a:xfrm>
            <a:off x="1" y="2176780"/>
            <a:ext cx="5953760" cy="46812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78" y="-175331"/>
            <a:ext cx="4384040" cy="438404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915978" y="454405"/>
            <a:ext cx="5547464" cy="4775868"/>
            <a:chOff x="6787269" y="1166605"/>
            <a:chExt cx="5547464" cy="4775868"/>
          </a:xfrm>
        </p:grpSpPr>
        <p:sp>
          <p:nvSpPr>
            <p:cNvPr id="10" name="椭圆 9"/>
            <p:cNvSpPr/>
            <p:nvPr/>
          </p:nvSpPr>
          <p:spPr>
            <a:xfrm>
              <a:off x="8848364" y="3446443"/>
              <a:ext cx="399186" cy="39918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838838" y="3434969"/>
              <a:ext cx="408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ea typeface="金桥繁隶书" pitchFamily="2" charset="-122"/>
                </a:rPr>
                <a:t>佳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48364" y="3894117"/>
              <a:ext cx="408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ea typeface="金桥繁隶书" pitchFamily="2" charset="-122"/>
                </a:rPr>
                <a:t>节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8848364" y="3896975"/>
              <a:ext cx="399186" cy="399186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62396" y="2562701"/>
              <a:ext cx="15302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Jihong Design</a:t>
              </a:r>
              <a:endParaRPr lang="zh-CN" alt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5913" y="1166605"/>
              <a:ext cx="2148820" cy="98765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91573" y="2808287"/>
              <a:ext cx="1601109" cy="35112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8823092" y="1492995"/>
              <a:ext cx="108058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 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7269" y="4954817"/>
              <a:ext cx="2148820" cy="987656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213195" y="3480896"/>
              <a:ext cx="108058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谢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820440" y="1542129"/>
              <a:ext cx="108058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3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谢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79" y="0"/>
            <a:ext cx="6365452" cy="63654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4" y="4188399"/>
            <a:ext cx="2746482" cy="11874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47" y="1558399"/>
            <a:ext cx="3756836" cy="16243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049339">
            <a:off x="7365434" y="-277796"/>
            <a:ext cx="4901609" cy="476138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205049" y="1364590"/>
            <a:ext cx="1069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您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的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标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365160" y="1623558"/>
            <a:ext cx="9581880" cy="2620051"/>
            <a:chOff x="1275009" y="2356835"/>
            <a:chExt cx="9581880" cy="2620051"/>
          </a:xfrm>
        </p:grpSpPr>
        <p:sp>
          <p:nvSpPr>
            <p:cNvPr id="8" name="菱形 7"/>
            <p:cNvSpPr/>
            <p:nvPr/>
          </p:nvSpPr>
          <p:spPr>
            <a:xfrm>
              <a:off x="3670479" y="2570950"/>
              <a:ext cx="2395470" cy="2395470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菱形 8"/>
            <p:cNvSpPr/>
            <p:nvPr/>
          </p:nvSpPr>
          <p:spPr>
            <a:xfrm>
              <a:off x="6065949" y="2570950"/>
              <a:ext cx="2395470" cy="2395470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菱形 10"/>
            <p:cNvSpPr/>
            <p:nvPr/>
          </p:nvSpPr>
          <p:spPr>
            <a:xfrm>
              <a:off x="8461419" y="2581416"/>
              <a:ext cx="2395470" cy="2395470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菱形 11"/>
            <p:cNvSpPr/>
            <p:nvPr/>
          </p:nvSpPr>
          <p:spPr>
            <a:xfrm>
              <a:off x="1275009" y="2573363"/>
              <a:ext cx="2395470" cy="2395470"/>
            </a:xfrm>
            <a:prstGeom prst="diamond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菱形 12"/>
            <p:cNvSpPr/>
            <p:nvPr/>
          </p:nvSpPr>
          <p:spPr>
            <a:xfrm>
              <a:off x="1275009" y="2356835"/>
              <a:ext cx="2395470" cy="2395470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菱形 13"/>
            <p:cNvSpPr/>
            <p:nvPr/>
          </p:nvSpPr>
          <p:spPr>
            <a:xfrm>
              <a:off x="3670479" y="2356835"/>
              <a:ext cx="2395470" cy="2395470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菱形 14"/>
            <p:cNvSpPr/>
            <p:nvPr/>
          </p:nvSpPr>
          <p:spPr>
            <a:xfrm>
              <a:off x="6065949" y="2356835"/>
              <a:ext cx="2395470" cy="2395470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菱形 15"/>
            <p:cNvSpPr/>
            <p:nvPr/>
          </p:nvSpPr>
          <p:spPr>
            <a:xfrm>
              <a:off x="8461419" y="2356835"/>
              <a:ext cx="2395470" cy="2395470"/>
            </a:xfrm>
            <a:prstGeom prst="diamon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150771" y="3039415"/>
              <a:ext cx="824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893197" y="3679299"/>
              <a:ext cx="126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443207" y="3039415"/>
              <a:ext cx="824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185633" y="3679299"/>
              <a:ext cx="126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890194" y="3039415"/>
              <a:ext cx="824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632620" y="3679299"/>
              <a:ext cx="126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337176" y="3023342"/>
              <a:ext cx="824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079602" y="3663226"/>
              <a:ext cx="126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1725761" y="4454481"/>
            <a:ext cx="170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您的标题</a:t>
            </a:r>
          </a:p>
        </p:txBody>
      </p:sp>
      <p:sp>
        <p:nvSpPr>
          <p:cNvPr id="26" name="TextBox 35"/>
          <p:cNvSpPr txBox="1"/>
          <p:nvPr/>
        </p:nvSpPr>
        <p:spPr>
          <a:xfrm>
            <a:off x="1725761" y="5038629"/>
            <a:ext cx="8525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请在此处添加文本内容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20030"/>
          <a:stretch>
            <a:fillRect/>
          </a:stretch>
        </p:blipFill>
        <p:spPr>
          <a:xfrm>
            <a:off x="856526" y="1426213"/>
            <a:ext cx="4697513" cy="38134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20030"/>
          <a:stretch>
            <a:fillRect/>
          </a:stretch>
        </p:blipFill>
        <p:spPr>
          <a:xfrm>
            <a:off x="6619083" y="1402337"/>
            <a:ext cx="4697513" cy="3813416"/>
          </a:xfrm>
          <a:prstGeom prst="rect">
            <a:avLst/>
          </a:prstGeom>
        </p:spPr>
      </p:pic>
      <p:cxnSp>
        <p:nvCxnSpPr>
          <p:cNvPr id="9" name="Straight Connector 66"/>
          <p:cNvCxnSpPr/>
          <p:nvPr/>
        </p:nvCxnSpPr>
        <p:spPr>
          <a:xfrm>
            <a:off x="6086561" y="1437978"/>
            <a:ext cx="0" cy="382752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</p:cxnSp>
      <p:sp>
        <p:nvSpPr>
          <p:cNvPr id="11" name="Content Placeholder 2"/>
          <p:cNvSpPr txBox="1"/>
          <p:nvPr/>
        </p:nvSpPr>
        <p:spPr>
          <a:xfrm>
            <a:off x="826448" y="5671934"/>
            <a:ext cx="10636369" cy="81244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请在此处添加文本内容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26448" y="4704337"/>
            <a:ext cx="4727592" cy="561169"/>
            <a:chOff x="791724" y="4785360"/>
            <a:chExt cx="4727592" cy="561169"/>
          </a:xfrm>
        </p:grpSpPr>
        <p:sp>
          <p:nvSpPr>
            <p:cNvPr id="13" name="矩形 12"/>
            <p:cNvSpPr/>
            <p:nvPr/>
          </p:nvSpPr>
          <p:spPr>
            <a:xfrm>
              <a:off x="791724" y="4785360"/>
              <a:ext cx="4727592" cy="561169"/>
            </a:xfrm>
            <a:prstGeom prst="rect">
              <a:avLst/>
            </a:prstGeom>
            <a:solidFill>
              <a:schemeClr val="tx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781801" y="4835111"/>
              <a:ext cx="2780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19083" y="4704337"/>
            <a:ext cx="4727592" cy="561169"/>
            <a:chOff x="791724" y="4785360"/>
            <a:chExt cx="4727592" cy="561169"/>
          </a:xfrm>
        </p:grpSpPr>
        <p:sp>
          <p:nvSpPr>
            <p:cNvPr id="16" name="矩形 15"/>
            <p:cNvSpPr/>
            <p:nvPr/>
          </p:nvSpPr>
          <p:spPr>
            <a:xfrm>
              <a:off x="791724" y="4785360"/>
              <a:ext cx="4727592" cy="561169"/>
            </a:xfrm>
            <a:prstGeom prst="rect">
              <a:avLst/>
            </a:prstGeom>
            <a:solidFill>
              <a:schemeClr val="tx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81801" y="4835111"/>
              <a:ext cx="27800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Oval 21"/>
          <p:cNvSpPr/>
          <p:nvPr/>
        </p:nvSpPr>
        <p:spPr>
          <a:xfrm>
            <a:off x="1266895" y="1579611"/>
            <a:ext cx="861430" cy="861430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22"/>
          <p:cNvSpPr/>
          <p:nvPr/>
        </p:nvSpPr>
        <p:spPr>
          <a:xfrm>
            <a:off x="4127928" y="1579611"/>
            <a:ext cx="861430" cy="86143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23"/>
          <p:cNvSpPr/>
          <p:nvPr/>
        </p:nvSpPr>
        <p:spPr>
          <a:xfrm>
            <a:off x="6988964" y="1579611"/>
            <a:ext cx="861430" cy="861430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36"/>
          <p:cNvSpPr/>
          <p:nvPr/>
        </p:nvSpPr>
        <p:spPr>
          <a:xfrm>
            <a:off x="9840307" y="1579611"/>
            <a:ext cx="861430" cy="86143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39"/>
          <p:cNvSpPr/>
          <p:nvPr/>
        </p:nvSpPr>
        <p:spPr>
          <a:xfrm>
            <a:off x="1266895" y="3941595"/>
            <a:ext cx="861430" cy="86143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40"/>
          <p:cNvSpPr/>
          <p:nvPr/>
        </p:nvSpPr>
        <p:spPr>
          <a:xfrm>
            <a:off x="4127928" y="3941595"/>
            <a:ext cx="861430" cy="861430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8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41"/>
          <p:cNvSpPr/>
          <p:nvPr/>
        </p:nvSpPr>
        <p:spPr>
          <a:xfrm>
            <a:off x="6988964" y="3941595"/>
            <a:ext cx="861430" cy="86143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48"/>
          <p:cNvSpPr/>
          <p:nvPr/>
        </p:nvSpPr>
        <p:spPr>
          <a:xfrm>
            <a:off x="9840307" y="3941595"/>
            <a:ext cx="861430" cy="861430"/>
          </a:xfrm>
          <a:prstGeom prst="ellipse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ru-RU" sz="24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17"/>
          <p:cNvSpPr>
            <a:spLocks noChangeArrowheads="1"/>
          </p:cNvSpPr>
          <p:nvPr/>
        </p:nvSpPr>
        <p:spPr bwMode="auto">
          <a:xfrm>
            <a:off x="1473375" y="4191477"/>
            <a:ext cx="384355" cy="355070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18"/>
          <p:cNvSpPr>
            <a:spLocks noChangeArrowheads="1"/>
          </p:cNvSpPr>
          <p:nvPr/>
        </p:nvSpPr>
        <p:spPr bwMode="auto">
          <a:xfrm>
            <a:off x="1527392" y="1825797"/>
            <a:ext cx="340431" cy="362392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19"/>
          <p:cNvSpPr>
            <a:spLocks noChangeArrowheads="1"/>
          </p:cNvSpPr>
          <p:nvPr/>
        </p:nvSpPr>
        <p:spPr bwMode="auto">
          <a:xfrm>
            <a:off x="10064204" y="4175450"/>
            <a:ext cx="413639" cy="369713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22"/>
          <p:cNvSpPr>
            <a:spLocks noChangeArrowheads="1"/>
          </p:cNvSpPr>
          <p:nvPr/>
        </p:nvSpPr>
        <p:spPr bwMode="auto">
          <a:xfrm>
            <a:off x="4373786" y="4234019"/>
            <a:ext cx="369713" cy="311144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123"/>
          <p:cNvSpPr>
            <a:spLocks noChangeArrowheads="1"/>
          </p:cNvSpPr>
          <p:nvPr/>
        </p:nvSpPr>
        <p:spPr bwMode="auto">
          <a:xfrm>
            <a:off x="7205537" y="4215269"/>
            <a:ext cx="377035" cy="384355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24"/>
          <p:cNvSpPr>
            <a:spLocks noChangeArrowheads="1"/>
          </p:cNvSpPr>
          <p:nvPr/>
        </p:nvSpPr>
        <p:spPr bwMode="auto">
          <a:xfrm>
            <a:off x="7205537" y="1798328"/>
            <a:ext cx="428283" cy="413639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26"/>
          <p:cNvSpPr>
            <a:spLocks noChangeArrowheads="1"/>
          </p:cNvSpPr>
          <p:nvPr/>
        </p:nvSpPr>
        <p:spPr bwMode="auto">
          <a:xfrm>
            <a:off x="10064201" y="1834932"/>
            <a:ext cx="413642" cy="377035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129"/>
          <p:cNvSpPr>
            <a:spLocks noChangeArrowheads="1"/>
          </p:cNvSpPr>
          <p:nvPr/>
        </p:nvSpPr>
        <p:spPr bwMode="auto">
          <a:xfrm>
            <a:off x="4409848" y="1834932"/>
            <a:ext cx="278200" cy="340429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28568" y="26597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078749" y="30091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389602" y="26597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3939783" y="30091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258493" y="26597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6808674" y="30091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9097821" y="265975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9648002" y="3009163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528568" y="503688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078749" y="5386285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3389602" y="503688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3939783" y="5386285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6258493" y="503688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6808674" y="5386285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097821" y="503688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9648002" y="5386285"/>
            <a:ext cx="138426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ysClr val="windowText" lastClr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3387395" y="2109131"/>
            <a:ext cx="8134045" cy="58893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请在此处添加文本内容</a:t>
            </a:r>
          </a:p>
        </p:txBody>
      </p:sp>
      <p:sp>
        <p:nvSpPr>
          <p:cNvPr id="8" name="Content Placeholder 2"/>
          <p:cNvSpPr txBox="1"/>
          <p:nvPr/>
        </p:nvSpPr>
        <p:spPr>
          <a:xfrm>
            <a:off x="3387394" y="3080246"/>
            <a:ext cx="8134045" cy="58893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请在此处添加文本内容</a:t>
            </a:r>
          </a:p>
        </p:txBody>
      </p:sp>
      <p:sp>
        <p:nvSpPr>
          <p:cNvPr id="9" name="Content Placeholder 2"/>
          <p:cNvSpPr txBox="1"/>
          <p:nvPr/>
        </p:nvSpPr>
        <p:spPr>
          <a:xfrm>
            <a:off x="3387394" y="4051361"/>
            <a:ext cx="8134045" cy="58893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请在此处添加文本内容</a:t>
            </a:r>
          </a:p>
        </p:txBody>
      </p:sp>
      <p:sp>
        <p:nvSpPr>
          <p:cNvPr id="11" name="Content Placeholder 2"/>
          <p:cNvSpPr txBox="1"/>
          <p:nvPr/>
        </p:nvSpPr>
        <p:spPr>
          <a:xfrm>
            <a:off x="3387393" y="5032636"/>
            <a:ext cx="8134045" cy="58893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请在此处添加文本内容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1089312" y="1991913"/>
            <a:ext cx="2132065" cy="852826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1959065" y="2145882"/>
            <a:ext cx="320676" cy="341597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64208" y="2500162"/>
            <a:ext cx="100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前期筹划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1089312" y="2964135"/>
            <a:ext cx="2132065" cy="852826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FEBBC6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1903022" y="3070086"/>
            <a:ext cx="413294" cy="413732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54426" y="3485072"/>
            <a:ext cx="100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</a:t>
            </a:r>
          </a:p>
        </p:txBody>
      </p:sp>
      <p:sp>
        <p:nvSpPr>
          <p:cNvPr id="18" name="任意多边形 17"/>
          <p:cNvSpPr/>
          <p:nvPr/>
        </p:nvSpPr>
        <p:spPr>
          <a:xfrm>
            <a:off x="1089312" y="3936356"/>
            <a:ext cx="2132065" cy="852826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19" name="Freeform 21"/>
          <p:cNvSpPr>
            <a:spLocks noEditPoints="1"/>
          </p:cNvSpPr>
          <p:nvPr/>
        </p:nvSpPr>
        <p:spPr bwMode="auto">
          <a:xfrm>
            <a:off x="1978811" y="4058552"/>
            <a:ext cx="352075" cy="353186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64208" y="4446962"/>
            <a:ext cx="100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效果评估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089312" y="4908578"/>
            <a:ext cx="2132065" cy="852826"/>
          </a:xfrm>
          <a:custGeom>
            <a:avLst/>
            <a:gdLst>
              <a:gd name="connsiteX0" fmla="*/ 0 w 2132065"/>
              <a:gd name="connsiteY0" fmla="*/ 0 h 852826"/>
              <a:gd name="connsiteX1" fmla="*/ 1705652 w 2132065"/>
              <a:gd name="connsiteY1" fmla="*/ 0 h 852826"/>
              <a:gd name="connsiteX2" fmla="*/ 2132065 w 2132065"/>
              <a:gd name="connsiteY2" fmla="*/ 426413 h 852826"/>
              <a:gd name="connsiteX3" fmla="*/ 1705652 w 2132065"/>
              <a:gd name="connsiteY3" fmla="*/ 852826 h 852826"/>
              <a:gd name="connsiteX4" fmla="*/ 0 w 2132065"/>
              <a:gd name="connsiteY4" fmla="*/ 852826 h 852826"/>
              <a:gd name="connsiteX5" fmla="*/ 426413 w 2132065"/>
              <a:gd name="connsiteY5" fmla="*/ 426413 h 852826"/>
              <a:gd name="connsiteX6" fmla="*/ 0 w 2132065"/>
              <a:gd name="connsiteY6" fmla="*/ 0 h 85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FEBBC6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6573" tIns="5080" rIns="426413" bIns="50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1" kern="1200" dirty="0">
              <a:solidFill>
                <a:sysClr val="window" lastClr="FFFFFF"/>
              </a:solidFill>
              <a:latin typeface="微软雅黑" panose="020B0503020204020204" pitchFamily="34" charset="-122"/>
              <a:ea typeface="+mn-ea"/>
              <a:cs typeface="+mn-cs"/>
            </a:endParaRPr>
          </a:p>
        </p:txBody>
      </p:sp>
      <p:sp>
        <p:nvSpPr>
          <p:cNvPr id="22" name="Freeform 26"/>
          <p:cNvSpPr/>
          <p:nvPr/>
        </p:nvSpPr>
        <p:spPr bwMode="auto">
          <a:xfrm>
            <a:off x="2015773" y="5093981"/>
            <a:ext cx="289829" cy="300581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64208" y="5410347"/>
            <a:ext cx="1000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客户评价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0471" y="324091"/>
            <a:ext cx="150471" cy="648182"/>
          </a:xfrm>
          <a:prstGeom prst="rect">
            <a:avLst/>
          </a:prstGeom>
          <a:solidFill>
            <a:srgbClr val="FEBB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324091"/>
            <a:ext cx="150471" cy="6481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0942" y="448127"/>
            <a:ext cx="2546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</a:t>
            </a:r>
          </a:p>
        </p:txBody>
      </p:sp>
      <p:sp>
        <p:nvSpPr>
          <p:cNvPr id="7" name="Oval 6"/>
          <p:cNvSpPr/>
          <p:nvPr/>
        </p:nvSpPr>
        <p:spPr>
          <a:xfrm>
            <a:off x="1154708" y="4975026"/>
            <a:ext cx="998744" cy="99874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29"/>
          <p:cNvGrpSpPr/>
          <p:nvPr/>
        </p:nvGrpSpPr>
        <p:grpSpPr>
          <a:xfrm>
            <a:off x="1423592" y="5216851"/>
            <a:ext cx="456306" cy="487115"/>
            <a:chOff x="7009326" y="1298695"/>
            <a:chExt cx="342899" cy="366051"/>
          </a:xfrm>
          <a:solidFill>
            <a:sysClr val="window" lastClr="FFFFFF"/>
          </a:solidFill>
        </p:grpSpPr>
        <p:sp>
          <p:nvSpPr>
            <p:cNvPr id="9" name="AutoShape 78"/>
            <p:cNvSpPr/>
            <p:nvPr/>
          </p:nvSpPr>
          <p:spPr bwMode="auto">
            <a:xfrm>
              <a:off x="7009326" y="1298695"/>
              <a:ext cx="342899" cy="3660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AutoShape 79"/>
            <p:cNvSpPr/>
            <p:nvPr/>
          </p:nvSpPr>
          <p:spPr bwMode="auto">
            <a:xfrm>
              <a:off x="7055004" y="1344372"/>
              <a:ext cx="251543" cy="2290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AutoShape 80"/>
            <p:cNvSpPr/>
            <p:nvPr/>
          </p:nvSpPr>
          <p:spPr bwMode="auto">
            <a:xfrm>
              <a:off x="7192036" y="1378787"/>
              <a:ext cx="68830" cy="688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Oval 5"/>
          <p:cNvSpPr/>
          <p:nvPr/>
        </p:nvSpPr>
        <p:spPr>
          <a:xfrm>
            <a:off x="1154708" y="3352601"/>
            <a:ext cx="998744" cy="998744"/>
          </a:xfrm>
          <a:prstGeom prst="ellipse">
            <a:avLst/>
          </a:prstGeom>
          <a:solidFill>
            <a:srgbClr val="FEBB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112"/>
          <p:cNvSpPr/>
          <p:nvPr/>
        </p:nvSpPr>
        <p:spPr bwMode="auto">
          <a:xfrm>
            <a:off x="1423592" y="3594426"/>
            <a:ext cx="487113" cy="487946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marL="0" marR="0" lvl="0" indent="0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9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4"/>
          <p:cNvSpPr/>
          <p:nvPr/>
        </p:nvSpPr>
        <p:spPr>
          <a:xfrm>
            <a:off x="1154708" y="1730177"/>
            <a:ext cx="998744" cy="99874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Group 27"/>
          <p:cNvGrpSpPr/>
          <p:nvPr/>
        </p:nvGrpSpPr>
        <p:grpSpPr>
          <a:xfrm>
            <a:off x="1423592" y="1972002"/>
            <a:ext cx="487113" cy="487113"/>
            <a:chOff x="2556020" y="2035176"/>
            <a:chExt cx="366050" cy="366050"/>
          </a:xfrm>
          <a:solidFill>
            <a:sysClr val="window" lastClr="FFFFFF"/>
          </a:solidFill>
        </p:grpSpPr>
        <p:sp>
          <p:nvSpPr>
            <p:cNvPr id="17" name="AutoShape 126"/>
            <p:cNvSpPr/>
            <p:nvPr/>
          </p:nvSpPr>
          <p:spPr bwMode="auto">
            <a:xfrm>
              <a:off x="2556020" y="2035176"/>
              <a:ext cx="366050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AutoShape 127"/>
            <p:cNvSpPr/>
            <p:nvPr/>
          </p:nvSpPr>
          <p:spPr bwMode="auto">
            <a:xfrm>
              <a:off x="2704317" y="2092118"/>
              <a:ext cx="86350" cy="85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Oval 9"/>
          <p:cNvSpPr/>
          <p:nvPr/>
        </p:nvSpPr>
        <p:spPr>
          <a:xfrm>
            <a:off x="7137400" y="4975026"/>
            <a:ext cx="998744" cy="998744"/>
          </a:xfrm>
          <a:prstGeom prst="ellipse">
            <a:avLst/>
          </a:prstGeom>
          <a:solidFill>
            <a:srgbClr val="FEBB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29"/>
          <p:cNvSpPr/>
          <p:nvPr/>
        </p:nvSpPr>
        <p:spPr bwMode="auto">
          <a:xfrm>
            <a:off x="7406284" y="5216851"/>
            <a:ext cx="487115" cy="441318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marL="0" marR="0" lvl="0" indent="0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9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Oval 8"/>
          <p:cNvSpPr/>
          <p:nvPr/>
        </p:nvSpPr>
        <p:spPr>
          <a:xfrm>
            <a:off x="7137400" y="3352601"/>
            <a:ext cx="998744" cy="99874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Group 28"/>
          <p:cNvGrpSpPr/>
          <p:nvPr/>
        </p:nvGrpSpPr>
        <p:grpSpPr>
          <a:xfrm>
            <a:off x="7398309" y="3645981"/>
            <a:ext cx="487946" cy="410509"/>
            <a:chOff x="4020223" y="2069590"/>
            <a:chExt cx="366676" cy="308484"/>
          </a:xfrm>
          <a:solidFill>
            <a:sysClr val="window" lastClr="FFFFFF"/>
          </a:solidFill>
        </p:grpSpPr>
        <p:sp>
          <p:nvSpPr>
            <p:cNvPr id="23" name="AutoShape 120"/>
            <p:cNvSpPr/>
            <p:nvPr/>
          </p:nvSpPr>
          <p:spPr bwMode="auto">
            <a:xfrm>
              <a:off x="4112204" y="2149685"/>
              <a:ext cx="182712" cy="1827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AutoShape 121"/>
            <p:cNvSpPr/>
            <p:nvPr/>
          </p:nvSpPr>
          <p:spPr bwMode="auto">
            <a:xfrm>
              <a:off x="4157883" y="2195362"/>
              <a:ext cx="51310" cy="513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AutoShape 122"/>
            <p:cNvSpPr/>
            <p:nvPr/>
          </p:nvSpPr>
          <p:spPr bwMode="auto">
            <a:xfrm>
              <a:off x="4020223" y="2069590"/>
              <a:ext cx="366676" cy="3084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701" tIns="50701" rIns="50701" bIns="50701" anchor="ctr"/>
            <a:lstStyle/>
            <a:p>
              <a:pPr marL="0" marR="0" lvl="0" indent="0" defTabSz="6083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Oval 7"/>
          <p:cNvSpPr/>
          <p:nvPr/>
        </p:nvSpPr>
        <p:spPr>
          <a:xfrm>
            <a:off x="7137400" y="1730177"/>
            <a:ext cx="998744" cy="998744"/>
          </a:xfrm>
          <a:prstGeom prst="ellipse">
            <a:avLst/>
          </a:prstGeom>
          <a:solidFill>
            <a:srgbClr val="FEBB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AutoShape 59"/>
          <p:cNvSpPr/>
          <p:nvPr/>
        </p:nvSpPr>
        <p:spPr bwMode="auto">
          <a:xfrm>
            <a:off x="7384638" y="1979977"/>
            <a:ext cx="487946" cy="487113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01" tIns="50701" rIns="50701" bIns="50701" anchor="ctr"/>
          <a:lstStyle/>
          <a:p>
            <a:pPr marL="0" marR="0" lvl="0" indent="0" defTabSz="6083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9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422336" y="1856796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2422336" y="2178484"/>
            <a:ext cx="24798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383382" y="1856796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383382" y="2178484"/>
            <a:ext cx="24798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2422336" y="3567129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2422336" y="3888817"/>
            <a:ext cx="24798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383382" y="3567129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383382" y="3888817"/>
            <a:ext cx="24798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2422336" y="5168805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2422336" y="5490493"/>
            <a:ext cx="24798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8383382" y="5168805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8383382" y="5490493"/>
            <a:ext cx="247986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384" r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79" y="0"/>
            <a:ext cx="6365452" cy="63654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4" y="4188399"/>
            <a:ext cx="2746482" cy="118748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47" y="1558399"/>
            <a:ext cx="3756836" cy="162432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049339">
            <a:off x="7365434" y="-277796"/>
            <a:ext cx="4901609" cy="4761389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205049" y="1364590"/>
            <a:ext cx="1069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您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的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标</a:t>
            </a:r>
            <a:endParaRPr lang="en-US" altLang="zh-CN" sz="7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ypeLand 康熙字典體試用版" pitchFamily="50" charset="-120"/>
              <a:ea typeface="TypeLand 康熙字典體試用版" pitchFamily="50" charset="-120"/>
            </a:endParaRPr>
          </a:p>
          <a:p>
            <a:r>
              <a:rPr lang="zh-CN" altLang="en-US" sz="7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ypeLand 康熙字典體試用版" pitchFamily="50" charset="-120"/>
                <a:ea typeface="TypeLand 康熙字典體試用版" pitchFamily="50" charset="-120"/>
              </a:rPr>
              <a:t>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random/>
      </p:transition>
    </mc:Choice>
    <mc:Fallback xmlns="">
      <p:transition advClick="0" advTm="300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ww.33ppt.com"/>
</p:tagLst>
</file>

<file path=ppt/theme/theme1.xml><?xml version="1.0" encoding="utf-8"?>
<a:theme xmlns:a="http://schemas.openxmlformats.org/drawingml/2006/main" name="www.33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1556</Words>
  <Application>Microsoft Office PowerPoint</Application>
  <PresentationFormat>宽屏</PresentationFormat>
  <Paragraphs>265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TypeLand 康熙字典體試用版</vt:lpstr>
      <vt:lpstr>华文行楷</vt:lpstr>
      <vt:lpstr>微软雅黑</vt:lpstr>
      <vt:lpstr>Arial</vt:lpstr>
      <vt:lpstr>Calibri</vt:lpstr>
      <vt:lpstr>Calibri Light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2017-05-17T09:06:00Z</dcterms:created>
  <dcterms:modified xsi:type="dcterms:W3CDTF">2021-01-06T08:37:38Z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