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339" r:id="rId2"/>
    <p:sldId id="5340" r:id="rId3"/>
    <p:sldId id="5342" r:id="rId4"/>
    <p:sldId id="5334" r:id="rId5"/>
    <p:sldId id="5347" r:id="rId6"/>
    <p:sldId id="5348" r:id="rId7"/>
    <p:sldId id="5241" r:id="rId8"/>
    <p:sldId id="5360" r:id="rId9"/>
    <p:sldId id="5239" r:id="rId10"/>
    <p:sldId id="5349" r:id="rId11"/>
    <p:sldId id="5350" r:id="rId12"/>
    <p:sldId id="5351" r:id="rId13"/>
    <p:sldId id="5361" r:id="rId14"/>
    <p:sldId id="5352" r:id="rId15"/>
    <p:sldId id="5238" r:id="rId16"/>
    <p:sldId id="5333" r:id="rId17"/>
    <p:sldId id="5353" r:id="rId18"/>
    <p:sldId id="5354" r:id="rId19"/>
    <p:sldId id="5362" r:id="rId20"/>
    <p:sldId id="5237" r:id="rId21"/>
    <p:sldId id="5356" r:id="rId22"/>
    <p:sldId id="5357" r:id="rId23"/>
    <p:sldId id="5358" r:id="rId24"/>
    <p:sldId id="5359" r:id="rId25"/>
    <p:sldId id="5363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228">
          <p15:clr>
            <a:srgbClr val="A4A3A4"/>
          </p15:clr>
        </p15:guide>
        <p15:guide id="4" pos="7588">
          <p15:clr>
            <a:srgbClr val="A4A3A4"/>
          </p15:clr>
        </p15:guide>
        <p15:guide id="5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78C"/>
    <a:srgbClr val="A388CD"/>
    <a:srgbClr val="FDFEF6"/>
    <a:srgbClr val="CA3F3C"/>
    <a:srgbClr val="FBE8D7"/>
    <a:srgbClr val="DDAFB3"/>
    <a:srgbClr val="6A5137"/>
    <a:srgbClr val="E7B450"/>
    <a:srgbClr val="2A307A"/>
    <a:srgbClr val="FBA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0" autoAdjust="0"/>
    <p:restoredTop sz="96340" autoAdjust="0"/>
  </p:normalViewPr>
  <p:slideViewPr>
    <p:cSldViewPr>
      <p:cViewPr varScale="1">
        <p:scale>
          <a:sx n="57" d="100"/>
          <a:sy n="57" d="100"/>
        </p:scale>
        <p:origin x="90" y="546"/>
      </p:cViewPr>
      <p:guideLst>
        <p:guide orient="horz" pos="328"/>
        <p:guide pos="4050"/>
        <p:guide orient="horz" pos="4228"/>
        <p:guide pos="7588"/>
        <p:guide pos="557"/>
      </p:guideLst>
    </p:cSldViewPr>
  </p:slideViewPr>
  <p:outlineViewPr>
    <p:cViewPr>
      <p:scale>
        <a:sx n="100" d="100"/>
        <a:sy n="100" d="100"/>
      </p:scale>
      <p:origin x="0" y="-9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27ED-71C2-4374-9DD5-1618B5BD47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CECF-13A4-49C3-B819-E09F9EC134D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4DB7-D7FB-4D0F-B0E7-72C816A2DD6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57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/>
              <a:t>MyFirsemplae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339"/>
            <a:ext cx="12858750" cy="7255989"/>
          </a:xfrm>
          <a:prstGeom prst="rect">
            <a:avLst/>
          </a:prstGeom>
          <a:solidFill>
            <a:srgbClr val="FDF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jpeg"/><Relationship Id="rId2" Type="http://schemas.openxmlformats.org/officeDocument/2006/relationships/tags" Target="../tags/tag3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261023" y="4334536"/>
            <a:ext cx="6336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传统节日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中秋月饼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月饼宣传</a:t>
            </a: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3474537" y="4895116"/>
            <a:ext cx="5909677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1748855" y="3603774"/>
            <a:ext cx="95770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月圆中秋</a:t>
            </a:r>
            <a:r>
              <a:rPr lang="en-US" altLang="zh-CN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·</a:t>
            </a:r>
            <a:r>
              <a:rPr lang="zh-CN" altLang="en-US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情满</a:t>
            </a:r>
            <a:r>
              <a:rPr lang="en-US" altLang="zh-CN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·</a:t>
            </a:r>
            <a:r>
              <a:rPr lang="zh-CN" altLang="en-US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天下</a:t>
            </a:r>
          </a:p>
        </p:txBody>
      </p:sp>
      <p:pic>
        <p:nvPicPr>
          <p:cNvPr id="7" name="Josh Vietti - Where Is the Love (爱在何处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3593" y="952029"/>
            <a:ext cx="1475769" cy="147576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86830" y="5776565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388521">
            <a:off x="3985268" y="2112547"/>
            <a:ext cx="2847437" cy="2847437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388521">
            <a:off x="6141815" y="3305674"/>
            <a:ext cx="2716881" cy="271688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388521">
            <a:off x="6232836" y="1103004"/>
            <a:ext cx="2716881" cy="271688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388521">
            <a:off x="3994591" y="3909417"/>
            <a:ext cx="2515613" cy="251561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0388521">
            <a:off x="5088626" y="2863318"/>
            <a:ext cx="2429970" cy="242997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1017058" y="2758626"/>
            <a:ext cx="2651792" cy="926735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6152" y="2276629"/>
            <a:ext cx="5633551" cy="4053583"/>
            <a:chOff x="3645357" y="2276628"/>
            <a:chExt cx="5633551" cy="4053583"/>
          </a:xfrm>
        </p:grpSpPr>
        <p:sp>
          <p:nvSpPr>
            <p:cNvPr id="9" name="TextBox 8"/>
            <p:cNvSpPr txBox="1"/>
            <p:nvPr/>
          </p:nvSpPr>
          <p:spPr>
            <a:xfrm rot="20304192">
              <a:off x="7533359" y="3045700"/>
              <a:ext cx="1745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429128">
              <a:off x="3645357" y="2276628"/>
              <a:ext cx="2392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487529">
              <a:off x="7044648" y="5305814"/>
              <a:ext cx="1891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441200">
              <a:off x="4419588" y="5868546"/>
              <a:ext cx="188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427633">
              <a:off x="5285555" y="4160656"/>
              <a:ext cx="2995893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TITLE WORDS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41"/>
          <p:cNvSpPr txBox="1"/>
          <p:nvPr/>
        </p:nvSpPr>
        <p:spPr>
          <a:xfrm>
            <a:off x="1491817" y="5371689"/>
            <a:ext cx="2651792" cy="926735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900500" y="3389071"/>
            <a:ext cx="2651792" cy="926735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451260" y="5727054"/>
            <a:ext cx="2651792" cy="926735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2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5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6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  <p:bldP spid="15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061273" y="2457008"/>
            <a:ext cx="4195055" cy="3190048"/>
            <a:chOff x="6613373" y="2260140"/>
            <a:chExt cx="3977752" cy="3024804"/>
          </a:xfrm>
        </p:grpSpPr>
        <p:sp>
          <p:nvSpPr>
            <p:cNvPr id="9" name="椭圆 8"/>
            <p:cNvSpPr/>
            <p:nvPr/>
          </p:nvSpPr>
          <p:spPr bwMode="auto">
            <a:xfrm>
              <a:off x="6613373" y="2260140"/>
              <a:ext cx="3977752" cy="302480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6902469" y="2420750"/>
              <a:ext cx="3401344" cy="25768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7212982" y="2600988"/>
              <a:ext cx="2776752" cy="20968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7553829" y="2807995"/>
              <a:ext cx="2102195" cy="15882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7894678" y="3041772"/>
              <a:ext cx="1415144" cy="1054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8240880" y="3288038"/>
              <a:ext cx="720957" cy="54785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20213" y="1698547"/>
            <a:ext cx="2211389" cy="2128581"/>
            <a:chOff x="8565660" y="1540966"/>
            <a:chExt cx="2096839" cy="2018321"/>
          </a:xfr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 bwMode="auto">
            <a:xfrm>
              <a:off x="10007571" y="1765818"/>
              <a:ext cx="654928" cy="444353"/>
            </a:xfrm>
            <a:custGeom>
              <a:avLst/>
              <a:gdLst>
                <a:gd name="connsiteX0" fmla="*/ 368969 w 582864"/>
                <a:gd name="connsiteY0" fmla="*/ 38100 h 395037"/>
                <a:gd name="connsiteX1" fmla="*/ 461211 w 582864"/>
                <a:gd name="connsiteY1" fmla="*/ 6016 h 395037"/>
                <a:gd name="connsiteX2" fmla="*/ 549442 w 582864"/>
                <a:gd name="connsiteY2" fmla="*/ 2006 h 395037"/>
                <a:gd name="connsiteX3" fmla="*/ 581527 w 582864"/>
                <a:gd name="connsiteY3" fmla="*/ 18048 h 395037"/>
                <a:gd name="connsiteX4" fmla="*/ 557464 w 582864"/>
                <a:gd name="connsiteY4" fmla="*/ 66174 h 395037"/>
                <a:gd name="connsiteX5" fmla="*/ 485274 w 582864"/>
                <a:gd name="connsiteY5" fmla="*/ 142374 h 395037"/>
                <a:gd name="connsiteX6" fmla="*/ 368969 w 582864"/>
                <a:gd name="connsiteY6" fmla="*/ 226595 h 395037"/>
                <a:gd name="connsiteX7" fmla="*/ 0 w 582864"/>
                <a:gd name="connsiteY7" fmla="*/ 395037 h 395037"/>
                <a:gd name="connsiteX8" fmla="*/ 368969 w 582864"/>
                <a:gd name="connsiteY8" fmla="*/ 38100 h 39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864" h="395037">
                  <a:moveTo>
                    <a:pt x="368969" y="38100"/>
                  </a:moveTo>
                  <a:cubicBezTo>
                    <a:pt x="400050" y="25066"/>
                    <a:pt x="431132" y="12032"/>
                    <a:pt x="461211" y="6016"/>
                  </a:cubicBezTo>
                  <a:cubicBezTo>
                    <a:pt x="491290" y="0"/>
                    <a:pt x="529389" y="1"/>
                    <a:pt x="549442" y="2006"/>
                  </a:cubicBezTo>
                  <a:cubicBezTo>
                    <a:pt x="569495" y="4011"/>
                    <a:pt x="580190" y="7353"/>
                    <a:pt x="581527" y="18048"/>
                  </a:cubicBezTo>
                  <a:cubicBezTo>
                    <a:pt x="582864" y="28743"/>
                    <a:pt x="573506" y="45453"/>
                    <a:pt x="557464" y="66174"/>
                  </a:cubicBezTo>
                  <a:cubicBezTo>
                    <a:pt x="541422" y="86895"/>
                    <a:pt x="516690" y="115637"/>
                    <a:pt x="485274" y="142374"/>
                  </a:cubicBezTo>
                  <a:cubicBezTo>
                    <a:pt x="453858" y="169111"/>
                    <a:pt x="449848" y="184485"/>
                    <a:pt x="368969" y="226595"/>
                  </a:cubicBezTo>
                  <a:cubicBezTo>
                    <a:pt x="288090" y="268705"/>
                    <a:pt x="144045" y="331871"/>
                    <a:pt x="0" y="395037"/>
                  </a:cubicBezTo>
                  <a:lnTo>
                    <a:pt x="368969" y="38100"/>
                  </a:ln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9966527" y="1540966"/>
              <a:ext cx="467550" cy="628159"/>
            </a:xfrm>
            <a:custGeom>
              <a:avLst/>
              <a:gdLst>
                <a:gd name="connsiteX0" fmla="*/ 0 w 415758"/>
                <a:gd name="connsiteY0" fmla="*/ 558800 h 558800"/>
                <a:gd name="connsiteX1" fmla="*/ 120315 w 415758"/>
                <a:gd name="connsiteY1" fmla="*/ 270043 h 558800"/>
                <a:gd name="connsiteX2" fmla="*/ 196515 w 415758"/>
                <a:gd name="connsiteY2" fmla="*/ 161758 h 558800"/>
                <a:gd name="connsiteX3" fmla="*/ 272715 w 415758"/>
                <a:gd name="connsiteY3" fmla="*/ 73527 h 558800"/>
                <a:gd name="connsiteX4" fmla="*/ 356936 w 415758"/>
                <a:gd name="connsiteY4" fmla="*/ 9358 h 558800"/>
                <a:gd name="connsiteX5" fmla="*/ 405063 w 415758"/>
                <a:gd name="connsiteY5" fmla="*/ 17379 h 558800"/>
                <a:gd name="connsiteX6" fmla="*/ 413084 w 415758"/>
                <a:gd name="connsiteY6" fmla="*/ 109622 h 558800"/>
                <a:gd name="connsiteX7" fmla="*/ 389021 w 415758"/>
                <a:gd name="connsiteY7" fmla="*/ 225927 h 558800"/>
                <a:gd name="connsiteX8" fmla="*/ 0 w 415758"/>
                <a:gd name="connsiteY8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758" h="558800">
                  <a:moveTo>
                    <a:pt x="0" y="558800"/>
                  </a:moveTo>
                  <a:cubicBezTo>
                    <a:pt x="43781" y="447508"/>
                    <a:pt x="87563" y="336217"/>
                    <a:pt x="120315" y="270043"/>
                  </a:cubicBezTo>
                  <a:cubicBezTo>
                    <a:pt x="153067" y="203869"/>
                    <a:pt x="171115" y="194511"/>
                    <a:pt x="196515" y="161758"/>
                  </a:cubicBezTo>
                  <a:cubicBezTo>
                    <a:pt x="221915" y="129005"/>
                    <a:pt x="245978" y="98927"/>
                    <a:pt x="272715" y="73527"/>
                  </a:cubicBezTo>
                  <a:cubicBezTo>
                    <a:pt x="299452" y="48127"/>
                    <a:pt x="334878" y="18716"/>
                    <a:pt x="356936" y="9358"/>
                  </a:cubicBezTo>
                  <a:cubicBezTo>
                    <a:pt x="378994" y="0"/>
                    <a:pt x="395705" y="668"/>
                    <a:pt x="405063" y="17379"/>
                  </a:cubicBezTo>
                  <a:cubicBezTo>
                    <a:pt x="414421" y="34090"/>
                    <a:pt x="415758" y="74864"/>
                    <a:pt x="413084" y="109622"/>
                  </a:cubicBezTo>
                  <a:cubicBezTo>
                    <a:pt x="410410" y="144380"/>
                    <a:pt x="399715" y="185153"/>
                    <a:pt x="389021" y="225927"/>
                  </a:cubicBezTo>
                  <a:lnTo>
                    <a:pt x="0" y="558800"/>
                  </a:ln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 bwMode="auto">
            <a:xfrm>
              <a:off x="9830902" y="1721206"/>
              <a:ext cx="540718" cy="578192"/>
            </a:xfrm>
            <a:custGeom>
              <a:avLst/>
              <a:gdLst>
                <a:gd name="connsiteX0" fmla="*/ 481264 w 481264"/>
                <a:gd name="connsiteY0" fmla="*/ 73527 h 514685"/>
                <a:gd name="connsiteX1" fmla="*/ 465222 w 481264"/>
                <a:gd name="connsiteY1" fmla="*/ 25401 h 514685"/>
                <a:gd name="connsiteX2" fmla="*/ 421106 w 481264"/>
                <a:gd name="connsiteY2" fmla="*/ 1337 h 514685"/>
                <a:gd name="connsiteX3" fmla="*/ 324853 w 481264"/>
                <a:gd name="connsiteY3" fmla="*/ 21390 h 514685"/>
                <a:gd name="connsiteX4" fmla="*/ 204538 w 481264"/>
                <a:gd name="connsiteY4" fmla="*/ 129674 h 514685"/>
                <a:gd name="connsiteX5" fmla="*/ 108285 w 481264"/>
                <a:gd name="connsiteY5" fmla="*/ 249990 h 514685"/>
                <a:gd name="connsiteX6" fmla="*/ 36096 w 481264"/>
                <a:gd name="connsiteY6" fmla="*/ 378327 h 514685"/>
                <a:gd name="connsiteX7" fmla="*/ 4011 w 481264"/>
                <a:gd name="connsiteY7" fmla="*/ 478590 h 514685"/>
                <a:gd name="connsiteX8" fmla="*/ 12032 w 481264"/>
                <a:gd name="connsiteY8" fmla="*/ 514685 h 514685"/>
                <a:gd name="connsiteX9" fmla="*/ 481264 w 481264"/>
                <a:gd name="connsiteY9" fmla="*/ 73527 h 5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4" h="514685">
                  <a:moveTo>
                    <a:pt x="481264" y="73527"/>
                  </a:moveTo>
                  <a:cubicBezTo>
                    <a:pt x="478256" y="55480"/>
                    <a:pt x="475248" y="37433"/>
                    <a:pt x="465222" y="25401"/>
                  </a:cubicBezTo>
                  <a:cubicBezTo>
                    <a:pt x="455196" y="13369"/>
                    <a:pt x="444501" y="2005"/>
                    <a:pt x="421106" y="1337"/>
                  </a:cubicBezTo>
                  <a:cubicBezTo>
                    <a:pt x="397711" y="669"/>
                    <a:pt x="360948" y="0"/>
                    <a:pt x="324853" y="21390"/>
                  </a:cubicBezTo>
                  <a:cubicBezTo>
                    <a:pt x="288758" y="42780"/>
                    <a:pt x="240633" y="91574"/>
                    <a:pt x="204538" y="129674"/>
                  </a:cubicBezTo>
                  <a:cubicBezTo>
                    <a:pt x="168443" y="167774"/>
                    <a:pt x="136359" y="208548"/>
                    <a:pt x="108285" y="249990"/>
                  </a:cubicBezTo>
                  <a:cubicBezTo>
                    <a:pt x="80211" y="291432"/>
                    <a:pt x="53475" y="340227"/>
                    <a:pt x="36096" y="378327"/>
                  </a:cubicBezTo>
                  <a:cubicBezTo>
                    <a:pt x="18717" y="416427"/>
                    <a:pt x="8022" y="455864"/>
                    <a:pt x="4011" y="478590"/>
                  </a:cubicBezTo>
                  <a:cubicBezTo>
                    <a:pt x="0" y="501316"/>
                    <a:pt x="6016" y="508000"/>
                    <a:pt x="12032" y="514685"/>
                  </a:cubicBezTo>
                  <a:lnTo>
                    <a:pt x="481264" y="73527"/>
                  </a:ln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8565660" y="1753328"/>
              <a:ext cx="1889832" cy="1805959"/>
            </a:xfrm>
            <a:custGeom>
              <a:avLst/>
              <a:gdLst>
                <a:gd name="connsiteX0" fmla="*/ 0 w 1680883"/>
                <a:gd name="connsiteY0" fmla="*/ 1606923 h 1647264"/>
                <a:gd name="connsiteX1" fmla="*/ 40342 w 1680883"/>
                <a:gd name="connsiteY1" fmla="*/ 1647264 h 1647264"/>
                <a:gd name="connsiteX2" fmla="*/ 1680883 w 1680883"/>
                <a:gd name="connsiteY2" fmla="*/ 53788 h 1647264"/>
                <a:gd name="connsiteX3" fmla="*/ 1667436 w 1680883"/>
                <a:gd name="connsiteY3" fmla="*/ 13447 h 1647264"/>
                <a:gd name="connsiteX4" fmla="*/ 1620371 w 1680883"/>
                <a:gd name="connsiteY4" fmla="*/ 0 h 1647264"/>
                <a:gd name="connsiteX5" fmla="*/ 0 w 1680883"/>
                <a:gd name="connsiteY5" fmla="*/ 1606923 h 1647264"/>
                <a:gd name="connsiteX0-1" fmla="*/ 0 w 1680883"/>
                <a:gd name="connsiteY0-2" fmla="*/ 1606923 h 1631222"/>
                <a:gd name="connsiteX1-3" fmla="*/ 28310 w 1680883"/>
                <a:gd name="connsiteY1-4" fmla="*/ 1631222 h 1631222"/>
                <a:gd name="connsiteX2-5" fmla="*/ 1680883 w 1680883"/>
                <a:gd name="connsiteY2-6" fmla="*/ 53788 h 1631222"/>
                <a:gd name="connsiteX3-7" fmla="*/ 1667436 w 1680883"/>
                <a:gd name="connsiteY3-8" fmla="*/ 13447 h 1631222"/>
                <a:gd name="connsiteX4-9" fmla="*/ 1620371 w 1680883"/>
                <a:gd name="connsiteY4-10" fmla="*/ 0 h 1631222"/>
                <a:gd name="connsiteX5-11" fmla="*/ 0 w 1680883"/>
                <a:gd name="connsiteY5-12" fmla="*/ 1606923 h 1631222"/>
                <a:gd name="connsiteX0-13" fmla="*/ 0 w 1680883"/>
                <a:gd name="connsiteY0-14" fmla="*/ 1606923 h 1627211"/>
                <a:gd name="connsiteX1-15" fmla="*/ 24299 w 1680883"/>
                <a:gd name="connsiteY1-16" fmla="*/ 1627211 h 1627211"/>
                <a:gd name="connsiteX2-17" fmla="*/ 1680883 w 1680883"/>
                <a:gd name="connsiteY2-18" fmla="*/ 53788 h 1627211"/>
                <a:gd name="connsiteX3-19" fmla="*/ 1667436 w 1680883"/>
                <a:gd name="connsiteY3-20" fmla="*/ 13447 h 1627211"/>
                <a:gd name="connsiteX4-21" fmla="*/ 1620371 w 1680883"/>
                <a:gd name="connsiteY4-22" fmla="*/ 0 h 1627211"/>
                <a:gd name="connsiteX5-23" fmla="*/ 0 w 1680883"/>
                <a:gd name="connsiteY5-24" fmla="*/ 1606923 h 1627211"/>
                <a:gd name="connsiteX0-25" fmla="*/ 0 w 1680883"/>
                <a:gd name="connsiteY0-26" fmla="*/ 1606923 h 1606923"/>
                <a:gd name="connsiteX1-27" fmla="*/ 57618 w 1680883"/>
                <a:gd name="connsiteY1-28" fmla="*/ 1595340 h 1606923"/>
                <a:gd name="connsiteX2-29" fmla="*/ 1680883 w 1680883"/>
                <a:gd name="connsiteY2-30" fmla="*/ 53788 h 1606923"/>
                <a:gd name="connsiteX3-31" fmla="*/ 1667436 w 1680883"/>
                <a:gd name="connsiteY3-32" fmla="*/ 13447 h 1606923"/>
                <a:gd name="connsiteX4-33" fmla="*/ 1620371 w 1680883"/>
                <a:gd name="connsiteY4-34" fmla="*/ 0 h 1606923"/>
                <a:gd name="connsiteX5-35" fmla="*/ 0 w 1680883"/>
                <a:gd name="connsiteY5-36" fmla="*/ 1606923 h 16069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80883" h="1606923">
                  <a:moveTo>
                    <a:pt x="0" y="1606923"/>
                  </a:moveTo>
                  <a:lnTo>
                    <a:pt x="57618" y="1595340"/>
                  </a:lnTo>
                  <a:lnTo>
                    <a:pt x="1680883" y="53788"/>
                  </a:lnTo>
                  <a:lnTo>
                    <a:pt x="1667436" y="13447"/>
                  </a:lnTo>
                  <a:lnTo>
                    <a:pt x="1620371" y="0"/>
                  </a:lnTo>
                  <a:lnTo>
                    <a:pt x="0" y="1606923"/>
                  </a:ln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 rot="5628176" flipH="1">
              <a:off x="9915667" y="1822033"/>
              <a:ext cx="540718" cy="578192"/>
            </a:xfrm>
            <a:custGeom>
              <a:avLst/>
              <a:gdLst>
                <a:gd name="connsiteX0" fmla="*/ 481264 w 481264"/>
                <a:gd name="connsiteY0" fmla="*/ 73527 h 514685"/>
                <a:gd name="connsiteX1" fmla="*/ 465222 w 481264"/>
                <a:gd name="connsiteY1" fmla="*/ 25401 h 514685"/>
                <a:gd name="connsiteX2" fmla="*/ 421106 w 481264"/>
                <a:gd name="connsiteY2" fmla="*/ 1337 h 514685"/>
                <a:gd name="connsiteX3" fmla="*/ 324853 w 481264"/>
                <a:gd name="connsiteY3" fmla="*/ 21390 h 514685"/>
                <a:gd name="connsiteX4" fmla="*/ 204538 w 481264"/>
                <a:gd name="connsiteY4" fmla="*/ 129674 h 514685"/>
                <a:gd name="connsiteX5" fmla="*/ 108285 w 481264"/>
                <a:gd name="connsiteY5" fmla="*/ 249990 h 514685"/>
                <a:gd name="connsiteX6" fmla="*/ 36096 w 481264"/>
                <a:gd name="connsiteY6" fmla="*/ 378327 h 514685"/>
                <a:gd name="connsiteX7" fmla="*/ 4011 w 481264"/>
                <a:gd name="connsiteY7" fmla="*/ 478590 h 514685"/>
                <a:gd name="connsiteX8" fmla="*/ 12032 w 481264"/>
                <a:gd name="connsiteY8" fmla="*/ 514685 h 514685"/>
                <a:gd name="connsiteX9" fmla="*/ 481264 w 481264"/>
                <a:gd name="connsiteY9" fmla="*/ 73527 h 5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4" h="514685">
                  <a:moveTo>
                    <a:pt x="481264" y="73527"/>
                  </a:moveTo>
                  <a:cubicBezTo>
                    <a:pt x="478256" y="55480"/>
                    <a:pt x="475248" y="37433"/>
                    <a:pt x="465222" y="25401"/>
                  </a:cubicBezTo>
                  <a:cubicBezTo>
                    <a:pt x="455196" y="13369"/>
                    <a:pt x="444501" y="2005"/>
                    <a:pt x="421106" y="1337"/>
                  </a:cubicBezTo>
                  <a:cubicBezTo>
                    <a:pt x="397711" y="669"/>
                    <a:pt x="360948" y="0"/>
                    <a:pt x="324853" y="21390"/>
                  </a:cubicBezTo>
                  <a:cubicBezTo>
                    <a:pt x="288758" y="42780"/>
                    <a:pt x="240633" y="91574"/>
                    <a:pt x="204538" y="129674"/>
                  </a:cubicBezTo>
                  <a:cubicBezTo>
                    <a:pt x="168443" y="167774"/>
                    <a:pt x="136359" y="208548"/>
                    <a:pt x="108285" y="249990"/>
                  </a:cubicBezTo>
                  <a:cubicBezTo>
                    <a:pt x="80211" y="291432"/>
                    <a:pt x="53475" y="340227"/>
                    <a:pt x="36096" y="378327"/>
                  </a:cubicBezTo>
                  <a:cubicBezTo>
                    <a:pt x="18717" y="416427"/>
                    <a:pt x="8022" y="455864"/>
                    <a:pt x="4011" y="478590"/>
                  </a:cubicBezTo>
                  <a:cubicBezTo>
                    <a:pt x="0" y="501316"/>
                    <a:pt x="6016" y="508000"/>
                    <a:pt x="12032" y="514685"/>
                  </a:cubicBezTo>
                  <a:lnTo>
                    <a:pt x="481264" y="73527"/>
                  </a:ln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64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25117" y="2498411"/>
            <a:ext cx="4995094" cy="1328716"/>
            <a:chOff x="3829311" y="2208383"/>
            <a:chExt cx="4736349" cy="1259889"/>
          </a:xfrm>
        </p:grpSpPr>
        <p:cxnSp>
          <p:nvCxnSpPr>
            <p:cNvPr id="22" name="直接连接符 21"/>
            <p:cNvCxnSpPr/>
            <p:nvPr/>
          </p:nvCxnSpPr>
          <p:spPr>
            <a:xfrm flipH="1" flipV="1">
              <a:off x="6902469" y="2208383"/>
              <a:ext cx="1663191" cy="1259889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3829311" y="2208383"/>
              <a:ext cx="3073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125119" y="3281340"/>
            <a:ext cx="4212281" cy="770692"/>
            <a:chOff x="3829312" y="2950757"/>
            <a:chExt cx="3994086" cy="730770"/>
          </a:xfrm>
        </p:grpSpPr>
        <p:cxnSp>
          <p:nvCxnSpPr>
            <p:cNvPr id="25" name="直接连接符 24"/>
            <p:cNvCxnSpPr/>
            <p:nvPr/>
          </p:nvCxnSpPr>
          <p:spPr>
            <a:xfrm flipH="1" flipV="1">
              <a:off x="6383238" y="2950757"/>
              <a:ext cx="1440160" cy="730770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829312" y="2950757"/>
              <a:ext cx="255392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4125119" y="4393622"/>
            <a:ext cx="3927986" cy="634246"/>
            <a:chOff x="3829312" y="4005423"/>
            <a:chExt cx="3724517" cy="601392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6383238" y="4005423"/>
              <a:ext cx="1170591" cy="601392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829312" y="4606815"/>
              <a:ext cx="2553928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20"/>
          <p:cNvSpPr txBox="1"/>
          <p:nvPr/>
        </p:nvSpPr>
        <p:spPr bwMode="auto">
          <a:xfrm>
            <a:off x="1018444" y="2245199"/>
            <a:ext cx="2986972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1018445" y="1713460"/>
            <a:ext cx="2588355" cy="5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20"/>
          <p:cNvSpPr txBox="1"/>
          <p:nvPr/>
        </p:nvSpPr>
        <p:spPr bwMode="auto">
          <a:xfrm>
            <a:off x="1018444" y="3789793"/>
            <a:ext cx="2986972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018446" y="3258053"/>
            <a:ext cx="2480327" cy="5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20"/>
          <p:cNvSpPr txBox="1"/>
          <p:nvPr/>
        </p:nvSpPr>
        <p:spPr bwMode="auto">
          <a:xfrm>
            <a:off x="1018444" y="5402737"/>
            <a:ext cx="2986972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1018446" y="4870997"/>
            <a:ext cx="2480327" cy="5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1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4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5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0"/>
          <p:cNvSpPr>
            <a:spLocks noChangeArrowheads="1"/>
          </p:cNvSpPr>
          <p:nvPr/>
        </p:nvSpPr>
        <p:spPr bwMode="auto">
          <a:xfrm>
            <a:off x="4286514" y="2302632"/>
            <a:ext cx="4287954" cy="2140629"/>
          </a:xfrm>
          <a:custGeom>
            <a:avLst/>
            <a:gdLst>
              <a:gd name="T0" fmla="*/ 813 w 813"/>
              <a:gd name="T1" fmla="*/ 406 h 406"/>
              <a:gd name="T2" fmla="*/ 724 w 813"/>
              <a:gd name="T3" fmla="*/ 406 h 406"/>
              <a:gd name="T4" fmla="*/ 406 w 813"/>
              <a:gd name="T5" fmla="*/ 89 h 406"/>
              <a:gd name="T6" fmla="*/ 89 w 813"/>
              <a:gd name="T7" fmla="*/ 406 h 406"/>
              <a:gd name="T8" fmla="*/ 0 w 813"/>
              <a:gd name="T9" fmla="*/ 406 h 406"/>
              <a:gd name="T10" fmla="*/ 406 w 813"/>
              <a:gd name="T11" fmla="*/ 0 h 406"/>
              <a:gd name="T12" fmla="*/ 813 w 813"/>
              <a:gd name="T13" fmla="*/ 406 h 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3"/>
              <a:gd name="T22" fmla="*/ 0 h 406"/>
              <a:gd name="T23" fmla="*/ 813 w 813"/>
              <a:gd name="T24" fmla="*/ 406 h 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3" h="406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zh-CN" sz="225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Freeform 151"/>
          <p:cNvSpPr>
            <a:spLocks noChangeArrowheads="1"/>
          </p:cNvSpPr>
          <p:nvPr/>
        </p:nvSpPr>
        <p:spPr bwMode="auto">
          <a:xfrm>
            <a:off x="3701692" y="1715578"/>
            <a:ext cx="5457598" cy="2727683"/>
          </a:xfrm>
          <a:custGeom>
            <a:avLst/>
            <a:gdLst>
              <a:gd name="T0" fmla="*/ 1035 w 1035"/>
              <a:gd name="T1" fmla="*/ 517 h 517"/>
              <a:gd name="T2" fmla="*/ 945 w 1035"/>
              <a:gd name="T3" fmla="*/ 517 h 517"/>
              <a:gd name="T4" fmla="*/ 517 w 1035"/>
              <a:gd name="T5" fmla="*/ 90 h 517"/>
              <a:gd name="T6" fmla="*/ 89 w 1035"/>
              <a:gd name="T7" fmla="*/ 517 h 517"/>
              <a:gd name="T8" fmla="*/ 0 w 1035"/>
              <a:gd name="T9" fmla="*/ 517 h 517"/>
              <a:gd name="T10" fmla="*/ 517 w 1035"/>
              <a:gd name="T11" fmla="*/ 0 h 517"/>
              <a:gd name="T12" fmla="*/ 1035 w 1035"/>
              <a:gd name="T13" fmla="*/ 517 h 5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5"/>
              <a:gd name="T22" fmla="*/ 0 h 517"/>
              <a:gd name="T23" fmla="*/ 1035 w 1035"/>
              <a:gd name="T24" fmla="*/ 517 h 5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5" h="517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 sz="225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" name="Freeform 152"/>
          <p:cNvSpPr>
            <a:spLocks noChangeArrowheads="1"/>
          </p:cNvSpPr>
          <p:nvPr/>
        </p:nvSpPr>
        <p:spPr bwMode="auto">
          <a:xfrm>
            <a:off x="3090084" y="1103969"/>
            <a:ext cx="6680814" cy="3339291"/>
          </a:xfrm>
          <a:custGeom>
            <a:avLst/>
            <a:gdLst>
              <a:gd name="T0" fmla="*/ 1267 w 1267"/>
              <a:gd name="T1" fmla="*/ 633 h 633"/>
              <a:gd name="T2" fmla="*/ 1178 w 1267"/>
              <a:gd name="T3" fmla="*/ 633 h 633"/>
              <a:gd name="T4" fmla="*/ 633 w 1267"/>
              <a:gd name="T5" fmla="*/ 89 h 633"/>
              <a:gd name="T6" fmla="*/ 89 w 1267"/>
              <a:gd name="T7" fmla="*/ 633 h 633"/>
              <a:gd name="T8" fmla="*/ 0 w 1267"/>
              <a:gd name="T9" fmla="*/ 633 h 633"/>
              <a:gd name="T10" fmla="*/ 633 w 1267"/>
              <a:gd name="T11" fmla="*/ 0 h 633"/>
              <a:gd name="T12" fmla="*/ 1267 w 1267"/>
              <a:gd name="T13" fmla="*/ 633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7"/>
              <a:gd name="T22" fmla="*/ 0 h 633"/>
              <a:gd name="T23" fmla="*/ 1267 w 12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7" h="633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zh-CN" sz="225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153"/>
          <p:cNvSpPr>
            <a:spLocks noChangeArrowheads="1"/>
          </p:cNvSpPr>
          <p:nvPr/>
        </p:nvSpPr>
        <p:spPr bwMode="auto">
          <a:xfrm>
            <a:off x="4878035" y="2891918"/>
            <a:ext cx="3104915" cy="1551342"/>
          </a:xfrm>
          <a:custGeom>
            <a:avLst/>
            <a:gdLst>
              <a:gd name="T0" fmla="*/ 589 w 589"/>
              <a:gd name="T1" fmla="*/ 294 h 294"/>
              <a:gd name="T2" fmla="*/ 500 w 589"/>
              <a:gd name="T3" fmla="*/ 294 h 294"/>
              <a:gd name="T4" fmla="*/ 294 w 589"/>
              <a:gd name="T5" fmla="*/ 89 h 294"/>
              <a:gd name="T6" fmla="*/ 89 w 589"/>
              <a:gd name="T7" fmla="*/ 294 h 294"/>
              <a:gd name="T8" fmla="*/ 0 w 589"/>
              <a:gd name="T9" fmla="*/ 294 h 294"/>
              <a:gd name="T10" fmla="*/ 294 w 589"/>
              <a:gd name="T11" fmla="*/ 0 h 294"/>
              <a:gd name="T12" fmla="*/ 589 w 589"/>
              <a:gd name="T13" fmla="*/ 294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294"/>
              <a:gd name="T23" fmla="*/ 589 w 589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294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 sz="225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100783" y="6016801"/>
            <a:ext cx="1072919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204"/>
          <p:cNvSpPr>
            <a:spLocks noChangeArrowheads="1"/>
          </p:cNvSpPr>
          <p:nvPr/>
        </p:nvSpPr>
        <p:spPr bwMode="auto">
          <a:xfrm>
            <a:off x="8116877" y="4456652"/>
            <a:ext cx="45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6" name="TextBox 205"/>
          <p:cNvSpPr>
            <a:spLocks noChangeArrowheads="1"/>
          </p:cNvSpPr>
          <p:nvPr/>
        </p:nvSpPr>
        <p:spPr bwMode="auto">
          <a:xfrm>
            <a:off x="9375809" y="4456652"/>
            <a:ext cx="395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7" name="TextBox 206"/>
          <p:cNvSpPr>
            <a:spLocks noChangeArrowheads="1"/>
          </p:cNvSpPr>
          <p:nvPr/>
        </p:nvSpPr>
        <p:spPr bwMode="auto">
          <a:xfrm>
            <a:off x="8753041" y="4456652"/>
            <a:ext cx="406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8" name="TextBox 207"/>
          <p:cNvSpPr>
            <a:spLocks noChangeArrowheads="1"/>
          </p:cNvSpPr>
          <p:nvPr/>
        </p:nvSpPr>
        <p:spPr bwMode="auto">
          <a:xfrm>
            <a:off x="7507504" y="4456652"/>
            <a:ext cx="406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9" name="TextBox 682"/>
          <p:cNvSpPr>
            <a:spLocks noChangeArrowheads="1"/>
          </p:cNvSpPr>
          <p:nvPr/>
        </p:nvSpPr>
        <p:spPr bwMode="auto">
          <a:xfrm>
            <a:off x="6044322" y="2829417"/>
            <a:ext cx="774572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10" dirty="0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20</a:t>
            </a:r>
            <a:r>
              <a:rPr lang="en-US" sz="1685" dirty="0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%</a:t>
            </a:r>
            <a:endParaRPr lang="zh-CN" altLang="en-US" sz="2810" dirty="0">
              <a:solidFill>
                <a:schemeClr val="bg1"/>
              </a:solidFill>
              <a:latin typeface="+mj-lt"/>
              <a:ea typeface="方正中等线简体" pitchFamily="2" charset="-122"/>
            </a:endParaRPr>
          </a:p>
        </p:txBody>
      </p:sp>
      <p:sp>
        <p:nvSpPr>
          <p:cNvPr id="20" name="TextBox 682"/>
          <p:cNvSpPr>
            <a:spLocks noChangeArrowheads="1"/>
          </p:cNvSpPr>
          <p:nvPr/>
        </p:nvSpPr>
        <p:spPr bwMode="auto">
          <a:xfrm>
            <a:off x="6044322" y="2260220"/>
            <a:ext cx="774572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10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40</a:t>
            </a:r>
            <a:r>
              <a:rPr lang="en-US" sz="1685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%</a:t>
            </a:r>
            <a:endParaRPr lang="zh-CN" altLang="en-US" sz="2810">
              <a:solidFill>
                <a:schemeClr val="bg1"/>
              </a:solidFill>
              <a:latin typeface="+mj-lt"/>
              <a:ea typeface="方正中等线简体" pitchFamily="2" charset="-122"/>
            </a:endParaRPr>
          </a:p>
        </p:txBody>
      </p:sp>
      <p:sp>
        <p:nvSpPr>
          <p:cNvPr id="21" name="TextBox 682"/>
          <p:cNvSpPr>
            <a:spLocks noChangeArrowheads="1"/>
          </p:cNvSpPr>
          <p:nvPr/>
        </p:nvSpPr>
        <p:spPr bwMode="auto">
          <a:xfrm>
            <a:off x="6044322" y="1670933"/>
            <a:ext cx="774572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10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60</a:t>
            </a:r>
            <a:r>
              <a:rPr lang="en-US" sz="1685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%</a:t>
            </a:r>
            <a:endParaRPr lang="zh-CN" altLang="en-US" sz="2810">
              <a:solidFill>
                <a:schemeClr val="bg1"/>
              </a:solidFill>
              <a:latin typeface="+mj-lt"/>
              <a:ea typeface="方正中等线简体" pitchFamily="2" charset="-122"/>
            </a:endParaRPr>
          </a:p>
        </p:txBody>
      </p:sp>
      <p:sp>
        <p:nvSpPr>
          <p:cNvPr id="22" name="TextBox 682"/>
          <p:cNvSpPr>
            <a:spLocks noChangeArrowheads="1"/>
          </p:cNvSpPr>
          <p:nvPr/>
        </p:nvSpPr>
        <p:spPr bwMode="auto">
          <a:xfrm>
            <a:off x="6044322" y="1068254"/>
            <a:ext cx="774572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10" dirty="0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80</a:t>
            </a:r>
            <a:r>
              <a:rPr lang="en-US" sz="1685" dirty="0">
                <a:solidFill>
                  <a:schemeClr val="bg1"/>
                </a:solidFill>
                <a:latin typeface="+mj-lt"/>
                <a:ea typeface="方正中等线简体" pitchFamily="2" charset="-122"/>
              </a:rPr>
              <a:t>%</a:t>
            </a:r>
            <a:endParaRPr lang="zh-CN" altLang="en-US" sz="2810" dirty="0">
              <a:solidFill>
                <a:schemeClr val="bg1"/>
              </a:solidFill>
              <a:latin typeface="+mj-lt"/>
              <a:ea typeface="方正中等线简体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00783" y="4995468"/>
            <a:ext cx="38536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38" name="Shape 4017"/>
          <p:cNvSpPr/>
          <p:nvPr/>
        </p:nvSpPr>
        <p:spPr>
          <a:xfrm>
            <a:off x="6093094" y="3832350"/>
            <a:ext cx="670333" cy="68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830"/>
          </a:p>
        </p:txBody>
      </p:sp>
      <p:sp>
        <p:nvSpPr>
          <p:cNvPr id="23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7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8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7" grpId="0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24" name="椭圆 23"/>
          <p:cNvSpPr/>
          <p:nvPr/>
        </p:nvSpPr>
        <p:spPr>
          <a:xfrm>
            <a:off x="1604839" y="1065808"/>
            <a:ext cx="5101034" cy="510103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491060" y="1456085"/>
            <a:ext cx="1159275" cy="1159275"/>
            <a:chOff x="1842427" y="2985647"/>
            <a:chExt cx="2008580" cy="2008580"/>
          </a:xfrm>
          <a:effectLst/>
        </p:grpSpPr>
        <p:sp>
          <p:nvSpPr>
            <p:cNvPr id="26" name="椭圆 2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accent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40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11540" y="5056485"/>
            <a:ext cx="572753" cy="572753"/>
            <a:chOff x="6854065" y="4768451"/>
            <a:chExt cx="572753" cy="572753"/>
          </a:xfrm>
        </p:grpSpPr>
        <p:grpSp>
          <p:nvGrpSpPr>
            <p:cNvPr id="29" name="组合 28"/>
            <p:cNvGrpSpPr/>
            <p:nvPr/>
          </p:nvGrpSpPr>
          <p:grpSpPr>
            <a:xfrm>
              <a:off x="6854065" y="4768451"/>
              <a:ext cx="572753" cy="572753"/>
              <a:chOff x="1842427" y="2985647"/>
              <a:chExt cx="2008580" cy="2008580"/>
            </a:xfrm>
            <a:effectLst/>
          </p:grpSpPr>
          <p:sp>
            <p:nvSpPr>
              <p:cNvPr id="31" name="椭圆 30"/>
              <p:cNvSpPr/>
              <p:nvPr/>
            </p:nvSpPr>
            <p:spPr>
              <a:xfrm>
                <a:off x="1842427" y="2985647"/>
                <a:ext cx="2008580" cy="2008580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069880" y="3213100"/>
                <a:ext cx="1553674" cy="1553674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4800" dirty="0">
                  <a:solidFill>
                    <a:srgbClr val="F41F0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0" name="直接箭头连接符 29"/>
            <p:cNvCxnSpPr/>
            <p:nvPr/>
          </p:nvCxnSpPr>
          <p:spPr>
            <a:xfrm>
              <a:off x="7023340" y="4971105"/>
              <a:ext cx="234205" cy="167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1898924" y="2693413"/>
            <a:ext cx="4512864" cy="2032809"/>
            <a:chOff x="277329" y="1093495"/>
            <a:chExt cx="5427948" cy="164086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277329" y="1418946"/>
              <a:ext cx="5427948" cy="731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accent3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  <a:sym typeface="Arial" panose="020B0604020202020204" pitchFamily="34" charset="0"/>
                </a:rPr>
                <a:t>请替换文字内容</a:t>
              </a:r>
              <a:endParaRPr lang="en-US" altLang="zh-CN" sz="48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6916" y="1093495"/>
              <a:ext cx="5141865" cy="3365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10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110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77329" y="2317510"/>
              <a:ext cx="5427948" cy="416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2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/>
          <p:nvPr/>
        </p:nvSpPr>
        <p:spPr>
          <a:xfrm>
            <a:off x="7665980" y="1282187"/>
            <a:ext cx="4021857" cy="61034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1270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 rot="3370898">
            <a:off x="3605426" y="2349232"/>
            <a:ext cx="2917194" cy="2921604"/>
          </a:xfrm>
          <a:custGeom>
            <a:avLst/>
            <a:gdLst>
              <a:gd name="T0" fmla="*/ 57490 w 365"/>
              <a:gd name="T1" fmla="*/ 804512 h 366"/>
              <a:gd name="T2" fmla="*/ 1155545 w 365"/>
              <a:gd name="T3" fmla="*/ 34479 h 366"/>
              <a:gd name="T4" fmla="*/ 1299269 w 365"/>
              <a:gd name="T5" fmla="*/ 57465 h 366"/>
              <a:gd name="T6" fmla="*/ 2069632 w 365"/>
              <a:gd name="T7" fmla="*/ 1155049 h 366"/>
              <a:gd name="T8" fmla="*/ 2040887 w 365"/>
              <a:gd name="T9" fmla="*/ 1298712 h 366"/>
              <a:gd name="T10" fmla="*/ 942832 w 365"/>
              <a:gd name="T11" fmla="*/ 2068745 h 366"/>
              <a:gd name="T12" fmla="*/ 799108 w 365"/>
              <a:gd name="T13" fmla="*/ 2045759 h 366"/>
              <a:gd name="T14" fmla="*/ 34494 w 365"/>
              <a:gd name="T15" fmla="*/ 948175 h 366"/>
              <a:gd name="T16" fmla="*/ 57490 w 365"/>
              <a:gd name="T17" fmla="*/ 804512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5" h="366">
                <a:moveTo>
                  <a:pt x="10" y="140"/>
                </a:moveTo>
                <a:cubicBezTo>
                  <a:pt x="201" y="6"/>
                  <a:pt x="201" y="6"/>
                  <a:pt x="201" y="6"/>
                </a:cubicBezTo>
                <a:cubicBezTo>
                  <a:pt x="209" y="0"/>
                  <a:pt x="220" y="2"/>
                  <a:pt x="226" y="10"/>
                </a:cubicBezTo>
                <a:cubicBezTo>
                  <a:pt x="360" y="201"/>
                  <a:pt x="360" y="201"/>
                  <a:pt x="360" y="201"/>
                </a:cubicBezTo>
                <a:cubicBezTo>
                  <a:pt x="365" y="209"/>
                  <a:pt x="363" y="221"/>
                  <a:pt x="355" y="226"/>
                </a:cubicBezTo>
                <a:cubicBezTo>
                  <a:pt x="164" y="360"/>
                  <a:pt x="164" y="360"/>
                  <a:pt x="164" y="360"/>
                </a:cubicBezTo>
                <a:cubicBezTo>
                  <a:pt x="156" y="366"/>
                  <a:pt x="145" y="364"/>
                  <a:pt x="139" y="356"/>
                </a:cubicBezTo>
                <a:cubicBezTo>
                  <a:pt x="6" y="165"/>
                  <a:pt x="6" y="165"/>
                  <a:pt x="6" y="165"/>
                </a:cubicBezTo>
                <a:cubicBezTo>
                  <a:pt x="0" y="157"/>
                  <a:pt x="2" y="145"/>
                  <a:pt x="10" y="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 rot="1804581">
            <a:off x="2757793" y="1748511"/>
            <a:ext cx="2718594" cy="2716386"/>
          </a:xfrm>
          <a:custGeom>
            <a:avLst/>
            <a:gdLst>
              <a:gd name="T0" fmla="*/ 23005 w 340"/>
              <a:gd name="T1" fmla="*/ 1340036 h 340"/>
              <a:gd name="T2" fmla="*/ 477352 w 340"/>
              <a:gd name="T3" fmla="*/ 80517 h 340"/>
              <a:gd name="T4" fmla="*/ 615381 w 340"/>
              <a:gd name="T5" fmla="*/ 23005 h 340"/>
              <a:gd name="T6" fmla="*/ 1874900 w 340"/>
              <a:gd name="T7" fmla="*/ 477352 h 340"/>
              <a:gd name="T8" fmla="*/ 1932412 w 340"/>
              <a:gd name="T9" fmla="*/ 615382 h 340"/>
              <a:gd name="T10" fmla="*/ 1478065 w 340"/>
              <a:gd name="T11" fmla="*/ 1869150 h 340"/>
              <a:gd name="T12" fmla="*/ 1340036 w 340"/>
              <a:gd name="T13" fmla="*/ 1932413 h 340"/>
              <a:gd name="T14" fmla="*/ 86268 w 340"/>
              <a:gd name="T15" fmla="*/ 1478066 h 340"/>
              <a:gd name="T16" fmla="*/ 23005 w 340"/>
              <a:gd name="T17" fmla="*/ 1340036 h 3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0" h="340">
                <a:moveTo>
                  <a:pt x="4" y="233"/>
                </a:moveTo>
                <a:cubicBezTo>
                  <a:pt x="83" y="14"/>
                  <a:pt x="83" y="14"/>
                  <a:pt x="83" y="14"/>
                </a:cubicBezTo>
                <a:cubicBezTo>
                  <a:pt x="87" y="5"/>
                  <a:pt x="97" y="0"/>
                  <a:pt x="107" y="4"/>
                </a:cubicBezTo>
                <a:cubicBezTo>
                  <a:pt x="326" y="83"/>
                  <a:pt x="326" y="83"/>
                  <a:pt x="326" y="83"/>
                </a:cubicBezTo>
                <a:cubicBezTo>
                  <a:pt x="335" y="87"/>
                  <a:pt x="340" y="97"/>
                  <a:pt x="336" y="107"/>
                </a:cubicBezTo>
                <a:cubicBezTo>
                  <a:pt x="257" y="325"/>
                  <a:pt x="257" y="325"/>
                  <a:pt x="257" y="325"/>
                </a:cubicBezTo>
                <a:cubicBezTo>
                  <a:pt x="253" y="335"/>
                  <a:pt x="243" y="340"/>
                  <a:pt x="233" y="336"/>
                </a:cubicBezTo>
                <a:cubicBezTo>
                  <a:pt x="15" y="257"/>
                  <a:pt x="15" y="257"/>
                  <a:pt x="15" y="257"/>
                </a:cubicBezTo>
                <a:cubicBezTo>
                  <a:pt x="5" y="253"/>
                  <a:pt x="0" y="243"/>
                  <a:pt x="4" y="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 rot="1057569">
            <a:off x="1712690" y="2105336"/>
            <a:ext cx="2601640" cy="2597228"/>
          </a:xfrm>
          <a:custGeom>
            <a:avLst/>
            <a:gdLst>
              <a:gd name="T0" fmla="*/ 362610 w 325"/>
              <a:gd name="T1" fmla="*/ 1781962 h 325"/>
              <a:gd name="T2" fmla="*/ 17267 w 325"/>
              <a:gd name="T3" fmla="*/ 488602 h 325"/>
              <a:gd name="T4" fmla="*/ 86336 w 325"/>
              <a:gd name="T5" fmla="*/ 356392 h 325"/>
              <a:gd name="T6" fmla="*/ 1381373 w 325"/>
              <a:gd name="T7" fmla="*/ 11497 h 325"/>
              <a:gd name="T8" fmla="*/ 1513754 w 325"/>
              <a:gd name="T9" fmla="*/ 86224 h 325"/>
              <a:gd name="T10" fmla="*/ 1859098 w 325"/>
              <a:gd name="T11" fmla="*/ 1379584 h 325"/>
              <a:gd name="T12" fmla="*/ 1784273 w 325"/>
              <a:gd name="T13" fmla="*/ 1506045 h 325"/>
              <a:gd name="T14" fmla="*/ 489236 w 325"/>
              <a:gd name="T15" fmla="*/ 1850941 h 325"/>
              <a:gd name="T16" fmla="*/ 362610 w 325"/>
              <a:gd name="T17" fmla="*/ 1781962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5" h="325">
                <a:moveTo>
                  <a:pt x="63" y="310"/>
                </a:moveTo>
                <a:cubicBezTo>
                  <a:pt x="3" y="85"/>
                  <a:pt x="3" y="85"/>
                  <a:pt x="3" y="85"/>
                </a:cubicBezTo>
                <a:cubicBezTo>
                  <a:pt x="0" y="75"/>
                  <a:pt x="6" y="65"/>
                  <a:pt x="15" y="62"/>
                </a:cubicBezTo>
                <a:cubicBezTo>
                  <a:pt x="240" y="2"/>
                  <a:pt x="240" y="2"/>
                  <a:pt x="240" y="2"/>
                </a:cubicBezTo>
                <a:cubicBezTo>
                  <a:pt x="250" y="0"/>
                  <a:pt x="260" y="5"/>
                  <a:pt x="263" y="15"/>
                </a:cubicBezTo>
                <a:cubicBezTo>
                  <a:pt x="323" y="240"/>
                  <a:pt x="323" y="240"/>
                  <a:pt x="323" y="240"/>
                </a:cubicBezTo>
                <a:cubicBezTo>
                  <a:pt x="325" y="250"/>
                  <a:pt x="320" y="260"/>
                  <a:pt x="310" y="262"/>
                </a:cubicBezTo>
                <a:cubicBezTo>
                  <a:pt x="85" y="322"/>
                  <a:pt x="85" y="322"/>
                  <a:pt x="85" y="322"/>
                </a:cubicBezTo>
                <a:cubicBezTo>
                  <a:pt x="75" y="325"/>
                  <a:pt x="65" y="319"/>
                  <a:pt x="6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 rot="516513">
            <a:off x="1088181" y="2892791"/>
            <a:ext cx="2939260" cy="2939258"/>
          </a:xfrm>
          <a:custGeom>
            <a:avLst/>
            <a:gdLst>
              <a:gd name="T0" fmla="*/ 1074915 w 368"/>
              <a:gd name="T1" fmla="*/ 2080851 h 368"/>
              <a:gd name="T2" fmla="*/ 45986 w 368"/>
              <a:gd name="T3" fmla="*/ 1218620 h 368"/>
              <a:gd name="T4" fmla="*/ 34489 w 368"/>
              <a:gd name="T5" fmla="*/ 1074915 h 368"/>
              <a:gd name="T6" fmla="*/ 896720 w 368"/>
              <a:gd name="T7" fmla="*/ 45986 h 368"/>
              <a:gd name="T8" fmla="*/ 1040425 w 368"/>
              <a:gd name="T9" fmla="*/ 34489 h 368"/>
              <a:gd name="T10" fmla="*/ 2069354 w 368"/>
              <a:gd name="T11" fmla="*/ 896720 h 368"/>
              <a:gd name="T12" fmla="*/ 2080851 w 368"/>
              <a:gd name="T13" fmla="*/ 1040425 h 368"/>
              <a:gd name="T14" fmla="*/ 1218620 w 368"/>
              <a:gd name="T15" fmla="*/ 2069354 h 368"/>
              <a:gd name="T16" fmla="*/ 1074915 w 368"/>
              <a:gd name="T17" fmla="*/ 2080851 h 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8" h="368">
                <a:moveTo>
                  <a:pt x="187" y="362"/>
                </a:moveTo>
                <a:cubicBezTo>
                  <a:pt x="8" y="212"/>
                  <a:pt x="8" y="212"/>
                  <a:pt x="8" y="212"/>
                </a:cubicBezTo>
                <a:cubicBezTo>
                  <a:pt x="1" y="206"/>
                  <a:pt x="0" y="194"/>
                  <a:pt x="6" y="18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4" y="0"/>
                  <a:pt x="181" y="6"/>
                </a:cubicBezTo>
                <a:cubicBezTo>
                  <a:pt x="360" y="156"/>
                  <a:pt x="360" y="156"/>
                  <a:pt x="360" y="156"/>
                </a:cubicBezTo>
                <a:cubicBezTo>
                  <a:pt x="367" y="162"/>
                  <a:pt x="368" y="174"/>
                  <a:pt x="362" y="181"/>
                </a:cubicBezTo>
                <a:cubicBezTo>
                  <a:pt x="212" y="360"/>
                  <a:pt x="212" y="360"/>
                  <a:pt x="212" y="360"/>
                </a:cubicBezTo>
                <a:cubicBezTo>
                  <a:pt x="206" y="367"/>
                  <a:pt x="194" y="368"/>
                  <a:pt x="187" y="3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623429" y="1966865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99315" y="1356524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ounded Rectangle 11"/>
          <p:cNvSpPr/>
          <p:nvPr/>
        </p:nvSpPr>
        <p:spPr>
          <a:xfrm>
            <a:off x="7665980" y="2719101"/>
            <a:ext cx="4021857" cy="61034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54000" dist="1270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7623429" y="3403779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699315" y="2793438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ounded Rectangle 11"/>
          <p:cNvSpPr/>
          <p:nvPr/>
        </p:nvSpPr>
        <p:spPr>
          <a:xfrm>
            <a:off x="7665980" y="4083444"/>
            <a:ext cx="4021857" cy="61034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1270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7623429" y="4768122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99315" y="4157781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ounded Rectangle 11"/>
          <p:cNvSpPr/>
          <p:nvPr/>
        </p:nvSpPr>
        <p:spPr>
          <a:xfrm>
            <a:off x="7665980" y="5491330"/>
            <a:ext cx="4021857" cy="61034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54000" dist="1270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623429" y="6176008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99315" y="5565667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9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2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3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28" grpId="0"/>
      <p:bldP spid="29" grpId="0"/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/>
          <p:nvPr/>
        </p:nvSpPr>
        <p:spPr>
          <a:xfrm>
            <a:off x="3652865" y="4497372"/>
            <a:ext cx="6667366" cy="175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2" rIns="96406" bIns="48202" rtlCol="0" anchor="ctr"/>
          <a:lstStyle/>
          <a:p>
            <a:endParaRPr lang="en-US" altLang="zh-CN" sz="1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您的内容打在这里在此框中选择粘贴，并选择只保留文字。您的内容打在这里，或者通过复制您的文本您的内容打在这里在此框中选择粘贴，并选择只保留文字。您的内容打在这里，或者通过复制您的文本</a:t>
            </a:r>
            <a:endParaRPr lang="en-GB" altLang="zh-CN" sz="1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altLang="zh-CN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7027063" y="1716544"/>
            <a:ext cx="3293168" cy="26736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2" rIns="96406" bIns="4820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3652866" y="1716544"/>
            <a:ext cx="3218371" cy="267367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2" rIns="96406" bIns="48202" rtlCol="0" anchor="ctr"/>
          <a:lstStyle/>
          <a:p>
            <a:pPr algn="ctr"/>
            <a:endParaRPr lang="en-US" sz="2530"/>
          </a:p>
        </p:txBody>
      </p:sp>
      <p:sp>
        <p:nvSpPr>
          <p:cNvPr id="10" name="矩形 9"/>
          <p:cNvSpPr/>
          <p:nvPr/>
        </p:nvSpPr>
        <p:spPr>
          <a:xfrm>
            <a:off x="331045" y="3101636"/>
            <a:ext cx="3321820" cy="1330953"/>
          </a:xfrm>
          <a:prstGeom prst="rect">
            <a:avLst/>
          </a:prstGeom>
        </p:spPr>
        <p:txBody>
          <a:bodyPr wrap="square" lIns="96406" tIns="48202" rIns="96406" bIns="4820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您的内容打在这里在此框中选择粘贴，并选择只保留文字。您的内容打在这里，或者通过复制您的文本</a:t>
            </a:r>
            <a:endParaRPr lang="en-GB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045" y="4821964"/>
            <a:ext cx="3321820" cy="1330953"/>
          </a:xfrm>
          <a:prstGeom prst="rect">
            <a:avLst/>
          </a:prstGeom>
        </p:spPr>
        <p:txBody>
          <a:bodyPr wrap="square" lIns="96406" tIns="48202" rIns="96406" bIns="4820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您的内容打在这里在此框中选择粘贴，并选择只保留文字。您的内容打在这里，或者通过复制您的文本</a:t>
            </a:r>
            <a:endParaRPr lang="en-GB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27741" y="1716545"/>
            <a:ext cx="2428673" cy="4531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 dirty="0"/>
          </a:p>
        </p:txBody>
      </p:sp>
      <p:sp>
        <p:nvSpPr>
          <p:cNvPr id="12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9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0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0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3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14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3" y="2546978"/>
            <a:ext cx="12855942" cy="2948386"/>
            <a:chOff x="1524001" y="2825750"/>
            <a:chExt cx="9144000" cy="2097088"/>
          </a:xfrm>
          <a:solidFill>
            <a:srgbClr val="0170C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MH_Other_1"/>
            <p:cNvSpPr/>
            <p:nvPr/>
          </p:nvSpPr>
          <p:spPr>
            <a:xfrm rot="16200000" flipV="1">
              <a:off x="2068513" y="2281238"/>
              <a:ext cx="1158875" cy="2247900"/>
            </a:xfrm>
            <a:prstGeom prst="bentArrow">
              <a:avLst>
                <a:gd name="adj1" fmla="val 18510"/>
                <a:gd name="adj2" fmla="val 25000"/>
                <a:gd name="adj3" fmla="val 25000"/>
                <a:gd name="adj4" fmla="val 276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MH_Other_2"/>
            <p:cNvSpPr/>
            <p:nvPr/>
          </p:nvSpPr>
          <p:spPr>
            <a:xfrm rot="5400000">
              <a:off x="3599656" y="3461544"/>
              <a:ext cx="1157288" cy="1765300"/>
            </a:xfrm>
            <a:prstGeom prst="bentArrow">
              <a:avLst>
                <a:gd name="adj1" fmla="val 18510"/>
                <a:gd name="adj2" fmla="val 25000"/>
                <a:gd name="adj3" fmla="val 25000"/>
                <a:gd name="adj4" fmla="val 276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MH_Other_3"/>
            <p:cNvSpPr/>
            <p:nvPr/>
          </p:nvSpPr>
          <p:spPr>
            <a:xfrm rot="16200000" flipV="1">
              <a:off x="4888707" y="2521744"/>
              <a:ext cx="1158875" cy="1766888"/>
            </a:xfrm>
            <a:prstGeom prst="bentArrow">
              <a:avLst>
                <a:gd name="adj1" fmla="val 18510"/>
                <a:gd name="adj2" fmla="val 25000"/>
                <a:gd name="adj3" fmla="val 25000"/>
                <a:gd name="adj4" fmla="val 276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MH_Other_4"/>
            <p:cNvSpPr/>
            <p:nvPr/>
          </p:nvSpPr>
          <p:spPr>
            <a:xfrm rot="5400000">
              <a:off x="6178550" y="3460750"/>
              <a:ext cx="1157288" cy="1766888"/>
            </a:xfrm>
            <a:prstGeom prst="bentArrow">
              <a:avLst>
                <a:gd name="adj1" fmla="val 18510"/>
                <a:gd name="adj2" fmla="val 25000"/>
                <a:gd name="adj3" fmla="val 25000"/>
                <a:gd name="adj4" fmla="val 276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MH_Other_5"/>
            <p:cNvSpPr/>
            <p:nvPr/>
          </p:nvSpPr>
          <p:spPr>
            <a:xfrm rot="16200000" flipV="1">
              <a:off x="7466807" y="2521744"/>
              <a:ext cx="1158875" cy="1766888"/>
            </a:xfrm>
            <a:prstGeom prst="bentArrow">
              <a:avLst>
                <a:gd name="adj1" fmla="val 18510"/>
                <a:gd name="adj2" fmla="val 25000"/>
                <a:gd name="adj3" fmla="val 25000"/>
                <a:gd name="adj4" fmla="val 276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MH_Other_6"/>
            <p:cNvSpPr/>
            <p:nvPr/>
          </p:nvSpPr>
          <p:spPr>
            <a:xfrm rot="5400000">
              <a:off x="9451976" y="2763839"/>
              <a:ext cx="214313" cy="2217737"/>
            </a:xfrm>
            <a:custGeom>
              <a:avLst/>
              <a:gdLst>
                <a:gd name="connsiteX0" fmla="*/ 0 w 214382"/>
                <a:gd name="connsiteY0" fmla="*/ 1499785 h 1499785"/>
                <a:gd name="connsiteX1" fmla="*/ 0 w 214382"/>
                <a:gd name="connsiteY1" fmla="*/ 0 h 1499785"/>
                <a:gd name="connsiteX2" fmla="*/ 214382 w 214382"/>
                <a:gd name="connsiteY2" fmla="*/ 0 h 1499785"/>
                <a:gd name="connsiteX3" fmla="*/ 214382 w 214382"/>
                <a:gd name="connsiteY3" fmla="*/ 1499785 h 149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82" h="1499785">
                  <a:moveTo>
                    <a:pt x="0" y="1499785"/>
                  </a:moveTo>
                  <a:lnTo>
                    <a:pt x="0" y="0"/>
                  </a:lnTo>
                  <a:lnTo>
                    <a:pt x="214382" y="0"/>
                  </a:lnTo>
                  <a:lnTo>
                    <a:pt x="214382" y="1499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748856" y="1240062"/>
            <a:ext cx="2255245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60705" y="2148535"/>
            <a:ext cx="1831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881176" y="1240062"/>
            <a:ext cx="2255245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093025" y="2148535"/>
            <a:ext cx="1831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5193096" y="1240062"/>
            <a:ext cx="2255245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04945" y="2148535"/>
            <a:ext cx="1831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516696" y="5924123"/>
            <a:ext cx="2255245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8545" y="5488534"/>
            <a:ext cx="1831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082856" y="5924123"/>
            <a:ext cx="2255245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94705" y="5488534"/>
            <a:ext cx="1831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0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4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椭圆 66"/>
          <p:cNvSpPr/>
          <p:nvPr/>
        </p:nvSpPr>
        <p:spPr>
          <a:xfrm>
            <a:off x="4524403" y="2398156"/>
            <a:ext cx="3281133" cy="3349967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4441919" y="2131682"/>
            <a:ext cx="1528376" cy="1522712"/>
            <a:chOff x="8223541" y="4032225"/>
            <a:chExt cx="2951684" cy="2880320"/>
          </a:xfrm>
        </p:grpSpPr>
        <p:sp>
          <p:nvSpPr>
            <p:cNvPr id="55" name="泪滴形 54"/>
            <p:cNvSpPr/>
            <p:nvPr/>
          </p:nvSpPr>
          <p:spPr>
            <a:xfrm flipV="1">
              <a:off x="8223541" y="4032225"/>
              <a:ext cx="2880320" cy="288032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07617" y="5149463"/>
              <a:ext cx="2267608" cy="113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85" dirty="0">
                  <a:solidFill>
                    <a:schemeClr val="bg1"/>
                  </a:solidFill>
                </a:rPr>
                <a:t>20%</a:t>
              </a:r>
              <a:endParaRPr lang="zh-CN" altLang="en-US" sz="328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431250" y="2131682"/>
            <a:ext cx="1491424" cy="1522712"/>
            <a:chOff x="12065445" y="4032225"/>
            <a:chExt cx="2880320" cy="2880320"/>
          </a:xfrm>
        </p:grpSpPr>
        <p:sp>
          <p:nvSpPr>
            <p:cNvPr id="56" name="泪滴形 55"/>
            <p:cNvSpPr/>
            <p:nvPr/>
          </p:nvSpPr>
          <p:spPr>
            <a:xfrm flipH="1" flipV="1">
              <a:off x="12065445" y="4032225"/>
              <a:ext cx="2880320" cy="288032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541499" y="4900655"/>
              <a:ext cx="2196244" cy="113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85" dirty="0">
                  <a:solidFill>
                    <a:schemeClr val="bg1"/>
                  </a:solidFill>
                </a:rPr>
                <a:t>10%</a:t>
              </a:r>
              <a:endParaRPr lang="zh-CN" altLang="en-US" sz="328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431250" y="4179643"/>
            <a:ext cx="1491424" cy="1522712"/>
            <a:chOff x="12065445" y="7906092"/>
            <a:chExt cx="2880320" cy="2880320"/>
          </a:xfrm>
        </p:grpSpPr>
        <p:sp>
          <p:nvSpPr>
            <p:cNvPr id="54" name="泪滴形 53"/>
            <p:cNvSpPr/>
            <p:nvPr/>
          </p:nvSpPr>
          <p:spPr>
            <a:xfrm flipH="1">
              <a:off x="12065445" y="7906092"/>
              <a:ext cx="2880320" cy="288032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663452" y="8799758"/>
              <a:ext cx="1970019" cy="113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85" dirty="0">
                  <a:solidFill>
                    <a:schemeClr val="bg1"/>
                  </a:solidFill>
                </a:rPr>
                <a:t>30%</a:t>
              </a:r>
              <a:endParaRPr lang="zh-CN" altLang="en-US" sz="328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441919" y="4179643"/>
            <a:ext cx="1491424" cy="1522712"/>
            <a:chOff x="8223541" y="7906092"/>
            <a:chExt cx="2880320" cy="2880320"/>
          </a:xfrm>
        </p:grpSpPr>
        <p:sp>
          <p:nvSpPr>
            <p:cNvPr id="3" name="泪滴形 2"/>
            <p:cNvSpPr/>
            <p:nvPr/>
          </p:nvSpPr>
          <p:spPr>
            <a:xfrm>
              <a:off x="8223541" y="7906092"/>
              <a:ext cx="2880320" cy="288032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840697" y="8799758"/>
              <a:ext cx="2221778" cy="113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85" dirty="0">
                  <a:solidFill>
                    <a:schemeClr val="bg1"/>
                  </a:solidFill>
                </a:rPr>
                <a:t>40%</a:t>
              </a:r>
              <a:endParaRPr lang="zh-CN" altLang="en-US" sz="3285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5839643" y="3570559"/>
            <a:ext cx="650650" cy="664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11292" y="2359954"/>
            <a:ext cx="2903317" cy="3478594"/>
            <a:chOff x="1110497" y="2359954"/>
            <a:chExt cx="2903317" cy="3478594"/>
          </a:xfrm>
        </p:grpSpPr>
        <p:sp>
          <p:nvSpPr>
            <p:cNvPr id="34" name="文本框 33"/>
            <p:cNvSpPr txBox="1">
              <a:spLocks noChangeArrowheads="1"/>
            </p:cNvSpPr>
            <p:nvPr/>
          </p:nvSpPr>
          <p:spPr bwMode="auto">
            <a:xfrm>
              <a:off x="1110497" y="2872906"/>
              <a:ext cx="2903317" cy="72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69929" y="2359954"/>
              <a:ext cx="2643885" cy="45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>
              <a:spLocks noChangeArrowheads="1"/>
            </p:cNvSpPr>
            <p:nvPr/>
          </p:nvSpPr>
          <p:spPr bwMode="auto">
            <a:xfrm>
              <a:off x="1110497" y="5116043"/>
              <a:ext cx="2903317" cy="72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69929" y="4603091"/>
              <a:ext cx="2643885" cy="45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83629" y="2359954"/>
            <a:ext cx="2903317" cy="3478594"/>
            <a:chOff x="1110497" y="2359954"/>
            <a:chExt cx="2903317" cy="3478594"/>
          </a:xfrm>
        </p:grpSpPr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1110497" y="2872906"/>
              <a:ext cx="2903317" cy="72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47449" y="2359954"/>
              <a:ext cx="2470127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1110497" y="5116043"/>
              <a:ext cx="2903317" cy="72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68879" y="4603091"/>
              <a:ext cx="2470127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7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0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1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24" name="椭圆 23"/>
          <p:cNvSpPr/>
          <p:nvPr/>
        </p:nvSpPr>
        <p:spPr>
          <a:xfrm>
            <a:off x="1604839" y="1065808"/>
            <a:ext cx="5101034" cy="510103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491060" y="1456085"/>
            <a:ext cx="1159275" cy="1159275"/>
            <a:chOff x="1842427" y="2985647"/>
            <a:chExt cx="2008580" cy="2008580"/>
          </a:xfrm>
          <a:effectLst/>
        </p:grpSpPr>
        <p:sp>
          <p:nvSpPr>
            <p:cNvPr id="26" name="椭圆 2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accent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11540" y="5056485"/>
            <a:ext cx="572753" cy="572753"/>
            <a:chOff x="6854065" y="4768451"/>
            <a:chExt cx="572753" cy="572753"/>
          </a:xfrm>
        </p:grpSpPr>
        <p:grpSp>
          <p:nvGrpSpPr>
            <p:cNvPr id="29" name="组合 28"/>
            <p:cNvGrpSpPr/>
            <p:nvPr/>
          </p:nvGrpSpPr>
          <p:grpSpPr>
            <a:xfrm>
              <a:off x="6854065" y="4768451"/>
              <a:ext cx="572753" cy="572753"/>
              <a:chOff x="1842427" y="2985647"/>
              <a:chExt cx="2008580" cy="2008580"/>
            </a:xfrm>
            <a:effectLst/>
          </p:grpSpPr>
          <p:sp>
            <p:nvSpPr>
              <p:cNvPr id="31" name="椭圆 30"/>
              <p:cNvSpPr/>
              <p:nvPr/>
            </p:nvSpPr>
            <p:spPr>
              <a:xfrm>
                <a:off x="1842427" y="2985647"/>
                <a:ext cx="2008580" cy="2008580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069880" y="3213100"/>
                <a:ext cx="1553674" cy="1553674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4800" dirty="0">
                  <a:solidFill>
                    <a:srgbClr val="F41F0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0" name="直接箭头连接符 29"/>
            <p:cNvCxnSpPr/>
            <p:nvPr/>
          </p:nvCxnSpPr>
          <p:spPr>
            <a:xfrm>
              <a:off x="7023340" y="4971105"/>
              <a:ext cx="234205" cy="167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1898924" y="2693413"/>
            <a:ext cx="4512864" cy="2032809"/>
            <a:chOff x="277329" y="1093495"/>
            <a:chExt cx="5427948" cy="164086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277329" y="1418946"/>
              <a:ext cx="5427948" cy="731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accent3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  <a:sym typeface="Arial" panose="020B0604020202020204" pitchFamily="34" charset="0"/>
                </a:rPr>
                <a:t>请替换文字内容</a:t>
              </a:r>
              <a:endParaRPr lang="en-US" altLang="zh-CN" sz="48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6916" y="1093495"/>
              <a:ext cx="5141865" cy="3365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10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110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77329" y="2317510"/>
              <a:ext cx="5427948" cy="416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2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8" name="MH_Others_1"/>
          <p:cNvSpPr/>
          <p:nvPr>
            <p:custDataLst>
              <p:tags r:id="rId1"/>
            </p:custDataLst>
          </p:nvPr>
        </p:nvSpPr>
        <p:spPr>
          <a:xfrm>
            <a:off x="6422679" y="1429780"/>
            <a:ext cx="54445" cy="5808900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-1" fmla="*/ 0 w 0"/>
              <a:gd name="connsiteY0-2" fmla="*/ 6311900 h 6311900"/>
              <a:gd name="connsiteX1-3" fmla="*/ 0 w 0"/>
              <a:gd name="connsiteY1-4" fmla="*/ 0 h 6311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s_2"/>
          <p:cNvSpPr/>
          <p:nvPr>
            <p:custDataLst>
              <p:tags r:id="rId2"/>
            </p:custDataLst>
          </p:nvPr>
        </p:nvSpPr>
        <p:spPr>
          <a:xfrm flipH="1">
            <a:off x="6345539" y="2768434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Number_1"/>
          <p:cNvSpPr/>
          <p:nvPr>
            <p:custDataLst>
              <p:tags r:id="rId3"/>
            </p:custDataLst>
          </p:nvPr>
        </p:nvSpPr>
        <p:spPr>
          <a:xfrm flipH="1">
            <a:off x="5191016" y="2492112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1390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3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1883138" y="2696052"/>
            <a:ext cx="3043797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14" name="MH_Others_3"/>
          <p:cNvSpPr/>
          <p:nvPr>
            <p:custDataLst>
              <p:tags r:id="rId5"/>
            </p:custDataLst>
          </p:nvPr>
        </p:nvSpPr>
        <p:spPr>
          <a:xfrm>
            <a:off x="6345539" y="3697976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2"/>
          <p:cNvSpPr/>
          <p:nvPr>
            <p:custDataLst>
              <p:tags r:id="rId6"/>
            </p:custDataLst>
          </p:nvPr>
        </p:nvSpPr>
        <p:spPr>
          <a:xfrm>
            <a:off x="6637313" y="3421654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900" tIns="0" rIns="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6" name="MH_Entry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52631" y="3625594"/>
            <a:ext cx="3022981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17" name="MH_Others_4"/>
          <p:cNvSpPr/>
          <p:nvPr>
            <p:custDataLst>
              <p:tags r:id="rId8"/>
            </p:custDataLst>
          </p:nvPr>
        </p:nvSpPr>
        <p:spPr>
          <a:xfrm flipH="1">
            <a:off x="6345539" y="4627519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3"/>
          <p:cNvSpPr/>
          <p:nvPr>
            <p:custDataLst>
              <p:tags r:id="rId9"/>
            </p:custDataLst>
          </p:nvPr>
        </p:nvSpPr>
        <p:spPr>
          <a:xfrm flipH="1">
            <a:off x="5191016" y="4351196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1390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9" name="MH_Entry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1883138" y="4555136"/>
            <a:ext cx="3043797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20" name="MH_Others_5"/>
          <p:cNvSpPr/>
          <p:nvPr>
            <p:custDataLst>
              <p:tags r:id="rId11"/>
            </p:custDataLst>
          </p:nvPr>
        </p:nvSpPr>
        <p:spPr>
          <a:xfrm>
            <a:off x="6345539" y="5557062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Number_4"/>
          <p:cNvSpPr/>
          <p:nvPr>
            <p:custDataLst>
              <p:tags r:id="rId12"/>
            </p:custDataLst>
          </p:nvPr>
        </p:nvSpPr>
        <p:spPr>
          <a:xfrm>
            <a:off x="6637313" y="5280739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900" tIns="0" rIns="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22" name="MH_Entry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52631" y="5303832"/>
            <a:ext cx="3022981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23" name="MH_Others_6"/>
          <p:cNvSpPr/>
          <p:nvPr>
            <p:custDataLst>
              <p:tags r:id="rId14"/>
            </p:custDataLst>
          </p:nvPr>
        </p:nvSpPr>
        <p:spPr>
          <a:xfrm>
            <a:off x="4837124" y="803847"/>
            <a:ext cx="3189398" cy="6188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8575" cap="sq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3795" spc="21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3795" spc="21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84432" y="1593974"/>
            <a:ext cx="10073613" cy="29978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sz="267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102" y="1593974"/>
            <a:ext cx="3069073" cy="2997816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541315"/>
                <a:ext cx="2189067" cy="56763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此处添加详细文本描述，建议与标题相关并符合整体语言风格，语言描述尽量简洁。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6" y="1775240"/>
                <a:ext cx="2190747" cy="47695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43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$350</a:t>
                </a:r>
                <a:r>
                  <a:rPr lang="en-US" altLang="zh-CN" sz="32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43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2534" y="5585106"/>
            <a:ext cx="10673684" cy="5213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此处添加详细文本描述，建议与标题相关并符合整体语言风格，语言描述尽量简洁。此处添加详细文本描述，建议与标题相关并符合整体语言风格，语言描述尽量简洁。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464" y="5397601"/>
            <a:ext cx="1065582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24106" y="4109638"/>
            <a:ext cx="964248" cy="96430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3703" y="4109638"/>
            <a:ext cx="964248" cy="96430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128564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63300" y="4109638"/>
            <a:ext cx="964248" cy="964301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664" y="4109638"/>
            <a:ext cx="966479" cy="964301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2" tIns="0" rIns="0" bIns="45716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7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70"/>
          <p:cNvSpPr txBox="1"/>
          <p:nvPr/>
        </p:nvSpPr>
        <p:spPr>
          <a:xfrm>
            <a:off x="3694659" y="5056485"/>
            <a:ext cx="5472608" cy="52825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2194935" y="5576817"/>
            <a:ext cx="8472056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2276" y="1384077"/>
            <a:ext cx="10494202" cy="2900491"/>
            <a:chOff x="1182276" y="1384077"/>
            <a:chExt cx="10494202" cy="2900491"/>
          </a:xfrm>
        </p:grpSpPr>
        <p:sp>
          <p:nvSpPr>
            <p:cNvPr id="4" name="Isosceles Triangle 3"/>
            <p:cNvSpPr/>
            <p:nvPr/>
          </p:nvSpPr>
          <p:spPr>
            <a:xfrm flipV="1">
              <a:off x="3809012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1699624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182276" y="1384077"/>
              <a:ext cx="3362223" cy="28984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699624" y="1384077"/>
              <a:ext cx="2327522" cy="16449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id-ID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99624" y="3241975"/>
              <a:ext cx="2209471" cy="104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YOUR TITLE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7375001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5265614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748266" y="1384077"/>
              <a:ext cx="3362223" cy="28984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265614" y="1384077"/>
              <a:ext cx="2327522" cy="164497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id-ID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10940991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flipV="1">
              <a:off x="8831603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314255" y="1384077"/>
              <a:ext cx="3362223" cy="28984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831604" y="1384077"/>
              <a:ext cx="2327522" cy="16449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id-ID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5344524" y="3241975"/>
              <a:ext cx="2209471" cy="104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YOUR TITLE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8875124" y="3241975"/>
              <a:ext cx="2209471" cy="104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YOUR TITLE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0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3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87"/>
          <p:cNvSpPr/>
          <p:nvPr/>
        </p:nvSpPr>
        <p:spPr>
          <a:xfrm>
            <a:off x="5293346" y="2775820"/>
            <a:ext cx="2184997" cy="2186387"/>
          </a:xfrm>
          <a:prstGeom prst="ellipse">
            <a:avLst/>
          </a:prstGeom>
          <a:solidFill>
            <a:schemeClr val="accent1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anchor="ctr"/>
          <a:lstStyle/>
          <a:p>
            <a:pPr algn="ctr" eaLnBrk="1" hangingPunct="1"/>
            <a:endParaRPr lang="zh-CN" altLang="zh-CN" sz="2530">
              <a:solidFill>
                <a:srgbClr val="E3D29D"/>
              </a:solidFill>
              <a:latin typeface="+mj-ea"/>
              <a:ea typeface="+mj-ea"/>
            </a:endParaRPr>
          </a:p>
        </p:txBody>
      </p:sp>
      <p:sp>
        <p:nvSpPr>
          <p:cNvPr id="22" name="Oval 88"/>
          <p:cNvSpPr/>
          <p:nvPr/>
        </p:nvSpPr>
        <p:spPr>
          <a:xfrm>
            <a:off x="4005787" y="3127383"/>
            <a:ext cx="1485129" cy="1484935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anchor="ctr"/>
          <a:lstStyle/>
          <a:p>
            <a:pPr algn="ctr" eaLnBrk="1" hangingPunct="1"/>
            <a:endParaRPr lang="zh-CN" altLang="zh-CN" sz="2530">
              <a:solidFill>
                <a:srgbClr val="E3D29D"/>
              </a:solidFill>
              <a:latin typeface="+mj-ea"/>
              <a:ea typeface="+mj-ea"/>
            </a:endParaRPr>
          </a:p>
        </p:txBody>
      </p:sp>
      <p:sp>
        <p:nvSpPr>
          <p:cNvPr id="23" name="Oval 89"/>
          <p:cNvSpPr/>
          <p:nvPr/>
        </p:nvSpPr>
        <p:spPr>
          <a:xfrm>
            <a:off x="7279098" y="3127383"/>
            <a:ext cx="1486803" cy="1484935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anchor="ctr"/>
          <a:lstStyle/>
          <a:p>
            <a:pPr algn="ctr" eaLnBrk="1" hangingPunct="1"/>
            <a:endParaRPr lang="zh-CN" altLang="zh-CN" sz="2530">
              <a:solidFill>
                <a:srgbClr val="E3D29D"/>
              </a:solidFill>
              <a:latin typeface="+mj-ea"/>
              <a:ea typeface="+mj-ea"/>
            </a:endParaRPr>
          </a:p>
        </p:txBody>
      </p:sp>
      <p:sp>
        <p:nvSpPr>
          <p:cNvPr id="24" name="Oval 90"/>
          <p:cNvSpPr/>
          <p:nvPr/>
        </p:nvSpPr>
        <p:spPr>
          <a:xfrm rot="16200000">
            <a:off x="5643377" y="4762891"/>
            <a:ext cx="1484936" cy="1485129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anchor="ctr"/>
          <a:lstStyle/>
          <a:p>
            <a:pPr algn="ctr" eaLnBrk="1" hangingPunct="1"/>
            <a:endParaRPr lang="zh-CN" altLang="zh-CN" sz="2530">
              <a:solidFill>
                <a:srgbClr val="E3D29D"/>
              </a:solidFill>
              <a:latin typeface="+mj-ea"/>
              <a:ea typeface="+mj-ea"/>
            </a:endParaRPr>
          </a:p>
        </p:txBody>
      </p:sp>
      <p:sp>
        <p:nvSpPr>
          <p:cNvPr id="25" name="Oval 92"/>
          <p:cNvSpPr/>
          <p:nvPr/>
        </p:nvSpPr>
        <p:spPr>
          <a:xfrm rot="16200000">
            <a:off x="5643376" y="1490005"/>
            <a:ext cx="1484935" cy="1485129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anchor="ctr"/>
          <a:lstStyle/>
          <a:p>
            <a:pPr algn="ctr" eaLnBrk="1" hangingPunct="1"/>
            <a:endParaRPr lang="zh-CN" altLang="zh-CN" sz="2530">
              <a:solidFill>
                <a:srgbClr val="E3D29D"/>
              </a:solidFill>
              <a:latin typeface="+mj-ea"/>
              <a:ea typeface="+mj-ea"/>
            </a:endParaRPr>
          </a:p>
        </p:txBody>
      </p:sp>
      <p:cxnSp>
        <p:nvCxnSpPr>
          <p:cNvPr id="26" name="Elbow Connector 93"/>
          <p:cNvCxnSpPr>
            <a:stCxn id="22" idx="2"/>
          </p:cNvCxnSpPr>
          <p:nvPr/>
        </p:nvCxnSpPr>
        <p:spPr>
          <a:xfrm rot="10800000" flipV="1">
            <a:off x="1058970" y="3869013"/>
            <a:ext cx="2946817" cy="450337"/>
          </a:xfrm>
          <a:prstGeom prst="bentConnector3">
            <a:avLst>
              <a:gd name="adj1" fmla="val 41821"/>
            </a:avLst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94"/>
          <p:cNvCxnSpPr>
            <a:stCxn id="24" idx="0"/>
          </p:cNvCxnSpPr>
          <p:nvPr/>
        </p:nvCxnSpPr>
        <p:spPr>
          <a:xfrm rot="10800000" flipV="1">
            <a:off x="2356576" y="5506292"/>
            <a:ext cx="3286705" cy="460381"/>
          </a:xfrm>
          <a:prstGeom prst="bentConnector3">
            <a:avLst/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95"/>
          <p:cNvCxnSpPr>
            <a:stCxn id="25" idx="4"/>
          </p:cNvCxnSpPr>
          <p:nvPr/>
        </p:nvCxnSpPr>
        <p:spPr>
          <a:xfrm flipV="1">
            <a:off x="7128407" y="1731176"/>
            <a:ext cx="3516088" cy="500559"/>
          </a:xfrm>
          <a:prstGeom prst="bentConnector3">
            <a:avLst/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96"/>
          <p:cNvCxnSpPr>
            <a:stCxn id="23" idx="6"/>
          </p:cNvCxnSpPr>
          <p:nvPr/>
        </p:nvCxnSpPr>
        <p:spPr>
          <a:xfrm flipV="1">
            <a:off x="8765902" y="3415330"/>
            <a:ext cx="2946817" cy="453683"/>
          </a:xfrm>
          <a:prstGeom prst="bentConnector3">
            <a:avLst>
              <a:gd name="adj1" fmla="val 44158"/>
            </a:avLst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97"/>
          <p:cNvSpPr/>
          <p:nvPr/>
        </p:nvSpPr>
        <p:spPr>
          <a:xfrm>
            <a:off x="2212582" y="4959792"/>
            <a:ext cx="1825017" cy="876557"/>
          </a:xfrm>
          <a:prstGeom prst="rect">
            <a:avLst/>
          </a:prstGeom>
        </p:spPr>
        <p:txBody>
          <a:bodyPr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265" dirty="0">
                <a:latin typeface="+mj-ea"/>
                <a:ea typeface="+mj-ea"/>
              </a:rPr>
              <a:t>您的内容打在这里，或者通过复制的文本后，在此选择粘贴，并选择只保留文字。</a:t>
            </a:r>
            <a:endParaRPr lang="id-ID" sz="1265" dirty="0">
              <a:latin typeface="+mj-ea"/>
              <a:ea typeface="+mj-ea"/>
            </a:endParaRPr>
          </a:p>
        </p:txBody>
      </p:sp>
      <p:sp>
        <p:nvSpPr>
          <p:cNvPr id="31" name="Rectangle 98"/>
          <p:cNvSpPr/>
          <p:nvPr/>
        </p:nvSpPr>
        <p:spPr>
          <a:xfrm>
            <a:off x="860694" y="3348492"/>
            <a:ext cx="1825017" cy="876557"/>
          </a:xfrm>
          <a:prstGeom prst="rect">
            <a:avLst/>
          </a:prstGeom>
        </p:spPr>
        <p:txBody>
          <a:bodyPr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265" dirty="0">
                <a:latin typeface="+mj-ea"/>
                <a:ea typeface="+mj-ea"/>
              </a:rPr>
              <a:t>您的内容打在这里，或者通过复制的文本后，在此选择粘贴，并选择只保留文字。</a:t>
            </a:r>
            <a:endParaRPr lang="id-ID" sz="1265" dirty="0">
              <a:latin typeface="+mj-ea"/>
              <a:ea typeface="+mj-ea"/>
            </a:endParaRPr>
          </a:p>
        </p:txBody>
      </p:sp>
      <p:sp>
        <p:nvSpPr>
          <p:cNvPr id="32" name="Rectangle 99"/>
          <p:cNvSpPr/>
          <p:nvPr/>
        </p:nvSpPr>
        <p:spPr>
          <a:xfrm>
            <a:off x="10103689" y="3529170"/>
            <a:ext cx="1825017" cy="876557"/>
          </a:xfrm>
          <a:prstGeom prst="rect">
            <a:avLst/>
          </a:prstGeom>
        </p:spPr>
        <p:txBody>
          <a:bodyPr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265" dirty="0">
                <a:latin typeface="+mj-ea"/>
                <a:ea typeface="+mj-ea"/>
              </a:rPr>
              <a:t>您的内容打在这里，或者通过复制的文本后，在此选择粘贴，并选择只保留文字。</a:t>
            </a:r>
            <a:endParaRPr lang="id-ID" sz="1265" dirty="0">
              <a:latin typeface="+mj-ea"/>
              <a:ea typeface="+mj-ea"/>
            </a:endParaRPr>
          </a:p>
        </p:txBody>
      </p:sp>
      <p:sp>
        <p:nvSpPr>
          <p:cNvPr id="33" name="Rectangle 100"/>
          <p:cNvSpPr/>
          <p:nvPr/>
        </p:nvSpPr>
        <p:spPr>
          <a:xfrm>
            <a:off x="8918265" y="1776376"/>
            <a:ext cx="1825017" cy="876557"/>
          </a:xfrm>
          <a:prstGeom prst="rect">
            <a:avLst/>
          </a:prstGeom>
        </p:spPr>
        <p:txBody>
          <a:bodyPr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265" dirty="0">
                <a:latin typeface="+mj-ea"/>
                <a:ea typeface="+mj-ea"/>
              </a:rPr>
              <a:t>您的内容打在这里，或者通过复制的文本后，在此选择粘贴，并选择只保留文字。</a:t>
            </a:r>
            <a:endParaRPr lang="id-ID" sz="1265" dirty="0">
              <a:latin typeface="+mj-ea"/>
              <a:ea typeface="+mj-ea"/>
            </a:endParaRPr>
          </a:p>
        </p:txBody>
      </p:sp>
      <p:sp>
        <p:nvSpPr>
          <p:cNvPr id="34" name="Rectangle 101"/>
          <p:cNvSpPr/>
          <p:nvPr/>
        </p:nvSpPr>
        <p:spPr>
          <a:xfrm>
            <a:off x="2793574" y="3952718"/>
            <a:ext cx="1003335" cy="400401"/>
          </a:xfrm>
          <a:prstGeom prst="rect">
            <a:avLst/>
          </a:prstGeom>
        </p:spPr>
        <p:txBody>
          <a:bodyPr wrap="square"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970" dirty="0">
                <a:latin typeface="+mj-ea"/>
                <a:ea typeface="+mj-ea"/>
              </a:rPr>
              <a:t>小标题</a:t>
            </a:r>
            <a:endParaRPr lang="id-ID" sz="1970" dirty="0">
              <a:latin typeface="+mj-ea"/>
              <a:ea typeface="+mj-ea"/>
            </a:endParaRPr>
          </a:p>
        </p:txBody>
      </p:sp>
      <p:sp>
        <p:nvSpPr>
          <p:cNvPr id="35" name="Rectangle 102"/>
          <p:cNvSpPr/>
          <p:nvPr/>
        </p:nvSpPr>
        <p:spPr>
          <a:xfrm>
            <a:off x="7895104" y="1818229"/>
            <a:ext cx="1081762" cy="400401"/>
          </a:xfrm>
          <a:prstGeom prst="rect">
            <a:avLst/>
          </a:prstGeom>
        </p:spPr>
        <p:txBody>
          <a:bodyPr wrap="square"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970" dirty="0">
                <a:latin typeface="+mj-ea"/>
                <a:ea typeface="+mj-ea"/>
              </a:rPr>
              <a:t>小标题</a:t>
            </a:r>
            <a:endParaRPr lang="id-ID" altLang="zh-CN" sz="1970" dirty="0">
              <a:latin typeface="+mj-ea"/>
              <a:ea typeface="+mj-ea"/>
            </a:endParaRPr>
          </a:p>
        </p:txBody>
      </p:sp>
      <p:sp>
        <p:nvSpPr>
          <p:cNvPr id="36" name="Rectangle 103"/>
          <p:cNvSpPr/>
          <p:nvPr/>
        </p:nvSpPr>
        <p:spPr>
          <a:xfrm>
            <a:off x="9085821" y="3475597"/>
            <a:ext cx="974968" cy="400401"/>
          </a:xfrm>
          <a:prstGeom prst="rect">
            <a:avLst/>
          </a:prstGeom>
        </p:spPr>
        <p:txBody>
          <a:bodyPr wrap="square"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970" dirty="0">
                <a:latin typeface="+mj-ea"/>
                <a:ea typeface="+mj-ea"/>
              </a:rPr>
              <a:t>小标题</a:t>
            </a:r>
            <a:endParaRPr lang="id-ID" altLang="zh-CN" sz="1970" dirty="0">
              <a:latin typeface="+mj-ea"/>
              <a:ea typeface="+mj-ea"/>
            </a:endParaRPr>
          </a:p>
        </p:txBody>
      </p:sp>
      <p:sp>
        <p:nvSpPr>
          <p:cNvPr id="37" name="Rectangle 104"/>
          <p:cNvSpPr/>
          <p:nvPr/>
        </p:nvSpPr>
        <p:spPr>
          <a:xfrm>
            <a:off x="4019182" y="5576604"/>
            <a:ext cx="981157" cy="400401"/>
          </a:xfrm>
          <a:prstGeom prst="rect">
            <a:avLst/>
          </a:prstGeom>
        </p:spPr>
        <p:txBody>
          <a:bodyPr wrap="square" lIns="96429" tIns="48214" rIns="96429" bIns="48214">
            <a:spAutoFit/>
          </a:bodyPr>
          <a:lstStyle/>
          <a:p>
            <a:pPr>
              <a:defRPr/>
            </a:pPr>
            <a:r>
              <a:rPr lang="zh-CN" altLang="en-US" sz="1970" dirty="0">
                <a:latin typeface="+mj-ea"/>
                <a:ea typeface="+mj-ea"/>
              </a:rPr>
              <a:t>小标题</a:t>
            </a:r>
            <a:endParaRPr lang="id-ID" altLang="zh-CN" sz="1970" dirty="0">
              <a:latin typeface="+mj-ea"/>
              <a:ea typeface="+mj-ea"/>
            </a:endParaRPr>
          </a:p>
        </p:txBody>
      </p:sp>
      <p:grpSp>
        <p:nvGrpSpPr>
          <p:cNvPr id="38" name="Group 105"/>
          <p:cNvGrpSpPr/>
          <p:nvPr/>
        </p:nvGrpSpPr>
        <p:grpSpPr>
          <a:xfrm>
            <a:off x="6148802" y="5176048"/>
            <a:ext cx="463734" cy="559431"/>
            <a:chOff x="134906" y="3220464"/>
            <a:chExt cx="730251" cy="881063"/>
          </a:xfrm>
          <a:noFill/>
        </p:grpSpPr>
        <p:sp>
          <p:nvSpPr>
            <p:cNvPr id="39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71429" tIns="85714" rIns="171429" bIns="85714"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71429" tIns="85714" rIns="171429" bIns="85714"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71429" tIns="85714" rIns="171429" bIns="85714"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71429" tIns="85714" rIns="171429" bIns="85714"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71429" tIns="85714" rIns="171429" bIns="85714"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71429" tIns="85714" rIns="171429" bIns="85714"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</p:grpSp>
      <p:grpSp>
        <p:nvGrpSpPr>
          <p:cNvPr id="45" name="Group 112"/>
          <p:cNvGrpSpPr/>
          <p:nvPr/>
        </p:nvGrpSpPr>
        <p:grpSpPr bwMode="auto">
          <a:xfrm>
            <a:off x="4487995" y="3636312"/>
            <a:ext cx="512345" cy="510603"/>
            <a:chOff x="6264275" y="814388"/>
            <a:chExt cx="881063" cy="881063"/>
          </a:xfrm>
        </p:grpSpPr>
        <p:sp>
          <p:nvSpPr>
            <p:cNvPr id="46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365125 w 96"/>
                <a:gd name="T1" fmla="*/ 790575 h 208"/>
                <a:gd name="T2" fmla="*/ 79871 w 96"/>
                <a:gd name="T3" fmla="*/ 790575 h 208"/>
                <a:gd name="T4" fmla="*/ 0 w 96"/>
                <a:gd name="T5" fmla="*/ 714558 h 208"/>
                <a:gd name="T6" fmla="*/ 0 w 96"/>
                <a:gd name="T7" fmla="*/ 0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48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728663 w 192"/>
                <a:gd name="T1" fmla="*/ 0 h 80"/>
                <a:gd name="T2" fmla="*/ 91083 w 192"/>
                <a:gd name="T3" fmla="*/ 0 h 80"/>
                <a:gd name="T4" fmla="*/ 0 w 192"/>
                <a:gd name="T5" fmla="*/ 90964 h 80"/>
                <a:gd name="T6" fmla="*/ 91083 w 192"/>
                <a:gd name="T7" fmla="*/ 181928 h 80"/>
                <a:gd name="T8" fmla="*/ 728663 w 192"/>
                <a:gd name="T9" fmla="*/ 181928 h 80"/>
                <a:gd name="T10" fmla="*/ 728663 w 192"/>
                <a:gd name="T11" fmla="*/ 3032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50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92075 w 115"/>
                <a:gd name="T3" fmla="*/ 92075 h 58"/>
                <a:gd name="T4" fmla="*/ 182563 w 115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pPr eaLnBrk="1" hangingPunct="1"/>
              <a:endParaRPr lang="zh-CN" altLang="zh-CN" sz="2530">
                <a:latin typeface="+mj-ea"/>
                <a:ea typeface="+mj-ea"/>
              </a:endParaRPr>
            </a:p>
          </p:txBody>
        </p:sp>
      </p:grpSp>
      <p:grpSp>
        <p:nvGrpSpPr>
          <p:cNvPr id="52" name="Group 119"/>
          <p:cNvGrpSpPr/>
          <p:nvPr/>
        </p:nvGrpSpPr>
        <p:grpSpPr bwMode="auto">
          <a:xfrm>
            <a:off x="7771349" y="3594460"/>
            <a:ext cx="500624" cy="500559"/>
            <a:chOff x="6399213" y="695325"/>
            <a:chExt cx="850899" cy="850901"/>
          </a:xfrm>
        </p:grpSpPr>
        <p:sp>
          <p:nvSpPr>
            <p:cNvPr id="53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pPr eaLnBrk="1" hangingPunct="1"/>
              <a:endParaRPr lang="zh-CN" altLang="zh-CN" sz="2530">
                <a:latin typeface="+mj-ea"/>
                <a:ea typeface="+mj-ea"/>
              </a:endParaRPr>
            </a:p>
          </p:txBody>
        </p:sp>
        <p:sp>
          <p:nvSpPr>
            <p:cNvPr id="56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pPr eaLnBrk="1" hangingPunct="1"/>
              <a:endParaRPr lang="zh-CN" altLang="zh-CN" sz="2530">
                <a:latin typeface="+mj-ea"/>
                <a:ea typeface="+mj-ea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</p:grpSp>
      <p:grpSp>
        <p:nvGrpSpPr>
          <p:cNvPr id="59" name="Group 126"/>
          <p:cNvGrpSpPr/>
          <p:nvPr/>
        </p:nvGrpSpPr>
        <p:grpSpPr bwMode="auto">
          <a:xfrm>
            <a:off x="6180739" y="1957178"/>
            <a:ext cx="431976" cy="490516"/>
            <a:chOff x="6873875" y="742950"/>
            <a:chExt cx="771526" cy="879476"/>
          </a:xfrm>
        </p:grpSpPr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61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pPr eaLnBrk="1" hangingPunct="1"/>
              <a:endParaRPr lang="zh-CN" altLang="zh-CN" sz="2530">
                <a:latin typeface="+mj-ea"/>
                <a:ea typeface="+mj-ea"/>
              </a:endParaRPr>
            </a:p>
          </p:txBody>
        </p:sp>
        <p:sp>
          <p:nvSpPr>
            <p:cNvPr id="64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65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  <p:sp>
          <p:nvSpPr>
            <p:cNvPr id="66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71429" tIns="85714" rIns="171429" bIns="85714"/>
            <a:lstStyle/>
            <a:p>
              <a:endParaRPr lang="zh-CN" altLang="en-US" sz="2530">
                <a:latin typeface="+mj-ea"/>
                <a:ea typeface="+mj-ea"/>
              </a:endParaRPr>
            </a:p>
          </p:txBody>
        </p:sp>
      </p:grpSp>
      <p:grpSp>
        <p:nvGrpSpPr>
          <p:cNvPr id="67" name="Group 134"/>
          <p:cNvGrpSpPr/>
          <p:nvPr/>
        </p:nvGrpSpPr>
        <p:grpSpPr>
          <a:xfrm flipH="1">
            <a:off x="5926607" y="3439002"/>
            <a:ext cx="883929" cy="896364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530">
                <a:latin typeface="+mj-ea"/>
                <a:ea typeface="+mj-ea"/>
              </a:endParaRPr>
            </a:p>
          </p:txBody>
        </p:sp>
      </p:grpSp>
      <p:sp>
        <p:nvSpPr>
          <p:cNvPr id="70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1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4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75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55005" y="2038931"/>
            <a:ext cx="3796075" cy="860372"/>
            <a:chOff x="3094892" y="1926635"/>
            <a:chExt cx="3873305" cy="815806"/>
          </a:xfrm>
        </p:grpSpPr>
        <p:sp>
          <p:nvSpPr>
            <p:cNvPr id="11" name="TextBox 10"/>
            <p:cNvSpPr txBox="1"/>
            <p:nvPr/>
          </p:nvSpPr>
          <p:spPr>
            <a:xfrm>
              <a:off x="3094892" y="1926635"/>
              <a:ext cx="1601594" cy="39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94892" y="2255625"/>
              <a:ext cx="3873305" cy="48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1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55005" y="3511587"/>
            <a:ext cx="3796075" cy="860372"/>
            <a:chOff x="3094892" y="1926635"/>
            <a:chExt cx="3873305" cy="815806"/>
          </a:xfrm>
        </p:grpSpPr>
        <p:sp>
          <p:nvSpPr>
            <p:cNvPr id="15" name="TextBox 14"/>
            <p:cNvSpPr txBox="1"/>
            <p:nvPr/>
          </p:nvSpPr>
          <p:spPr>
            <a:xfrm>
              <a:off x="3094892" y="1926635"/>
              <a:ext cx="1601594" cy="39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4892" y="2255625"/>
              <a:ext cx="3873305" cy="48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1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27273" y="2038645"/>
            <a:ext cx="3737269" cy="860372"/>
            <a:chOff x="3094892" y="1926635"/>
            <a:chExt cx="3873305" cy="815806"/>
          </a:xfrm>
        </p:grpSpPr>
        <p:sp>
          <p:nvSpPr>
            <p:cNvPr id="18" name="TextBox 17"/>
            <p:cNvSpPr txBox="1"/>
            <p:nvPr/>
          </p:nvSpPr>
          <p:spPr>
            <a:xfrm>
              <a:off x="3094892" y="1926635"/>
              <a:ext cx="1626795" cy="39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94892" y="2255625"/>
              <a:ext cx="3873305" cy="48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1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27273" y="3514944"/>
            <a:ext cx="3737269" cy="860372"/>
            <a:chOff x="3094892" y="1926635"/>
            <a:chExt cx="3873305" cy="815806"/>
          </a:xfrm>
        </p:grpSpPr>
        <p:sp>
          <p:nvSpPr>
            <p:cNvPr id="21" name="TextBox 20"/>
            <p:cNvSpPr txBox="1"/>
            <p:nvPr/>
          </p:nvSpPr>
          <p:spPr>
            <a:xfrm>
              <a:off x="3094892" y="1926635"/>
              <a:ext cx="1626795" cy="39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94892" y="2255625"/>
              <a:ext cx="3873305" cy="48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1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27273" y="4984530"/>
            <a:ext cx="3737269" cy="860372"/>
            <a:chOff x="3094892" y="1926635"/>
            <a:chExt cx="3873305" cy="815806"/>
          </a:xfrm>
        </p:grpSpPr>
        <p:sp>
          <p:nvSpPr>
            <p:cNvPr id="24" name="TextBox 23"/>
            <p:cNvSpPr txBox="1"/>
            <p:nvPr/>
          </p:nvSpPr>
          <p:spPr>
            <a:xfrm>
              <a:off x="3094892" y="1926635"/>
              <a:ext cx="1626795" cy="39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94892" y="2255625"/>
              <a:ext cx="3873305" cy="48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1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55005" y="4990712"/>
            <a:ext cx="3796075" cy="860372"/>
            <a:chOff x="3094892" y="1926635"/>
            <a:chExt cx="3873305" cy="815806"/>
          </a:xfrm>
        </p:grpSpPr>
        <p:sp>
          <p:nvSpPr>
            <p:cNvPr id="27" name="TextBox 26"/>
            <p:cNvSpPr txBox="1"/>
            <p:nvPr/>
          </p:nvSpPr>
          <p:spPr>
            <a:xfrm>
              <a:off x="3094892" y="1926635"/>
              <a:ext cx="1601594" cy="39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94892" y="2255625"/>
              <a:ext cx="3873305" cy="48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1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75967" y="3492101"/>
            <a:ext cx="964353" cy="964353"/>
            <a:chOff x="1253782" y="3281715"/>
            <a:chExt cx="914400" cy="914400"/>
          </a:xfrm>
          <a:solidFill>
            <a:schemeClr val="bg1"/>
          </a:solidFill>
          <a:effectLst/>
        </p:grpSpPr>
        <p:sp>
          <p:nvSpPr>
            <p:cNvPr id="6" name="Rounded Rectangle 5"/>
            <p:cNvSpPr/>
            <p:nvPr/>
          </p:nvSpPr>
          <p:spPr>
            <a:xfrm>
              <a:off x="1253782" y="328171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6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478810" y="3521030"/>
              <a:ext cx="464344" cy="465138"/>
              <a:chOff x="9145588" y="4435475"/>
              <a:chExt cx="464344" cy="465138"/>
            </a:xfrm>
            <a:grpFill/>
          </p:grpSpPr>
          <p:sp>
            <p:nvSpPr>
              <p:cNvPr id="61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838492" y="3492101"/>
            <a:ext cx="964353" cy="964353"/>
            <a:chOff x="6528170" y="3281715"/>
            <a:chExt cx="914400" cy="914400"/>
          </a:xfrm>
          <a:solidFill>
            <a:schemeClr val="bg1"/>
          </a:solidFill>
          <a:effectLst/>
        </p:grpSpPr>
        <p:sp>
          <p:nvSpPr>
            <p:cNvPr id="9" name="Rounded Rectangle 8"/>
            <p:cNvSpPr/>
            <p:nvPr/>
          </p:nvSpPr>
          <p:spPr>
            <a:xfrm>
              <a:off x="6528170" y="328171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6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59757" y="3506346"/>
              <a:ext cx="464344" cy="465138"/>
              <a:chOff x="7287419" y="3505994"/>
              <a:chExt cx="464344" cy="465138"/>
            </a:xfrm>
            <a:grpFill/>
          </p:grpSpPr>
          <p:sp>
            <p:nvSpPr>
              <p:cNvPr id="7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838492" y="4971226"/>
            <a:ext cx="964353" cy="964353"/>
            <a:chOff x="6528170" y="4684221"/>
            <a:chExt cx="914400" cy="914400"/>
          </a:xfrm>
          <a:solidFill>
            <a:schemeClr val="bg1"/>
          </a:solidFill>
          <a:effectLst/>
        </p:grpSpPr>
        <p:sp>
          <p:nvSpPr>
            <p:cNvPr id="10" name="Rounded Rectangle 9"/>
            <p:cNvSpPr/>
            <p:nvPr/>
          </p:nvSpPr>
          <p:spPr>
            <a:xfrm>
              <a:off x="6528170" y="4684221"/>
              <a:ext cx="914400" cy="914400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6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748385" y="4909249"/>
              <a:ext cx="464344" cy="464344"/>
              <a:chOff x="7287419" y="2577307"/>
              <a:chExt cx="464344" cy="464344"/>
            </a:xfrm>
            <a:grpFill/>
          </p:grpSpPr>
          <p:sp>
            <p:nvSpPr>
              <p:cNvPr id="78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275967" y="2019159"/>
            <a:ext cx="964353" cy="964353"/>
            <a:chOff x="1253782" y="1885071"/>
            <a:chExt cx="914400" cy="914400"/>
          </a:xfrm>
          <a:solidFill>
            <a:schemeClr val="bg1"/>
          </a:solidFill>
          <a:effectLst/>
        </p:grpSpPr>
        <p:sp>
          <p:nvSpPr>
            <p:cNvPr id="5" name="Rounded Rectangle 4"/>
            <p:cNvSpPr/>
            <p:nvPr/>
          </p:nvSpPr>
          <p:spPr>
            <a:xfrm>
              <a:off x="1253782" y="1885071"/>
              <a:ext cx="914400" cy="914400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6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551438" y="2110099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8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838492" y="2019159"/>
            <a:ext cx="964353" cy="964353"/>
            <a:chOff x="6528170" y="1885071"/>
            <a:chExt cx="914400" cy="914400"/>
          </a:xfrm>
          <a:solidFill>
            <a:schemeClr val="bg1"/>
          </a:solidFill>
          <a:effectLst/>
        </p:grpSpPr>
        <p:sp>
          <p:nvSpPr>
            <p:cNvPr id="8" name="Rounded Rectangle 7"/>
            <p:cNvSpPr/>
            <p:nvPr/>
          </p:nvSpPr>
          <p:spPr>
            <a:xfrm>
              <a:off x="6528170" y="1885071"/>
              <a:ext cx="914400" cy="914400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6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758963" y="2110099"/>
              <a:ext cx="465138" cy="464344"/>
              <a:chOff x="2581275" y="2582069"/>
              <a:chExt cx="465138" cy="464344"/>
            </a:xfrm>
            <a:grpFill/>
          </p:grpSpPr>
          <p:sp>
            <p:nvSpPr>
              <p:cNvPr id="85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75967" y="4971226"/>
            <a:ext cx="964353" cy="964353"/>
            <a:chOff x="1253782" y="4684221"/>
            <a:chExt cx="914400" cy="914400"/>
          </a:xfrm>
          <a:solidFill>
            <a:schemeClr val="bg1"/>
          </a:solidFill>
          <a:effectLst/>
        </p:grpSpPr>
        <p:sp>
          <p:nvSpPr>
            <p:cNvPr id="7" name="Rounded Rectangle 6"/>
            <p:cNvSpPr/>
            <p:nvPr/>
          </p:nvSpPr>
          <p:spPr>
            <a:xfrm>
              <a:off x="1253782" y="4684221"/>
              <a:ext cx="914400" cy="914400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6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485953" y="4909249"/>
              <a:ext cx="464344" cy="464344"/>
              <a:chOff x="4439444" y="1652588"/>
              <a:chExt cx="464344" cy="464344"/>
            </a:xfrm>
            <a:grpFill/>
          </p:grpSpPr>
          <p:sp>
            <p:nvSpPr>
              <p:cNvPr id="88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26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1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5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96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7089" y="1643958"/>
            <a:ext cx="273563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9535" y="2394789"/>
            <a:ext cx="273563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0413" y="3129394"/>
            <a:ext cx="273563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468" y="3863998"/>
            <a:ext cx="273563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8" y="1581729"/>
            <a:ext cx="9718202" cy="734605"/>
            <a:chOff x="0" y="1843314"/>
            <a:chExt cx="9216571" cy="696686"/>
          </a:xfrm>
          <a:solidFill>
            <a:srgbClr val="44788B"/>
          </a:solidFill>
        </p:grpSpPr>
        <p:sp>
          <p:nvSpPr>
            <p:cNvPr id="2" name="Pentagon 1"/>
            <p:cNvSpPr/>
            <p:nvPr/>
          </p:nvSpPr>
          <p:spPr>
            <a:xfrm>
              <a:off x="0" y="1843314"/>
              <a:ext cx="9216571" cy="6966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id-ID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642" y="2006991"/>
              <a:ext cx="2594429" cy="37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YOUR TITLE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9" y="2316333"/>
            <a:ext cx="8080646" cy="734605"/>
            <a:chOff x="1" y="2540000"/>
            <a:chExt cx="7663542" cy="696686"/>
          </a:xfrm>
          <a:solidFill>
            <a:srgbClr val="3B5E77"/>
          </a:solidFill>
        </p:grpSpPr>
        <p:sp>
          <p:nvSpPr>
            <p:cNvPr id="3" name="Pentagon 2"/>
            <p:cNvSpPr/>
            <p:nvPr/>
          </p:nvSpPr>
          <p:spPr>
            <a:xfrm>
              <a:off x="1" y="2540000"/>
              <a:ext cx="7663542" cy="6966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641" y="2719066"/>
              <a:ext cx="2594429" cy="37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YOUR TITLE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87" y="3050938"/>
            <a:ext cx="6427788" cy="734605"/>
            <a:chOff x="0" y="3236686"/>
            <a:chExt cx="6096000" cy="696686"/>
          </a:xfrm>
          <a:solidFill>
            <a:srgbClr val="44788B"/>
          </a:solidFill>
        </p:grpSpPr>
        <p:sp>
          <p:nvSpPr>
            <p:cNvPr id="4" name="Pentagon 3"/>
            <p:cNvSpPr/>
            <p:nvPr/>
          </p:nvSpPr>
          <p:spPr>
            <a:xfrm>
              <a:off x="0" y="3236686"/>
              <a:ext cx="6096000" cy="6966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642" y="3391376"/>
              <a:ext cx="2594429" cy="37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YOUR TITLE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90" y="3785542"/>
            <a:ext cx="4637189" cy="734605"/>
            <a:chOff x="1" y="3933372"/>
            <a:chExt cx="4397828" cy="696686"/>
          </a:xfrm>
          <a:solidFill>
            <a:srgbClr val="3B5E77"/>
          </a:solidFill>
        </p:grpSpPr>
        <p:sp>
          <p:nvSpPr>
            <p:cNvPr id="5" name="Pentagon 4"/>
            <p:cNvSpPr/>
            <p:nvPr/>
          </p:nvSpPr>
          <p:spPr>
            <a:xfrm>
              <a:off x="1" y="3933372"/>
              <a:ext cx="4397828" cy="6966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641" y="4103451"/>
              <a:ext cx="2594429" cy="37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YOUR TITLE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6452" y="5222930"/>
            <a:ext cx="1857309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d-ID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 TITLE</a:t>
            </a:r>
            <a:endParaRPr lang="en-US" sz="1685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451" y="5549720"/>
            <a:ext cx="1113503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id-ID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2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5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6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261023" y="4334536"/>
            <a:ext cx="6336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传统节日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中秋月饼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月饼宣传</a:t>
            </a: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3474537" y="4895116"/>
            <a:ext cx="5909677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1748855" y="3603774"/>
            <a:ext cx="95770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感谢聆听</a:t>
            </a:r>
            <a:r>
              <a:rPr lang="en-US" altLang="zh-CN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·</a:t>
            </a:r>
            <a:r>
              <a:rPr lang="zh-CN" altLang="en-US" sz="4800" spc="6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LilyUPC" pitchFamily="34" charset="-34"/>
                <a:sym typeface="微软雅黑" panose="020B0503020204020204" pitchFamily="34" charset="-122"/>
              </a:rPr>
              <a:t>批评指导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24" name="椭圆 23"/>
          <p:cNvSpPr/>
          <p:nvPr/>
        </p:nvSpPr>
        <p:spPr>
          <a:xfrm>
            <a:off x="1604839" y="1065808"/>
            <a:ext cx="5101034" cy="510103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491060" y="1456085"/>
            <a:ext cx="1159275" cy="1159275"/>
            <a:chOff x="1842427" y="2985647"/>
            <a:chExt cx="2008580" cy="2008580"/>
          </a:xfrm>
          <a:effectLst/>
        </p:grpSpPr>
        <p:sp>
          <p:nvSpPr>
            <p:cNvPr id="26" name="椭圆 2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accent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11540" y="5056485"/>
            <a:ext cx="572753" cy="572753"/>
            <a:chOff x="6854065" y="4768451"/>
            <a:chExt cx="572753" cy="572753"/>
          </a:xfrm>
        </p:grpSpPr>
        <p:grpSp>
          <p:nvGrpSpPr>
            <p:cNvPr id="29" name="组合 28"/>
            <p:cNvGrpSpPr/>
            <p:nvPr/>
          </p:nvGrpSpPr>
          <p:grpSpPr>
            <a:xfrm>
              <a:off x="6854065" y="4768451"/>
              <a:ext cx="572753" cy="572753"/>
              <a:chOff x="1842427" y="2985647"/>
              <a:chExt cx="2008580" cy="2008580"/>
            </a:xfrm>
            <a:effectLst/>
          </p:grpSpPr>
          <p:sp>
            <p:nvSpPr>
              <p:cNvPr id="31" name="椭圆 30"/>
              <p:cNvSpPr/>
              <p:nvPr/>
            </p:nvSpPr>
            <p:spPr>
              <a:xfrm>
                <a:off x="1842427" y="2985647"/>
                <a:ext cx="2008580" cy="2008580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069880" y="3213100"/>
                <a:ext cx="1553674" cy="1553674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4800" dirty="0">
                  <a:solidFill>
                    <a:srgbClr val="F41F0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0" name="直接箭头连接符 29"/>
            <p:cNvCxnSpPr/>
            <p:nvPr/>
          </p:nvCxnSpPr>
          <p:spPr>
            <a:xfrm>
              <a:off x="7023340" y="4971105"/>
              <a:ext cx="234205" cy="167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1898924" y="2693413"/>
            <a:ext cx="4512864" cy="2032809"/>
            <a:chOff x="277329" y="1093495"/>
            <a:chExt cx="5427948" cy="164086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277329" y="1418946"/>
              <a:ext cx="5427948" cy="731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accent3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  <a:sym typeface="Arial" panose="020B0604020202020204" pitchFamily="34" charset="0"/>
                </a:rPr>
                <a:t>请替换文字内容</a:t>
              </a:r>
              <a:endParaRPr lang="en-US" altLang="zh-CN" sz="48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6916" y="1093495"/>
              <a:ext cx="5141865" cy="3365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10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110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77329" y="2317510"/>
              <a:ext cx="5427948" cy="416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2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2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 bwMode="auto">
          <a:xfrm>
            <a:off x="3179147" y="3573913"/>
            <a:ext cx="2270249" cy="486641"/>
            <a:chOff x="769938" y="2456536"/>
            <a:chExt cx="1613466" cy="345642"/>
          </a:xfrm>
          <a:solidFill>
            <a:schemeClr val="accent1"/>
          </a:solidFill>
        </p:grpSpPr>
        <p:sp>
          <p:nvSpPr>
            <p:cNvPr id="3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482275" y="2534226"/>
              <a:ext cx="188792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 bwMode="auto">
          <a:xfrm>
            <a:off x="5275278" y="3573913"/>
            <a:ext cx="2270248" cy="486641"/>
            <a:chOff x="769938" y="2456536"/>
            <a:chExt cx="1613466" cy="345642"/>
          </a:xfrm>
          <a:solidFill>
            <a:schemeClr val="accent2"/>
          </a:solidFill>
        </p:grpSpPr>
        <p:sp>
          <p:nvSpPr>
            <p:cNvPr id="42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482274" y="2534226"/>
              <a:ext cx="188794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 bwMode="auto">
          <a:xfrm>
            <a:off x="7373638" y="3573913"/>
            <a:ext cx="2268016" cy="486641"/>
            <a:chOff x="769938" y="2456536"/>
            <a:chExt cx="1613466" cy="345642"/>
          </a:xfrm>
          <a:solidFill>
            <a:schemeClr val="accent1"/>
          </a:solidFill>
        </p:grpSpPr>
        <p:sp>
          <p:nvSpPr>
            <p:cNvPr id="45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 bwMode="auto">
          <a:xfrm>
            <a:off x="9469767" y="3573913"/>
            <a:ext cx="2268016" cy="486641"/>
            <a:chOff x="769938" y="2456536"/>
            <a:chExt cx="1613466" cy="345642"/>
          </a:xfrm>
          <a:solidFill>
            <a:schemeClr val="accent2"/>
          </a:solidFill>
        </p:grpSpPr>
        <p:sp>
          <p:nvSpPr>
            <p:cNvPr id="52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 bwMode="auto">
          <a:xfrm>
            <a:off x="1083019" y="3573913"/>
            <a:ext cx="2268016" cy="486641"/>
            <a:chOff x="769938" y="2456536"/>
            <a:chExt cx="1613466" cy="345642"/>
          </a:xfrm>
          <a:solidFill>
            <a:schemeClr val="accent2"/>
          </a:solidFill>
        </p:grpSpPr>
        <p:sp>
          <p:nvSpPr>
            <p:cNvPr id="33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38862" y="4090453"/>
            <a:ext cx="763029" cy="53399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28587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6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2006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915754" y="3051529"/>
            <a:ext cx="801501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30000"/>
              </a:lnSpc>
              <a:spcBef>
                <a:spcPct val="20000"/>
              </a:spcBef>
            </a:pPr>
            <a:r>
              <a:rPr lang="en-US" altLang="zh-CN" sz="281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009649" y="4076155"/>
            <a:ext cx="801501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30000"/>
              </a:lnSpc>
              <a:spcBef>
                <a:spcPct val="20000"/>
              </a:spcBef>
            </a:pPr>
            <a:r>
              <a:rPr lang="en-US" altLang="zh-CN" sz="281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105779" y="3051529"/>
            <a:ext cx="801501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30000"/>
              </a:lnSpc>
              <a:spcBef>
                <a:spcPct val="20000"/>
              </a:spcBef>
            </a:pPr>
            <a:r>
              <a:rPr lang="en-US" altLang="zh-CN" sz="281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221145" y="4090453"/>
            <a:ext cx="763029" cy="5339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128587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6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</a:p>
        </p:txBody>
      </p:sp>
      <p:grpSp>
        <p:nvGrpSpPr>
          <p:cNvPr id="84" name="Group 83"/>
          <p:cNvGrpSpPr/>
          <p:nvPr/>
        </p:nvGrpSpPr>
        <p:grpSpPr bwMode="auto">
          <a:xfrm>
            <a:off x="1821909" y="1995676"/>
            <a:ext cx="785769" cy="1814860"/>
            <a:chOff x="1295010" y="1516652"/>
            <a:chExt cx="558911" cy="1289563"/>
          </a:xfrm>
          <a:solidFill>
            <a:schemeClr val="accent1"/>
          </a:solidFill>
        </p:grpSpPr>
        <p:cxnSp>
          <p:nvCxnSpPr>
            <p:cNvPr id="75" name="Straight Connector 74"/>
            <p:cNvCxnSpPr>
              <a:stCxn id="65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40" name="Group 78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65" name="Teardrop 64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 bwMode="auto">
          <a:xfrm>
            <a:off x="6018632" y="1995676"/>
            <a:ext cx="785769" cy="1814860"/>
            <a:chOff x="1295010" y="1516652"/>
            <a:chExt cx="558911" cy="1289563"/>
          </a:xfrm>
          <a:solidFill>
            <a:schemeClr val="accent1"/>
          </a:solidFill>
        </p:grpSpPr>
        <p:cxnSp>
          <p:nvCxnSpPr>
            <p:cNvPr id="86" name="Straight Connector 85"/>
            <p:cNvCxnSpPr>
              <a:stCxn id="88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36" name="Group 86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88" name="Teardrop 87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03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 bwMode="auto">
          <a:xfrm>
            <a:off x="10222053" y="1995676"/>
            <a:ext cx="785769" cy="1814860"/>
            <a:chOff x="1295010" y="1516652"/>
            <a:chExt cx="558911" cy="1289563"/>
          </a:xfrm>
          <a:solidFill>
            <a:schemeClr val="accent1"/>
          </a:solidFill>
        </p:grpSpPr>
        <p:cxnSp>
          <p:nvCxnSpPr>
            <p:cNvPr id="91" name="Straight Connector 90"/>
            <p:cNvCxnSpPr>
              <a:stCxn id="93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32" name="Group 91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93" name="Teardrop 92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05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 bwMode="auto">
          <a:xfrm rot="10800000">
            <a:off x="3918039" y="3823930"/>
            <a:ext cx="785769" cy="1812627"/>
            <a:chOff x="1295010" y="1516652"/>
            <a:chExt cx="558911" cy="1289563"/>
          </a:xfrm>
          <a:solidFill>
            <a:schemeClr val="accent2"/>
          </a:solidFill>
        </p:grpSpPr>
        <p:cxnSp>
          <p:nvCxnSpPr>
            <p:cNvPr id="96" name="Straight Connector 95"/>
            <p:cNvCxnSpPr>
              <a:stCxn id="98" idx="7"/>
            </p:cNvCxnSpPr>
            <p:nvPr/>
          </p:nvCxnSpPr>
          <p:spPr>
            <a:xfrm flipH="1">
              <a:off x="1577641" y="2194785"/>
              <a:ext cx="0" cy="614606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28" name="Group 96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98" name="Teardrop 97"/>
              <p:cNvSpPr/>
              <p:nvPr/>
            </p:nvSpPr>
            <p:spPr>
              <a:xfrm rot="8100000">
                <a:off x="1299774" y="1516652"/>
                <a:ext cx="558911" cy="559022"/>
              </a:xfrm>
              <a:prstGeom prst="teardrop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 rot="10800000">
                <a:off x="1396630" y="1619881"/>
                <a:ext cx="368373" cy="368446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02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 bwMode="auto">
          <a:xfrm rot="10800000">
            <a:off x="8112529" y="3823930"/>
            <a:ext cx="785769" cy="1812627"/>
            <a:chOff x="1295010" y="1516652"/>
            <a:chExt cx="558911" cy="1289563"/>
          </a:xfrm>
          <a:solidFill>
            <a:schemeClr val="accent2"/>
          </a:solidFill>
        </p:grpSpPr>
        <p:cxnSp>
          <p:nvCxnSpPr>
            <p:cNvPr id="101" name="Straight Connector 100"/>
            <p:cNvCxnSpPr>
              <a:stCxn id="103" idx="7"/>
            </p:cNvCxnSpPr>
            <p:nvPr/>
          </p:nvCxnSpPr>
          <p:spPr>
            <a:xfrm flipH="1">
              <a:off x="1577641" y="2194785"/>
              <a:ext cx="0" cy="614606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24" name="Group 101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103" name="Teardrop 102"/>
              <p:cNvSpPr/>
              <p:nvPr/>
            </p:nvSpPr>
            <p:spPr>
              <a:xfrm rot="8100000">
                <a:off x="1299773" y="1516652"/>
                <a:ext cx="558911" cy="559022"/>
              </a:xfrm>
              <a:prstGeom prst="teardrop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 rot="10800000">
                <a:off x="1396630" y="1619881"/>
                <a:ext cx="368373" cy="368446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04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文本框 78"/>
          <p:cNvSpPr txBox="1"/>
          <p:nvPr/>
        </p:nvSpPr>
        <p:spPr>
          <a:xfrm>
            <a:off x="841485" y="5142730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19"/>
          <p:cNvSpPr txBox="1">
            <a:spLocks noChangeArrowheads="1"/>
          </p:cNvSpPr>
          <p:nvPr/>
        </p:nvSpPr>
        <p:spPr bwMode="auto">
          <a:xfrm>
            <a:off x="1025539" y="4690063"/>
            <a:ext cx="2010401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文本框 78"/>
          <p:cNvSpPr txBox="1"/>
          <p:nvPr/>
        </p:nvSpPr>
        <p:spPr>
          <a:xfrm>
            <a:off x="3114169" y="2337386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9"/>
          <p:cNvSpPr txBox="1">
            <a:spLocks noChangeArrowheads="1"/>
          </p:cNvSpPr>
          <p:nvPr/>
        </p:nvSpPr>
        <p:spPr bwMode="auto">
          <a:xfrm>
            <a:off x="3298223" y="1884719"/>
            <a:ext cx="2010401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文本框 78"/>
          <p:cNvSpPr txBox="1"/>
          <p:nvPr/>
        </p:nvSpPr>
        <p:spPr>
          <a:xfrm>
            <a:off x="5280320" y="5275895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19"/>
          <p:cNvSpPr txBox="1">
            <a:spLocks noChangeArrowheads="1"/>
          </p:cNvSpPr>
          <p:nvPr/>
        </p:nvSpPr>
        <p:spPr bwMode="auto">
          <a:xfrm>
            <a:off x="5464374" y="4823228"/>
            <a:ext cx="2010401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文本框 78"/>
          <p:cNvSpPr txBox="1"/>
          <p:nvPr/>
        </p:nvSpPr>
        <p:spPr>
          <a:xfrm>
            <a:off x="7091365" y="2310753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TextBox 19"/>
          <p:cNvSpPr txBox="1">
            <a:spLocks noChangeArrowheads="1"/>
          </p:cNvSpPr>
          <p:nvPr/>
        </p:nvSpPr>
        <p:spPr bwMode="auto">
          <a:xfrm>
            <a:off x="7275419" y="1858086"/>
            <a:ext cx="2010401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532724" y="5293650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9716778" y="4840983"/>
            <a:ext cx="2010401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58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1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81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  <p:bldP spid="72" grpId="0"/>
      <p:bldP spid="74" grpId="0"/>
      <p:bldP spid="62" grpId="0"/>
      <p:bldP spid="63" grpId="0"/>
      <p:bldP spid="66" grpId="0"/>
      <p:bldP spid="68" grpId="0"/>
      <p:bldP spid="69" grpId="0"/>
      <p:bldP spid="73" grpId="0"/>
      <p:bldP spid="76" grpId="0"/>
      <p:bldP spid="77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459337"/>
            <a:ext cx="562602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715011"/>
            <a:ext cx="562602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3896080"/>
            <a:ext cx="562602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095175"/>
            <a:ext cx="562602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7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8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04840" y="1041629"/>
            <a:ext cx="4845081" cy="5034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4" rIns="96406" bIns="48204" rtlCol="0" anchor="ctr"/>
          <a:lstStyle/>
          <a:p>
            <a:pPr algn="ctr"/>
            <a:endParaRPr lang="zh-CN" altLang="en-US" sz="26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0208" y="2350189"/>
            <a:ext cx="4640706" cy="1666787"/>
          </a:xfrm>
          <a:prstGeom prst="rect">
            <a:avLst/>
          </a:prstGeom>
          <a:noFill/>
        </p:spPr>
        <p:txBody>
          <a:bodyPr wrap="square" lIns="128510" tIns="64254" rIns="128510" bIns="642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此处添加详细文本描述，建议与标题相关并符合整体语言风格，语言描述尽量简洁生动此处添加详细文本描述，建议与标题相关并符合整体语言风格，语言描述尽量简洁生动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US" altLang="zh-CN" sz="1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7599046" y="1261839"/>
            <a:ext cx="2023854" cy="6656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8464" y="4874019"/>
            <a:ext cx="3337296" cy="683761"/>
          </a:xfrm>
          <a:prstGeom prst="rect">
            <a:avLst/>
          </a:prstGeom>
          <a:noFill/>
        </p:spPr>
        <p:txBody>
          <a:bodyPr wrap="none" lIns="128510" tIns="64254" rIns="128510" bIns="642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endParaRPr lang="en-US" altLang="zh-CN" sz="225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965" y="1338416"/>
            <a:ext cx="6660967" cy="4440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2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16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24" name="椭圆 23"/>
          <p:cNvSpPr/>
          <p:nvPr/>
        </p:nvSpPr>
        <p:spPr>
          <a:xfrm>
            <a:off x="1604839" y="1065808"/>
            <a:ext cx="5101034" cy="510103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491060" y="1456085"/>
            <a:ext cx="1159275" cy="1159275"/>
            <a:chOff x="1842427" y="2985647"/>
            <a:chExt cx="2008580" cy="2008580"/>
          </a:xfrm>
          <a:effectLst/>
        </p:grpSpPr>
        <p:sp>
          <p:nvSpPr>
            <p:cNvPr id="26" name="椭圆 2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accent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40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11540" y="5056485"/>
            <a:ext cx="572753" cy="572753"/>
            <a:chOff x="6854065" y="4768451"/>
            <a:chExt cx="572753" cy="572753"/>
          </a:xfrm>
        </p:grpSpPr>
        <p:grpSp>
          <p:nvGrpSpPr>
            <p:cNvPr id="29" name="组合 28"/>
            <p:cNvGrpSpPr/>
            <p:nvPr/>
          </p:nvGrpSpPr>
          <p:grpSpPr>
            <a:xfrm>
              <a:off x="6854065" y="4768451"/>
              <a:ext cx="572753" cy="572753"/>
              <a:chOff x="1842427" y="2985647"/>
              <a:chExt cx="2008580" cy="2008580"/>
            </a:xfrm>
            <a:effectLst/>
          </p:grpSpPr>
          <p:sp>
            <p:nvSpPr>
              <p:cNvPr id="31" name="椭圆 30"/>
              <p:cNvSpPr/>
              <p:nvPr/>
            </p:nvSpPr>
            <p:spPr>
              <a:xfrm>
                <a:off x="1842427" y="2985647"/>
                <a:ext cx="2008580" cy="2008580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069880" y="3213100"/>
                <a:ext cx="1553674" cy="1553674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4800" dirty="0">
                  <a:solidFill>
                    <a:srgbClr val="F41F0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0" name="直接箭头连接符 29"/>
            <p:cNvCxnSpPr/>
            <p:nvPr/>
          </p:nvCxnSpPr>
          <p:spPr>
            <a:xfrm>
              <a:off x="7023340" y="4971105"/>
              <a:ext cx="234205" cy="167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1898924" y="2693413"/>
            <a:ext cx="4512864" cy="2032809"/>
            <a:chOff x="277329" y="1093495"/>
            <a:chExt cx="5427948" cy="164086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277329" y="1418946"/>
              <a:ext cx="5427948" cy="731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accent3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  <a:sym typeface="Arial" panose="020B0604020202020204" pitchFamily="34" charset="0"/>
                </a:rPr>
                <a:t>请替换文字内容</a:t>
              </a:r>
              <a:endParaRPr lang="en-US" altLang="zh-CN" sz="4800" dirty="0">
                <a:solidFill>
                  <a:schemeClr val="accent3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6916" y="1093495"/>
              <a:ext cx="5141865" cy="3365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10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110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77329" y="2317510"/>
              <a:ext cx="5427948" cy="416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2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4789" y="2034842"/>
            <a:ext cx="4758376" cy="37476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79" tIns="64290" rIns="128579" bIns="64290" rtlCol="0" anchor="ctr"/>
          <a:lstStyle/>
          <a:p>
            <a:pPr algn="ctr"/>
            <a:endParaRPr lang="zh-CN" altLang="en-US" sz="2530"/>
          </a:p>
        </p:txBody>
      </p:sp>
      <p:sp>
        <p:nvSpPr>
          <p:cNvPr id="3" name="矩形 2"/>
          <p:cNvSpPr/>
          <p:nvPr/>
        </p:nvSpPr>
        <p:spPr>
          <a:xfrm>
            <a:off x="6429375" y="5179254"/>
            <a:ext cx="607453" cy="60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79" tIns="64290" rIns="128579" bIns="64290" rtlCol="0" anchor="ctr"/>
          <a:lstStyle/>
          <a:p>
            <a:pPr algn="ctr"/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36829" y="5179254"/>
            <a:ext cx="4657132" cy="6077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79" tIns="64290" rIns="128579" bIns="64290" rtlCol="0" anchor="ctr"/>
          <a:lstStyle/>
          <a:p>
            <a:pPr algn="ctr"/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429375" y="1569664"/>
            <a:ext cx="5264585" cy="11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85875">
              <a:lnSpc>
                <a:spcPct val="120000"/>
              </a:lnSpc>
              <a:spcBef>
                <a:spcPts val="420"/>
              </a:spcBef>
              <a:defRPr/>
            </a:pPr>
            <a:endParaRPr lang="en-US" altLang="zh-CN" sz="1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019526" y="2897740"/>
            <a:ext cx="467443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239311" y="5275314"/>
            <a:ext cx="42521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43209" y="3186376"/>
            <a:ext cx="301320" cy="19427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solidFill>
            <a:schemeClr val="accent1"/>
          </a:solidFill>
          <a:ln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79" tIns="64290" rIns="128579" bIns="64290" rtlCol="0" anchor="ctr"/>
          <a:lstStyle/>
          <a:p>
            <a:pPr algn="ctr"/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543209" y="3916563"/>
            <a:ext cx="301320" cy="19427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solidFill>
            <a:schemeClr val="accent1"/>
          </a:solidFill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79" tIns="64290" rIns="128579" bIns="64290" rtlCol="0" anchor="ctr"/>
          <a:lstStyle/>
          <a:p>
            <a:pPr algn="ctr"/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543209" y="4640052"/>
            <a:ext cx="301320" cy="19427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solidFill>
            <a:schemeClr val="accent1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79" tIns="64290" rIns="128579" bIns="64290" rtlCol="0" anchor="ctr"/>
          <a:lstStyle/>
          <a:p>
            <a:pPr algn="ctr"/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608284" y="5315332"/>
            <a:ext cx="249635" cy="335568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占位符 7"/>
          <p:cNvSpPr txBox="1"/>
          <p:nvPr/>
        </p:nvSpPr>
        <p:spPr>
          <a:xfrm>
            <a:off x="695043" y="159942"/>
            <a:ext cx="3248307" cy="558076"/>
          </a:xfrm>
          <a:prstGeom prst="rect">
            <a:avLst/>
          </a:prstGeom>
          <a:ln w="12700" cmpd="sng"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" name="文本占位符 7"/>
          <p:cNvSpPr txBox="1"/>
          <p:nvPr/>
        </p:nvSpPr>
        <p:spPr>
          <a:xfrm>
            <a:off x="12009296" y="159940"/>
            <a:ext cx="849454" cy="55807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6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1" lang="zh-CN" altLang="en-US" sz="253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" y="159941"/>
            <a:ext cx="11991907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014" y="159941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0" name="文本占位符 2"/>
          <p:cNvSpPr txBox="1"/>
          <p:nvPr/>
        </p:nvSpPr>
        <p:spPr>
          <a:xfrm>
            <a:off x="12008199" y="159940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1" name="文本占位符 3"/>
          <p:cNvSpPr txBox="1"/>
          <p:nvPr/>
        </p:nvSpPr>
        <p:spPr>
          <a:xfrm>
            <a:off x="828393" y="159943"/>
            <a:ext cx="3321672" cy="5580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400" b="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C281DE6-169F-4BF4-9473-D6367F2DD66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5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heme/theme1.xml><?xml version="1.0" encoding="utf-8"?>
<a:theme xmlns:a="http://schemas.openxmlformats.org/drawingml/2006/main" name="自定义设计方案">
  <a:themeElements>
    <a:clrScheme name="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E987B2"/>
      </a:accent2>
      <a:accent3>
        <a:srgbClr val="7030A0"/>
      </a:accent3>
      <a:accent4>
        <a:srgbClr val="E987B2"/>
      </a:accent4>
      <a:accent5>
        <a:srgbClr val="7030A0"/>
      </a:accent5>
      <a:accent6>
        <a:srgbClr val="E987B2"/>
      </a:accent6>
      <a:hlink>
        <a:srgbClr val="7030A0"/>
      </a:hlink>
      <a:folHlink>
        <a:srgbClr val="E987B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2921</Words>
  <Application>Microsoft Office PowerPoint</Application>
  <PresentationFormat>自定义</PresentationFormat>
  <Paragraphs>252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Bebas</vt:lpstr>
      <vt:lpstr>HelveticaNeueLT Pro 35 Th</vt:lpstr>
      <vt:lpstr>等线</vt:lpstr>
      <vt:lpstr>等线 Light</vt:lpstr>
      <vt:lpstr>冬青黑体简体中文 W3</vt:lpstr>
      <vt:lpstr>方正尚酷简体</vt:lpstr>
      <vt:lpstr>黑体</vt:lpstr>
      <vt:lpstr>微软雅黑</vt:lpstr>
      <vt:lpstr>Agency FB</vt:lpstr>
      <vt:lpstr>Arial</vt:lpstr>
      <vt:lpstr>Calibri</vt:lpstr>
      <vt:lpstr>Century Gothic</vt:lpstr>
      <vt:lpstr>Franklin Gothic Book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2017-09-18T14:01:00Z</dcterms:created>
  <dcterms:modified xsi:type="dcterms:W3CDTF">2021-01-06T08:40:10Z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