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298" r:id="rId2"/>
    <p:sldId id="6299" r:id="rId3"/>
    <p:sldId id="6302" r:id="rId4"/>
    <p:sldId id="6262" r:id="rId5"/>
    <p:sldId id="6045" r:id="rId6"/>
    <p:sldId id="6282" r:id="rId7"/>
    <p:sldId id="6283" r:id="rId8"/>
    <p:sldId id="6316" r:id="rId9"/>
    <p:sldId id="6044" r:id="rId10"/>
    <p:sldId id="6306" r:id="rId11"/>
    <p:sldId id="6307" r:id="rId12"/>
    <p:sldId id="6308" r:id="rId13"/>
    <p:sldId id="6317" r:id="rId14"/>
    <p:sldId id="5581" r:id="rId15"/>
    <p:sldId id="5878" r:id="rId16"/>
    <p:sldId id="6309" r:id="rId17"/>
    <p:sldId id="6310" r:id="rId18"/>
    <p:sldId id="6311" r:id="rId19"/>
    <p:sldId id="6318" r:id="rId20"/>
    <p:sldId id="5879" r:id="rId21"/>
    <p:sldId id="6312" r:id="rId22"/>
    <p:sldId id="6313" r:id="rId23"/>
    <p:sldId id="6314" r:id="rId24"/>
    <p:sldId id="6315" r:id="rId25"/>
    <p:sldId id="6319" r:id="rId26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50">
          <p15:clr>
            <a:srgbClr val="A4A3A4"/>
          </p15:clr>
        </p15:guide>
        <p15:guide id="2" orient="horz" pos="4365">
          <p15:clr>
            <a:srgbClr val="A4A3A4"/>
          </p15:clr>
        </p15:guide>
        <p15:guide id="3" pos="7588">
          <p15:clr>
            <a:srgbClr val="A4A3A4"/>
          </p15:clr>
        </p15:guide>
        <p15:guide id="4" pos="557">
          <p15:clr>
            <a:srgbClr val="A4A3A4"/>
          </p15:clr>
        </p15:guide>
        <p15:guide id="5" orient="horz" pos="2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44D"/>
    <a:srgbClr val="F9BA53"/>
    <a:srgbClr val="112C55"/>
    <a:srgbClr val="FFFBDE"/>
    <a:srgbClr val="991801"/>
    <a:srgbClr val="430001"/>
    <a:srgbClr val="909AFC"/>
    <a:srgbClr val="FE9C9D"/>
    <a:srgbClr val="4789B8"/>
    <a:srgbClr val="DE6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9" autoAdjust="0"/>
    <p:restoredTop sz="93034" autoAdjust="0"/>
  </p:normalViewPr>
  <p:slideViewPr>
    <p:cSldViewPr>
      <p:cViewPr varScale="1">
        <p:scale>
          <a:sx n="53" d="100"/>
          <a:sy n="53" d="100"/>
        </p:scale>
        <p:origin x="90" y="600"/>
      </p:cViewPr>
      <p:guideLst>
        <p:guide pos="4050"/>
        <p:guide orient="horz" pos="4365"/>
        <p:guide pos="7588"/>
        <p:guide pos="557"/>
        <p:guide orient="horz" pos="282"/>
      </p:guideLst>
    </p:cSldViewPr>
  </p:slideViewPr>
  <p:outlineViewPr>
    <p:cViewPr>
      <p:scale>
        <a:sx n="100" d="100"/>
        <a:sy n="100" d="100"/>
      </p:scale>
      <p:origin x="0" y="-29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32099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</a:ln>
        </p:spPr>
        <p:txBody>
          <a:bodyPr wrap="square" numCol="1" anchor="t" anchorCtr="0" compatLnSpc="1"/>
          <a:lstStyle/>
          <a:p>
            <a:pPr defTabSz="10306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/>
              <a:t>MyFirsemplae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85347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</a:ln>
        </p:spPr>
        <p:txBody>
          <a:bodyPr wrap="square" numCol="1" anchor="t" anchorCtr="0" compatLnSpc="1"/>
          <a:lstStyle/>
          <a:p>
            <a:pPr defTabSz="10306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/>
              <a:t>MyFirsemplae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D025-F0D8-4CCB-9EAE-409D2B32A14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95785" cy="72326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1"/>
          </p:nvPr>
        </p:nvSpPr>
        <p:spPr>
          <a:xfrm>
            <a:off x="2120801" y="0"/>
            <a:ext cx="1995785" cy="72326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241601" y="0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362402" y="0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5"/>
          <p:cNvSpPr>
            <a:spLocks noGrp="1"/>
          </p:cNvSpPr>
          <p:nvPr>
            <p:ph type="pic" sz="quarter" idx="15"/>
          </p:nvPr>
        </p:nvSpPr>
        <p:spPr>
          <a:xfrm>
            <a:off x="4241601" y="4805026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5"/>
          <p:cNvSpPr>
            <a:spLocks noGrp="1"/>
          </p:cNvSpPr>
          <p:nvPr>
            <p:ph type="pic" sz="quarter" idx="16"/>
          </p:nvPr>
        </p:nvSpPr>
        <p:spPr>
          <a:xfrm>
            <a:off x="6362402" y="4805026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018" y="290513"/>
            <a:ext cx="11572715" cy="12049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3E08-A71B-4FDC-B054-E26753AAFF0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3CDD0-E3EC-4FB5-9135-935862A1CC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018" y="290513"/>
            <a:ext cx="11572715" cy="12049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018" y="1687514"/>
            <a:ext cx="11572715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2F86-CEC4-49EB-8B7F-249AAA44CCD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52F29-FB64-4B43-91C8-3826701FA6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9" name="原创设计师QQ598969553                 _16"/>
          <p:cNvSpPr txBox="1"/>
          <p:nvPr/>
        </p:nvSpPr>
        <p:spPr>
          <a:xfrm>
            <a:off x="2828975" y="736005"/>
            <a:ext cx="887192" cy="3600252"/>
          </a:xfrm>
          <a:prstGeom prst="rect">
            <a:avLst/>
          </a:prstGeom>
          <a:noFill/>
          <a:effectLst/>
        </p:spPr>
        <p:txBody>
          <a:bodyPr vert="eaVert" wrap="square" lIns="96406" tIns="48203" rIns="96406" bIns="48203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</a:t>
            </a:r>
            <a:endParaRPr lang="zh-CN" altLang="en-US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59" y="231949"/>
            <a:ext cx="1395317" cy="139531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44463" y="354055"/>
            <a:ext cx="677108" cy="11511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快乐</a:t>
            </a:r>
          </a:p>
        </p:txBody>
      </p:sp>
      <p:sp>
        <p:nvSpPr>
          <p:cNvPr id="13" name="矩形 12"/>
          <p:cNvSpPr/>
          <p:nvPr/>
        </p:nvSpPr>
        <p:spPr>
          <a:xfrm>
            <a:off x="6553059" y="1627266"/>
            <a:ext cx="569370" cy="2635246"/>
          </a:xfrm>
          <a:prstGeom prst="rect">
            <a:avLst/>
          </a:prstGeom>
        </p:spPr>
        <p:txBody>
          <a:bodyPr vert="eaVert" wrap="square" lIns="68572" tIns="34286" rIns="68572" bIns="34286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适用于中秋浓情、传统文化、月饼等</a:t>
            </a:r>
            <a:endParaRPr lang="en-US" altLang="zh-CN" sz="1400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星 - I Think 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686401" y="736005"/>
            <a:ext cx="1584176" cy="158417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555401" y="3976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149455" y="1744117"/>
            <a:ext cx="461665" cy="16857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>
                <a:solidFill>
                  <a:srgbClr val="EA34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solidFill>
                  <a:srgbClr val="EA34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srgbClr val="EA34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9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H="1">
            <a:off x="1346431" y="3511408"/>
            <a:ext cx="101658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 bwMode="auto">
          <a:xfrm>
            <a:off x="1964878" y="4471489"/>
            <a:ext cx="2276842" cy="809178"/>
            <a:chOff x="1067665" y="1505087"/>
            <a:chExt cx="1446936" cy="576419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1707600" y="1505087"/>
              <a:ext cx="788849" cy="2192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defRPr/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1067665" y="1736195"/>
              <a:ext cx="1446936" cy="34531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/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 bwMode="auto">
          <a:xfrm>
            <a:off x="8614797" y="4489414"/>
            <a:ext cx="2279070" cy="791263"/>
            <a:chOff x="5603652" y="1517855"/>
            <a:chExt cx="1620608" cy="563657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5623963" y="1517855"/>
              <a:ext cx="882669" cy="2192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defRPr/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5603652" y="1736201"/>
              <a:ext cx="1620608" cy="34531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 bwMode="auto">
          <a:xfrm>
            <a:off x="5156816" y="5565264"/>
            <a:ext cx="2455218" cy="833793"/>
            <a:chOff x="5573363" y="1568656"/>
            <a:chExt cx="1747189" cy="593957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6037276" y="1568656"/>
              <a:ext cx="883339" cy="21924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defRPr/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5573363" y="1817300"/>
              <a:ext cx="1747189" cy="34531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 bwMode="auto">
          <a:xfrm>
            <a:off x="3167986" y="1621826"/>
            <a:ext cx="2317131" cy="828285"/>
            <a:chOff x="5603652" y="1493376"/>
            <a:chExt cx="1648230" cy="588071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5623972" y="1493376"/>
              <a:ext cx="882967" cy="21851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defRPr/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5603652" y="1737283"/>
              <a:ext cx="1648230" cy="34416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 bwMode="auto">
          <a:xfrm>
            <a:off x="7590171" y="1621829"/>
            <a:ext cx="2116220" cy="828280"/>
            <a:chOff x="1009963" y="1493379"/>
            <a:chExt cx="1504639" cy="588068"/>
          </a:xfrm>
        </p:grpSpPr>
        <p:sp>
          <p:nvSpPr>
            <p:cNvPr id="50" name="Text Placeholder 3"/>
            <p:cNvSpPr txBox="1"/>
            <p:nvPr/>
          </p:nvSpPr>
          <p:spPr>
            <a:xfrm>
              <a:off x="1611723" y="1493379"/>
              <a:ext cx="882570" cy="2185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defRPr/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1" name="Text Placeholder 3"/>
            <p:cNvSpPr txBox="1"/>
            <p:nvPr/>
          </p:nvSpPr>
          <p:spPr>
            <a:xfrm>
              <a:off x="1009963" y="1737282"/>
              <a:ext cx="1504639" cy="3441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/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0" name="Group 69"/>
          <p:cNvGrpSpPr/>
          <p:nvPr/>
        </p:nvGrpSpPr>
        <p:grpSpPr bwMode="auto">
          <a:xfrm>
            <a:off x="5485114" y="2560448"/>
            <a:ext cx="1888525" cy="2946635"/>
            <a:chOff x="3901165" y="1799301"/>
            <a:chExt cx="1341670" cy="209580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572000" y="2491553"/>
              <a:ext cx="0" cy="123843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499048" y="3750626"/>
              <a:ext cx="145903" cy="1444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901165" y="1799301"/>
              <a:ext cx="1341670" cy="13416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19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111" name="TextBox 58"/>
            <p:cNvSpPr txBox="1">
              <a:spLocks noChangeArrowheads="1"/>
            </p:cNvSpPr>
            <p:nvPr/>
          </p:nvSpPr>
          <p:spPr bwMode="auto">
            <a:xfrm>
              <a:off x="4367011" y="2312044"/>
              <a:ext cx="409977" cy="28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225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31112" name="Rectangle 61"/>
            <p:cNvSpPr>
              <a:spLocks noChangeArrowheads="1"/>
            </p:cNvSpPr>
            <p:nvPr/>
          </p:nvSpPr>
          <p:spPr bwMode="auto">
            <a:xfrm>
              <a:off x="4365588" y="2398929"/>
              <a:ext cx="438676" cy="49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3375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</a:t>
              </a:r>
            </a:p>
          </p:txBody>
        </p:sp>
      </p:grpSp>
      <p:grpSp>
        <p:nvGrpSpPr>
          <p:cNvPr id="71" name="Group 70"/>
          <p:cNvGrpSpPr/>
          <p:nvPr/>
        </p:nvGrpSpPr>
        <p:grpSpPr bwMode="auto">
          <a:xfrm>
            <a:off x="7590171" y="2732333"/>
            <a:ext cx="1538055" cy="2361774"/>
            <a:chOff x="5396977" y="1922768"/>
            <a:chExt cx="1094733" cy="167879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954671" y="2460681"/>
              <a:ext cx="0" cy="106630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881583" y="3457166"/>
              <a:ext cx="144587" cy="1443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396977" y="1922768"/>
              <a:ext cx="1094733" cy="10948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19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106" name="TextBox 59"/>
            <p:cNvSpPr txBox="1">
              <a:spLocks noChangeArrowheads="1"/>
            </p:cNvSpPr>
            <p:nvPr/>
          </p:nvSpPr>
          <p:spPr bwMode="auto">
            <a:xfrm>
              <a:off x="5749194" y="2300411"/>
              <a:ext cx="410746" cy="28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225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</a:p>
          </p:txBody>
        </p:sp>
        <p:sp>
          <p:nvSpPr>
            <p:cNvPr id="131107" name="Rectangle 62"/>
            <p:cNvSpPr>
              <a:spLocks noChangeArrowheads="1"/>
            </p:cNvSpPr>
            <p:nvPr/>
          </p:nvSpPr>
          <p:spPr bwMode="auto">
            <a:xfrm>
              <a:off x="5760490" y="2402068"/>
              <a:ext cx="388154" cy="423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281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</a:t>
              </a:r>
            </a:p>
          </p:txBody>
        </p:sp>
      </p:grpSp>
      <p:grpSp>
        <p:nvGrpSpPr>
          <p:cNvPr id="72" name="Group 71"/>
          <p:cNvGrpSpPr/>
          <p:nvPr/>
        </p:nvGrpSpPr>
        <p:grpSpPr bwMode="auto">
          <a:xfrm>
            <a:off x="9344759" y="1966657"/>
            <a:ext cx="1176422" cy="2122916"/>
            <a:chOff x="6645852" y="1378462"/>
            <a:chExt cx="835480" cy="1509412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7048531" y="1519721"/>
              <a:ext cx="0" cy="94120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977191" y="1378462"/>
              <a:ext cx="144266" cy="1444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645852" y="2053015"/>
              <a:ext cx="835480" cy="8348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19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101" name="TextBox 60"/>
            <p:cNvSpPr txBox="1">
              <a:spLocks noChangeArrowheads="1"/>
            </p:cNvSpPr>
            <p:nvPr/>
          </p:nvSpPr>
          <p:spPr bwMode="auto">
            <a:xfrm>
              <a:off x="6867043" y="2287345"/>
              <a:ext cx="409836" cy="28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225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</a:p>
          </p:txBody>
        </p:sp>
        <p:sp>
          <p:nvSpPr>
            <p:cNvPr id="131102" name="Rectangle 63"/>
            <p:cNvSpPr>
              <a:spLocks noChangeArrowheads="1"/>
            </p:cNvSpPr>
            <p:nvPr/>
          </p:nvSpPr>
          <p:spPr bwMode="auto">
            <a:xfrm>
              <a:off x="6896310" y="2435049"/>
              <a:ext cx="336065" cy="35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225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</a:t>
              </a:r>
            </a:p>
          </p:txBody>
        </p:sp>
      </p:grpSp>
      <p:grpSp>
        <p:nvGrpSpPr>
          <p:cNvPr id="68" name="Group 67"/>
          <p:cNvGrpSpPr/>
          <p:nvPr/>
        </p:nvGrpSpPr>
        <p:grpSpPr bwMode="auto">
          <a:xfrm>
            <a:off x="2337571" y="1966656"/>
            <a:ext cx="1176421" cy="2122917"/>
            <a:chOff x="1662668" y="1378462"/>
            <a:chExt cx="835480" cy="150941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081201" y="1519721"/>
              <a:ext cx="0" cy="94120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2008275" y="1378462"/>
              <a:ext cx="144267" cy="1444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662668" y="2053015"/>
              <a:ext cx="835480" cy="8348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19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096" name="TextBox 56"/>
            <p:cNvSpPr txBox="1">
              <a:spLocks noChangeArrowheads="1"/>
            </p:cNvSpPr>
            <p:nvPr/>
          </p:nvSpPr>
          <p:spPr bwMode="auto">
            <a:xfrm>
              <a:off x="1874156" y="2300609"/>
              <a:ext cx="409836" cy="28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225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12376" y="2403783"/>
              <a:ext cx="336065" cy="3524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450975">
                <a:lnSpc>
                  <a:spcPct val="130000"/>
                </a:lnSpc>
                <a:defRPr/>
              </a:pPr>
              <a:r>
                <a:rPr lang="en-US" sz="225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</a:t>
              </a:r>
            </a:p>
          </p:txBody>
        </p:sp>
      </p:grpSp>
      <p:grpSp>
        <p:nvGrpSpPr>
          <p:cNvPr id="69" name="Group 68"/>
          <p:cNvGrpSpPr/>
          <p:nvPr/>
        </p:nvGrpSpPr>
        <p:grpSpPr bwMode="auto">
          <a:xfrm>
            <a:off x="3730526" y="2732335"/>
            <a:ext cx="1538054" cy="2361773"/>
            <a:chOff x="2652290" y="1922769"/>
            <a:chExt cx="1094733" cy="167879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198862" y="2460681"/>
              <a:ext cx="0" cy="106630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127363" y="3457166"/>
              <a:ext cx="144588" cy="1443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52290" y="1922769"/>
              <a:ext cx="1094733" cy="10948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19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091" name="TextBox 57"/>
            <p:cNvSpPr txBox="1">
              <a:spLocks noChangeArrowheads="1"/>
            </p:cNvSpPr>
            <p:nvPr/>
          </p:nvSpPr>
          <p:spPr bwMode="auto">
            <a:xfrm>
              <a:off x="2994282" y="2302038"/>
              <a:ext cx="410746" cy="28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225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979908" y="2398797"/>
              <a:ext cx="439499" cy="495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450975">
                <a:lnSpc>
                  <a:spcPct val="130000"/>
                </a:lnSpc>
                <a:defRPr/>
              </a:pPr>
              <a:r>
                <a:rPr lang="en-US" sz="33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</a:t>
              </a:r>
              <a:endParaRPr lang="en-US" sz="337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6" name="圆角矩形 55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圆角矩形 56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8" name="直接连接符 57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H="1">
            <a:off x="1346431" y="2806001"/>
            <a:ext cx="101658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5"/>
          <p:cNvGrpSpPr/>
          <p:nvPr/>
        </p:nvGrpSpPr>
        <p:grpSpPr bwMode="auto">
          <a:xfrm>
            <a:off x="1683505" y="2020234"/>
            <a:ext cx="1538055" cy="1701012"/>
            <a:chOff x="3419863" y="1304398"/>
            <a:chExt cx="1094533" cy="1209746"/>
          </a:xfrm>
        </p:grpSpPr>
        <p:sp>
          <p:nvSpPr>
            <p:cNvPr id="45" name="Freeform 44"/>
            <p:cNvSpPr/>
            <p:nvPr/>
          </p:nvSpPr>
          <p:spPr>
            <a:xfrm rot="16200000">
              <a:off x="3362257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350" name="Rectangle 47"/>
            <p:cNvSpPr>
              <a:spLocks noChangeArrowheads="1"/>
            </p:cNvSpPr>
            <p:nvPr/>
          </p:nvSpPr>
          <p:spPr bwMode="auto">
            <a:xfrm>
              <a:off x="3673271" y="1468512"/>
              <a:ext cx="587715" cy="705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450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5" name="Group 66"/>
          <p:cNvGrpSpPr/>
          <p:nvPr/>
        </p:nvGrpSpPr>
        <p:grpSpPr bwMode="auto">
          <a:xfrm>
            <a:off x="4382358" y="2020234"/>
            <a:ext cx="1540287" cy="1701012"/>
            <a:chOff x="4740719" y="1304399"/>
            <a:chExt cx="1094533" cy="1209746"/>
          </a:xfrm>
        </p:grpSpPr>
        <p:sp>
          <p:nvSpPr>
            <p:cNvPr id="54" name="Freeform 53"/>
            <p:cNvSpPr/>
            <p:nvPr/>
          </p:nvSpPr>
          <p:spPr>
            <a:xfrm rot="16200000">
              <a:off x="4683113" y="1362005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348" name="Rectangle 54"/>
            <p:cNvSpPr>
              <a:spLocks noChangeArrowheads="1"/>
            </p:cNvSpPr>
            <p:nvPr/>
          </p:nvSpPr>
          <p:spPr bwMode="auto">
            <a:xfrm>
              <a:off x="4994552" y="1468513"/>
              <a:ext cx="586864" cy="70591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450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6" name="Group 69"/>
          <p:cNvGrpSpPr/>
          <p:nvPr/>
        </p:nvGrpSpPr>
        <p:grpSpPr bwMode="auto">
          <a:xfrm>
            <a:off x="3873001" y="4369489"/>
            <a:ext cx="2466039" cy="921141"/>
            <a:chOff x="5603653" y="1631888"/>
            <a:chExt cx="1753601" cy="654924"/>
          </a:xfrm>
        </p:grpSpPr>
        <p:sp>
          <p:nvSpPr>
            <p:cNvPr id="184345" name="Text Placeholder 3"/>
            <p:cNvSpPr txBox="1"/>
            <p:nvPr/>
          </p:nvSpPr>
          <p:spPr bwMode="auto">
            <a:xfrm>
              <a:off x="6039108" y="1631888"/>
              <a:ext cx="882690" cy="21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1" name="Text Placeholder 3"/>
            <p:cNvSpPr txBox="1"/>
            <p:nvPr/>
          </p:nvSpPr>
          <p:spPr>
            <a:xfrm>
              <a:off x="5603653" y="1942160"/>
              <a:ext cx="1753601" cy="34465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Group 72"/>
          <p:cNvGrpSpPr/>
          <p:nvPr/>
        </p:nvGrpSpPr>
        <p:grpSpPr bwMode="auto">
          <a:xfrm>
            <a:off x="1083021" y="4367544"/>
            <a:ext cx="2466036" cy="923084"/>
            <a:chOff x="5603653" y="1630131"/>
            <a:chExt cx="1753599" cy="656617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6039107" y="1630131"/>
              <a:ext cx="882690" cy="21893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5603653" y="1941932"/>
              <a:ext cx="1753599" cy="34481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7083247" y="2020320"/>
            <a:ext cx="1539103" cy="1701112"/>
            <a:chOff x="3419864" y="1304397"/>
            <a:chExt cx="1094533" cy="1209746"/>
          </a:xfrm>
          <a:solidFill>
            <a:schemeClr val="accent1"/>
          </a:solidFill>
        </p:grpSpPr>
        <p:sp>
          <p:nvSpPr>
            <p:cNvPr id="69" name="Freeform 68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73474" y="1468512"/>
              <a:ext cx="587315" cy="7058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450975">
                <a:lnSpc>
                  <a:spcPct val="130000"/>
                </a:lnSpc>
                <a:defRPr/>
              </a:pPr>
              <a:r>
                <a:rPr lang="en-US" sz="4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9783428" y="2020319"/>
            <a:ext cx="1539103" cy="1701112"/>
            <a:chOff x="4740719" y="1304398"/>
            <a:chExt cx="1094533" cy="1209746"/>
          </a:xfrm>
          <a:solidFill>
            <a:schemeClr val="accent3"/>
          </a:solidFill>
        </p:grpSpPr>
        <p:sp>
          <p:nvSpPr>
            <p:cNvPr id="72" name="Freeform 71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94327" y="1468513"/>
              <a:ext cx="587315" cy="7058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450975">
                <a:lnSpc>
                  <a:spcPct val="130000"/>
                </a:lnSpc>
                <a:defRPr/>
              </a:pPr>
              <a:r>
                <a:rPr lang="en-US" sz="4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10" name="Group 69"/>
          <p:cNvGrpSpPr/>
          <p:nvPr/>
        </p:nvGrpSpPr>
        <p:grpSpPr bwMode="auto">
          <a:xfrm>
            <a:off x="9453634" y="4369771"/>
            <a:ext cx="2429918" cy="920854"/>
            <a:chOff x="5603652" y="1632091"/>
            <a:chExt cx="1727915" cy="654721"/>
          </a:xfrm>
        </p:grpSpPr>
        <p:sp>
          <p:nvSpPr>
            <p:cNvPr id="77" name="Text Placeholder 3"/>
            <p:cNvSpPr txBox="1"/>
            <p:nvPr/>
          </p:nvSpPr>
          <p:spPr>
            <a:xfrm>
              <a:off x="6026264" y="1632091"/>
              <a:ext cx="882690" cy="21882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8" name="Text Placeholder 3"/>
            <p:cNvSpPr txBox="1"/>
            <p:nvPr/>
          </p:nvSpPr>
          <p:spPr>
            <a:xfrm>
              <a:off x="5603652" y="1942160"/>
              <a:ext cx="1727915" cy="34465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Group 72"/>
          <p:cNvGrpSpPr/>
          <p:nvPr/>
        </p:nvGrpSpPr>
        <p:grpSpPr bwMode="auto">
          <a:xfrm>
            <a:off x="6662984" y="4367185"/>
            <a:ext cx="2466705" cy="923441"/>
            <a:chOff x="5603652" y="1629876"/>
            <a:chExt cx="1754074" cy="656871"/>
          </a:xfrm>
        </p:grpSpPr>
        <p:sp>
          <p:nvSpPr>
            <p:cNvPr id="184339" name="Text Placeholder 3"/>
            <p:cNvSpPr txBox="1"/>
            <p:nvPr/>
          </p:nvSpPr>
          <p:spPr bwMode="auto">
            <a:xfrm>
              <a:off x="6039344" y="1629876"/>
              <a:ext cx="882690" cy="21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1" name="Text Placeholder 3"/>
            <p:cNvSpPr txBox="1"/>
            <p:nvPr/>
          </p:nvSpPr>
          <p:spPr>
            <a:xfrm>
              <a:off x="5603652" y="1941931"/>
              <a:ext cx="1754074" cy="34481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1" name="Arc 30"/>
          <p:cNvSpPr/>
          <p:nvPr/>
        </p:nvSpPr>
        <p:spPr>
          <a:xfrm rot="19051047">
            <a:off x="2873323" y="1500106"/>
            <a:ext cx="2301500" cy="2299268"/>
          </a:xfrm>
          <a:prstGeom prst="arc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450975">
              <a:lnSpc>
                <a:spcPct val="130000"/>
              </a:lnSpc>
              <a:defRPr/>
            </a:pPr>
            <a:endParaRPr 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Arc 31"/>
          <p:cNvSpPr/>
          <p:nvPr/>
        </p:nvSpPr>
        <p:spPr>
          <a:xfrm rot="19051047">
            <a:off x="5471719" y="1500106"/>
            <a:ext cx="2301500" cy="2299268"/>
          </a:xfrm>
          <a:prstGeom prst="arc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450975">
              <a:lnSpc>
                <a:spcPct val="130000"/>
              </a:lnSpc>
              <a:defRPr/>
            </a:pPr>
            <a:endParaRPr 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Arc 32"/>
          <p:cNvSpPr/>
          <p:nvPr/>
        </p:nvSpPr>
        <p:spPr>
          <a:xfrm rot="19051047">
            <a:off x="8072348" y="1500106"/>
            <a:ext cx="2299268" cy="2299268"/>
          </a:xfrm>
          <a:prstGeom prst="arc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450975">
              <a:lnSpc>
                <a:spcPct val="130000"/>
              </a:lnSpc>
              <a:defRPr/>
            </a:pPr>
            <a:endParaRPr lang="en-US" sz="26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圆角矩形 33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513201" y="1799222"/>
            <a:ext cx="3841675" cy="3799715"/>
            <a:chOff x="4512406" y="1799221"/>
            <a:chExt cx="3841675" cy="3799715"/>
          </a:xfrm>
          <a:solidFill>
            <a:schemeClr val="accent1"/>
          </a:solidFill>
        </p:grpSpPr>
        <p:sp>
          <p:nvSpPr>
            <p:cNvPr id="2" name="任意多边形 1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5332072" y="3563141"/>
            <a:ext cx="2128308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TextBox 170"/>
          <p:cNvSpPr txBox="1"/>
          <p:nvPr/>
        </p:nvSpPr>
        <p:spPr>
          <a:xfrm>
            <a:off x="1644457" y="1846749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TextBox 171"/>
          <p:cNvSpPr txBox="1"/>
          <p:nvPr/>
        </p:nvSpPr>
        <p:spPr>
          <a:xfrm>
            <a:off x="740744" y="2390296"/>
            <a:ext cx="3333940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70"/>
          <p:cNvSpPr txBox="1"/>
          <p:nvPr/>
        </p:nvSpPr>
        <p:spPr>
          <a:xfrm>
            <a:off x="1644457" y="3542814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TextBox 171"/>
          <p:cNvSpPr txBox="1"/>
          <p:nvPr/>
        </p:nvSpPr>
        <p:spPr>
          <a:xfrm>
            <a:off x="740744" y="4086361"/>
            <a:ext cx="3333940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1644457" y="5135640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171"/>
          <p:cNvSpPr txBox="1"/>
          <p:nvPr/>
        </p:nvSpPr>
        <p:spPr>
          <a:xfrm>
            <a:off x="740744" y="5679187"/>
            <a:ext cx="3333940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8489872" y="5121775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171"/>
          <p:cNvSpPr txBox="1"/>
          <p:nvPr/>
        </p:nvSpPr>
        <p:spPr>
          <a:xfrm>
            <a:off x="8489871" y="5665322"/>
            <a:ext cx="3306150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740595" y="3542814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TextBox 171"/>
          <p:cNvSpPr txBox="1"/>
          <p:nvPr/>
        </p:nvSpPr>
        <p:spPr>
          <a:xfrm>
            <a:off x="8740594" y="4086361"/>
            <a:ext cx="3306150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548866" y="1846749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8548865" y="2390296"/>
            <a:ext cx="3306150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grpSp>
        <p:nvGrpSpPr>
          <p:cNvPr id="30" name="组合 1"/>
          <p:cNvGrpSpPr/>
          <p:nvPr/>
        </p:nvGrpSpPr>
        <p:grpSpPr bwMode="auto">
          <a:xfrm>
            <a:off x="3608215" y="676388"/>
            <a:ext cx="5032719" cy="5576842"/>
            <a:chOff x="0" y="0"/>
            <a:chExt cx="3926934" cy="4352253"/>
          </a:xfrm>
        </p:grpSpPr>
        <p:sp>
          <p:nvSpPr>
            <p:cNvPr id="31" name="等腰三角形 25"/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F2F2F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2" name="等腰三角形 26"/>
            <p:cNvSpPr>
              <a:spLocks noChangeArrowheads="1"/>
            </p:cNvSpPr>
            <p:nvPr/>
          </p:nvSpPr>
          <p:spPr bwMode="auto">
            <a:xfrm rot="-5400000">
              <a:off x="-55590" y="665598"/>
              <a:ext cx="3565365" cy="307359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3" name="椭圆 28"/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4" name="椭圆 32"/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5" name="椭圆 33"/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564536" y="1879765"/>
            <a:ext cx="6106657" cy="206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 defTabSz="1285875"/>
            <a:r>
              <a:rPr lang="en-US" altLang="zh-CN" sz="9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03</a:t>
            </a:r>
            <a:endParaRPr lang="zh-CN" altLang="en-US" sz="9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4678874" y="341415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99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46700" y="1612900"/>
            <a:ext cx="7137400" cy="4572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12944" y="2112394"/>
            <a:ext cx="4687830" cy="34441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 sz="2670"/>
          </a:p>
        </p:txBody>
      </p:sp>
      <p:sp>
        <p:nvSpPr>
          <p:cNvPr id="15" name="矩形 14"/>
          <p:cNvSpPr/>
          <p:nvPr/>
        </p:nvSpPr>
        <p:spPr>
          <a:xfrm>
            <a:off x="1180147" y="2423830"/>
            <a:ext cx="347800" cy="282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 sz="2670"/>
          </a:p>
        </p:txBody>
      </p:sp>
      <p:grpSp>
        <p:nvGrpSpPr>
          <p:cNvPr id="2" name="组合 19"/>
          <p:cNvGrpSpPr/>
          <p:nvPr/>
        </p:nvGrpSpPr>
        <p:grpSpPr>
          <a:xfrm>
            <a:off x="1354047" y="3108318"/>
            <a:ext cx="4044226" cy="1619024"/>
            <a:chOff x="1283572" y="2947308"/>
            <a:chExt cx="3834736" cy="1535158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596572" y="2947308"/>
              <a:ext cx="841829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1283572" y="3205329"/>
              <a:ext cx="3834736" cy="1277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527948" y="2545471"/>
            <a:ext cx="2957416" cy="486843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1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标题文字添加</a:t>
            </a:r>
          </a:p>
        </p:txBody>
      </p:sp>
      <p:sp>
        <p:nvSpPr>
          <p:cNvPr id="16" name="圆角矩形 15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/>
          <p:cNvSpPr/>
          <p:nvPr/>
        </p:nvSpPr>
        <p:spPr>
          <a:xfrm>
            <a:off x="5082648" y="2794640"/>
            <a:ext cx="2693457" cy="3656148"/>
          </a:xfrm>
          <a:prstGeom prst="roundRect">
            <a:avLst>
              <a:gd name="adj" fmla="val 5323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6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: Rounded Corners 2"/>
          <p:cNvSpPr/>
          <p:nvPr/>
        </p:nvSpPr>
        <p:spPr>
          <a:xfrm>
            <a:off x="8977430" y="2794640"/>
            <a:ext cx="2693457" cy="3656148"/>
          </a:xfrm>
          <a:prstGeom prst="roundRect">
            <a:avLst>
              <a:gd name="adj" fmla="val 5678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6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: Rounded Corners 3"/>
          <p:cNvSpPr/>
          <p:nvPr/>
        </p:nvSpPr>
        <p:spPr>
          <a:xfrm>
            <a:off x="1192272" y="2794640"/>
            <a:ext cx="2693457" cy="3656148"/>
          </a:xfrm>
          <a:prstGeom prst="roundRect">
            <a:avLst>
              <a:gd name="adj" fmla="val 4969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6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9352716" y="2532280"/>
            <a:ext cx="1942888" cy="52472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85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8" name="Rectangle: Rounded Corners 8"/>
          <p:cNvSpPr/>
          <p:nvPr/>
        </p:nvSpPr>
        <p:spPr>
          <a:xfrm>
            <a:off x="5450841" y="2532280"/>
            <a:ext cx="1942888" cy="5247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85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9" name="Rectangle: Rounded Corners 10"/>
          <p:cNvSpPr/>
          <p:nvPr/>
        </p:nvSpPr>
        <p:spPr>
          <a:xfrm>
            <a:off x="1534782" y="2532278"/>
            <a:ext cx="1942888" cy="5247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85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10" name="TextBox 17"/>
          <p:cNvSpPr txBox="1"/>
          <p:nvPr/>
        </p:nvSpPr>
        <p:spPr>
          <a:xfrm>
            <a:off x="1392997" y="1300102"/>
            <a:ext cx="2657962" cy="357048"/>
          </a:xfrm>
          <a:prstGeom prst="rect">
            <a:avLst/>
          </a:prstGeom>
        </p:spPr>
        <p:txBody>
          <a:bodyPr vert="horz" wrap="none" lIns="0">
            <a:normAutofit fontScale="92500" lnSpcReduction="20000"/>
          </a:bodyPr>
          <a:lstStyle/>
          <a:p>
            <a:pPr algn="ctr"/>
            <a:r>
              <a:rPr lang="zh-CN" altLang="en-US" sz="2250" b="1" kern="9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11" name="TextBox 18"/>
          <p:cNvSpPr txBox="1"/>
          <p:nvPr/>
        </p:nvSpPr>
        <p:spPr>
          <a:xfrm>
            <a:off x="1392997" y="1657149"/>
            <a:ext cx="2657962" cy="525836"/>
          </a:xfrm>
          <a:prstGeom prst="rect">
            <a:avLst/>
          </a:prstGeom>
        </p:spPr>
        <p:txBody>
          <a:bodyPr vert="horz" wrap="square" lIns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5202960" y="1300102"/>
            <a:ext cx="2657962" cy="357048"/>
          </a:xfrm>
          <a:prstGeom prst="rect">
            <a:avLst/>
          </a:prstGeom>
        </p:spPr>
        <p:txBody>
          <a:bodyPr vert="horz" wrap="none" lIns="0">
            <a:normAutofit fontScale="92500" lnSpcReduction="20000"/>
          </a:bodyPr>
          <a:lstStyle/>
          <a:p>
            <a:pPr algn="ctr"/>
            <a:r>
              <a:rPr lang="zh-CN" altLang="en-US" sz="2250" b="1" kern="9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5202960" y="1657149"/>
            <a:ext cx="2657962" cy="525836"/>
          </a:xfrm>
          <a:prstGeom prst="rect">
            <a:avLst/>
          </a:prstGeom>
        </p:spPr>
        <p:txBody>
          <a:bodyPr vert="horz" wrap="square" lIns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9012925" y="1300102"/>
            <a:ext cx="2657962" cy="357048"/>
          </a:xfrm>
          <a:prstGeom prst="rect">
            <a:avLst/>
          </a:prstGeom>
        </p:spPr>
        <p:txBody>
          <a:bodyPr vert="horz" wrap="none" lIns="0">
            <a:normAutofit fontScale="92500" lnSpcReduction="20000"/>
          </a:bodyPr>
          <a:lstStyle/>
          <a:p>
            <a:pPr algn="ctr"/>
            <a:r>
              <a:rPr lang="zh-CN" altLang="en-US" sz="2250" b="1" kern="9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9012925" y="1657149"/>
            <a:ext cx="2657962" cy="525836"/>
          </a:xfrm>
          <a:prstGeom prst="rect">
            <a:avLst/>
          </a:prstGeom>
        </p:spPr>
        <p:txBody>
          <a:bodyPr vert="horz" wrap="square" lIns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</a:p>
        </p:txBody>
      </p:sp>
      <p:sp>
        <p:nvSpPr>
          <p:cNvPr id="26" name="圆角矩形 25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同心圆 34"/>
          <p:cNvSpPr/>
          <p:nvPr/>
        </p:nvSpPr>
        <p:spPr>
          <a:xfrm>
            <a:off x="959894" y="3286085"/>
            <a:ext cx="3671678" cy="3671678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1428781" y="3437968"/>
            <a:ext cx="2733904" cy="2733904"/>
          </a:xfrm>
          <a:prstGeom prst="donut">
            <a:avLst>
              <a:gd name="adj" fmla="val 7852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635000" extrusionH="95250" prstMaterial="flat">
            <a:bevelT h="57150"/>
            <a:bevelB h="571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1884432" y="3519627"/>
            <a:ext cx="1822602" cy="1822602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270000" extrusionH="95250" prstMaterial="flat">
            <a:bevelT w="44450" h="25400"/>
            <a:bevelB w="44450" h="254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2250904" y="3817677"/>
            <a:ext cx="1089658" cy="1089658"/>
          </a:xfrm>
          <a:prstGeom prst="donut">
            <a:avLst>
              <a:gd name="adj" fmla="val 12925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905000" extrusionH="95250" prstMaterial="flat">
            <a:bevelT w="38100" h="19050"/>
            <a:bevelB w="38100" h="19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flipV="1">
            <a:off x="2567908" y="3920093"/>
            <a:ext cx="455651" cy="4556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2374900"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412571" y="2003527"/>
            <a:ext cx="4000114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613923" y="2670336"/>
            <a:ext cx="3798762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944163" y="3362153"/>
            <a:ext cx="3468522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475757" y="4374581"/>
            <a:ext cx="2936929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855465" y="5376923"/>
            <a:ext cx="2557221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TextBox 79"/>
          <p:cNvSpPr txBox="1"/>
          <p:nvPr/>
        </p:nvSpPr>
        <p:spPr>
          <a:xfrm>
            <a:off x="7653748" y="5083402"/>
            <a:ext cx="3587250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93272" y="4887095"/>
            <a:ext cx="1671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53748" y="4235066"/>
            <a:ext cx="3587250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93272" y="3899852"/>
            <a:ext cx="1671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53748" y="3386731"/>
            <a:ext cx="3587250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93272" y="2897356"/>
            <a:ext cx="1671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53748" y="2538396"/>
            <a:ext cx="3587250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93272" y="2216225"/>
            <a:ext cx="1671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53748" y="1690061"/>
            <a:ext cx="3587250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493272" y="1528094"/>
            <a:ext cx="1671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弧形 57"/>
          <p:cNvSpPr/>
          <p:nvPr/>
        </p:nvSpPr>
        <p:spPr>
          <a:xfrm rot="13095499">
            <a:off x="2093564" y="2118937"/>
            <a:ext cx="3674344" cy="3905933"/>
          </a:xfrm>
          <a:prstGeom prst="arc">
            <a:avLst>
              <a:gd name="adj1" fmla="val 13430170"/>
              <a:gd name="adj2" fmla="val 339650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弧形 93"/>
          <p:cNvSpPr/>
          <p:nvPr/>
        </p:nvSpPr>
        <p:spPr>
          <a:xfrm rot="13095499">
            <a:off x="3137781" y="2862844"/>
            <a:ext cx="2274740" cy="2418116"/>
          </a:xfrm>
          <a:prstGeom prst="arc">
            <a:avLst>
              <a:gd name="adj1" fmla="val 13430170"/>
              <a:gd name="adj2" fmla="val 339650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弧形 94"/>
          <p:cNvSpPr/>
          <p:nvPr/>
        </p:nvSpPr>
        <p:spPr>
          <a:xfrm rot="13095499">
            <a:off x="3684159" y="3470930"/>
            <a:ext cx="1013310" cy="1077178"/>
          </a:xfrm>
          <a:prstGeom prst="arc">
            <a:avLst>
              <a:gd name="adj1" fmla="val 13430170"/>
              <a:gd name="adj2" fmla="val 339650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41742" y="4783892"/>
            <a:ext cx="1577637" cy="784879"/>
            <a:chOff x="6040947" y="4783891"/>
            <a:chExt cx="1577637" cy="784879"/>
          </a:xfrm>
        </p:grpSpPr>
        <p:grpSp>
          <p:nvGrpSpPr>
            <p:cNvPr id="30" name="组合 29"/>
            <p:cNvGrpSpPr/>
            <p:nvPr/>
          </p:nvGrpSpPr>
          <p:grpSpPr>
            <a:xfrm>
              <a:off x="6957175" y="4783891"/>
              <a:ext cx="661409" cy="784879"/>
              <a:chOff x="5950416" y="3480496"/>
              <a:chExt cx="627191" cy="744273"/>
            </a:xfrm>
          </p:grpSpPr>
          <p:sp>
            <p:nvSpPr>
              <p:cNvPr id="31" name="弧形 30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饼形 31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6EDCD3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饼形 32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6EDCD3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6040947" y="5191152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6021655" y="3287241"/>
            <a:ext cx="1587680" cy="784879"/>
            <a:chOff x="6020861" y="3287240"/>
            <a:chExt cx="1587680" cy="784879"/>
          </a:xfrm>
        </p:grpSpPr>
        <p:grpSp>
          <p:nvGrpSpPr>
            <p:cNvPr id="25" name="组合 24"/>
            <p:cNvGrpSpPr/>
            <p:nvPr/>
          </p:nvGrpSpPr>
          <p:grpSpPr>
            <a:xfrm>
              <a:off x="6947132" y="3287240"/>
              <a:ext cx="661409" cy="784879"/>
              <a:chOff x="5950416" y="3480496"/>
              <a:chExt cx="627191" cy="744273"/>
            </a:xfrm>
          </p:grpSpPr>
          <p:sp>
            <p:nvSpPr>
              <p:cNvPr id="22" name="弧形 21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饼形 22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6EDCD3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饼形 23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6EDCD3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6020861" y="3692237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026678" y="1774334"/>
            <a:ext cx="1582656" cy="784879"/>
            <a:chOff x="6025884" y="1774333"/>
            <a:chExt cx="1582656" cy="784879"/>
          </a:xfrm>
        </p:grpSpPr>
        <p:grpSp>
          <p:nvGrpSpPr>
            <p:cNvPr id="26" name="组合 25"/>
            <p:cNvGrpSpPr/>
            <p:nvPr/>
          </p:nvGrpSpPr>
          <p:grpSpPr>
            <a:xfrm>
              <a:off x="6947131" y="1774333"/>
              <a:ext cx="661409" cy="784879"/>
              <a:chOff x="5950416" y="3480496"/>
              <a:chExt cx="627191" cy="744273"/>
            </a:xfrm>
          </p:grpSpPr>
          <p:sp>
            <p:nvSpPr>
              <p:cNvPr id="27" name="弧形 26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饼形 27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6EDCD3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饼形 28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6EDCD3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9" name="直接连接符 38"/>
            <p:cNvCxnSpPr/>
            <p:nvPr/>
          </p:nvCxnSpPr>
          <p:spPr>
            <a:xfrm>
              <a:off x="6025884" y="2171554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119335" y="1941777"/>
            <a:ext cx="1907425" cy="4219617"/>
            <a:chOff x="4118540" y="1941776"/>
            <a:chExt cx="1907425" cy="4219617"/>
          </a:xfrm>
          <a:solidFill>
            <a:srgbClr val="0170C1"/>
          </a:solidFill>
        </p:grpSpPr>
        <p:sp>
          <p:nvSpPr>
            <p:cNvPr id="81" name="矩形 80"/>
            <p:cNvSpPr/>
            <p:nvPr/>
          </p:nvSpPr>
          <p:spPr>
            <a:xfrm>
              <a:off x="4119300" y="5725074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118540" y="4182002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120162" y="3459009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4120162" y="4955660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124325" y="2680221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120162" y="1941776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1096675" y="3767184"/>
            <a:ext cx="2294270" cy="584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4" name="TextBox 41"/>
          <p:cNvSpPr txBox="1"/>
          <p:nvPr/>
        </p:nvSpPr>
        <p:spPr>
          <a:xfrm>
            <a:off x="7731816" y="2152048"/>
            <a:ext cx="3606670" cy="716677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TextBox 170"/>
          <p:cNvSpPr txBox="1"/>
          <p:nvPr/>
        </p:nvSpPr>
        <p:spPr>
          <a:xfrm>
            <a:off x="7731817" y="1623788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8" name="TextBox 41"/>
          <p:cNvSpPr txBox="1"/>
          <p:nvPr/>
        </p:nvSpPr>
        <p:spPr>
          <a:xfrm>
            <a:off x="7731816" y="3795111"/>
            <a:ext cx="3606670" cy="716677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TextBox 170"/>
          <p:cNvSpPr txBox="1"/>
          <p:nvPr/>
        </p:nvSpPr>
        <p:spPr>
          <a:xfrm>
            <a:off x="7731817" y="3266851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2" name="TextBox 41"/>
          <p:cNvSpPr txBox="1"/>
          <p:nvPr/>
        </p:nvSpPr>
        <p:spPr>
          <a:xfrm>
            <a:off x="7731816" y="5366736"/>
            <a:ext cx="3606670" cy="716677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TextBox 170"/>
          <p:cNvSpPr txBox="1"/>
          <p:nvPr/>
        </p:nvSpPr>
        <p:spPr>
          <a:xfrm>
            <a:off x="7731817" y="4838476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7" name="圆角矩形 36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94" grpId="0" animBg="1"/>
      <p:bldP spid="95" grpId="0" animBg="1"/>
      <p:bldP spid="90" grpId="0" animBg="1"/>
      <p:bldP spid="74" grpId="0"/>
      <p:bldP spid="75" grpId="0"/>
      <p:bldP spid="88" grpId="0"/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310664" y="3643920"/>
            <a:ext cx="1725585" cy="1322786"/>
            <a:chOff x="2176287" y="6892731"/>
            <a:chExt cx="3332545" cy="2502143"/>
          </a:xfrm>
        </p:grpSpPr>
        <p:sp>
          <p:nvSpPr>
            <p:cNvPr id="18" name="TextBox 17"/>
            <p:cNvSpPr txBox="1"/>
            <p:nvPr/>
          </p:nvSpPr>
          <p:spPr>
            <a:xfrm>
              <a:off x="2176287" y="6892731"/>
              <a:ext cx="3332545" cy="78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添加标题文字</a:t>
              </a:r>
              <a:endParaRPr lang="id-ID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Straight Connector 96"/>
            <p:cNvCxnSpPr/>
            <p:nvPr/>
          </p:nvCxnSpPr>
          <p:spPr>
            <a:xfrm flipH="1" flipV="1">
              <a:off x="3525437" y="7842363"/>
              <a:ext cx="1" cy="1552511"/>
            </a:xfrm>
            <a:prstGeom prst="straightConnector1">
              <a:avLst/>
            </a:prstGeom>
            <a:ln w="9525">
              <a:solidFill>
                <a:schemeClr val="accent2"/>
              </a:solidFill>
              <a:prstDash val="solid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3237837" y="3159513"/>
            <a:ext cx="1740563" cy="1281756"/>
            <a:chOff x="5898144" y="5976441"/>
            <a:chExt cx="3361471" cy="2424533"/>
          </a:xfrm>
        </p:grpSpPr>
        <p:sp>
          <p:nvSpPr>
            <p:cNvPr id="26" name="TextBox 25"/>
            <p:cNvSpPr txBox="1"/>
            <p:nvPr/>
          </p:nvSpPr>
          <p:spPr>
            <a:xfrm>
              <a:off x="5898144" y="5976441"/>
              <a:ext cx="3361471" cy="78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添加标题文字</a:t>
              </a:r>
              <a:endParaRPr lang="id-ID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7" name="Straight Connector 96"/>
            <p:cNvCxnSpPr/>
            <p:nvPr/>
          </p:nvCxnSpPr>
          <p:spPr>
            <a:xfrm flipH="1" flipV="1">
              <a:off x="7198883" y="7076681"/>
              <a:ext cx="2" cy="1324293"/>
            </a:xfrm>
            <a:prstGeom prst="straightConnector1">
              <a:avLst/>
            </a:prstGeom>
            <a:ln w="9525">
              <a:solidFill>
                <a:schemeClr val="accent2"/>
              </a:solidFill>
              <a:prstDash val="solid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5436477" y="2425077"/>
            <a:ext cx="1813183" cy="1478872"/>
            <a:chOff x="10144279" y="4587203"/>
            <a:chExt cx="3501719" cy="2797391"/>
          </a:xfrm>
        </p:grpSpPr>
        <p:sp>
          <p:nvSpPr>
            <p:cNvPr id="29" name="TextBox 28"/>
            <p:cNvSpPr txBox="1"/>
            <p:nvPr/>
          </p:nvSpPr>
          <p:spPr>
            <a:xfrm>
              <a:off x="10144279" y="4587203"/>
              <a:ext cx="3501719" cy="78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添加标题文字</a:t>
              </a:r>
              <a:endParaRPr lang="id-ID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30" name="Straight Connector 96"/>
            <p:cNvCxnSpPr/>
            <p:nvPr/>
          </p:nvCxnSpPr>
          <p:spPr>
            <a:xfrm flipH="1" flipV="1">
              <a:off x="11557767" y="5388183"/>
              <a:ext cx="2" cy="1996411"/>
            </a:xfrm>
            <a:prstGeom prst="straightConnector1">
              <a:avLst/>
            </a:prstGeom>
            <a:ln w="9525">
              <a:solidFill>
                <a:schemeClr val="accent2"/>
              </a:solidFill>
              <a:prstDash val="solid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1321250" y="4801700"/>
            <a:ext cx="1372708" cy="1401506"/>
            <a:chOff x="2196729" y="9082758"/>
            <a:chExt cx="2651050" cy="2651050"/>
          </a:xfrm>
        </p:grpSpPr>
        <p:sp>
          <p:nvSpPr>
            <p:cNvPr id="31" name="泪滴形 30"/>
            <p:cNvSpPr/>
            <p:nvPr/>
          </p:nvSpPr>
          <p:spPr>
            <a:xfrm>
              <a:off x="2196729" y="9082758"/>
              <a:ext cx="2651050" cy="265105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6917" y="10010542"/>
              <a:ext cx="1974126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200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万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036250" y="4411642"/>
            <a:ext cx="1699593" cy="1735250"/>
            <a:chOff x="5508833" y="8344935"/>
            <a:chExt cx="3282347" cy="3282347"/>
          </a:xfrm>
        </p:grpSpPr>
        <p:sp>
          <p:nvSpPr>
            <p:cNvPr id="32" name="泪滴形 31"/>
            <p:cNvSpPr/>
            <p:nvPr/>
          </p:nvSpPr>
          <p:spPr>
            <a:xfrm>
              <a:off x="5508833" y="8344935"/>
              <a:ext cx="3282347" cy="3282347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0979" y="9413591"/>
              <a:ext cx="2342454" cy="945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265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300</a:t>
              </a:r>
              <a:r>
                <a:rPr lang="zh-CN" altLang="en-US" sz="265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万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070351" y="3921860"/>
            <a:ext cx="2179309" cy="2225030"/>
            <a:chOff x="9437199" y="7418480"/>
            <a:chExt cx="4208802" cy="4208801"/>
          </a:xfrm>
        </p:grpSpPr>
        <p:sp>
          <p:nvSpPr>
            <p:cNvPr id="33" name="泪滴形 32"/>
            <p:cNvSpPr/>
            <p:nvPr/>
          </p:nvSpPr>
          <p:spPr>
            <a:xfrm>
              <a:off x="9437199" y="7418480"/>
              <a:ext cx="4208802" cy="4208801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261625" y="8724870"/>
              <a:ext cx="2856836" cy="1131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3285" dirty="0">
                  <a:solidFill>
                    <a:prstClr val="white"/>
                  </a:solidFill>
                  <a:latin typeface="思源黑体 CN Medium" pitchFamily="34" charset="-122"/>
                  <a:ea typeface="思源黑体 CN Medium" pitchFamily="34" charset="-122"/>
                </a:rPr>
                <a:t>500</a:t>
              </a:r>
              <a:r>
                <a:rPr lang="zh-CN" altLang="en-US" sz="3285" dirty="0">
                  <a:solidFill>
                    <a:prstClr val="white"/>
                  </a:solidFill>
                  <a:latin typeface="思源黑体 CN Medium" pitchFamily="34" charset="-122"/>
                  <a:ea typeface="思源黑体 CN Medium" pitchFamily="34" charset="-122"/>
                </a:rPr>
                <a:t>万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157568" y="3695229"/>
            <a:ext cx="2987389" cy="1966286"/>
          </a:xfrm>
          <a:prstGeom prst="rect">
            <a:avLst/>
          </a:prstGeom>
          <a:noFill/>
        </p:spPr>
        <p:txBody>
          <a:bodyPr wrap="square" lIns="45317" tIns="22659" rIns="45317" bIns="226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7584167" y="1502557"/>
            <a:ext cx="4223864" cy="528679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317" tIns="22659" rIns="45317" bIns="22659" spcCol="0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8425548" y="1255976"/>
            <a:ext cx="2449090" cy="625116"/>
            <a:chOff x="15530566" y="3613782"/>
            <a:chExt cx="2230265" cy="557566"/>
          </a:xfrm>
        </p:grpSpPr>
        <p:sp>
          <p:nvSpPr>
            <p:cNvPr id="36" name="Rounded Rectangle 43"/>
            <p:cNvSpPr/>
            <p:nvPr/>
          </p:nvSpPr>
          <p:spPr>
            <a:xfrm>
              <a:off x="15530566" y="3613782"/>
              <a:ext cx="2230265" cy="557566"/>
            </a:xfrm>
            <a:prstGeom prst="roundRect">
              <a:avLst>
                <a:gd name="adj" fmla="val 468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867272" y="3714128"/>
              <a:ext cx="1640644" cy="37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添加标题文字</a:t>
              </a:r>
              <a:endParaRPr lang="id-ID" altLang="zh-CN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8157567" y="219424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cap="all" dirty="0">
                <a:solidFill>
                  <a:schemeClr val="accent2"/>
                </a:solidFill>
                <a:latin typeface="+mj-lt"/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400" b="1" cap="all" dirty="0">
                <a:solidFill>
                  <a:schemeClr val="accent2"/>
                </a:solidFill>
                <a:latin typeface="Impact" panose="020B0806030902050204" pitchFamily="34" charset="0"/>
              </a:rPr>
              <a:t>title words</a:t>
            </a:r>
            <a:endParaRPr lang="zh-CN" altLang="en-US" sz="4400" b="1" cap="all" dirty="0">
              <a:solidFill>
                <a:schemeClr val="accent2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28" name="圆角矩形 27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grpSp>
        <p:nvGrpSpPr>
          <p:cNvPr id="30" name="组合 1"/>
          <p:cNvGrpSpPr/>
          <p:nvPr/>
        </p:nvGrpSpPr>
        <p:grpSpPr bwMode="auto">
          <a:xfrm>
            <a:off x="3608215" y="676388"/>
            <a:ext cx="5032719" cy="5576842"/>
            <a:chOff x="0" y="0"/>
            <a:chExt cx="3926934" cy="4352253"/>
          </a:xfrm>
        </p:grpSpPr>
        <p:sp>
          <p:nvSpPr>
            <p:cNvPr id="31" name="等腰三角形 25"/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F2F2F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2" name="等腰三角形 26"/>
            <p:cNvSpPr>
              <a:spLocks noChangeArrowheads="1"/>
            </p:cNvSpPr>
            <p:nvPr/>
          </p:nvSpPr>
          <p:spPr bwMode="auto">
            <a:xfrm rot="-5400000">
              <a:off x="-55590" y="665598"/>
              <a:ext cx="3565365" cy="307359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3" name="椭圆 28"/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4" name="椭圆 32"/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5" name="椭圆 33"/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564536" y="1879765"/>
            <a:ext cx="6106657" cy="206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 defTabSz="1285875"/>
            <a:r>
              <a:rPr lang="en-US" altLang="zh-CN" sz="9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04</a:t>
            </a:r>
            <a:endParaRPr lang="zh-CN" altLang="en-US" sz="9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4678874" y="341415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99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grpSp>
        <p:nvGrpSpPr>
          <p:cNvPr id="8" name="组合 7"/>
          <p:cNvGrpSpPr/>
          <p:nvPr/>
        </p:nvGrpSpPr>
        <p:grpSpPr>
          <a:xfrm>
            <a:off x="3621063" y="769866"/>
            <a:ext cx="3827277" cy="4240810"/>
            <a:chOff x="1235931" y="1394630"/>
            <a:chExt cx="3827277" cy="4240810"/>
          </a:xfrm>
        </p:grpSpPr>
        <p:grpSp>
          <p:nvGrpSpPr>
            <p:cNvPr id="12" name="组合 3"/>
            <p:cNvGrpSpPr/>
            <p:nvPr/>
          </p:nvGrpSpPr>
          <p:grpSpPr bwMode="auto">
            <a:xfrm>
              <a:off x="1235931" y="1394630"/>
              <a:ext cx="3827277" cy="4240810"/>
              <a:chOff x="0" y="0"/>
              <a:chExt cx="3926934" cy="4352253"/>
            </a:xfrm>
          </p:grpSpPr>
          <p:sp>
            <p:nvSpPr>
              <p:cNvPr id="16" name="等腰三角形 4"/>
              <p:cNvSpPr>
                <a:spLocks noChangeArrowheads="1"/>
              </p:cNvSpPr>
              <p:nvPr/>
            </p:nvSpPr>
            <p:spPr bwMode="auto">
              <a:xfrm rot="-4373613">
                <a:off x="-268014" y="268014"/>
                <a:ext cx="3886200" cy="3350172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等腰三角形 5"/>
              <p:cNvSpPr>
                <a:spLocks noChangeArrowheads="1"/>
              </p:cNvSpPr>
              <p:nvPr/>
            </p:nvSpPr>
            <p:spPr bwMode="auto">
              <a:xfrm rot="-5400000">
                <a:off x="-55590" y="665598"/>
                <a:ext cx="3565365" cy="307359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椭圆 6"/>
              <p:cNvSpPr>
                <a:spLocks noChangeArrowheads="1"/>
              </p:cNvSpPr>
              <p:nvPr/>
            </p:nvSpPr>
            <p:spPr bwMode="auto">
              <a:xfrm>
                <a:off x="25197" y="1363044"/>
                <a:ext cx="228600" cy="228600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椭圆 7"/>
              <p:cNvSpPr>
                <a:spLocks noChangeArrowheads="1"/>
              </p:cNvSpPr>
              <p:nvPr/>
            </p:nvSpPr>
            <p:spPr bwMode="auto">
              <a:xfrm>
                <a:off x="2577897" y="4123653"/>
                <a:ext cx="228600" cy="228600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椭圆 8"/>
              <p:cNvSpPr>
                <a:spLocks noChangeArrowheads="1"/>
              </p:cNvSpPr>
              <p:nvPr/>
            </p:nvSpPr>
            <p:spPr bwMode="auto">
              <a:xfrm>
                <a:off x="3698334" y="500199"/>
                <a:ext cx="228600" cy="228600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9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" name="文本框 9"/>
            <p:cNvSpPr txBox="1">
              <a:spLocks noChangeArrowheads="1"/>
            </p:cNvSpPr>
            <p:nvPr/>
          </p:nvSpPr>
          <p:spPr bwMode="auto">
            <a:xfrm>
              <a:off x="1972589" y="3351798"/>
              <a:ext cx="2444368" cy="546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95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95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0"/>
            <p:cNvSpPr txBox="1">
              <a:spLocks noChangeArrowheads="1"/>
            </p:cNvSpPr>
            <p:nvPr/>
          </p:nvSpPr>
          <p:spPr bwMode="auto">
            <a:xfrm>
              <a:off x="3323689" y="2946635"/>
              <a:ext cx="971050" cy="546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955" dirty="0">
                  <a:solidFill>
                    <a:schemeClr val="bg1"/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</a:rPr>
                <a:t>目录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894966" y="3636137"/>
            <a:ext cx="3460622" cy="2546118"/>
            <a:chOff x="7238026" y="2638578"/>
            <a:chExt cx="3460622" cy="2546118"/>
          </a:xfrm>
        </p:grpSpPr>
        <p:sp>
          <p:nvSpPr>
            <p:cNvPr id="22" name="等腰三角形 11"/>
            <p:cNvSpPr>
              <a:spLocks noChangeArrowheads="1"/>
            </p:cNvSpPr>
            <p:nvPr/>
          </p:nvSpPr>
          <p:spPr bwMode="auto">
            <a:xfrm rot="16200000">
              <a:off x="7206215" y="2670389"/>
              <a:ext cx="470458" cy="4068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23" name="文本框 12"/>
            <p:cNvSpPr txBox="1">
              <a:spLocks noChangeArrowheads="1"/>
            </p:cNvSpPr>
            <p:nvPr/>
          </p:nvSpPr>
          <p:spPr bwMode="auto">
            <a:xfrm>
              <a:off x="7857489" y="2638578"/>
              <a:ext cx="2841159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530" dirty="0">
                  <a:solidFill>
                    <a:srgbClr val="404040"/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</a:rPr>
                <a:t>一、添加标题文字</a:t>
              </a:r>
            </a:p>
          </p:txBody>
        </p:sp>
        <p:sp>
          <p:nvSpPr>
            <p:cNvPr id="24" name="等腰三角形 14"/>
            <p:cNvSpPr>
              <a:spLocks noChangeArrowheads="1"/>
            </p:cNvSpPr>
            <p:nvPr/>
          </p:nvSpPr>
          <p:spPr bwMode="auto">
            <a:xfrm rot="16200000">
              <a:off x="7205378" y="3354310"/>
              <a:ext cx="472131" cy="406836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25" name="文本框 15"/>
            <p:cNvSpPr txBox="1">
              <a:spLocks noChangeArrowheads="1"/>
            </p:cNvSpPr>
            <p:nvPr/>
          </p:nvSpPr>
          <p:spPr bwMode="auto">
            <a:xfrm>
              <a:off x="7857489" y="3321661"/>
              <a:ext cx="2841159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530" dirty="0">
                  <a:solidFill>
                    <a:srgbClr val="404040"/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</a:rPr>
                <a:t>二、添加标题文字</a:t>
              </a:r>
            </a:p>
          </p:txBody>
        </p:sp>
        <p:sp>
          <p:nvSpPr>
            <p:cNvPr id="26" name="等腰三角形 16"/>
            <p:cNvSpPr>
              <a:spLocks noChangeArrowheads="1"/>
            </p:cNvSpPr>
            <p:nvPr/>
          </p:nvSpPr>
          <p:spPr bwMode="auto">
            <a:xfrm rot="16200000">
              <a:off x="7206215" y="4044928"/>
              <a:ext cx="470457" cy="4068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27" name="文本框 17"/>
            <p:cNvSpPr txBox="1">
              <a:spLocks noChangeArrowheads="1"/>
            </p:cNvSpPr>
            <p:nvPr/>
          </p:nvSpPr>
          <p:spPr bwMode="auto">
            <a:xfrm>
              <a:off x="7857489" y="4013117"/>
              <a:ext cx="2841159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530" dirty="0">
                  <a:solidFill>
                    <a:srgbClr val="404040"/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</a:rPr>
                <a:t>三、添加标题文字</a:t>
              </a:r>
            </a:p>
          </p:txBody>
        </p:sp>
        <p:sp>
          <p:nvSpPr>
            <p:cNvPr id="28" name="等腰三角形 18"/>
            <p:cNvSpPr>
              <a:spLocks noChangeArrowheads="1"/>
            </p:cNvSpPr>
            <p:nvPr/>
          </p:nvSpPr>
          <p:spPr bwMode="auto">
            <a:xfrm rot="16200000">
              <a:off x="7205378" y="4735545"/>
              <a:ext cx="472131" cy="406836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29" name="文本框 19"/>
            <p:cNvSpPr txBox="1">
              <a:spLocks noChangeArrowheads="1"/>
            </p:cNvSpPr>
            <p:nvPr/>
          </p:nvSpPr>
          <p:spPr bwMode="auto">
            <a:xfrm>
              <a:off x="7857489" y="4702897"/>
              <a:ext cx="2841159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530" dirty="0">
                  <a:solidFill>
                    <a:srgbClr val="404040"/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</a:rPr>
                <a:t>四、添加标题文字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784432" y="1593974"/>
            <a:ext cx="10073613" cy="29978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sz="267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-10102" y="1593974"/>
            <a:ext cx="3069073" cy="2997816"/>
            <a:chOff x="-7985" y="901147"/>
            <a:chExt cx="2182716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2012646" cy="2131459"/>
              <a:chOff x="3189432" y="1419609"/>
              <a:chExt cx="2765136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2765136" cy="2131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50000"/>
                  </a:lnSpc>
                  <a:defRPr/>
                </a:pPr>
                <a:endParaRPr lang="en-US" sz="267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77469" y="2541315"/>
                <a:ext cx="2189067" cy="567637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此处添加详细文本描述，建议与标题相关并符合整体语言风格，语言描述尽量简洁。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76626" y="1775240"/>
                <a:ext cx="2190747" cy="47695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436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$350</a:t>
                </a:r>
                <a:r>
                  <a:rPr lang="en-US" altLang="zh-CN" sz="323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.00</a:t>
                </a:r>
                <a:endParaRPr lang="en-US" altLang="zh-CN" sz="43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1846183" y="1869250"/>
              <a:ext cx="461843" cy="19525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92534" y="5585106"/>
            <a:ext cx="10673684" cy="52136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此处添加详细文本描述，建议与标题相关并符合整体语言风格，语言描述尽量简洁。此处添加详细文本描述，建议与标题相关并符合整体语言风格，语言描述尽量简洁。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101464" y="5397601"/>
            <a:ext cx="1065582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24106" y="4109638"/>
            <a:ext cx="964248" cy="964301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19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sz="19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93703" y="4109638"/>
            <a:ext cx="964248" cy="96430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128564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19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19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563300" y="4109638"/>
            <a:ext cx="964248" cy="964301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19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19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730664" y="4109638"/>
            <a:ext cx="966479" cy="964301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2" tIns="0" rIns="0" bIns="45716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19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19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圆角矩形 27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Freeform 6"/>
          <p:cNvSpPr>
            <a:spLocks noEditPoints="1"/>
          </p:cNvSpPr>
          <p:nvPr/>
        </p:nvSpPr>
        <p:spPr bwMode="auto">
          <a:xfrm>
            <a:off x="4277586" y="1816125"/>
            <a:ext cx="4303578" cy="4299114"/>
          </a:xfrm>
          <a:custGeom>
            <a:avLst/>
            <a:gdLst>
              <a:gd name="T0" fmla="*/ 870 w 935"/>
              <a:gd name="T1" fmla="*/ 608 h 935"/>
              <a:gd name="T2" fmla="*/ 870 w 935"/>
              <a:gd name="T3" fmla="*/ 608 h 935"/>
              <a:gd name="T4" fmla="*/ 806 w 935"/>
              <a:gd name="T5" fmla="*/ 468 h 935"/>
              <a:gd name="T6" fmla="*/ 870 w 935"/>
              <a:gd name="T7" fmla="*/ 327 h 935"/>
              <a:gd name="T8" fmla="*/ 870 w 935"/>
              <a:gd name="T9" fmla="*/ 327 h 935"/>
              <a:gd name="T10" fmla="*/ 935 w 935"/>
              <a:gd name="T11" fmla="*/ 186 h 935"/>
              <a:gd name="T12" fmla="*/ 750 w 935"/>
              <a:gd name="T13" fmla="*/ 0 h 935"/>
              <a:gd name="T14" fmla="*/ 608 w 935"/>
              <a:gd name="T15" fmla="*/ 65 h 935"/>
              <a:gd name="T16" fmla="*/ 608 w 935"/>
              <a:gd name="T17" fmla="*/ 65 h 935"/>
              <a:gd name="T18" fmla="*/ 468 w 935"/>
              <a:gd name="T19" fmla="*/ 129 h 935"/>
              <a:gd name="T20" fmla="*/ 328 w 935"/>
              <a:gd name="T21" fmla="*/ 65 h 935"/>
              <a:gd name="T22" fmla="*/ 328 w 935"/>
              <a:gd name="T23" fmla="*/ 65 h 935"/>
              <a:gd name="T24" fmla="*/ 186 w 935"/>
              <a:gd name="T25" fmla="*/ 0 h 935"/>
              <a:gd name="T26" fmla="*/ 0 w 935"/>
              <a:gd name="T27" fmla="*/ 186 h 935"/>
              <a:gd name="T28" fmla="*/ 66 w 935"/>
              <a:gd name="T29" fmla="*/ 327 h 935"/>
              <a:gd name="T30" fmla="*/ 66 w 935"/>
              <a:gd name="T31" fmla="*/ 327 h 935"/>
              <a:gd name="T32" fmla="*/ 130 w 935"/>
              <a:gd name="T33" fmla="*/ 468 h 935"/>
              <a:gd name="T34" fmla="*/ 66 w 935"/>
              <a:gd name="T35" fmla="*/ 608 h 935"/>
              <a:gd name="T36" fmla="*/ 66 w 935"/>
              <a:gd name="T37" fmla="*/ 608 h 935"/>
              <a:gd name="T38" fmla="*/ 0 w 935"/>
              <a:gd name="T39" fmla="*/ 749 h 935"/>
              <a:gd name="T40" fmla="*/ 186 w 935"/>
              <a:gd name="T41" fmla="*/ 935 h 935"/>
              <a:gd name="T42" fmla="*/ 328 w 935"/>
              <a:gd name="T43" fmla="*/ 870 h 935"/>
              <a:gd name="T44" fmla="*/ 328 w 935"/>
              <a:gd name="T45" fmla="*/ 870 h 935"/>
              <a:gd name="T46" fmla="*/ 468 w 935"/>
              <a:gd name="T47" fmla="*/ 806 h 935"/>
              <a:gd name="T48" fmla="*/ 608 w 935"/>
              <a:gd name="T49" fmla="*/ 870 h 935"/>
              <a:gd name="T50" fmla="*/ 608 w 935"/>
              <a:gd name="T51" fmla="*/ 870 h 935"/>
              <a:gd name="T52" fmla="*/ 750 w 935"/>
              <a:gd name="T53" fmla="*/ 935 h 935"/>
              <a:gd name="T54" fmla="*/ 935 w 935"/>
              <a:gd name="T55" fmla="*/ 749 h 935"/>
              <a:gd name="T56" fmla="*/ 870 w 935"/>
              <a:gd name="T57" fmla="*/ 608 h 935"/>
              <a:gd name="T58" fmla="*/ 468 w 935"/>
              <a:gd name="T59" fmla="*/ 681 h 935"/>
              <a:gd name="T60" fmla="*/ 255 w 935"/>
              <a:gd name="T61" fmla="*/ 468 h 935"/>
              <a:gd name="T62" fmla="*/ 468 w 935"/>
              <a:gd name="T63" fmla="*/ 255 h 935"/>
              <a:gd name="T64" fmla="*/ 681 w 935"/>
              <a:gd name="T65" fmla="*/ 468 h 935"/>
              <a:gd name="T66" fmla="*/ 468 w 935"/>
              <a:gd name="T67" fmla="*/ 681 h 9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35"/>
              <a:gd name="T103" fmla="*/ 0 h 935"/>
              <a:gd name="T104" fmla="*/ 935 w 935"/>
              <a:gd name="T105" fmla="*/ 935 h 9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chemeClr val="bg1">
              <a:lumMod val="75000"/>
              <a:alpha val="30196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103484" y="4650951"/>
            <a:ext cx="1247770" cy="12455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4511964" y="2061662"/>
            <a:ext cx="1243305" cy="124107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7103484" y="2061662"/>
            <a:ext cx="1247770" cy="124107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4511964" y="4650951"/>
            <a:ext cx="1243305" cy="124553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471" name="Group 15"/>
          <p:cNvGrpSpPr/>
          <p:nvPr/>
        </p:nvGrpSpPr>
        <p:grpSpPr bwMode="auto">
          <a:xfrm>
            <a:off x="8849022" y="5052738"/>
            <a:ext cx="308036" cy="308036"/>
            <a:chOff x="0" y="0"/>
            <a:chExt cx="205" cy="206"/>
          </a:xfrm>
          <a:solidFill>
            <a:schemeClr val="accent2"/>
          </a:solidFill>
        </p:grpSpPr>
        <p:sp>
          <p:nvSpPr>
            <p:cNvPr id="19485" name="Freeform 16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17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8"/>
                <a:gd name="T59" fmla="*/ 59 w 59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Freeform 18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Freeform 19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8"/>
                <a:gd name="T59" fmla="*/ 59 w 59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2" name="Group 20"/>
          <p:cNvGrpSpPr/>
          <p:nvPr/>
        </p:nvGrpSpPr>
        <p:grpSpPr bwMode="auto">
          <a:xfrm>
            <a:off x="3715086" y="2412109"/>
            <a:ext cx="308036" cy="308036"/>
            <a:chOff x="0" y="0"/>
            <a:chExt cx="205" cy="206"/>
          </a:xfrm>
          <a:solidFill>
            <a:schemeClr val="accent1"/>
          </a:solidFill>
        </p:grpSpPr>
        <p:sp>
          <p:nvSpPr>
            <p:cNvPr id="19483" name="Freeform 21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206 h 206"/>
                <a:gd name="T4" fmla="*/ 205 w 205"/>
                <a:gd name="T5" fmla="*/ 206 h 206"/>
                <a:gd name="T6" fmla="*/ 205 w 205"/>
                <a:gd name="T7" fmla="*/ 0 h 206"/>
                <a:gd name="T8" fmla="*/ 0 w 205"/>
                <a:gd name="T9" fmla="*/ 0 h 206"/>
                <a:gd name="T10" fmla="*/ 188 w 205"/>
                <a:gd name="T11" fmla="*/ 188 h 206"/>
                <a:gd name="T12" fmla="*/ 17 w 205"/>
                <a:gd name="T13" fmla="*/ 188 h 206"/>
                <a:gd name="T14" fmla="*/ 17 w 205"/>
                <a:gd name="T15" fmla="*/ 17 h 206"/>
                <a:gd name="T16" fmla="*/ 188 w 205"/>
                <a:gd name="T17" fmla="*/ 17 h 206"/>
                <a:gd name="T18" fmla="*/ 188 w 205"/>
                <a:gd name="T19" fmla="*/ 188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206"/>
                <a:gd name="T32" fmla="*/ 205 w 205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206">
                  <a:moveTo>
                    <a:pt x="0" y="0"/>
                  </a:moveTo>
                  <a:lnTo>
                    <a:pt x="0" y="206"/>
                  </a:lnTo>
                  <a:lnTo>
                    <a:pt x="205" y="206"/>
                  </a:lnTo>
                  <a:lnTo>
                    <a:pt x="205" y="0"/>
                  </a:lnTo>
                  <a:lnTo>
                    <a:pt x="0" y="0"/>
                  </a:lnTo>
                  <a:close/>
                  <a:moveTo>
                    <a:pt x="188" y="188"/>
                  </a:moveTo>
                  <a:lnTo>
                    <a:pt x="17" y="188"/>
                  </a:lnTo>
                  <a:lnTo>
                    <a:pt x="17" y="17"/>
                  </a:lnTo>
                  <a:lnTo>
                    <a:pt x="188" y="17"/>
                  </a:lnTo>
                  <a:lnTo>
                    <a:pt x="188" y="1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Freeform 22"/>
            <p:cNvSpPr/>
            <p:nvPr/>
          </p:nvSpPr>
          <p:spPr bwMode="auto">
            <a:xfrm>
              <a:off x="48" y="60"/>
              <a:ext cx="112" cy="90"/>
            </a:xfrm>
            <a:custGeom>
              <a:avLst/>
              <a:gdLst>
                <a:gd name="T0" fmla="*/ 112 w 112"/>
                <a:gd name="T1" fmla="*/ 12 h 90"/>
                <a:gd name="T2" fmla="*/ 99 w 112"/>
                <a:gd name="T3" fmla="*/ 0 h 90"/>
                <a:gd name="T4" fmla="*/ 44 w 112"/>
                <a:gd name="T5" fmla="*/ 66 h 90"/>
                <a:gd name="T6" fmla="*/ 10 w 112"/>
                <a:gd name="T7" fmla="*/ 38 h 90"/>
                <a:gd name="T8" fmla="*/ 0 w 112"/>
                <a:gd name="T9" fmla="*/ 53 h 90"/>
                <a:gd name="T10" fmla="*/ 47 w 112"/>
                <a:gd name="T11" fmla="*/ 90 h 90"/>
                <a:gd name="T12" fmla="*/ 112 w 112"/>
                <a:gd name="T13" fmla="*/ 12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90"/>
                <a:gd name="T23" fmla="*/ 112 w 112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90">
                  <a:moveTo>
                    <a:pt x="112" y="12"/>
                  </a:moveTo>
                  <a:lnTo>
                    <a:pt x="99" y="0"/>
                  </a:lnTo>
                  <a:lnTo>
                    <a:pt x="44" y="66"/>
                  </a:lnTo>
                  <a:lnTo>
                    <a:pt x="10" y="38"/>
                  </a:lnTo>
                  <a:lnTo>
                    <a:pt x="0" y="53"/>
                  </a:lnTo>
                  <a:lnTo>
                    <a:pt x="47" y="90"/>
                  </a:lnTo>
                  <a:lnTo>
                    <a:pt x="112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3" name="Group 23"/>
          <p:cNvGrpSpPr/>
          <p:nvPr/>
        </p:nvGrpSpPr>
        <p:grpSpPr bwMode="auto">
          <a:xfrm>
            <a:off x="3715086" y="5030416"/>
            <a:ext cx="308036" cy="312500"/>
            <a:chOff x="0" y="0"/>
            <a:chExt cx="205" cy="208"/>
          </a:xfrm>
          <a:solidFill>
            <a:schemeClr val="accent1"/>
          </a:solidFill>
        </p:grpSpPr>
        <p:sp>
          <p:nvSpPr>
            <p:cNvPr id="19481" name="Freeform 24"/>
            <p:cNvSpPr>
              <a:spLocks noEditPoints="1"/>
            </p:cNvSpPr>
            <p:nvPr/>
          </p:nvSpPr>
          <p:spPr bwMode="auto">
            <a:xfrm>
              <a:off x="0" y="0"/>
              <a:ext cx="205" cy="208"/>
            </a:xfrm>
            <a:custGeom>
              <a:avLst/>
              <a:gdLst>
                <a:gd name="T0" fmla="*/ 136 w 140"/>
                <a:gd name="T1" fmla="*/ 55 h 141"/>
                <a:gd name="T2" fmla="*/ 122 w 140"/>
                <a:gd name="T3" fmla="*/ 46 h 141"/>
                <a:gd name="T4" fmla="*/ 127 w 140"/>
                <a:gd name="T5" fmla="*/ 29 h 141"/>
                <a:gd name="T6" fmla="*/ 106 w 140"/>
                <a:gd name="T7" fmla="*/ 14 h 141"/>
                <a:gd name="T8" fmla="*/ 90 w 140"/>
                <a:gd name="T9" fmla="*/ 17 h 141"/>
                <a:gd name="T10" fmla="*/ 81 w 140"/>
                <a:gd name="T11" fmla="*/ 2 h 141"/>
                <a:gd name="T12" fmla="*/ 55 w 140"/>
                <a:gd name="T13" fmla="*/ 6 h 141"/>
                <a:gd name="T14" fmla="*/ 46 w 140"/>
                <a:gd name="T15" fmla="*/ 19 h 141"/>
                <a:gd name="T16" fmla="*/ 29 w 140"/>
                <a:gd name="T17" fmla="*/ 14 h 141"/>
                <a:gd name="T18" fmla="*/ 13 w 140"/>
                <a:gd name="T19" fmla="*/ 36 h 141"/>
                <a:gd name="T20" fmla="*/ 16 w 140"/>
                <a:gd name="T21" fmla="*/ 51 h 141"/>
                <a:gd name="T22" fmla="*/ 1 w 140"/>
                <a:gd name="T23" fmla="*/ 60 h 141"/>
                <a:gd name="T24" fmla="*/ 1 w 140"/>
                <a:gd name="T25" fmla="*/ 81 h 141"/>
                <a:gd name="T26" fmla="*/ 16 w 140"/>
                <a:gd name="T27" fmla="*/ 90 h 141"/>
                <a:gd name="T28" fmla="*/ 13 w 140"/>
                <a:gd name="T29" fmla="*/ 106 h 141"/>
                <a:gd name="T30" fmla="*/ 29 w 140"/>
                <a:gd name="T31" fmla="*/ 127 h 141"/>
                <a:gd name="T32" fmla="*/ 46 w 140"/>
                <a:gd name="T33" fmla="*/ 123 h 141"/>
                <a:gd name="T34" fmla="*/ 55 w 140"/>
                <a:gd name="T35" fmla="*/ 136 h 141"/>
                <a:gd name="T36" fmla="*/ 70 w 140"/>
                <a:gd name="T37" fmla="*/ 141 h 141"/>
                <a:gd name="T38" fmla="*/ 86 w 140"/>
                <a:gd name="T39" fmla="*/ 136 h 141"/>
                <a:gd name="T40" fmla="*/ 95 w 140"/>
                <a:gd name="T41" fmla="*/ 123 h 141"/>
                <a:gd name="T42" fmla="*/ 112 w 140"/>
                <a:gd name="T43" fmla="*/ 127 h 141"/>
                <a:gd name="T44" fmla="*/ 127 w 140"/>
                <a:gd name="T45" fmla="*/ 106 h 141"/>
                <a:gd name="T46" fmla="*/ 125 w 140"/>
                <a:gd name="T47" fmla="*/ 90 h 141"/>
                <a:gd name="T48" fmla="*/ 139 w 140"/>
                <a:gd name="T49" fmla="*/ 81 h 141"/>
                <a:gd name="T50" fmla="*/ 139 w 140"/>
                <a:gd name="T51" fmla="*/ 60 h 141"/>
                <a:gd name="T52" fmla="*/ 118 w 140"/>
                <a:gd name="T53" fmla="*/ 80 h 141"/>
                <a:gd name="T54" fmla="*/ 110 w 140"/>
                <a:gd name="T55" fmla="*/ 92 h 141"/>
                <a:gd name="T56" fmla="*/ 115 w 140"/>
                <a:gd name="T57" fmla="*/ 108 h 141"/>
                <a:gd name="T58" fmla="*/ 98 w 140"/>
                <a:gd name="T59" fmla="*/ 111 h 141"/>
                <a:gd name="T60" fmla="*/ 83 w 140"/>
                <a:gd name="T61" fmla="*/ 114 h 141"/>
                <a:gd name="T62" fmla="*/ 76 w 140"/>
                <a:gd name="T63" fmla="*/ 128 h 141"/>
                <a:gd name="T64" fmla="*/ 61 w 140"/>
                <a:gd name="T65" fmla="*/ 118 h 141"/>
                <a:gd name="T66" fmla="*/ 49 w 140"/>
                <a:gd name="T67" fmla="*/ 111 h 141"/>
                <a:gd name="T68" fmla="*/ 33 w 140"/>
                <a:gd name="T69" fmla="*/ 115 h 141"/>
                <a:gd name="T70" fmla="*/ 31 w 140"/>
                <a:gd name="T71" fmla="*/ 98 h 141"/>
                <a:gd name="T72" fmla="*/ 27 w 140"/>
                <a:gd name="T73" fmla="*/ 84 h 141"/>
                <a:gd name="T74" fmla="*/ 13 w 140"/>
                <a:gd name="T75" fmla="*/ 76 h 141"/>
                <a:gd name="T76" fmla="*/ 13 w 140"/>
                <a:gd name="T77" fmla="*/ 65 h 141"/>
                <a:gd name="T78" fmla="*/ 27 w 140"/>
                <a:gd name="T79" fmla="*/ 58 h 141"/>
                <a:gd name="T80" fmla="*/ 31 w 140"/>
                <a:gd name="T81" fmla="*/ 44 h 141"/>
                <a:gd name="T82" fmla="*/ 33 w 140"/>
                <a:gd name="T83" fmla="*/ 26 h 141"/>
                <a:gd name="T84" fmla="*/ 49 w 140"/>
                <a:gd name="T85" fmla="*/ 31 h 141"/>
                <a:gd name="T86" fmla="*/ 61 w 140"/>
                <a:gd name="T87" fmla="*/ 23 h 141"/>
                <a:gd name="T88" fmla="*/ 76 w 140"/>
                <a:gd name="T89" fmla="*/ 13 h 141"/>
                <a:gd name="T90" fmla="*/ 83 w 140"/>
                <a:gd name="T91" fmla="*/ 27 h 141"/>
                <a:gd name="T92" fmla="*/ 98 w 140"/>
                <a:gd name="T93" fmla="*/ 31 h 141"/>
                <a:gd name="T94" fmla="*/ 115 w 140"/>
                <a:gd name="T95" fmla="*/ 34 h 141"/>
                <a:gd name="T96" fmla="*/ 110 w 140"/>
                <a:gd name="T97" fmla="*/ 49 h 141"/>
                <a:gd name="T98" fmla="*/ 118 w 140"/>
                <a:gd name="T99" fmla="*/ 62 h 141"/>
                <a:gd name="T100" fmla="*/ 128 w 140"/>
                <a:gd name="T101" fmla="*/ 71 h 1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141"/>
                <a:gd name="T155" fmla="*/ 140 w 140"/>
                <a:gd name="T156" fmla="*/ 141 h 1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141">
                  <a:moveTo>
                    <a:pt x="139" y="60"/>
                  </a:moveTo>
                  <a:cubicBezTo>
                    <a:pt x="139" y="58"/>
                    <a:pt x="138" y="56"/>
                    <a:pt x="136" y="5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0"/>
                    <a:pt x="123" y="48"/>
                    <a:pt x="122" y="4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4"/>
                    <a:pt x="128" y="31"/>
                    <a:pt x="127" y="29"/>
                  </a:cubicBezTo>
                  <a:cubicBezTo>
                    <a:pt x="123" y="24"/>
                    <a:pt x="117" y="19"/>
                    <a:pt x="112" y="14"/>
                  </a:cubicBezTo>
                  <a:cubicBezTo>
                    <a:pt x="110" y="13"/>
                    <a:pt x="108" y="13"/>
                    <a:pt x="106" y="14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4"/>
                    <a:pt x="83" y="2"/>
                    <a:pt x="81" y="2"/>
                  </a:cubicBezTo>
                  <a:cubicBezTo>
                    <a:pt x="73" y="0"/>
                    <a:pt x="67" y="0"/>
                    <a:pt x="60" y="2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7" y="18"/>
                    <a:pt x="46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3" y="19"/>
                    <a:pt x="18" y="24"/>
                    <a:pt x="14" y="29"/>
                  </a:cubicBezTo>
                  <a:cubicBezTo>
                    <a:pt x="13" y="31"/>
                    <a:pt x="12" y="34"/>
                    <a:pt x="13" y="3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8"/>
                    <a:pt x="1" y="60"/>
                  </a:cubicBezTo>
                  <a:cubicBezTo>
                    <a:pt x="1" y="64"/>
                    <a:pt x="0" y="67"/>
                    <a:pt x="0" y="71"/>
                  </a:cubicBezTo>
                  <a:cubicBezTo>
                    <a:pt x="0" y="74"/>
                    <a:pt x="1" y="77"/>
                    <a:pt x="1" y="81"/>
                  </a:cubicBezTo>
                  <a:cubicBezTo>
                    <a:pt x="2" y="84"/>
                    <a:pt x="3" y="85"/>
                    <a:pt x="5" y="8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2"/>
                    <a:pt x="18" y="94"/>
                    <a:pt x="18" y="9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2" y="108"/>
                    <a:pt x="13" y="110"/>
                    <a:pt x="14" y="112"/>
                  </a:cubicBezTo>
                  <a:cubicBezTo>
                    <a:pt x="18" y="118"/>
                    <a:pt x="23" y="123"/>
                    <a:pt x="29" y="127"/>
                  </a:cubicBezTo>
                  <a:cubicBezTo>
                    <a:pt x="31" y="128"/>
                    <a:pt x="33" y="129"/>
                    <a:pt x="35" y="128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4"/>
                    <a:pt x="49" y="124"/>
                    <a:pt x="51" y="125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8"/>
                    <a:pt x="58" y="140"/>
                    <a:pt x="60" y="140"/>
                  </a:cubicBezTo>
                  <a:cubicBezTo>
                    <a:pt x="64" y="140"/>
                    <a:pt x="67" y="141"/>
                    <a:pt x="70" y="141"/>
                  </a:cubicBezTo>
                  <a:cubicBezTo>
                    <a:pt x="74" y="141"/>
                    <a:pt x="77" y="140"/>
                    <a:pt x="81" y="140"/>
                  </a:cubicBezTo>
                  <a:cubicBezTo>
                    <a:pt x="83" y="140"/>
                    <a:pt x="85" y="138"/>
                    <a:pt x="86" y="136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4"/>
                    <a:pt x="93" y="124"/>
                    <a:pt x="95" y="123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8" y="129"/>
                    <a:pt x="110" y="128"/>
                    <a:pt x="112" y="127"/>
                  </a:cubicBezTo>
                  <a:cubicBezTo>
                    <a:pt x="117" y="123"/>
                    <a:pt x="123" y="118"/>
                    <a:pt x="127" y="112"/>
                  </a:cubicBezTo>
                  <a:cubicBezTo>
                    <a:pt x="128" y="110"/>
                    <a:pt x="128" y="108"/>
                    <a:pt x="127" y="10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4"/>
                    <a:pt x="124" y="92"/>
                    <a:pt x="125" y="90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8" y="85"/>
                    <a:pt x="139" y="84"/>
                    <a:pt x="139" y="81"/>
                  </a:cubicBezTo>
                  <a:cubicBezTo>
                    <a:pt x="140" y="77"/>
                    <a:pt x="140" y="74"/>
                    <a:pt x="140" y="71"/>
                  </a:cubicBezTo>
                  <a:cubicBezTo>
                    <a:pt x="140" y="67"/>
                    <a:pt x="140" y="64"/>
                    <a:pt x="139" y="60"/>
                  </a:cubicBezTo>
                  <a:close/>
                  <a:moveTo>
                    <a:pt x="128" y="76"/>
                  </a:moveTo>
                  <a:cubicBezTo>
                    <a:pt x="118" y="80"/>
                    <a:pt x="118" y="80"/>
                    <a:pt x="118" y="80"/>
                  </a:cubicBezTo>
                  <a:cubicBezTo>
                    <a:pt x="116" y="80"/>
                    <a:pt x="115" y="82"/>
                    <a:pt x="114" y="84"/>
                  </a:cubicBezTo>
                  <a:cubicBezTo>
                    <a:pt x="113" y="87"/>
                    <a:pt x="112" y="90"/>
                    <a:pt x="110" y="92"/>
                  </a:cubicBezTo>
                  <a:cubicBezTo>
                    <a:pt x="109" y="94"/>
                    <a:pt x="109" y="96"/>
                    <a:pt x="110" y="9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3" y="111"/>
                    <a:pt x="110" y="113"/>
                    <a:pt x="107" y="11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86" y="113"/>
                    <a:pt x="83" y="114"/>
                  </a:cubicBezTo>
                  <a:cubicBezTo>
                    <a:pt x="81" y="115"/>
                    <a:pt x="80" y="116"/>
                    <a:pt x="79" y="11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2" y="129"/>
                    <a:pt x="69" y="129"/>
                    <a:pt x="65" y="12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6"/>
                    <a:pt x="59" y="115"/>
                    <a:pt x="57" y="114"/>
                  </a:cubicBezTo>
                  <a:cubicBezTo>
                    <a:pt x="54" y="113"/>
                    <a:pt x="51" y="112"/>
                    <a:pt x="49" y="111"/>
                  </a:cubicBezTo>
                  <a:cubicBezTo>
                    <a:pt x="47" y="110"/>
                    <a:pt x="45" y="110"/>
                    <a:pt x="43" y="111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8" y="111"/>
                    <a:pt x="26" y="10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6"/>
                    <a:pt x="31" y="94"/>
                    <a:pt x="30" y="92"/>
                  </a:cubicBezTo>
                  <a:cubicBezTo>
                    <a:pt x="29" y="90"/>
                    <a:pt x="28" y="87"/>
                    <a:pt x="27" y="84"/>
                  </a:cubicBezTo>
                  <a:cubicBezTo>
                    <a:pt x="26" y="82"/>
                    <a:pt x="25" y="80"/>
                    <a:pt x="23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4"/>
                    <a:pt x="12" y="72"/>
                    <a:pt x="12" y="71"/>
                  </a:cubicBezTo>
                  <a:cubicBezTo>
                    <a:pt x="12" y="69"/>
                    <a:pt x="12" y="67"/>
                    <a:pt x="13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1"/>
                    <a:pt x="26" y="60"/>
                    <a:pt x="27" y="58"/>
                  </a:cubicBezTo>
                  <a:cubicBezTo>
                    <a:pt x="28" y="55"/>
                    <a:pt x="29" y="52"/>
                    <a:pt x="30" y="49"/>
                  </a:cubicBezTo>
                  <a:cubicBezTo>
                    <a:pt x="31" y="47"/>
                    <a:pt x="31" y="45"/>
                    <a:pt x="31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1"/>
                    <a:pt x="31" y="28"/>
                    <a:pt x="33" y="2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29"/>
                    <a:pt x="54" y="28"/>
                    <a:pt x="57" y="27"/>
                  </a:cubicBezTo>
                  <a:cubicBezTo>
                    <a:pt x="59" y="27"/>
                    <a:pt x="61" y="25"/>
                    <a:pt x="61" y="2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3"/>
                    <a:pt x="76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5"/>
                    <a:pt x="81" y="27"/>
                    <a:pt x="83" y="27"/>
                  </a:cubicBezTo>
                  <a:cubicBezTo>
                    <a:pt x="86" y="28"/>
                    <a:pt x="89" y="29"/>
                    <a:pt x="92" y="31"/>
                  </a:cubicBezTo>
                  <a:cubicBezTo>
                    <a:pt x="94" y="32"/>
                    <a:pt x="96" y="32"/>
                    <a:pt x="98" y="3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8"/>
                    <a:pt x="113" y="31"/>
                    <a:pt x="115" y="3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5"/>
                    <a:pt x="109" y="47"/>
                    <a:pt x="110" y="49"/>
                  </a:cubicBezTo>
                  <a:cubicBezTo>
                    <a:pt x="112" y="52"/>
                    <a:pt x="113" y="55"/>
                    <a:pt x="114" y="58"/>
                  </a:cubicBezTo>
                  <a:cubicBezTo>
                    <a:pt x="115" y="60"/>
                    <a:pt x="116" y="61"/>
                    <a:pt x="118" y="6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7"/>
                    <a:pt x="128" y="69"/>
                    <a:pt x="128" y="71"/>
                  </a:cubicBezTo>
                  <a:cubicBezTo>
                    <a:pt x="128" y="72"/>
                    <a:pt x="128" y="74"/>
                    <a:pt x="128" y="7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Freeform 25"/>
            <p:cNvSpPr>
              <a:spLocks noEditPoints="1"/>
            </p:cNvSpPr>
            <p:nvPr/>
          </p:nvSpPr>
          <p:spPr bwMode="auto">
            <a:xfrm>
              <a:off x="63" y="62"/>
              <a:ext cx="81" cy="81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7 h 55"/>
                <a:gd name="T4" fmla="*/ 27 w 55"/>
                <a:gd name="T5" fmla="*/ 55 h 55"/>
                <a:gd name="T6" fmla="*/ 55 w 55"/>
                <a:gd name="T7" fmla="*/ 27 h 55"/>
                <a:gd name="T8" fmla="*/ 27 w 55"/>
                <a:gd name="T9" fmla="*/ 0 h 55"/>
                <a:gd name="T10" fmla="*/ 27 w 55"/>
                <a:gd name="T11" fmla="*/ 43 h 55"/>
                <a:gd name="T12" fmla="*/ 12 w 55"/>
                <a:gd name="T13" fmla="*/ 27 h 55"/>
                <a:gd name="T14" fmla="*/ 27 w 55"/>
                <a:gd name="T15" fmla="*/ 12 h 55"/>
                <a:gd name="T16" fmla="*/ 43 w 55"/>
                <a:gd name="T17" fmla="*/ 27 h 55"/>
                <a:gd name="T18" fmla="*/ 27 w 55"/>
                <a:gd name="T19" fmla="*/ 43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55"/>
                <a:gd name="T32" fmla="*/ 55 w 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lose/>
                  <a:moveTo>
                    <a:pt x="27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7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7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4" name="Group 26"/>
          <p:cNvGrpSpPr/>
          <p:nvPr/>
        </p:nvGrpSpPr>
        <p:grpSpPr bwMode="auto">
          <a:xfrm>
            <a:off x="8849022" y="2412109"/>
            <a:ext cx="308036" cy="308036"/>
            <a:chOff x="0" y="0"/>
            <a:chExt cx="205" cy="207"/>
          </a:xfrm>
          <a:solidFill>
            <a:schemeClr val="accent2"/>
          </a:solidFill>
        </p:grpSpPr>
        <p:sp>
          <p:nvSpPr>
            <p:cNvPr id="19479" name="Freeform 27"/>
            <p:cNvSpPr>
              <a:spLocks noEditPoints="1"/>
            </p:cNvSpPr>
            <p:nvPr/>
          </p:nvSpPr>
          <p:spPr bwMode="auto">
            <a:xfrm>
              <a:off x="0" y="0"/>
              <a:ext cx="205" cy="207"/>
            </a:xfrm>
            <a:custGeom>
              <a:avLst/>
              <a:gdLst>
                <a:gd name="T0" fmla="*/ 70 w 140"/>
                <a:gd name="T1" fmla="*/ 140 h 140"/>
                <a:gd name="T2" fmla="*/ 0 w 140"/>
                <a:gd name="T3" fmla="*/ 70 h 140"/>
                <a:gd name="T4" fmla="*/ 70 w 140"/>
                <a:gd name="T5" fmla="*/ 0 h 140"/>
                <a:gd name="T6" fmla="*/ 140 w 140"/>
                <a:gd name="T7" fmla="*/ 70 h 140"/>
                <a:gd name="T8" fmla="*/ 70 w 140"/>
                <a:gd name="T9" fmla="*/ 140 h 140"/>
                <a:gd name="T10" fmla="*/ 70 w 140"/>
                <a:gd name="T11" fmla="*/ 12 h 140"/>
                <a:gd name="T12" fmla="*/ 12 w 140"/>
                <a:gd name="T13" fmla="*/ 70 h 140"/>
                <a:gd name="T14" fmla="*/ 70 w 140"/>
                <a:gd name="T15" fmla="*/ 128 h 140"/>
                <a:gd name="T16" fmla="*/ 128 w 140"/>
                <a:gd name="T17" fmla="*/ 70 h 140"/>
                <a:gd name="T18" fmla="*/ 70 w 140"/>
                <a:gd name="T19" fmla="*/ 12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140"/>
                  </a:move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109" y="0"/>
                    <a:pt x="140" y="32"/>
                    <a:pt x="140" y="70"/>
                  </a:cubicBezTo>
                  <a:cubicBezTo>
                    <a:pt x="140" y="109"/>
                    <a:pt x="109" y="140"/>
                    <a:pt x="70" y="140"/>
                  </a:cubicBezTo>
                  <a:close/>
                  <a:moveTo>
                    <a:pt x="70" y="12"/>
                  </a:moveTo>
                  <a:cubicBezTo>
                    <a:pt x="38" y="12"/>
                    <a:pt x="12" y="38"/>
                    <a:pt x="12" y="70"/>
                  </a:cubicBezTo>
                  <a:cubicBezTo>
                    <a:pt x="12" y="102"/>
                    <a:pt x="38" y="128"/>
                    <a:pt x="70" y="128"/>
                  </a:cubicBezTo>
                  <a:cubicBezTo>
                    <a:pt x="102" y="128"/>
                    <a:pt x="128" y="102"/>
                    <a:pt x="128" y="70"/>
                  </a:cubicBezTo>
                  <a:cubicBezTo>
                    <a:pt x="128" y="38"/>
                    <a:pt x="102" y="12"/>
                    <a:pt x="7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Freeform 28"/>
            <p:cNvSpPr/>
            <p:nvPr/>
          </p:nvSpPr>
          <p:spPr bwMode="auto">
            <a:xfrm>
              <a:off x="94" y="40"/>
              <a:ext cx="63" cy="72"/>
            </a:xfrm>
            <a:custGeom>
              <a:avLst/>
              <a:gdLst>
                <a:gd name="T0" fmla="*/ 37 w 43"/>
                <a:gd name="T1" fmla="*/ 49 h 49"/>
                <a:gd name="T2" fmla="*/ 6 w 43"/>
                <a:gd name="T3" fmla="*/ 49 h 49"/>
                <a:gd name="T4" fmla="*/ 0 w 43"/>
                <a:gd name="T5" fmla="*/ 43 h 49"/>
                <a:gd name="T6" fmla="*/ 0 w 43"/>
                <a:gd name="T7" fmla="*/ 6 h 49"/>
                <a:gd name="T8" fmla="*/ 6 w 43"/>
                <a:gd name="T9" fmla="*/ 0 h 49"/>
                <a:gd name="T10" fmla="*/ 12 w 43"/>
                <a:gd name="T11" fmla="*/ 6 h 49"/>
                <a:gd name="T12" fmla="*/ 12 w 43"/>
                <a:gd name="T13" fmla="*/ 37 h 49"/>
                <a:gd name="T14" fmla="*/ 37 w 43"/>
                <a:gd name="T15" fmla="*/ 37 h 49"/>
                <a:gd name="T16" fmla="*/ 43 w 43"/>
                <a:gd name="T17" fmla="*/ 43 h 49"/>
                <a:gd name="T18" fmla="*/ 37 w 43"/>
                <a:gd name="T19" fmla="*/ 49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9"/>
                <a:gd name="T32" fmla="*/ 43 w 43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9">
                  <a:moveTo>
                    <a:pt x="3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40"/>
                    <a:pt x="43" y="43"/>
                  </a:cubicBezTo>
                  <a:cubicBezTo>
                    <a:pt x="43" y="46"/>
                    <a:pt x="40" y="49"/>
                    <a:pt x="37" y="4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" name="TextBox 170"/>
          <p:cNvSpPr txBox="1"/>
          <p:nvPr/>
        </p:nvSpPr>
        <p:spPr>
          <a:xfrm>
            <a:off x="1191092" y="2345424"/>
            <a:ext cx="2430227" cy="45798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1"/>
          <p:cNvSpPr txBox="1"/>
          <p:nvPr/>
        </p:nvSpPr>
        <p:spPr>
          <a:xfrm>
            <a:off x="1191092" y="2888971"/>
            <a:ext cx="2430227" cy="93837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1191092" y="4955274"/>
            <a:ext cx="2430227" cy="45798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1191092" y="5498821"/>
            <a:ext cx="2430227" cy="93837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9182567" y="2345424"/>
            <a:ext cx="2430227" cy="45798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9182567" y="2888971"/>
            <a:ext cx="2430227" cy="93837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9182567" y="4955274"/>
            <a:ext cx="2430227" cy="45798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71"/>
          <p:cNvSpPr txBox="1"/>
          <p:nvPr/>
        </p:nvSpPr>
        <p:spPr>
          <a:xfrm>
            <a:off x="9182567" y="5498821"/>
            <a:ext cx="2430227" cy="93837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27136" y="2785539"/>
            <a:ext cx="1011162" cy="6584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80263" y="2176165"/>
            <a:ext cx="1011163" cy="656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099015" y="2785539"/>
            <a:ext cx="1011163" cy="6584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054374" y="2176165"/>
            <a:ext cx="1011163" cy="656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775359" y="2785539"/>
            <a:ext cx="1011162" cy="6584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728485" y="2176165"/>
            <a:ext cx="1011163" cy="656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9402595" y="2785539"/>
            <a:ext cx="1011163" cy="6584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0357953" y="2176165"/>
            <a:ext cx="1011163" cy="656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5610" name="Freeform 10"/>
          <p:cNvSpPr/>
          <p:nvPr/>
        </p:nvSpPr>
        <p:spPr bwMode="auto">
          <a:xfrm>
            <a:off x="794" y="2481968"/>
            <a:ext cx="12357162" cy="723215"/>
          </a:xfrm>
          <a:custGeom>
            <a:avLst/>
            <a:gdLst>
              <a:gd name="T0" fmla="*/ 2147483647 w 5536"/>
              <a:gd name="T1" fmla="*/ 493950625 h 324"/>
              <a:gd name="T2" fmla="*/ 2147483647 w 5536"/>
              <a:gd name="T3" fmla="*/ 322580000 h 324"/>
              <a:gd name="T4" fmla="*/ 2147483647 w 5536"/>
              <a:gd name="T5" fmla="*/ 45362813 h 324"/>
              <a:gd name="T6" fmla="*/ 2147483647 w 5536"/>
              <a:gd name="T7" fmla="*/ 80645000 h 324"/>
              <a:gd name="T8" fmla="*/ 2147483647 w 5536"/>
              <a:gd name="T9" fmla="*/ 206652813 h 324"/>
              <a:gd name="T10" fmla="*/ 2147483647 w 5536"/>
              <a:gd name="T11" fmla="*/ 327620313 h 324"/>
              <a:gd name="T12" fmla="*/ 0 w 5536"/>
              <a:gd name="T13" fmla="*/ 327620313 h 324"/>
              <a:gd name="T14" fmla="*/ 2520950 w 5536"/>
              <a:gd name="T15" fmla="*/ 486390950 h 324"/>
              <a:gd name="T16" fmla="*/ 2147483647 w 5536"/>
              <a:gd name="T17" fmla="*/ 488910313 h 324"/>
              <a:gd name="T18" fmla="*/ 2147483647 w 5536"/>
              <a:gd name="T19" fmla="*/ 609877813 h 324"/>
              <a:gd name="T20" fmla="*/ 2147483647 w 5536"/>
              <a:gd name="T21" fmla="*/ 735885625 h 324"/>
              <a:gd name="T22" fmla="*/ 2147483647 w 5536"/>
              <a:gd name="T23" fmla="*/ 771167813 h 324"/>
              <a:gd name="T24" fmla="*/ 2147483647 w 5536"/>
              <a:gd name="T25" fmla="*/ 493950625 h 3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1" name="Freeform 11"/>
          <p:cNvSpPr/>
          <p:nvPr/>
        </p:nvSpPr>
        <p:spPr bwMode="auto">
          <a:xfrm>
            <a:off x="1427137" y="2176165"/>
            <a:ext cx="1964289" cy="1267859"/>
          </a:xfrm>
          <a:custGeom>
            <a:avLst/>
            <a:gdLst>
              <a:gd name="T0" fmla="*/ 1881975892 w 1037"/>
              <a:gd name="T1" fmla="*/ 0 h 671"/>
              <a:gd name="T2" fmla="*/ 912857997 w 1037"/>
              <a:gd name="T3" fmla="*/ 0 h 671"/>
              <a:gd name="T4" fmla="*/ 0 w 1037"/>
              <a:gd name="T5" fmla="*/ 1211718167 h 671"/>
              <a:gd name="T6" fmla="*/ 969117895 w 1037"/>
              <a:gd name="T7" fmla="*/ 1211718167 h 671"/>
              <a:gd name="T8" fmla="*/ 1881975892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2" name="Freeform 12"/>
          <p:cNvSpPr/>
          <p:nvPr/>
        </p:nvSpPr>
        <p:spPr bwMode="auto">
          <a:xfrm>
            <a:off x="4101248" y="2178396"/>
            <a:ext cx="1966520" cy="1267859"/>
          </a:xfrm>
          <a:custGeom>
            <a:avLst/>
            <a:gdLst>
              <a:gd name="T0" fmla="*/ 1882623288 w 1039"/>
              <a:gd name="T1" fmla="*/ 0 h 671"/>
              <a:gd name="T2" fmla="*/ 915037996 w 1039"/>
              <a:gd name="T3" fmla="*/ 0 h 671"/>
              <a:gd name="T4" fmla="*/ 0 w 1039"/>
              <a:gd name="T5" fmla="*/ 1211718167 h 671"/>
              <a:gd name="T6" fmla="*/ 967585292 w 1039"/>
              <a:gd name="T7" fmla="*/ 1211718167 h 671"/>
              <a:gd name="T8" fmla="*/ 1882623288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3" name="Freeform 13"/>
          <p:cNvSpPr/>
          <p:nvPr/>
        </p:nvSpPr>
        <p:spPr bwMode="auto">
          <a:xfrm>
            <a:off x="6775359" y="2176165"/>
            <a:ext cx="1964289" cy="1267859"/>
          </a:xfrm>
          <a:custGeom>
            <a:avLst/>
            <a:gdLst>
              <a:gd name="T0" fmla="*/ 1881975892 w 1037"/>
              <a:gd name="T1" fmla="*/ 0 h 671"/>
              <a:gd name="T2" fmla="*/ 912857997 w 1037"/>
              <a:gd name="T3" fmla="*/ 0 h 671"/>
              <a:gd name="T4" fmla="*/ 0 w 1037"/>
              <a:gd name="T5" fmla="*/ 1211718167 h 671"/>
              <a:gd name="T6" fmla="*/ 969117895 w 1037"/>
              <a:gd name="T7" fmla="*/ 1211718167 h 671"/>
              <a:gd name="T8" fmla="*/ 1881975892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4" name="Freeform 14"/>
          <p:cNvSpPr/>
          <p:nvPr/>
        </p:nvSpPr>
        <p:spPr bwMode="auto">
          <a:xfrm>
            <a:off x="9402594" y="2176165"/>
            <a:ext cx="1966522" cy="1267859"/>
          </a:xfrm>
          <a:custGeom>
            <a:avLst/>
            <a:gdLst>
              <a:gd name="T0" fmla="*/ 1882625981 w 1039"/>
              <a:gd name="T1" fmla="*/ 0 h 671"/>
              <a:gd name="T2" fmla="*/ 915039996 w 1039"/>
              <a:gd name="T3" fmla="*/ 0 h 671"/>
              <a:gd name="T4" fmla="*/ 0 w 1039"/>
              <a:gd name="T5" fmla="*/ 1211718167 h 671"/>
              <a:gd name="T6" fmla="*/ 967585984 w 1039"/>
              <a:gd name="T7" fmla="*/ 1211718167 h 671"/>
              <a:gd name="T8" fmla="*/ 1882625981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615" name="Group 15"/>
          <p:cNvGrpSpPr/>
          <p:nvPr/>
        </p:nvGrpSpPr>
        <p:grpSpPr bwMode="auto">
          <a:xfrm>
            <a:off x="10226257" y="2673932"/>
            <a:ext cx="339286" cy="305805"/>
            <a:chOff x="0" y="0"/>
            <a:chExt cx="152" cy="137"/>
          </a:xfrm>
        </p:grpSpPr>
        <p:sp>
          <p:nvSpPr>
            <p:cNvPr id="25629" name="Freeform 16"/>
            <p:cNvSpPr>
              <a:spLocks noEditPoints="1"/>
            </p:cNvSpPr>
            <p:nvPr/>
          </p:nvSpPr>
          <p:spPr bwMode="auto">
            <a:xfrm>
              <a:off x="0" y="0"/>
              <a:ext cx="109" cy="137"/>
            </a:xfrm>
            <a:custGeom>
              <a:avLst/>
              <a:gdLst>
                <a:gd name="T0" fmla="*/ 208 w 55"/>
                <a:gd name="T1" fmla="*/ 0 h 68"/>
                <a:gd name="T2" fmla="*/ 12 w 55"/>
                <a:gd name="T3" fmla="*/ 0 h 68"/>
                <a:gd name="T4" fmla="*/ 0 w 55"/>
                <a:gd name="T5" fmla="*/ 12 h 68"/>
                <a:gd name="T6" fmla="*/ 0 w 55"/>
                <a:gd name="T7" fmla="*/ 268 h 68"/>
                <a:gd name="T8" fmla="*/ 12 w 55"/>
                <a:gd name="T9" fmla="*/ 276 h 68"/>
                <a:gd name="T10" fmla="*/ 208 w 55"/>
                <a:gd name="T11" fmla="*/ 276 h 68"/>
                <a:gd name="T12" fmla="*/ 208 w 55"/>
                <a:gd name="T13" fmla="*/ 276 h 68"/>
                <a:gd name="T14" fmla="*/ 216 w 55"/>
                <a:gd name="T15" fmla="*/ 268 h 68"/>
                <a:gd name="T16" fmla="*/ 216 w 55"/>
                <a:gd name="T17" fmla="*/ 12 h 68"/>
                <a:gd name="T18" fmla="*/ 208 w 55"/>
                <a:gd name="T19" fmla="*/ 0 h 68"/>
                <a:gd name="T20" fmla="*/ 133 w 55"/>
                <a:gd name="T21" fmla="*/ 151 h 68"/>
                <a:gd name="T22" fmla="*/ 109 w 55"/>
                <a:gd name="T23" fmla="*/ 155 h 68"/>
                <a:gd name="T24" fmla="*/ 99 w 55"/>
                <a:gd name="T25" fmla="*/ 151 h 68"/>
                <a:gd name="T26" fmla="*/ 44 w 55"/>
                <a:gd name="T27" fmla="*/ 85 h 68"/>
                <a:gd name="T28" fmla="*/ 59 w 55"/>
                <a:gd name="T29" fmla="*/ 69 h 68"/>
                <a:gd name="T30" fmla="*/ 71 w 55"/>
                <a:gd name="T31" fmla="*/ 85 h 68"/>
                <a:gd name="T32" fmla="*/ 109 w 55"/>
                <a:gd name="T33" fmla="*/ 125 h 68"/>
                <a:gd name="T34" fmla="*/ 109 w 55"/>
                <a:gd name="T35" fmla="*/ 125 h 68"/>
                <a:gd name="T36" fmla="*/ 133 w 55"/>
                <a:gd name="T37" fmla="*/ 113 h 68"/>
                <a:gd name="T38" fmla="*/ 149 w 55"/>
                <a:gd name="T39" fmla="*/ 85 h 68"/>
                <a:gd name="T40" fmla="*/ 161 w 55"/>
                <a:gd name="T41" fmla="*/ 69 h 68"/>
                <a:gd name="T42" fmla="*/ 176 w 55"/>
                <a:gd name="T43" fmla="*/ 85 h 68"/>
                <a:gd name="T44" fmla="*/ 133 w 55"/>
                <a:gd name="T45" fmla="*/ 151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68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0" name="Freeform 17"/>
            <p:cNvSpPr/>
            <p:nvPr/>
          </p:nvSpPr>
          <p:spPr bwMode="auto">
            <a:xfrm>
              <a:off x="125" y="44"/>
              <a:ext cx="27" cy="93"/>
            </a:xfrm>
            <a:custGeom>
              <a:avLst/>
              <a:gdLst>
                <a:gd name="T0" fmla="*/ 0 w 13"/>
                <a:gd name="T1" fmla="*/ 12 h 46"/>
                <a:gd name="T2" fmla="*/ 8 w 13"/>
                <a:gd name="T3" fmla="*/ 0 h 46"/>
                <a:gd name="T4" fmla="*/ 48 w 13"/>
                <a:gd name="T5" fmla="*/ 0 h 46"/>
                <a:gd name="T6" fmla="*/ 56 w 13"/>
                <a:gd name="T7" fmla="*/ 12 h 46"/>
                <a:gd name="T8" fmla="*/ 56 w 13"/>
                <a:gd name="T9" fmla="*/ 180 h 46"/>
                <a:gd name="T10" fmla="*/ 48 w 13"/>
                <a:gd name="T11" fmla="*/ 188 h 46"/>
                <a:gd name="T12" fmla="*/ 8 w 13"/>
                <a:gd name="T13" fmla="*/ 188 h 46"/>
                <a:gd name="T14" fmla="*/ 0 w 13"/>
                <a:gd name="T15" fmla="*/ 180 h 46"/>
                <a:gd name="T16" fmla="*/ 0 w 13"/>
                <a:gd name="T17" fmla="*/ 12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6" name="Freeform 18"/>
          <p:cNvSpPr>
            <a:spLocks noEditPoints="1"/>
          </p:cNvSpPr>
          <p:nvPr/>
        </p:nvSpPr>
        <p:spPr bwMode="auto">
          <a:xfrm>
            <a:off x="7599021" y="2658308"/>
            <a:ext cx="258929" cy="337053"/>
          </a:xfrm>
          <a:custGeom>
            <a:avLst/>
            <a:gdLst>
              <a:gd name="T0" fmla="*/ 564515000 w 58"/>
              <a:gd name="T1" fmla="*/ 298450902 h 76"/>
              <a:gd name="T2" fmla="*/ 463708750 w 58"/>
              <a:gd name="T3" fmla="*/ 298450902 h 76"/>
              <a:gd name="T4" fmla="*/ 463708750 w 58"/>
              <a:gd name="T5" fmla="*/ 169123124 h 76"/>
              <a:gd name="T6" fmla="*/ 292338125 w 58"/>
              <a:gd name="T7" fmla="*/ 0 h 76"/>
              <a:gd name="T8" fmla="*/ 120967500 w 58"/>
              <a:gd name="T9" fmla="*/ 169123124 h 76"/>
              <a:gd name="T10" fmla="*/ 120967500 w 58"/>
              <a:gd name="T11" fmla="*/ 298450902 h 76"/>
              <a:gd name="T12" fmla="*/ 20161250 w 58"/>
              <a:gd name="T13" fmla="*/ 298450902 h 76"/>
              <a:gd name="T14" fmla="*/ 0 w 58"/>
              <a:gd name="T15" fmla="*/ 318346998 h 76"/>
              <a:gd name="T16" fmla="*/ 0 w 58"/>
              <a:gd name="T17" fmla="*/ 736180785 h 76"/>
              <a:gd name="T18" fmla="*/ 20161250 w 58"/>
              <a:gd name="T19" fmla="*/ 756076881 h 76"/>
              <a:gd name="T20" fmla="*/ 564515000 w 58"/>
              <a:gd name="T21" fmla="*/ 756076881 h 76"/>
              <a:gd name="T22" fmla="*/ 584676250 w 58"/>
              <a:gd name="T23" fmla="*/ 736180785 h 76"/>
              <a:gd name="T24" fmla="*/ 584676250 w 58"/>
              <a:gd name="T25" fmla="*/ 318346998 h 76"/>
              <a:gd name="T26" fmla="*/ 564515000 w 58"/>
              <a:gd name="T27" fmla="*/ 298450902 h 76"/>
              <a:gd name="T28" fmla="*/ 332660625 w 58"/>
              <a:gd name="T29" fmla="*/ 557109613 h 76"/>
              <a:gd name="T30" fmla="*/ 322580000 w 58"/>
              <a:gd name="T31" fmla="*/ 557109613 h 76"/>
              <a:gd name="T32" fmla="*/ 322580000 w 58"/>
              <a:gd name="T33" fmla="*/ 586953757 h 76"/>
              <a:gd name="T34" fmla="*/ 272176875 w 58"/>
              <a:gd name="T35" fmla="*/ 586953757 h 76"/>
              <a:gd name="T36" fmla="*/ 272176875 w 58"/>
              <a:gd name="T37" fmla="*/ 557109613 h 76"/>
              <a:gd name="T38" fmla="*/ 252015625 w 58"/>
              <a:gd name="T39" fmla="*/ 557109613 h 76"/>
              <a:gd name="T40" fmla="*/ 252015625 w 58"/>
              <a:gd name="T41" fmla="*/ 477522075 h 76"/>
              <a:gd name="T42" fmla="*/ 332660625 w 58"/>
              <a:gd name="T43" fmla="*/ 477522075 h 76"/>
              <a:gd name="T44" fmla="*/ 332660625 w 58"/>
              <a:gd name="T45" fmla="*/ 557109613 h 76"/>
              <a:gd name="T46" fmla="*/ 372983125 w 58"/>
              <a:gd name="T47" fmla="*/ 298450902 h 76"/>
              <a:gd name="T48" fmla="*/ 211693125 w 58"/>
              <a:gd name="T49" fmla="*/ 298450902 h 76"/>
              <a:gd name="T50" fmla="*/ 211693125 w 58"/>
              <a:gd name="T51" fmla="*/ 169123124 h 76"/>
              <a:gd name="T52" fmla="*/ 292338125 w 58"/>
              <a:gd name="T53" fmla="*/ 89535586 h 76"/>
              <a:gd name="T54" fmla="*/ 372983125 w 58"/>
              <a:gd name="T55" fmla="*/ 169123124 h 76"/>
              <a:gd name="T56" fmla="*/ 372983125 w 58"/>
              <a:gd name="T57" fmla="*/ 298450902 h 7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8" h="76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7" name="Freeform 19"/>
          <p:cNvSpPr/>
          <p:nvPr/>
        </p:nvSpPr>
        <p:spPr bwMode="auto">
          <a:xfrm>
            <a:off x="4915982" y="2658308"/>
            <a:ext cx="283483" cy="337053"/>
          </a:xfrm>
          <a:custGeom>
            <a:avLst/>
            <a:gdLst>
              <a:gd name="T0" fmla="*/ 409652014 w 63"/>
              <a:gd name="T1" fmla="*/ 507366219 h 76"/>
              <a:gd name="T2" fmla="*/ 378930033 w 63"/>
              <a:gd name="T3" fmla="*/ 487470123 h 76"/>
              <a:gd name="T4" fmla="*/ 256032509 w 63"/>
              <a:gd name="T5" fmla="*/ 487470123 h 76"/>
              <a:gd name="T6" fmla="*/ 235551188 w 63"/>
              <a:gd name="T7" fmla="*/ 507366219 h 76"/>
              <a:gd name="T8" fmla="*/ 235551188 w 63"/>
              <a:gd name="T9" fmla="*/ 736180785 h 76"/>
              <a:gd name="T10" fmla="*/ 204826007 w 63"/>
              <a:gd name="T11" fmla="*/ 756076881 h 76"/>
              <a:gd name="T12" fmla="*/ 20481321 w 63"/>
              <a:gd name="T13" fmla="*/ 756076881 h 76"/>
              <a:gd name="T14" fmla="*/ 0 w 63"/>
              <a:gd name="T15" fmla="*/ 736180785 h 76"/>
              <a:gd name="T16" fmla="*/ 0 w 63"/>
              <a:gd name="T17" fmla="*/ 328295046 h 76"/>
              <a:gd name="T18" fmla="*/ 10240660 w 63"/>
              <a:gd name="T19" fmla="*/ 288502854 h 76"/>
              <a:gd name="T20" fmla="*/ 296998350 w 63"/>
              <a:gd name="T21" fmla="*/ 9948048 h 76"/>
              <a:gd name="T22" fmla="*/ 337964192 w 63"/>
              <a:gd name="T23" fmla="*/ 9948048 h 76"/>
              <a:gd name="T24" fmla="*/ 624721882 w 63"/>
              <a:gd name="T25" fmla="*/ 288502854 h 76"/>
              <a:gd name="T26" fmla="*/ 645203203 w 63"/>
              <a:gd name="T27" fmla="*/ 328295046 h 76"/>
              <a:gd name="T28" fmla="*/ 645203203 w 63"/>
              <a:gd name="T29" fmla="*/ 736180785 h 76"/>
              <a:gd name="T30" fmla="*/ 614478022 w 63"/>
              <a:gd name="T31" fmla="*/ 756076881 h 76"/>
              <a:gd name="T32" fmla="*/ 430136535 w 63"/>
              <a:gd name="T33" fmla="*/ 756076881 h 76"/>
              <a:gd name="T34" fmla="*/ 409652014 w 63"/>
              <a:gd name="T35" fmla="*/ 736180785 h 76"/>
              <a:gd name="T36" fmla="*/ 409652014 w 63"/>
              <a:gd name="T37" fmla="*/ 507366219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3" h="76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8" name="Freeform 20"/>
          <p:cNvSpPr/>
          <p:nvPr/>
        </p:nvSpPr>
        <p:spPr bwMode="auto">
          <a:xfrm>
            <a:off x="2255262" y="2658308"/>
            <a:ext cx="250000" cy="337053"/>
          </a:xfrm>
          <a:custGeom>
            <a:avLst/>
            <a:gdLst>
              <a:gd name="T0" fmla="*/ 554434375 w 56"/>
              <a:gd name="T1" fmla="*/ 626749103 h 76"/>
              <a:gd name="T2" fmla="*/ 352821875 w 56"/>
              <a:gd name="T3" fmla="*/ 507366219 h 76"/>
              <a:gd name="T4" fmla="*/ 352821875 w 56"/>
              <a:gd name="T5" fmla="*/ 447677931 h 76"/>
              <a:gd name="T6" fmla="*/ 433466875 w 56"/>
              <a:gd name="T7" fmla="*/ 348194296 h 76"/>
              <a:gd name="T8" fmla="*/ 473789375 w 56"/>
              <a:gd name="T9" fmla="*/ 308398950 h 76"/>
              <a:gd name="T10" fmla="*/ 473789375 w 56"/>
              <a:gd name="T11" fmla="*/ 298450902 h 76"/>
              <a:gd name="T12" fmla="*/ 463708750 w 56"/>
              <a:gd name="T13" fmla="*/ 208915316 h 76"/>
              <a:gd name="T14" fmla="*/ 443547500 w 56"/>
              <a:gd name="T15" fmla="*/ 198967268 h 76"/>
              <a:gd name="T16" fmla="*/ 443547500 w 56"/>
              <a:gd name="T17" fmla="*/ 159175076 h 76"/>
              <a:gd name="T18" fmla="*/ 282257500 w 56"/>
              <a:gd name="T19" fmla="*/ 0 h 76"/>
              <a:gd name="T20" fmla="*/ 120967500 w 56"/>
              <a:gd name="T21" fmla="*/ 159175076 h 76"/>
              <a:gd name="T22" fmla="*/ 120967500 w 56"/>
              <a:gd name="T23" fmla="*/ 198967268 h 76"/>
              <a:gd name="T24" fmla="*/ 100806250 w 56"/>
              <a:gd name="T25" fmla="*/ 208915316 h 76"/>
              <a:gd name="T26" fmla="*/ 90725625 w 56"/>
              <a:gd name="T27" fmla="*/ 298450902 h 76"/>
              <a:gd name="T28" fmla="*/ 90725625 w 56"/>
              <a:gd name="T29" fmla="*/ 308398950 h 76"/>
              <a:gd name="T30" fmla="*/ 131048125 w 56"/>
              <a:gd name="T31" fmla="*/ 348194296 h 76"/>
              <a:gd name="T32" fmla="*/ 211693125 w 56"/>
              <a:gd name="T33" fmla="*/ 447677931 h 76"/>
              <a:gd name="T34" fmla="*/ 211693125 w 56"/>
              <a:gd name="T35" fmla="*/ 507366219 h 76"/>
              <a:gd name="T36" fmla="*/ 10080625 w 56"/>
              <a:gd name="T37" fmla="*/ 616801055 h 76"/>
              <a:gd name="T38" fmla="*/ 10080625 w 56"/>
              <a:gd name="T39" fmla="*/ 696385439 h 76"/>
              <a:gd name="T40" fmla="*/ 10080625 w 56"/>
              <a:gd name="T41" fmla="*/ 706333487 h 76"/>
              <a:gd name="T42" fmla="*/ 20161250 w 56"/>
              <a:gd name="T43" fmla="*/ 706333487 h 76"/>
              <a:gd name="T44" fmla="*/ 282257500 w 56"/>
              <a:gd name="T45" fmla="*/ 756076881 h 76"/>
              <a:gd name="T46" fmla="*/ 544353750 w 56"/>
              <a:gd name="T47" fmla="*/ 706333487 h 76"/>
              <a:gd name="T48" fmla="*/ 554434375 w 56"/>
              <a:gd name="T49" fmla="*/ 706333487 h 76"/>
              <a:gd name="T50" fmla="*/ 554434375 w 56"/>
              <a:gd name="T51" fmla="*/ 696385439 h 76"/>
              <a:gd name="T52" fmla="*/ 554434375 w 56"/>
              <a:gd name="T53" fmla="*/ 626749103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6" h="7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Box 170"/>
          <p:cNvSpPr txBox="1"/>
          <p:nvPr/>
        </p:nvSpPr>
        <p:spPr>
          <a:xfrm>
            <a:off x="1257712" y="4480421"/>
            <a:ext cx="2430227" cy="49748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71"/>
          <p:cNvSpPr txBox="1"/>
          <p:nvPr/>
        </p:nvSpPr>
        <p:spPr>
          <a:xfrm>
            <a:off x="1257712" y="5023968"/>
            <a:ext cx="2351278" cy="93837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70"/>
          <p:cNvSpPr txBox="1"/>
          <p:nvPr/>
        </p:nvSpPr>
        <p:spPr>
          <a:xfrm>
            <a:off x="4015427" y="4480421"/>
            <a:ext cx="2430227" cy="49748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171"/>
          <p:cNvSpPr txBox="1"/>
          <p:nvPr/>
        </p:nvSpPr>
        <p:spPr>
          <a:xfrm>
            <a:off x="4015427" y="5023968"/>
            <a:ext cx="2351278" cy="93837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70"/>
          <p:cNvSpPr txBox="1"/>
          <p:nvPr/>
        </p:nvSpPr>
        <p:spPr>
          <a:xfrm>
            <a:off x="6657027" y="4480421"/>
            <a:ext cx="2430227" cy="49748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171"/>
          <p:cNvSpPr txBox="1"/>
          <p:nvPr/>
        </p:nvSpPr>
        <p:spPr>
          <a:xfrm>
            <a:off x="6657027" y="5023968"/>
            <a:ext cx="2351278" cy="93837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9429255" y="4480421"/>
            <a:ext cx="2430227" cy="49748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71"/>
          <p:cNvSpPr txBox="1"/>
          <p:nvPr/>
        </p:nvSpPr>
        <p:spPr>
          <a:xfrm>
            <a:off x="9429255" y="5023968"/>
            <a:ext cx="2351278" cy="93837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>
            <a:off x="4599391" y="2043227"/>
            <a:ext cx="2283960" cy="1809615"/>
          </a:xfrm>
          <a:custGeom>
            <a:avLst/>
            <a:gdLst>
              <a:gd name="connsiteX0" fmla="*/ 40916 w 592726"/>
              <a:gd name="connsiteY0" fmla="*/ 0 h 469626"/>
              <a:gd name="connsiteX1" fmla="*/ 468701 w 592726"/>
              <a:gd name="connsiteY1" fmla="*/ 0 h 469626"/>
              <a:gd name="connsiteX2" fmla="*/ 465413 w 592726"/>
              <a:gd name="connsiteY2" fmla="*/ 18090 h 469626"/>
              <a:gd name="connsiteX3" fmla="*/ 461943 w 592726"/>
              <a:gd name="connsiteY3" fmla="*/ 40567 h 469626"/>
              <a:gd name="connsiteX4" fmla="*/ 458290 w 592726"/>
              <a:gd name="connsiteY4" fmla="*/ 65784 h 469626"/>
              <a:gd name="connsiteX5" fmla="*/ 456463 w 592726"/>
              <a:gd name="connsiteY5" fmla="*/ 79306 h 469626"/>
              <a:gd name="connsiteX6" fmla="*/ 454819 w 592726"/>
              <a:gd name="connsiteY6" fmla="*/ 92463 h 469626"/>
              <a:gd name="connsiteX7" fmla="*/ 453541 w 592726"/>
              <a:gd name="connsiteY7" fmla="*/ 105620 h 469626"/>
              <a:gd name="connsiteX8" fmla="*/ 452627 w 592726"/>
              <a:gd name="connsiteY8" fmla="*/ 118594 h 469626"/>
              <a:gd name="connsiteX9" fmla="*/ 452079 w 592726"/>
              <a:gd name="connsiteY9" fmla="*/ 131020 h 469626"/>
              <a:gd name="connsiteX10" fmla="*/ 451896 w 592726"/>
              <a:gd name="connsiteY10" fmla="*/ 142715 h 469626"/>
              <a:gd name="connsiteX11" fmla="*/ 451896 w 592726"/>
              <a:gd name="connsiteY11" fmla="*/ 150755 h 469626"/>
              <a:gd name="connsiteX12" fmla="*/ 452262 w 592726"/>
              <a:gd name="connsiteY12" fmla="*/ 158247 h 469626"/>
              <a:gd name="connsiteX13" fmla="*/ 453175 w 592726"/>
              <a:gd name="connsiteY13" fmla="*/ 165374 h 469626"/>
              <a:gd name="connsiteX14" fmla="*/ 453541 w 592726"/>
              <a:gd name="connsiteY14" fmla="*/ 168663 h 469626"/>
              <a:gd name="connsiteX15" fmla="*/ 454271 w 592726"/>
              <a:gd name="connsiteY15" fmla="*/ 171952 h 469626"/>
              <a:gd name="connsiteX16" fmla="*/ 455184 w 592726"/>
              <a:gd name="connsiteY16" fmla="*/ 175241 h 469626"/>
              <a:gd name="connsiteX17" fmla="*/ 456280 w 592726"/>
              <a:gd name="connsiteY17" fmla="*/ 178348 h 469626"/>
              <a:gd name="connsiteX18" fmla="*/ 457376 w 592726"/>
              <a:gd name="connsiteY18" fmla="*/ 181272 h 469626"/>
              <a:gd name="connsiteX19" fmla="*/ 458837 w 592726"/>
              <a:gd name="connsiteY19" fmla="*/ 184196 h 469626"/>
              <a:gd name="connsiteX20" fmla="*/ 460847 w 592726"/>
              <a:gd name="connsiteY20" fmla="*/ 187302 h 469626"/>
              <a:gd name="connsiteX21" fmla="*/ 461943 w 592726"/>
              <a:gd name="connsiteY21" fmla="*/ 188764 h 469626"/>
              <a:gd name="connsiteX22" fmla="*/ 463404 w 592726"/>
              <a:gd name="connsiteY22" fmla="*/ 190226 h 469626"/>
              <a:gd name="connsiteX23" fmla="*/ 464865 w 592726"/>
              <a:gd name="connsiteY23" fmla="*/ 191505 h 469626"/>
              <a:gd name="connsiteX24" fmla="*/ 466509 w 592726"/>
              <a:gd name="connsiteY24" fmla="*/ 192784 h 469626"/>
              <a:gd name="connsiteX25" fmla="*/ 468518 w 592726"/>
              <a:gd name="connsiteY25" fmla="*/ 193880 h 469626"/>
              <a:gd name="connsiteX26" fmla="*/ 470527 w 592726"/>
              <a:gd name="connsiteY26" fmla="*/ 194794 h 469626"/>
              <a:gd name="connsiteX27" fmla="*/ 473633 w 592726"/>
              <a:gd name="connsiteY27" fmla="*/ 195891 h 469626"/>
              <a:gd name="connsiteX28" fmla="*/ 476738 w 592726"/>
              <a:gd name="connsiteY28" fmla="*/ 196804 h 469626"/>
              <a:gd name="connsiteX29" fmla="*/ 480026 w 592726"/>
              <a:gd name="connsiteY29" fmla="*/ 197352 h 469626"/>
              <a:gd name="connsiteX30" fmla="*/ 483314 w 592726"/>
              <a:gd name="connsiteY30" fmla="*/ 197535 h 469626"/>
              <a:gd name="connsiteX31" fmla="*/ 483496 w 592726"/>
              <a:gd name="connsiteY31" fmla="*/ 197352 h 469626"/>
              <a:gd name="connsiteX32" fmla="*/ 484227 w 592726"/>
              <a:gd name="connsiteY32" fmla="*/ 197535 h 469626"/>
              <a:gd name="connsiteX33" fmla="*/ 486236 w 592726"/>
              <a:gd name="connsiteY33" fmla="*/ 197352 h 469626"/>
              <a:gd name="connsiteX34" fmla="*/ 488063 w 592726"/>
              <a:gd name="connsiteY34" fmla="*/ 196987 h 469626"/>
              <a:gd name="connsiteX35" fmla="*/ 490072 w 592726"/>
              <a:gd name="connsiteY35" fmla="*/ 196804 h 469626"/>
              <a:gd name="connsiteX36" fmla="*/ 492082 w 592726"/>
              <a:gd name="connsiteY36" fmla="*/ 196438 h 469626"/>
              <a:gd name="connsiteX37" fmla="*/ 495370 w 592726"/>
              <a:gd name="connsiteY37" fmla="*/ 194977 h 469626"/>
              <a:gd name="connsiteX38" fmla="*/ 498474 w 592726"/>
              <a:gd name="connsiteY38" fmla="*/ 193698 h 469626"/>
              <a:gd name="connsiteX39" fmla="*/ 502128 w 592726"/>
              <a:gd name="connsiteY39" fmla="*/ 191505 h 469626"/>
              <a:gd name="connsiteX40" fmla="*/ 505781 w 592726"/>
              <a:gd name="connsiteY40" fmla="*/ 189312 h 469626"/>
              <a:gd name="connsiteX41" fmla="*/ 508886 w 592726"/>
              <a:gd name="connsiteY41" fmla="*/ 187119 h 469626"/>
              <a:gd name="connsiteX42" fmla="*/ 511808 w 592726"/>
              <a:gd name="connsiteY42" fmla="*/ 185109 h 469626"/>
              <a:gd name="connsiteX43" fmla="*/ 515462 w 592726"/>
              <a:gd name="connsiteY43" fmla="*/ 183465 h 469626"/>
              <a:gd name="connsiteX44" fmla="*/ 519297 w 592726"/>
              <a:gd name="connsiteY44" fmla="*/ 181637 h 469626"/>
              <a:gd name="connsiteX45" fmla="*/ 524047 w 592726"/>
              <a:gd name="connsiteY45" fmla="*/ 179810 h 469626"/>
              <a:gd name="connsiteX46" fmla="*/ 529526 w 592726"/>
              <a:gd name="connsiteY46" fmla="*/ 178348 h 469626"/>
              <a:gd name="connsiteX47" fmla="*/ 531353 w 592726"/>
              <a:gd name="connsiteY47" fmla="*/ 178165 h 469626"/>
              <a:gd name="connsiteX48" fmla="*/ 535737 w 592726"/>
              <a:gd name="connsiteY48" fmla="*/ 177434 h 469626"/>
              <a:gd name="connsiteX49" fmla="*/ 537929 w 592726"/>
              <a:gd name="connsiteY49" fmla="*/ 177069 h 469626"/>
              <a:gd name="connsiteX50" fmla="*/ 540120 w 592726"/>
              <a:gd name="connsiteY50" fmla="*/ 177069 h 469626"/>
              <a:gd name="connsiteX51" fmla="*/ 541216 w 592726"/>
              <a:gd name="connsiteY51" fmla="*/ 177069 h 469626"/>
              <a:gd name="connsiteX52" fmla="*/ 543774 w 592726"/>
              <a:gd name="connsiteY52" fmla="*/ 177069 h 469626"/>
              <a:gd name="connsiteX53" fmla="*/ 546514 w 592726"/>
              <a:gd name="connsiteY53" fmla="*/ 177252 h 469626"/>
              <a:gd name="connsiteX54" fmla="*/ 548888 w 592726"/>
              <a:gd name="connsiteY54" fmla="*/ 177617 h 469626"/>
              <a:gd name="connsiteX55" fmla="*/ 551445 w 592726"/>
              <a:gd name="connsiteY55" fmla="*/ 178165 h 469626"/>
              <a:gd name="connsiteX56" fmla="*/ 554002 w 592726"/>
              <a:gd name="connsiteY56" fmla="*/ 178714 h 469626"/>
              <a:gd name="connsiteX57" fmla="*/ 556377 w 592726"/>
              <a:gd name="connsiteY57" fmla="*/ 179445 h 469626"/>
              <a:gd name="connsiteX58" fmla="*/ 558752 w 592726"/>
              <a:gd name="connsiteY58" fmla="*/ 180358 h 469626"/>
              <a:gd name="connsiteX59" fmla="*/ 560943 w 592726"/>
              <a:gd name="connsiteY59" fmla="*/ 181454 h 469626"/>
              <a:gd name="connsiteX60" fmla="*/ 563135 w 592726"/>
              <a:gd name="connsiteY60" fmla="*/ 182551 h 469626"/>
              <a:gd name="connsiteX61" fmla="*/ 565327 w 592726"/>
              <a:gd name="connsiteY61" fmla="*/ 183647 h 469626"/>
              <a:gd name="connsiteX62" fmla="*/ 569529 w 592726"/>
              <a:gd name="connsiteY62" fmla="*/ 186571 h 469626"/>
              <a:gd name="connsiteX63" fmla="*/ 573547 w 592726"/>
              <a:gd name="connsiteY63" fmla="*/ 189860 h 469626"/>
              <a:gd name="connsiteX64" fmla="*/ 577200 w 592726"/>
              <a:gd name="connsiteY64" fmla="*/ 193515 h 469626"/>
              <a:gd name="connsiteX65" fmla="*/ 580488 w 592726"/>
              <a:gd name="connsiteY65" fmla="*/ 197535 h 469626"/>
              <a:gd name="connsiteX66" fmla="*/ 583593 w 592726"/>
              <a:gd name="connsiteY66" fmla="*/ 202104 h 469626"/>
              <a:gd name="connsiteX67" fmla="*/ 586333 w 592726"/>
              <a:gd name="connsiteY67" fmla="*/ 207037 h 469626"/>
              <a:gd name="connsiteX68" fmla="*/ 587429 w 592726"/>
              <a:gd name="connsiteY68" fmla="*/ 209595 h 469626"/>
              <a:gd name="connsiteX69" fmla="*/ 588525 w 592726"/>
              <a:gd name="connsiteY69" fmla="*/ 212154 h 469626"/>
              <a:gd name="connsiteX70" fmla="*/ 589621 w 592726"/>
              <a:gd name="connsiteY70" fmla="*/ 214895 h 469626"/>
              <a:gd name="connsiteX71" fmla="*/ 590169 w 592726"/>
              <a:gd name="connsiteY71" fmla="*/ 217819 h 469626"/>
              <a:gd name="connsiteX72" fmla="*/ 591082 w 592726"/>
              <a:gd name="connsiteY72" fmla="*/ 220559 h 469626"/>
              <a:gd name="connsiteX73" fmla="*/ 591630 w 592726"/>
              <a:gd name="connsiteY73" fmla="*/ 223666 h 469626"/>
              <a:gd name="connsiteX74" fmla="*/ 592178 w 592726"/>
              <a:gd name="connsiteY74" fmla="*/ 226772 h 469626"/>
              <a:gd name="connsiteX75" fmla="*/ 592361 w 592726"/>
              <a:gd name="connsiteY75" fmla="*/ 229879 h 469626"/>
              <a:gd name="connsiteX76" fmla="*/ 592726 w 592726"/>
              <a:gd name="connsiteY76" fmla="*/ 233168 h 469626"/>
              <a:gd name="connsiteX77" fmla="*/ 592726 w 592726"/>
              <a:gd name="connsiteY77" fmla="*/ 236274 h 469626"/>
              <a:gd name="connsiteX78" fmla="*/ 592726 w 592726"/>
              <a:gd name="connsiteY78" fmla="*/ 243767 h 469626"/>
              <a:gd name="connsiteX79" fmla="*/ 591995 w 592726"/>
              <a:gd name="connsiteY79" fmla="*/ 250711 h 469626"/>
              <a:gd name="connsiteX80" fmla="*/ 591082 w 592726"/>
              <a:gd name="connsiteY80" fmla="*/ 257289 h 469626"/>
              <a:gd name="connsiteX81" fmla="*/ 589803 w 592726"/>
              <a:gd name="connsiteY81" fmla="*/ 264050 h 469626"/>
              <a:gd name="connsiteX82" fmla="*/ 588342 w 592726"/>
              <a:gd name="connsiteY82" fmla="*/ 269897 h 469626"/>
              <a:gd name="connsiteX83" fmla="*/ 586333 w 592726"/>
              <a:gd name="connsiteY83" fmla="*/ 275379 h 469626"/>
              <a:gd name="connsiteX84" fmla="*/ 584141 w 592726"/>
              <a:gd name="connsiteY84" fmla="*/ 280679 h 469626"/>
              <a:gd name="connsiteX85" fmla="*/ 582680 w 592726"/>
              <a:gd name="connsiteY85" fmla="*/ 282872 h 469626"/>
              <a:gd name="connsiteX86" fmla="*/ 581401 w 592726"/>
              <a:gd name="connsiteY86" fmla="*/ 285065 h 469626"/>
              <a:gd name="connsiteX87" fmla="*/ 580123 w 592726"/>
              <a:gd name="connsiteY87" fmla="*/ 287257 h 469626"/>
              <a:gd name="connsiteX88" fmla="*/ 578662 w 592726"/>
              <a:gd name="connsiteY88" fmla="*/ 289267 h 469626"/>
              <a:gd name="connsiteX89" fmla="*/ 577017 w 592726"/>
              <a:gd name="connsiteY89" fmla="*/ 291095 h 469626"/>
              <a:gd name="connsiteX90" fmla="*/ 575556 w 592726"/>
              <a:gd name="connsiteY90" fmla="*/ 292556 h 469626"/>
              <a:gd name="connsiteX91" fmla="*/ 573730 w 592726"/>
              <a:gd name="connsiteY91" fmla="*/ 294201 h 469626"/>
              <a:gd name="connsiteX92" fmla="*/ 571903 w 592726"/>
              <a:gd name="connsiteY92" fmla="*/ 295663 h 469626"/>
              <a:gd name="connsiteX93" fmla="*/ 570076 w 592726"/>
              <a:gd name="connsiteY93" fmla="*/ 296942 h 469626"/>
              <a:gd name="connsiteX94" fmla="*/ 568067 w 592726"/>
              <a:gd name="connsiteY94" fmla="*/ 298038 h 469626"/>
              <a:gd name="connsiteX95" fmla="*/ 566058 w 592726"/>
              <a:gd name="connsiteY95" fmla="*/ 299135 h 469626"/>
              <a:gd name="connsiteX96" fmla="*/ 564049 w 592726"/>
              <a:gd name="connsiteY96" fmla="*/ 300049 h 469626"/>
              <a:gd name="connsiteX97" fmla="*/ 561674 w 592726"/>
              <a:gd name="connsiteY97" fmla="*/ 300962 h 469626"/>
              <a:gd name="connsiteX98" fmla="*/ 559300 w 592726"/>
              <a:gd name="connsiteY98" fmla="*/ 301693 h 469626"/>
              <a:gd name="connsiteX99" fmla="*/ 556743 w 592726"/>
              <a:gd name="connsiteY99" fmla="*/ 302059 h 469626"/>
              <a:gd name="connsiteX100" fmla="*/ 554002 w 592726"/>
              <a:gd name="connsiteY100" fmla="*/ 302424 h 469626"/>
              <a:gd name="connsiteX101" fmla="*/ 551080 w 592726"/>
              <a:gd name="connsiteY101" fmla="*/ 302790 h 469626"/>
              <a:gd name="connsiteX102" fmla="*/ 547974 w 592726"/>
              <a:gd name="connsiteY102" fmla="*/ 302973 h 469626"/>
              <a:gd name="connsiteX103" fmla="*/ 545052 w 592726"/>
              <a:gd name="connsiteY103" fmla="*/ 302973 h 469626"/>
              <a:gd name="connsiteX104" fmla="*/ 542130 w 592726"/>
              <a:gd name="connsiteY104" fmla="*/ 302790 h 469626"/>
              <a:gd name="connsiteX105" fmla="*/ 535371 w 592726"/>
              <a:gd name="connsiteY105" fmla="*/ 301693 h 469626"/>
              <a:gd name="connsiteX106" fmla="*/ 530622 w 592726"/>
              <a:gd name="connsiteY106" fmla="*/ 300780 h 469626"/>
              <a:gd name="connsiteX107" fmla="*/ 526238 w 592726"/>
              <a:gd name="connsiteY107" fmla="*/ 299500 h 469626"/>
              <a:gd name="connsiteX108" fmla="*/ 522220 w 592726"/>
              <a:gd name="connsiteY108" fmla="*/ 298038 h 469626"/>
              <a:gd name="connsiteX109" fmla="*/ 518750 w 592726"/>
              <a:gd name="connsiteY109" fmla="*/ 296760 h 469626"/>
              <a:gd name="connsiteX110" fmla="*/ 515644 w 592726"/>
              <a:gd name="connsiteY110" fmla="*/ 295298 h 469626"/>
              <a:gd name="connsiteX111" fmla="*/ 512539 w 592726"/>
              <a:gd name="connsiteY111" fmla="*/ 293653 h 469626"/>
              <a:gd name="connsiteX112" fmla="*/ 507060 w 592726"/>
              <a:gd name="connsiteY112" fmla="*/ 290181 h 469626"/>
              <a:gd name="connsiteX113" fmla="*/ 501762 w 592726"/>
              <a:gd name="connsiteY113" fmla="*/ 286709 h 469626"/>
              <a:gd name="connsiteX114" fmla="*/ 496100 w 592726"/>
              <a:gd name="connsiteY114" fmla="*/ 283054 h 469626"/>
              <a:gd name="connsiteX115" fmla="*/ 492812 w 592726"/>
              <a:gd name="connsiteY115" fmla="*/ 281592 h 469626"/>
              <a:gd name="connsiteX116" fmla="*/ 488976 w 592726"/>
              <a:gd name="connsiteY116" fmla="*/ 280131 h 469626"/>
              <a:gd name="connsiteX117" fmla="*/ 486967 w 592726"/>
              <a:gd name="connsiteY117" fmla="*/ 279400 h 469626"/>
              <a:gd name="connsiteX118" fmla="*/ 484775 w 592726"/>
              <a:gd name="connsiteY118" fmla="*/ 279034 h 469626"/>
              <a:gd name="connsiteX119" fmla="*/ 482400 w 592726"/>
              <a:gd name="connsiteY119" fmla="*/ 278669 h 469626"/>
              <a:gd name="connsiteX120" fmla="*/ 480209 w 592726"/>
              <a:gd name="connsiteY120" fmla="*/ 278486 h 469626"/>
              <a:gd name="connsiteX121" fmla="*/ 479843 w 592726"/>
              <a:gd name="connsiteY121" fmla="*/ 278486 h 469626"/>
              <a:gd name="connsiteX122" fmla="*/ 479295 w 592726"/>
              <a:gd name="connsiteY122" fmla="*/ 278486 h 469626"/>
              <a:gd name="connsiteX123" fmla="*/ 476738 w 592726"/>
              <a:gd name="connsiteY123" fmla="*/ 278669 h 469626"/>
              <a:gd name="connsiteX124" fmla="*/ 473998 w 592726"/>
              <a:gd name="connsiteY124" fmla="*/ 279034 h 469626"/>
              <a:gd name="connsiteX125" fmla="*/ 471623 w 592726"/>
              <a:gd name="connsiteY125" fmla="*/ 279583 h 469626"/>
              <a:gd name="connsiteX126" fmla="*/ 469066 w 592726"/>
              <a:gd name="connsiteY126" fmla="*/ 280496 h 469626"/>
              <a:gd name="connsiteX127" fmla="*/ 467423 w 592726"/>
              <a:gd name="connsiteY127" fmla="*/ 281227 h 469626"/>
              <a:gd name="connsiteX128" fmla="*/ 465961 w 592726"/>
              <a:gd name="connsiteY128" fmla="*/ 281958 h 469626"/>
              <a:gd name="connsiteX129" fmla="*/ 464865 w 592726"/>
              <a:gd name="connsiteY129" fmla="*/ 282872 h 469626"/>
              <a:gd name="connsiteX130" fmla="*/ 463404 w 592726"/>
              <a:gd name="connsiteY130" fmla="*/ 283785 h 469626"/>
              <a:gd name="connsiteX131" fmla="*/ 461760 w 592726"/>
              <a:gd name="connsiteY131" fmla="*/ 285796 h 469626"/>
              <a:gd name="connsiteX132" fmla="*/ 460482 w 592726"/>
              <a:gd name="connsiteY132" fmla="*/ 287440 h 469626"/>
              <a:gd name="connsiteX133" fmla="*/ 458655 w 592726"/>
              <a:gd name="connsiteY133" fmla="*/ 290547 h 469626"/>
              <a:gd name="connsiteX134" fmla="*/ 457559 w 592726"/>
              <a:gd name="connsiteY134" fmla="*/ 293470 h 469626"/>
              <a:gd name="connsiteX135" fmla="*/ 456645 w 592726"/>
              <a:gd name="connsiteY135" fmla="*/ 296029 h 469626"/>
              <a:gd name="connsiteX136" fmla="*/ 455915 w 592726"/>
              <a:gd name="connsiteY136" fmla="*/ 298952 h 469626"/>
              <a:gd name="connsiteX137" fmla="*/ 455184 w 592726"/>
              <a:gd name="connsiteY137" fmla="*/ 303520 h 469626"/>
              <a:gd name="connsiteX138" fmla="*/ 454454 w 592726"/>
              <a:gd name="connsiteY138" fmla="*/ 308272 h 469626"/>
              <a:gd name="connsiteX139" fmla="*/ 453723 w 592726"/>
              <a:gd name="connsiteY139" fmla="*/ 313571 h 469626"/>
              <a:gd name="connsiteX140" fmla="*/ 453541 w 592726"/>
              <a:gd name="connsiteY140" fmla="*/ 319053 h 469626"/>
              <a:gd name="connsiteX141" fmla="*/ 452992 w 592726"/>
              <a:gd name="connsiteY141" fmla="*/ 330931 h 469626"/>
              <a:gd name="connsiteX142" fmla="*/ 452992 w 592726"/>
              <a:gd name="connsiteY142" fmla="*/ 344087 h 469626"/>
              <a:gd name="connsiteX143" fmla="*/ 452992 w 592726"/>
              <a:gd name="connsiteY143" fmla="*/ 358889 h 469626"/>
              <a:gd name="connsiteX144" fmla="*/ 453358 w 592726"/>
              <a:gd name="connsiteY144" fmla="*/ 374056 h 469626"/>
              <a:gd name="connsiteX145" fmla="*/ 454088 w 592726"/>
              <a:gd name="connsiteY145" fmla="*/ 389588 h 469626"/>
              <a:gd name="connsiteX146" fmla="*/ 454819 w 592726"/>
              <a:gd name="connsiteY146" fmla="*/ 405121 h 469626"/>
              <a:gd name="connsiteX147" fmla="*/ 455549 w 592726"/>
              <a:gd name="connsiteY147" fmla="*/ 420653 h 469626"/>
              <a:gd name="connsiteX148" fmla="*/ 456645 w 592726"/>
              <a:gd name="connsiteY148" fmla="*/ 435637 h 469626"/>
              <a:gd name="connsiteX149" fmla="*/ 457741 w 592726"/>
              <a:gd name="connsiteY149" fmla="*/ 450074 h 469626"/>
              <a:gd name="connsiteX150" fmla="*/ 459020 w 592726"/>
              <a:gd name="connsiteY150" fmla="*/ 463047 h 469626"/>
              <a:gd name="connsiteX151" fmla="*/ 442216 w 592726"/>
              <a:gd name="connsiteY151" fmla="*/ 464327 h 469626"/>
              <a:gd name="connsiteX152" fmla="*/ 421758 w 592726"/>
              <a:gd name="connsiteY152" fmla="*/ 465789 h 469626"/>
              <a:gd name="connsiteX153" fmla="*/ 402944 w 592726"/>
              <a:gd name="connsiteY153" fmla="*/ 466885 h 469626"/>
              <a:gd name="connsiteX154" fmla="*/ 383582 w 592726"/>
              <a:gd name="connsiteY154" fmla="*/ 467799 h 469626"/>
              <a:gd name="connsiteX155" fmla="*/ 364220 w 592726"/>
              <a:gd name="connsiteY155" fmla="*/ 468529 h 469626"/>
              <a:gd name="connsiteX156" fmla="*/ 345772 w 592726"/>
              <a:gd name="connsiteY156" fmla="*/ 468712 h 469626"/>
              <a:gd name="connsiteX157" fmla="*/ 337187 w 592726"/>
              <a:gd name="connsiteY157" fmla="*/ 468712 h 469626"/>
              <a:gd name="connsiteX158" fmla="*/ 323670 w 592726"/>
              <a:gd name="connsiteY158" fmla="*/ 467982 h 469626"/>
              <a:gd name="connsiteX159" fmla="*/ 317825 w 592726"/>
              <a:gd name="connsiteY159" fmla="*/ 467799 h 469626"/>
              <a:gd name="connsiteX160" fmla="*/ 312711 w 592726"/>
              <a:gd name="connsiteY160" fmla="*/ 467433 h 469626"/>
              <a:gd name="connsiteX161" fmla="*/ 309606 w 592726"/>
              <a:gd name="connsiteY161" fmla="*/ 466885 h 469626"/>
              <a:gd name="connsiteX162" fmla="*/ 313259 w 592726"/>
              <a:gd name="connsiteY162" fmla="*/ 461951 h 469626"/>
              <a:gd name="connsiteX163" fmla="*/ 317278 w 592726"/>
              <a:gd name="connsiteY163" fmla="*/ 455007 h 469626"/>
              <a:gd name="connsiteX164" fmla="*/ 319104 w 592726"/>
              <a:gd name="connsiteY164" fmla="*/ 451901 h 469626"/>
              <a:gd name="connsiteX165" fmla="*/ 321113 w 592726"/>
              <a:gd name="connsiteY165" fmla="*/ 448429 h 469626"/>
              <a:gd name="connsiteX166" fmla="*/ 322940 w 592726"/>
              <a:gd name="connsiteY166" fmla="*/ 444774 h 469626"/>
              <a:gd name="connsiteX167" fmla="*/ 324401 w 592726"/>
              <a:gd name="connsiteY167" fmla="*/ 440571 h 469626"/>
              <a:gd name="connsiteX168" fmla="*/ 326228 w 592726"/>
              <a:gd name="connsiteY168" fmla="*/ 436186 h 469626"/>
              <a:gd name="connsiteX169" fmla="*/ 327506 w 592726"/>
              <a:gd name="connsiteY169" fmla="*/ 431435 h 469626"/>
              <a:gd name="connsiteX170" fmla="*/ 328785 w 592726"/>
              <a:gd name="connsiteY170" fmla="*/ 426501 h 469626"/>
              <a:gd name="connsiteX171" fmla="*/ 329881 w 592726"/>
              <a:gd name="connsiteY171" fmla="*/ 421019 h 469626"/>
              <a:gd name="connsiteX172" fmla="*/ 330794 w 592726"/>
              <a:gd name="connsiteY172" fmla="*/ 416268 h 469626"/>
              <a:gd name="connsiteX173" fmla="*/ 331160 w 592726"/>
              <a:gd name="connsiteY173" fmla="*/ 411700 h 469626"/>
              <a:gd name="connsiteX174" fmla="*/ 331707 w 592726"/>
              <a:gd name="connsiteY174" fmla="*/ 407314 h 469626"/>
              <a:gd name="connsiteX175" fmla="*/ 331707 w 592726"/>
              <a:gd name="connsiteY175" fmla="*/ 402928 h 469626"/>
              <a:gd name="connsiteX176" fmla="*/ 331525 w 592726"/>
              <a:gd name="connsiteY176" fmla="*/ 397994 h 469626"/>
              <a:gd name="connsiteX177" fmla="*/ 331160 w 592726"/>
              <a:gd name="connsiteY177" fmla="*/ 393426 h 469626"/>
              <a:gd name="connsiteX178" fmla="*/ 330246 w 592726"/>
              <a:gd name="connsiteY178" fmla="*/ 388857 h 469626"/>
              <a:gd name="connsiteX179" fmla="*/ 329515 w 592726"/>
              <a:gd name="connsiteY179" fmla="*/ 384472 h 469626"/>
              <a:gd name="connsiteX180" fmla="*/ 328419 w 592726"/>
              <a:gd name="connsiteY180" fmla="*/ 379904 h 469626"/>
              <a:gd name="connsiteX181" fmla="*/ 326776 w 592726"/>
              <a:gd name="connsiteY181" fmla="*/ 375884 h 469626"/>
              <a:gd name="connsiteX182" fmla="*/ 325315 w 592726"/>
              <a:gd name="connsiteY182" fmla="*/ 371864 h 469626"/>
              <a:gd name="connsiteX183" fmla="*/ 323305 w 592726"/>
              <a:gd name="connsiteY183" fmla="*/ 368026 h 469626"/>
              <a:gd name="connsiteX184" fmla="*/ 321478 w 592726"/>
              <a:gd name="connsiteY184" fmla="*/ 365468 h 469626"/>
              <a:gd name="connsiteX185" fmla="*/ 319835 w 592726"/>
              <a:gd name="connsiteY185" fmla="*/ 362909 h 469626"/>
              <a:gd name="connsiteX186" fmla="*/ 318008 w 592726"/>
              <a:gd name="connsiteY186" fmla="*/ 360169 h 469626"/>
              <a:gd name="connsiteX187" fmla="*/ 315999 w 592726"/>
              <a:gd name="connsiteY187" fmla="*/ 357793 h 469626"/>
              <a:gd name="connsiteX188" fmla="*/ 313990 w 592726"/>
              <a:gd name="connsiteY188" fmla="*/ 355600 h 469626"/>
              <a:gd name="connsiteX189" fmla="*/ 311798 w 592726"/>
              <a:gd name="connsiteY189" fmla="*/ 353407 h 469626"/>
              <a:gd name="connsiteX190" fmla="*/ 309423 w 592726"/>
              <a:gd name="connsiteY190" fmla="*/ 351214 h 469626"/>
              <a:gd name="connsiteX191" fmla="*/ 307231 w 592726"/>
              <a:gd name="connsiteY191" fmla="*/ 349204 h 469626"/>
              <a:gd name="connsiteX192" fmla="*/ 302117 w 592726"/>
              <a:gd name="connsiteY192" fmla="*/ 345732 h 469626"/>
              <a:gd name="connsiteX193" fmla="*/ 297185 w 592726"/>
              <a:gd name="connsiteY193" fmla="*/ 342260 h 469626"/>
              <a:gd name="connsiteX194" fmla="*/ 291523 w 592726"/>
              <a:gd name="connsiteY194" fmla="*/ 339519 h 469626"/>
              <a:gd name="connsiteX195" fmla="*/ 285860 w 592726"/>
              <a:gd name="connsiteY195" fmla="*/ 337144 h 469626"/>
              <a:gd name="connsiteX196" fmla="*/ 280198 w 592726"/>
              <a:gd name="connsiteY196" fmla="*/ 334951 h 469626"/>
              <a:gd name="connsiteX197" fmla="*/ 274170 w 592726"/>
              <a:gd name="connsiteY197" fmla="*/ 333123 h 469626"/>
              <a:gd name="connsiteX198" fmla="*/ 268142 w 592726"/>
              <a:gd name="connsiteY198" fmla="*/ 331845 h 469626"/>
              <a:gd name="connsiteX199" fmla="*/ 261932 w 592726"/>
              <a:gd name="connsiteY199" fmla="*/ 330748 h 469626"/>
              <a:gd name="connsiteX200" fmla="*/ 255539 w 592726"/>
              <a:gd name="connsiteY200" fmla="*/ 329834 h 469626"/>
              <a:gd name="connsiteX201" fmla="*/ 249146 w 592726"/>
              <a:gd name="connsiteY201" fmla="*/ 329103 h 469626"/>
              <a:gd name="connsiteX202" fmla="*/ 242753 w 592726"/>
              <a:gd name="connsiteY202" fmla="*/ 328738 h 469626"/>
              <a:gd name="connsiteX203" fmla="*/ 236177 w 592726"/>
              <a:gd name="connsiteY203" fmla="*/ 328738 h 469626"/>
              <a:gd name="connsiteX204" fmla="*/ 231794 w 592726"/>
              <a:gd name="connsiteY204" fmla="*/ 328738 h 469626"/>
              <a:gd name="connsiteX205" fmla="*/ 227410 w 592726"/>
              <a:gd name="connsiteY205" fmla="*/ 328921 h 469626"/>
              <a:gd name="connsiteX206" fmla="*/ 222661 w 592726"/>
              <a:gd name="connsiteY206" fmla="*/ 329652 h 469626"/>
              <a:gd name="connsiteX207" fmla="*/ 218459 w 592726"/>
              <a:gd name="connsiteY207" fmla="*/ 330200 h 469626"/>
              <a:gd name="connsiteX208" fmla="*/ 214076 w 592726"/>
              <a:gd name="connsiteY208" fmla="*/ 330931 h 469626"/>
              <a:gd name="connsiteX209" fmla="*/ 209875 w 592726"/>
              <a:gd name="connsiteY209" fmla="*/ 332027 h 469626"/>
              <a:gd name="connsiteX210" fmla="*/ 206039 w 592726"/>
              <a:gd name="connsiteY210" fmla="*/ 333306 h 469626"/>
              <a:gd name="connsiteX211" fmla="*/ 202020 w 592726"/>
              <a:gd name="connsiteY211" fmla="*/ 334585 h 469626"/>
              <a:gd name="connsiteX212" fmla="*/ 198002 w 592726"/>
              <a:gd name="connsiteY212" fmla="*/ 336230 h 469626"/>
              <a:gd name="connsiteX213" fmla="*/ 194348 w 592726"/>
              <a:gd name="connsiteY213" fmla="*/ 337874 h 469626"/>
              <a:gd name="connsiteX214" fmla="*/ 190513 w 592726"/>
              <a:gd name="connsiteY214" fmla="*/ 339702 h 469626"/>
              <a:gd name="connsiteX215" fmla="*/ 186860 w 592726"/>
              <a:gd name="connsiteY215" fmla="*/ 341895 h 469626"/>
              <a:gd name="connsiteX216" fmla="*/ 183572 w 592726"/>
              <a:gd name="connsiteY216" fmla="*/ 344087 h 469626"/>
              <a:gd name="connsiteX217" fmla="*/ 180284 w 592726"/>
              <a:gd name="connsiteY217" fmla="*/ 346280 h 469626"/>
              <a:gd name="connsiteX218" fmla="*/ 176996 w 592726"/>
              <a:gd name="connsiteY218" fmla="*/ 349022 h 469626"/>
              <a:gd name="connsiteX219" fmla="*/ 173891 w 592726"/>
              <a:gd name="connsiteY219" fmla="*/ 351580 h 469626"/>
              <a:gd name="connsiteX220" fmla="*/ 170968 w 592726"/>
              <a:gd name="connsiteY220" fmla="*/ 354321 h 469626"/>
              <a:gd name="connsiteX221" fmla="*/ 168229 w 592726"/>
              <a:gd name="connsiteY221" fmla="*/ 357244 h 469626"/>
              <a:gd name="connsiteX222" fmla="*/ 165488 w 592726"/>
              <a:gd name="connsiteY222" fmla="*/ 360351 h 469626"/>
              <a:gd name="connsiteX223" fmla="*/ 163114 w 592726"/>
              <a:gd name="connsiteY223" fmla="*/ 363458 h 469626"/>
              <a:gd name="connsiteX224" fmla="*/ 160739 w 592726"/>
              <a:gd name="connsiteY224" fmla="*/ 366747 h 469626"/>
              <a:gd name="connsiteX225" fmla="*/ 158730 w 592726"/>
              <a:gd name="connsiteY225" fmla="*/ 370219 h 469626"/>
              <a:gd name="connsiteX226" fmla="*/ 156721 w 592726"/>
              <a:gd name="connsiteY226" fmla="*/ 373873 h 469626"/>
              <a:gd name="connsiteX227" fmla="*/ 154894 w 592726"/>
              <a:gd name="connsiteY227" fmla="*/ 377346 h 469626"/>
              <a:gd name="connsiteX228" fmla="*/ 153251 w 592726"/>
              <a:gd name="connsiteY228" fmla="*/ 381183 h 469626"/>
              <a:gd name="connsiteX229" fmla="*/ 151789 w 592726"/>
              <a:gd name="connsiteY229" fmla="*/ 384837 h 469626"/>
              <a:gd name="connsiteX230" fmla="*/ 150693 w 592726"/>
              <a:gd name="connsiteY230" fmla="*/ 388857 h 469626"/>
              <a:gd name="connsiteX231" fmla="*/ 149597 w 592726"/>
              <a:gd name="connsiteY231" fmla="*/ 392695 h 469626"/>
              <a:gd name="connsiteX232" fmla="*/ 149049 w 592726"/>
              <a:gd name="connsiteY232" fmla="*/ 396898 h 469626"/>
              <a:gd name="connsiteX233" fmla="*/ 148319 w 592726"/>
              <a:gd name="connsiteY233" fmla="*/ 400918 h 469626"/>
              <a:gd name="connsiteX234" fmla="*/ 148136 w 592726"/>
              <a:gd name="connsiteY234" fmla="*/ 405121 h 469626"/>
              <a:gd name="connsiteX235" fmla="*/ 147953 w 592726"/>
              <a:gd name="connsiteY235" fmla="*/ 409507 h 469626"/>
              <a:gd name="connsiteX236" fmla="*/ 148136 w 592726"/>
              <a:gd name="connsiteY236" fmla="*/ 414075 h 469626"/>
              <a:gd name="connsiteX237" fmla="*/ 148502 w 592726"/>
              <a:gd name="connsiteY237" fmla="*/ 419009 h 469626"/>
              <a:gd name="connsiteX238" fmla="*/ 149232 w 592726"/>
              <a:gd name="connsiteY238" fmla="*/ 423577 h 469626"/>
              <a:gd name="connsiteX239" fmla="*/ 150145 w 592726"/>
              <a:gd name="connsiteY239" fmla="*/ 428511 h 469626"/>
              <a:gd name="connsiteX240" fmla="*/ 151424 w 592726"/>
              <a:gd name="connsiteY240" fmla="*/ 433628 h 469626"/>
              <a:gd name="connsiteX241" fmla="*/ 152885 w 592726"/>
              <a:gd name="connsiteY241" fmla="*/ 438561 h 469626"/>
              <a:gd name="connsiteX242" fmla="*/ 154712 w 592726"/>
              <a:gd name="connsiteY242" fmla="*/ 442947 h 469626"/>
              <a:gd name="connsiteX243" fmla="*/ 156538 w 592726"/>
              <a:gd name="connsiteY243" fmla="*/ 446967 h 469626"/>
              <a:gd name="connsiteX244" fmla="*/ 158182 w 592726"/>
              <a:gd name="connsiteY244" fmla="*/ 450622 h 469626"/>
              <a:gd name="connsiteX245" fmla="*/ 160192 w 592726"/>
              <a:gd name="connsiteY245" fmla="*/ 453911 h 469626"/>
              <a:gd name="connsiteX246" fmla="*/ 163480 w 592726"/>
              <a:gd name="connsiteY246" fmla="*/ 459393 h 469626"/>
              <a:gd name="connsiteX247" fmla="*/ 166402 w 592726"/>
              <a:gd name="connsiteY247" fmla="*/ 463413 h 469626"/>
              <a:gd name="connsiteX248" fmla="*/ 167863 w 592726"/>
              <a:gd name="connsiteY248" fmla="*/ 466154 h 469626"/>
              <a:gd name="connsiteX249" fmla="*/ 168229 w 592726"/>
              <a:gd name="connsiteY249" fmla="*/ 466885 h 469626"/>
              <a:gd name="connsiteX250" fmla="*/ 165488 w 592726"/>
              <a:gd name="connsiteY250" fmla="*/ 467799 h 469626"/>
              <a:gd name="connsiteX251" fmla="*/ 161470 w 592726"/>
              <a:gd name="connsiteY251" fmla="*/ 468529 h 469626"/>
              <a:gd name="connsiteX252" fmla="*/ 157634 w 592726"/>
              <a:gd name="connsiteY252" fmla="*/ 468895 h 469626"/>
              <a:gd name="connsiteX253" fmla="*/ 152885 w 592726"/>
              <a:gd name="connsiteY253" fmla="*/ 469443 h 469626"/>
              <a:gd name="connsiteX254" fmla="*/ 148136 w 592726"/>
              <a:gd name="connsiteY254" fmla="*/ 469626 h 469626"/>
              <a:gd name="connsiteX255" fmla="*/ 142656 w 592726"/>
              <a:gd name="connsiteY255" fmla="*/ 469626 h 469626"/>
              <a:gd name="connsiteX256" fmla="*/ 132062 w 592726"/>
              <a:gd name="connsiteY256" fmla="*/ 469443 h 469626"/>
              <a:gd name="connsiteX257" fmla="*/ 120372 w 592726"/>
              <a:gd name="connsiteY257" fmla="*/ 468712 h 469626"/>
              <a:gd name="connsiteX258" fmla="*/ 108134 w 592726"/>
              <a:gd name="connsiteY258" fmla="*/ 467799 h 469626"/>
              <a:gd name="connsiteX259" fmla="*/ 95531 w 592726"/>
              <a:gd name="connsiteY259" fmla="*/ 466520 h 469626"/>
              <a:gd name="connsiteX260" fmla="*/ 82562 w 592726"/>
              <a:gd name="connsiteY260" fmla="*/ 465240 h 469626"/>
              <a:gd name="connsiteX261" fmla="*/ 69593 w 592726"/>
              <a:gd name="connsiteY261" fmla="*/ 463413 h 469626"/>
              <a:gd name="connsiteX262" fmla="*/ 56990 w 592726"/>
              <a:gd name="connsiteY262" fmla="*/ 461586 h 469626"/>
              <a:gd name="connsiteX263" fmla="*/ 44752 w 592726"/>
              <a:gd name="connsiteY263" fmla="*/ 459941 h 469626"/>
              <a:gd name="connsiteX264" fmla="*/ 22467 w 592726"/>
              <a:gd name="connsiteY264" fmla="*/ 456104 h 469626"/>
              <a:gd name="connsiteX265" fmla="*/ 4567 w 592726"/>
              <a:gd name="connsiteY265" fmla="*/ 452997 h 469626"/>
              <a:gd name="connsiteX266" fmla="*/ 0 w 592726"/>
              <a:gd name="connsiteY266" fmla="*/ 452266 h 469626"/>
              <a:gd name="connsiteX267" fmla="*/ 0 w 592726"/>
              <a:gd name="connsiteY267" fmla="*/ 40932 h 469626"/>
              <a:gd name="connsiteX268" fmla="*/ 183 w 592726"/>
              <a:gd name="connsiteY268" fmla="*/ 36729 h 469626"/>
              <a:gd name="connsiteX269" fmla="*/ 914 w 592726"/>
              <a:gd name="connsiteY269" fmla="*/ 32892 h 469626"/>
              <a:gd name="connsiteX270" fmla="*/ 1827 w 592726"/>
              <a:gd name="connsiteY270" fmla="*/ 28872 h 469626"/>
              <a:gd name="connsiteX271" fmla="*/ 3106 w 592726"/>
              <a:gd name="connsiteY271" fmla="*/ 25034 h 469626"/>
              <a:gd name="connsiteX272" fmla="*/ 4932 w 592726"/>
              <a:gd name="connsiteY272" fmla="*/ 21562 h 469626"/>
              <a:gd name="connsiteX273" fmla="*/ 7124 w 592726"/>
              <a:gd name="connsiteY273" fmla="*/ 18090 h 469626"/>
              <a:gd name="connsiteX274" fmla="*/ 9316 w 592726"/>
              <a:gd name="connsiteY274" fmla="*/ 14984 h 469626"/>
              <a:gd name="connsiteX275" fmla="*/ 11873 w 592726"/>
              <a:gd name="connsiteY275" fmla="*/ 12060 h 469626"/>
              <a:gd name="connsiteX276" fmla="*/ 14978 w 592726"/>
              <a:gd name="connsiteY276" fmla="*/ 9502 h 469626"/>
              <a:gd name="connsiteX277" fmla="*/ 18084 w 592726"/>
              <a:gd name="connsiteY277" fmla="*/ 7126 h 469626"/>
              <a:gd name="connsiteX278" fmla="*/ 21371 w 592726"/>
              <a:gd name="connsiteY278" fmla="*/ 5116 h 469626"/>
              <a:gd name="connsiteX279" fmla="*/ 25025 w 592726"/>
              <a:gd name="connsiteY279" fmla="*/ 3289 h 469626"/>
              <a:gd name="connsiteX280" fmla="*/ 28860 w 592726"/>
              <a:gd name="connsiteY280" fmla="*/ 1827 h 469626"/>
              <a:gd name="connsiteX281" fmla="*/ 32513 w 592726"/>
              <a:gd name="connsiteY281" fmla="*/ 913 h 469626"/>
              <a:gd name="connsiteX282" fmla="*/ 36715 w 592726"/>
              <a:gd name="connsiteY282" fmla="*/ 182 h 469626"/>
              <a:gd name="connsiteX283" fmla="*/ 40916 w 592726"/>
              <a:gd name="connsiteY283" fmla="*/ 0 h 46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592726" h="469626">
                <a:moveTo>
                  <a:pt x="40916" y="0"/>
                </a:moveTo>
                <a:lnTo>
                  <a:pt x="468701" y="0"/>
                </a:lnTo>
                <a:lnTo>
                  <a:pt x="465413" y="18090"/>
                </a:lnTo>
                <a:lnTo>
                  <a:pt x="461943" y="40567"/>
                </a:lnTo>
                <a:lnTo>
                  <a:pt x="458290" y="65784"/>
                </a:lnTo>
                <a:lnTo>
                  <a:pt x="456463" y="79306"/>
                </a:lnTo>
                <a:lnTo>
                  <a:pt x="454819" y="92463"/>
                </a:lnTo>
                <a:lnTo>
                  <a:pt x="453541" y="105620"/>
                </a:lnTo>
                <a:lnTo>
                  <a:pt x="452627" y="118594"/>
                </a:lnTo>
                <a:lnTo>
                  <a:pt x="452079" y="131020"/>
                </a:lnTo>
                <a:lnTo>
                  <a:pt x="451896" y="142715"/>
                </a:lnTo>
                <a:lnTo>
                  <a:pt x="451896" y="150755"/>
                </a:lnTo>
                <a:lnTo>
                  <a:pt x="452262" y="158247"/>
                </a:lnTo>
                <a:lnTo>
                  <a:pt x="453175" y="165374"/>
                </a:lnTo>
                <a:lnTo>
                  <a:pt x="453541" y="168663"/>
                </a:lnTo>
                <a:lnTo>
                  <a:pt x="454271" y="171952"/>
                </a:lnTo>
                <a:lnTo>
                  <a:pt x="455184" y="175241"/>
                </a:lnTo>
                <a:lnTo>
                  <a:pt x="456280" y="178348"/>
                </a:lnTo>
                <a:lnTo>
                  <a:pt x="457376" y="181272"/>
                </a:lnTo>
                <a:lnTo>
                  <a:pt x="458837" y="184196"/>
                </a:lnTo>
                <a:lnTo>
                  <a:pt x="460847" y="187302"/>
                </a:lnTo>
                <a:lnTo>
                  <a:pt x="461943" y="188764"/>
                </a:lnTo>
                <a:lnTo>
                  <a:pt x="463404" y="190226"/>
                </a:lnTo>
                <a:lnTo>
                  <a:pt x="464865" y="191505"/>
                </a:lnTo>
                <a:lnTo>
                  <a:pt x="466509" y="192784"/>
                </a:lnTo>
                <a:lnTo>
                  <a:pt x="468518" y="193880"/>
                </a:lnTo>
                <a:lnTo>
                  <a:pt x="470527" y="194794"/>
                </a:lnTo>
                <a:lnTo>
                  <a:pt x="473633" y="195891"/>
                </a:lnTo>
                <a:lnTo>
                  <a:pt x="476738" y="196804"/>
                </a:lnTo>
                <a:lnTo>
                  <a:pt x="480026" y="197352"/>
                </a:lnTo>
                <a:lnTo>
                  <a:pt x="483314" y="197535"/>
                </a:lnTo>
                <a:lnTo>
                  <a:pt x="483496" y="197352"/>
                </a:lnTo>
                <a:lnTo>
                  <a:pt x="484227" y="197535"/>
                </a:lnTo>
                <a:lnTo>
                  <a:pt x="486236" y="197352"/>
                </a:lnTo>
                <a:lnTo>
                  <a:pt x="488063" y="196987"/>
                </a:lnTo>
                <a:lnTo>
                  <a:pt x="490072" y="196804"/>
                </a:lnTo>
                <a:lnTo>
                  <a:pt x="492082" y="196438"/>
                </a:lnTo>
                <a:lnTo>
                  <a:pt x="495370" y="194977"/>
                </a:lnTo>
                <a:lnTo>
                  <a:pt x="498474" y="193698"/>
                </a:lnTo>
                <a:lnTo>
                  <a:pt x="502128" y="191505"/>
                </a:lnTo>
                <a:lnTo>
                  <a:pt x="505781" y="189312"/>
                </a:lnTo>
                <a:lnTo>
                  <a:pt x="508886" y="187119"/>
                </a:lnTo>
                <a:lnTo>
                  <a:pt x="511808" y="185109"/>
                </a:lnTo>
                <a:lnTo>
                  <a:pt x="515462" y="183465"/>
                </a:lnTo>
                <a:lnTo>
                  <a:pt x="519297" y="181637"/>
                </a:lnTo>
                <a:lnTo>
                  <a:pt x="524047" y="179810"/>
                </a:lnTo>
                <a:lnTo>
                  <a:pt x="529526" y="178348"/>
                </a:lnTo>
                <a:lnTo>
                  <a:pt x="531353" y="178165"/>
                </a:lnTo>
                <a:lnTo>
                  <a:pt x="535737" y="177434"/>
                </a:lnTo>
                <a:lnTo>
                  <a:pt x="537929" y="177069"/>
                </a:lnTo>
                <a:lnTo>
                  <a:pt x="540120" y="177069"/>
                </a:lnTo>
                <a:lnTo>
                  <a:pt x="541216" y="177069"/>
                </a:lnTo>
                <a:lnTo>
                  <a:pt x="543774" y="177069"/>
                </a:lnTo>
                <a:lnTo>
                  <a:pt x="546514" y="177252"/>
                </a:lnTo>
                <a:lnTo>
                  <a:pt x="548888" y="177617"/>
                </a:lnTo>
                <a:lnTo>
                  <a:pt x="551445" y="178165"/>
                </a:lnTo>
                <a:lnTo>
                  <a:pt x="554002" y="178714"/>
                </a:lnTo>
                <a:lnTo>
                  <a:pt x="556377" y="179445"/>
                </a:lnTo>
                <a:lnTo>
                  <a:pt x="558752" y="180358"/>
                </a:lnTo>
                <a:lnTo>
                  <a:pt x="560943" y="181454"/>
                </a:lnTo>
                <a:lnTo>
                  <a:pt x="563135" y="182551"/>
                </a:lnTo>
                <a:lnTo>
                  <a:pt x="565327" y="183647"/>
                </a:lnTo>
                <a:lnTo>
                  <a:pt x="569529" y="186571"/>
                </a:lnTo>
                <a:lnTo>
                  <a:pt x="573547" y="189860"/>
                </a:lnTo>
                <a:lnTo>
                  <a:pt x="577200" y="193515"/>
                </a:lnTo>
                <a:lnTo>
                  <a:pt x="580488" y="197535"/>
                </a:lnTo>
                <a:lnTo>
                  <a:pt x="583593" y="202104"/>
                </a:lnTo>
                <a:lnTo>
                  <a:pt x="586333" y="207037"/>
                </a:lnTo>
                <a:lnTo>
                  <a:pt x="587429" y="209595"/>
                </a:lnTo>
                <a:lnTo>
                  <a:pt x="588525" y="212154"/>
                </a:lnTo>
                <a:lnTo>
                  <a:pt x="589621" y="214895"/>
                </a:lnTo>
                <a:lnTo>
                  <a:pt x="590169" y="217819"/>
                </a:lnTo>
                <a:lnTo>
                  <a:pt x="591082" y="220559"/>
                </a:lnTo>
                <a:lnTo>
                  <a:pt x="591630" y="223666"/>
                </a:lnTo>
                <a:lnTo>
                  <a:pt x="592178" y="226772"/>
                </a:lnTo>
                <a:lnTo>
                  <a:pt x="592361" y="229879"/>
                </a:lnTo>
                <a:lnTo>
                  <a:pt x="592726" y="233168"/>
                </a:lnTo>
                <a:lnTo>
                  <a:pt x="592726" y="236274"/>
                </a:lnTo>
                <a:lnTo>
                  <a:pt x="592726" y="243767"/>
                </a:lnTo>
                <a:lnTo>
                  <a:pt x="591995" y="250711"/>
                </a:lnTo>
                <a:lnTo>
                  <a:pt x="591082" y="257289"/>
                </a:lnTo>
                <a:lnTo>
                  <a:pt x="589803" y="264050"/>
                </a:lnTo>
                <a:lnTo>
                  <a:pt x="588342" y="269897"/>
                </a:lnTo>
                <a:lnTo>
                  <a:pt x="586333" y="275379"/>
                </a:lnTo>
                <a:lnTo>
                  <a:pt x="584141" y="280679"/>
                </a:lnTo>
                <a:lnTo>
                  <a:pt x="582680" y="282872"/>
                </a:lnTo>
                <a:lnTo>
                  <a:pt x="581401" y="285065"/>
                </a:lnTo>
                <a:lnTo>
                  <a:pt x="580123" y="287257"/>
                </a:lnTo>
                <a:lnTo>
                  <a:pt x="578662" y="289267"/>
                </a:lnTo>
                <a:lnTo>
                  <a:pt x="577017" y="291095"/>
                </a:lnTo>
                <a:lnTo>
                  <a:pt x="575556" y="292556"/>
                </a:lnTo>
                <a:lnTo>
                  <a:pt x="573730" y="294201"/>
                </a:lnTo>
                <a:lnTo>
                  <a:pt x="571903" y="295663"/>
                </a:lnTo>
                <a:lnTo>
                  <a:pt x="570076" y="296942"/>
                </a:lnTo>
                <a:lnTo>
                  <a:pt x="568067" y="298038"/>
                </a:lnTo>
                <a:lnTo>
                  <a:pt x="566058" y="299135"/>
                </a:lnTo>
                <a:lnTo>
                  <a:pt x="564049" y="300049"/>
                </a:lnTo>
                <a:lnTo>
                  <a:pt x="561674" y="300962"/>
                </a:lnTo>
                <a:lnTo>
                  <a:pt x="559300" y="301693"/>
                </a:lnTo>
                <a:lnTo>
                  <a:pt x="556743" y="302059"/>
                </a:lnTo>
                <a:lnTo>
                  <a:pt x="554002" y="302424"/>
                </a:lnTo>
                <a:lnTo>
                  <a:pt x="551080" y="302790"/>
                </a:lnTo>
                <a:lnTo>
                  <a:pt x="547974" y="302973"/>
                </a:lnTo>
                <a:lnTo>
                  <a:pt x="545052" y="302973"/>
                </a:lnTo>
                <a:lnTo>
                  <a:pt x="542130" y="302790"/>
                </a:lnTo>
                <a:lnTo>
                  <a:pt x="535371" y="301693"/>
                </a:lnTo>
                <a:lnTo>
                  <a:pt x="530622" y="300780"/>
                </a:lnTo>
                <a:lnTo>
                  <a:pt x="526238" y="299500"/>
                </a:lnTo>
                <a:lnTo>
                  <a:pt x="522220" y="298038"/>
                </a:lnTo>
                <a:lnTo>
                  <a:pt x="518750" y="296760"/>
                </a:lnTo>
                <a:lnTo>
                  <a:pt x="515644" y="295298"/>
                </a:lnTo>
                <a:lnTo>
                  <a:pt x="512539" y="293653"/>
                </a:lnTo>
                <a:lnTo>
                  <a:pt x="507060" y="290181"/>
                </a:lnTo>
                <a:lnTo>
                  <a:pt x="501762" y="286709"/>
                </a:lnTo>
                <a:lnTo>
                  <a:pt x="496100" y="283054"/>
                </a:lnTo>
                <a:lnTo>
                  <a:pt x="492812" y="281592"/>
                </a:lnTo>
                <a:lnTo>
                  <a:pt x="488976" y="280131"/>
                </a:lnTo>
                <a:lnTo>
                  <a:pt x="486967" y="279400"/>
                </a:lnTo>
                <a:lnTo>
                  <a:pt x="484775" y="279034"/>
                </a:lnTo>
                <a:lnTo>
                  <a:pt x="482400" y="278669"/>
                </a:lnTo>
                <a:lnTo>
                  <a:pt x="480209" y="278486"/>
                </a:lnTo>
                <a:lnTo>
                  <a:pt x="479843" y="278486"/>
                </a:lnTo>
                <a:lnTo>
                  <a:pt x="479295" y="278486"/>
                </a:lnTo>
                <a:lnTo>
                  <a:pt x="476738" y="278669"/>
                </a:lnTo>
                <a:lnTo>
                  <a:pt x="473998" y="279034"/>
                </a:lnTo>
                <a:lnTo>
                  <a:pt x="471623" y="279583"/>
                </a:lnTo>
                <a:lnTo>
                  <a:pt x="469066" y="280496"/>
                </a:lnTo>
                <a:lnTo>
                  <a:pt x="467423" y="281227"/>
                </a:lnTo>
                <a:lnTo>
                  <a:pt x="465961" y="281958"/>
                </a:lnTo>
                <a:lnTo>
                  <a:pt x="464865" y="282872"/>
                </a:lnTo>
                <a:lnTo>
                  <a:pt x="463404" y="283785"/>
                </a:lnTo>
                <a:lnTo>
                  <a:pt x="461760" y="285796"/>
                </a:lnTo>
                <a:lnTo>
                  <a:pt x="460482" y="287440"/>
                </a:lnTo>
                <a:lnTo>
                  <a:pt x="458655" y="290547"/>
                </a:lnTo>
                <a:lnTo>
                  <a:pt x="457559" y="293470"/>
                </a:lnTo>
                <a:lnTo>
                  <a:pt x="456645" y="296029"/>
                </a:lnTo>
                <a:lnTo>
                  <a:pt x="455915" y="298952"/>
                </a:lnTo>
                <a:lnTo>
                  <a:pt x="455184" y="303520"/>
                </a:lnTo>
                <a:lnTo>
                  <a:pt x="454454" y="308272"/>
                </a:lnTo>
                <a:lnTo>
                  <a:pt x="453723" y="313571"/>
                </a:lnTo>
                <a:lnTo>
                  <a:pt x="453541" y="319053"/>
                </a:lnTo>
                <a:lnTo>
                  <a:pt x="452992" y="330931"/>
                </a:lnTo>
                <a:lnTo>
                  <a:pt x="452992" y="344087"/>
                </a:lnTo>
                <a:lnTo>
                  <a:pt x="452992" y="358889"/>
                </a:lnTo>
                <a:lnTo>
                  <a:pt x="453358" y="374056"/>
                </a:lnTo>
                <a:lnTo>
                  <a:pt x="454088" y="389588"/>
                </a:lnTo>
                <a:lnTo>
                  <a:pt x="454819" y="405121"/>
                </a:lnTo>
                <a:lnTo>
                  <a:pt x="455549" y="420653"/>
                </a:lnTo>
                <a:lnTo>
                  <a:pt x="456645" y="435637"/>
                </a:lnTo>
                <a:lnTo>
                  <a:pt x="457741" y="450074"/>
                </a:lnTo>
                <a:lnTo>
                  <a:pt x="459020" y="463047"/>
                </a:lnTo>
                <a:lnTo>
                  <a:pt x="442216" y="464327"/>
                </a:lnTo>
                <a:lnTo>
                  <a:pt x="421758" y="465789"/>
                </a:lnTo>
                <a:lnTo>
                  <a:pt x="402944" y="466885"/>
                </a:lnTo>
                <a:lnTo>
                  <a:pt x="383582" y="467799"/>
                </a:lnTo>
                <a:lnTo>
                  <a:pt x="364220" y="468529"/>
                </a:lnTo>
                <a:lnTo>
                  <a:pt x="345772" y="468712"/>
                </a:lnTo>
                <a:lnTo>
                  <a:pt x="337187" y="468712"/>
                </a:lnTo>
                <a:lnTo>
                  <a:pt x="323670" y="467982"/>
                </a:lnTo>
                <a:lnTo>
                  <a:pt x="317825" y="467799"/>
                </a:lnTo>
                <a:lnTo>
                  <a:pt x="312711" y="467433"/>
                </a:lnTo>
                <a:lnTo>
                  <a:pt x="309606" y="466885"/>
                </a:lnTo>
                <a:lnTo>
                  <a:pt x="313259" y="461951"/>
                </a:lnTo>
                <a:lnTo>
                  <a:pt x="317278" y="455007"/>
                </a:lnTo>
                <a:lnTo>
                  <a:pt x="319104" y="451901"/>
                </a:lnTo>
                <a:lnTo>
                  <a:pt x="321113" y="448429"/>
                </a:lnTo>
                <a:lnTo>
                  <a:pt x="322940" y="444774"/>
                </a:lnTo>
                <a:lnTo>
                  <a:pt x="324401" y="440571"/>
                </a:lnTo>
                <a:lnTo>
                  <a:pt x="326228" y="436186"/>
                </a:lnTo>
                <a:lnTo>
                  <a:pt x="327506" y="431435"/>
                </a:lnTo>
                <a:lnTo>
                  <a:pt x="328785" y="426501"/>
                </a:lnTo>
                <a:lnTo>
                  <a:pt x="329881" y="421019"/>
                </a:lnTo>
                <a:lnTo>
                  <a:pt x="330794" y="416268"/>
                </a:lnTo>
                <a:lnTo>
                  <a:pt x="331160" y="411700"/>
                </a:lnTo>
                <a:lnTo>
                  <a:pt x="331707" y="407314"/>
                </a:lnTo>
                <a:lnTo>
                  <a:pt x="331707" y="402928"/>
                </a:lnTo>
                <a:lnTo>
                  <a:pt x="331525" y="397994"/>
                </a:lnTo>
                <a:lnTo>
                  <a:pt x="331160" y="393426"/>
                </a:lnTo>
                <a:lnTo>
                  <a:pt x="330246" y="388857"/>
                </a:lnTo>
                <a:lnTo>
                  <a:pt x="329515" y="384472"/>
                </a:lnTo>
                <a:lnTo>
                  <a:pt x="328419" y="379904"/>
                </a:lnTo>
                <a:lnTo>
                  <a:pt x="326776" y="375884"/>
                </a:lnTo>
                <a:lnTo>
                  <a:pt x="325315" y="371864"/>
                </a:lnTo>
                <a:lnTo>
                  <a:pt x="323305" y="368026"/>
                </a:lnTo>
                <a:lnTo>
                  <a:pt x="321478" y="365468"/>
                </a:lnTo>
                <a:lnTo>
                  <a:pt x="319835" y="362909"/>
                </a:lnTo>
                <a:lnTo>
                  <a:pt x="318008" y="360169"/>
                </a:lnTo>
                <a:lnTo>
                  <a:pt x="315999" y="357793"/>
                </a:lnTo>
                <a:lnTo>
                  <a:pt x="313990" y="355600"/>
                </a:lnTo>
                <a:lnTo>
                  <a:pt x="311798" y="353407"/>
                </a:lnTo>
                <a:lnTo>
                  <a:pt x="309423" y="351214"/>
                </a:lnTo>
                <a:lnTo>
                  <a:pt x="307231" y="349204"/>
                </a:lnTo>
                <a:lnTo>
                  <a:pt x="302117" y="345732"/>
                </a:lnTo>
                <a:lnTo>
                  <a:pt x="297185" y="342260"/>
                </a:lnTo>
                <a:lnTo>
                  <a:pt x="291523" y="339519"/>
                </a:lnTo>
                <a:lnTo>
                  <a:pt x="285860" y="337144"/>
                </a:lnTo>
                <a:lnTo>
                  <a:pt x="280198" y="334951"/>
                </a:lnTo>
                <a:lnTo>
                  <a:pt x="274170" y="333123"/>
                </a:lnTo>
                <a:lnTo>
                  <a:pt x="268142" y="331845"/>
                </a:lnTo>
                <a:lnTo>
                  <a:pt x="261932" y="330748"/>
                </a:lnTo>
                <a:lnTo>
                  <a:pt x="255539" y="329834"/>
                </a:lnTo>
                <a:lnTo>
                  <a:pt x="249146" y="329103"/>
                </a:lnTo>
                <a:lnTo>
                  <a:pt x="242753" y="328738"/>
                </a:lnTo>
                <a:lnTo>
                  <a:pt x="236177" y="328738"/>
                </a:lnTo>
                <a:lnTo>
                  <a:pt x="231794" y="328738"/>
                </a:lnTo>
                <a:lnTo>
                  <a:pt x="227410" y="328921"/>
                </a:lnTo>
                <a:lnTo>
                  <a:pt x="222661" y="329652"/>
                </a:lnTo>
                <a:lnTo>
                  <a:pt x="218459" y="330200"/>
                </a:lnTo>
                <a:lnTo>
                  <a:pt x="214076" y="330931"/>
                </a:lnTo>
                <a:lnTo>
                  <a:pt x="209875" y="332027"/>
                </a:lnTo>
                <a:lnTo>
                  <a:pt x="206039" y="333306"/>
                </a:lnTo>
                <a:lnTo>
                  <a:pt x="202020" y="334585"/>
                </a:lnTo>
                <a:lnTo>
                  <a:pt x="198002" y="336230"/>
                </a:lnTo>
                <a:lnTo>
                  <a:pt x="194348" y="337874"/>
                </a:lnTo>
                <a:lnTo>
                  <a:pt x="190513" y="339702"/>
                </a:lnTo>
                <a:lnTo>
                  <a:pt x="186860" y="341895"/>
                </a:lnTo>
                <a:lnTo>
                  <a:pt x="183572" y="344087"/>
                </a:lnTo>
                <a:lnTo>
                  <a:pt x="180284" y="346280"/>
                </a:lnTo>
                <a:lnTo>
                  <a:pt x="176996" y="349022"/>
                </a:lnTo>
                <a:lnTo>
                  <a:pt x="173891" y="351580"/>
                </a:lnTo>
                <a:lnTo>
                  <a:pt x="170968" y="354321"/>
                </a:lnTo>
                <a:lnTo>
                  <a:pt x="168229" y="357244"/>
                </a:lnTo>
                <a:lnTo>
                  <a:pt x="165488" y="360351"/>
                </a:lnTo>
                <a:lnTo>
                  <a:pt x="163114" y="363458"/>
                </a:lnTo>
                <a:lnTo>
                  <a:pt x="160739" y="366747"/>
                </a:lnTo>
                <a:lnTo>
                  <a:pt x="158730" y="370219"/>
                </a:lnTo>
                <a:lnTo>
                  <a:pt x="156721" y="373873"/>
                </a:lnTo>
                <a:lnTo>
                  <a:pt x="154894" y="377346"/>
                </a:lnTo>
                <a:lnTo>
                  <a:pt x="153251" y="381183"/>
                </a:lnTo>
                <a:lnTo>
                  <a:pt x="151789" y="384837"/>
                </a:lnTo>
                <a:lnTo>
                  <a:pt x="150693" y="388857"/>
                </a:lnTo>
                <a:lnTo>
                  <a:pt x="149597" y="392695"/>
                </a:lnTo>
                <a:lnTo>
                  <a:pt x="149049" y="396898"/>
                </a:lnTo>
                <a:lnTo>
                  <a:pt x="148319" y="400918"/>
                </a:lnTo>
                <a:lnTo>
                  <a:pt x="148136" y="405121"/>
                </a:lnTo>
                <a:lnTo>
                  <a:pt x="147953" y="409507"/>
                </a:lnTo>
                <a:lnTo>
                  <a:pt x="148136" y="414075"/>
                </a:lnTo>
                <a:lnTo>
                  <a:pt x="148502" y="419009"/>
                </a:lnTo>
                <a:lnTo>
                  <a:pt x="149232" y="423577"/>
                </a:lnTo>
                <a:lnTo>
                  <a:pt x="150145" y="428511"/>
                </a:lnTo>
                <a:lnTo>
                  <a:pt x="151424" y="433628"/>
                </a:lnTo>
                <a:lnTo>
                  <a:pt x="152885" y="438561"/>
                </a:lnTo>
                <a:lnTo>
                  <a:pt x="154712" y="442947"/>
                </a:lnTo>
                <a:lnTo>
                  <a:pt x="156538" y="446967"/>
                </a:lnTo>
                <a:lnTo>
                  <a:pt x="158182" y="450622"/>
                </a:lnTo>
                <a:lnTo>
                  <a:pt x="160192" y="453911"/>
                </a:lnTo>
                <a:lnTo>
                  <a:pt x="163480" y="459393"/>
                </a:lnTo>
                <a:lnTo>
                  <a:pt x="166402" y="463413"/>
                </a:lnTo>
                <a:lnTo>
                  <a:pt x="167863" y="466154"/>
                </a:lnTo>
                <a:lnTo>
                  <a:pt x="168229" y="466885"/>
                </a:lnTo>
                <a:lnTo>
                  <a:pt x="165488" y="467799"/>
                </a:lnTo>
                <a:lnTo>
                  <a:pt x="161470" y="468529"/>
                </a:lnTo>
                <a:lnTo>
                  <a:pt x="157634" y="468895"/>
                </a:lnTo>
                <a:lnTo>
                  <a:pt x="152885" y="469443"/>
                </a:lnTo>
                <a:lnTo>
                  <a:pt x="148136" y="469626"/>
                </a:lnTo>
                <a:lnTo>
                  <a:pt x="142656" y="469626"/>
                </a:lnTo>
                <a:lnTo>
                  <a:pt x="132062" y="469443"/>
                </a:lnTo>
                <a:lnTo>
                  <a:pt x="120372" y="468712"/>
                </a:lnTo>
                <a:lnTo>
                  <a:pt x="108134" y="467799"/>
                </a:lnTo>
                <a:lnTo>
                  <a:pt x="95531" y="466520"/>
                </a:lnTo>
                <a:lnTo>
                  <a:pt x="82562" y="465240"/>
                </a:lnTo>
                <a:lnTo>
                  <a:pt x="69593" y="463413"/>
                </a:lnTo>
                <a:lnTo>
                  <a:pt x="56990" y="461586"/>
                </a:lnTo>
                <a:lnTo>
                  <a:pt x="44752" y="459941"/>
                </a:lnTo>
                <a:lnTo>
                  <a:pt x="22467" y="456104"/>
                </a:lnTo>
                <a:lnTo>
                  <a:pt x="4567" y="452997"/>
                </a:lnTo>
                <a:lnTo>
                  <a:pt x="0" y="452266"/>
                </a:lnTo>
                <a:lnTo>
                  <a:pt x="0" y="40932"/>
                </a:lnTo>
                <a:lnTo>
                  <a:pt x="183" y="36729"/>
                </a:lnTo>
                <a:lnTo>
                  <a:pt x="914" y="32892"/>
                </a:lnTo>
                <a:lnTo>
                  <a:pt x="1827" y="28872"/>
                </a:lnTo>
                <a:lnTo>
                  <a:pt x="3106" y="25034"/>
                </a:lnTo>
                <a:lnTo>
                  <a:pt x="4932" y="21562"/>
                </a:lnTo>
                <a:lnTo>
                  <a:pt x="7124" y="18090"/>
                </a:lnTo>
                <a:lnTo>
                  <a:pt x="9316" y="14984"/>
                </a:lnTo>
                <a:lnTo>
                  <a:pt x="11873" y="12060"/>
                </a:lnTo>
                <a:lnTo>
                  <a:pt x="14978" y="9502"/>
                </a:lnTo>
                <a:lnTo>
                  <a:pt x="18084" y="7126"/>
                </a:lnTo>
                <a:lnTo>
                  <a:pt x="21371" y="5116"/>
                </a:lnTo>
                <a:lnTo>
                  <a:pt x="25025" y="3289"/>
                </a:lnTo>
                <a:lnTo>
                  <a:pt x="28860" y="1827"/>
                </a:lnTo>
                <a:lnTo>
                  <a:pt x="32513" y="913"/>
                </a:lnTo>
                <a:lnTo>
                  <a:pt x="36715" y="182"/>
                </a:lnTo>
                <a:lnTo>
                  <a:pt x="409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0" name="任意多边形 29"/>
          <p:cNvSpPr/>
          <p:nvPr/>
        </p:nvSpPr>
        <p:spPr bwMode="auto">
          <a:xfrm>
            <a:off x="4599392" y="3423324"/>
            <a:ext cx="1805347" cy="2288424"/>
          </a:xfrm>
          <a:custGeom>
            <a:avLst/>
            <a:gdLst>
              <a:gd name="connsiteX0" fmla="*/ 236177 w 468518"/>
              <a:gd name="connsiteY0" fmla="*/ 0 h 593885"/>
              <a:gd name="connsiteX1" fmla="*/ 243484 w 468518"/>
              <a:gd name="connsiteY1" fmla="*/ 183 h 593885"/>
              <a:gd name="connsiteX2" fmla="*/ 250425 w 468518"/>
              <a:gd name="connsiteY2" fmla="*/ 549 h 593885"/>
              <a:gd name="connsiteX3" fmla="*/ 257183 w 468518"/>
              <a:gd name="connsiteY3" fmla="*/ 1645 h 593885"/>
              <a:gd name="connsiteX4" fmla="*/ 263576 w 468518"/>
              <a:gd name="connsiteY4" fmla="*/ 2742 h 593885"/>
              <a:gd name="connsiteX5" fmla="*/ 269786 w 468518"/>
              <a:gd name="connsiteY5" fmla="*/ 4569 h 593885"/>
              <a:gd name="connsiteX6" fmla="*/ 275266 w 468518"/>
              <a:gd name="connsiteY6" fmla="*/ 6396 h 593885"/>
              <a:gd name="connsiteX7" fmla="*/ 280381 w 468518"/>
              <a:gd name="connsiteY7" fmla="*/ 8771 h 593885"/>
              <a:gd name="connsiteX8" fmla="*/ 282756 w 468518"/>
              <a:gd name="connsiteY8" fmla="*/ 10051 h 593885"/>
              <a:gd name="connsiteX9" fmla="*/ 284947 w 468518"/>
              <a:gd name="connsiteY9" fmla="*/ 11330 h 593885"/>
              <a:gd name="connsiteX10" fmla="*/ 286956 w 468518"/>
              <a:gd name="connsiteY10" fmla="*/ 12609 h 593885"/>
              <a:gd name="connsiteX11" fmla="*/ 288965 w 468518"/>
              <a:gd name="connsiteY11" fmla="*/ 14253 h 593885"/>
              <a:gd name="connsiteX12" fmla="*/ 290792 w 468518"/>
              <a:gd name="connsiteY12" fmla="*/ 15715 h 593885"/>
              <a:gd name="connsiteX13" fmla="*/ 292436 w 468518"/>
              <a:gd name="connsiteY13" fmla="*/ 17360 h 593885"/>
              <a:gd name="connsiteX14" fmla="*/ 294080 w 468518"/>
              <a:gd name="connsiteY14" fmla="*/ 19005 h 593885"/>
              <a:gd name="connsiteX15" fmla="*/ 295542 w 468518"/>
              <a:gd name="connsiteY15" fmla="*/ 20832 h 593885"/>
              <a:gd name="connsiteX16" fmla="*/ 296638 w 468518"/>
              <a:gd name="connsiteY16" fmla="*/ 22659 h 593885"/>
              <a:gd name="connsiteX17" fmla="*/ 297916 w 468518"/>
              <a:gd name="connsiteY17" fmla="*/ 24670 h 593885"/>
              <a:gd name="connsiteX18" fmla="*/ 299012 w 468518"/>
              <a:gd name="connsiteY18" fmla="*/ 26862 h 593885"/>
              <a:gd name="connsiteX19" fmla="*/ 299925 w 468518"/>
              <a:gd name="connsiteY19" fmla="*/ 29055 h 593885"/>
              <a:gd name="connsiteX20" fmla="*/ 300838 w 468518"/>
              <a:gd name="connsiteY20" fmla="*/ 31248 h 593885"/>
              <a:gd name="connsiteX21" fmla="*/ 301569 w 468518"/>
              <a:gd name="connsiteY21" fmla="*/ 33623 h 593885"/>
              <a:gd name="connsiteX22" fmla="*/ 301934 w 468518"/>
              <a:gd name="connsiteY22" fmla="*/ 36182 h 593885"/>
              <a:gd name="connsiteX23" fmla="*/ 302300 w 468518"/>
              <a:gd name="connsiteY23" fmla="*/ 39105 h 593885"/>
              <a:gd name="connsiteX24" fmla="*/ 302665 w 468518"/>
              <a:gd name="connsiteY24" fmla="*/ 42029 h 593885"/>
              <a:gd name="connsiteX25" fmla="*/ 302847 w 468518"/>
              <a:gd name="connsiteY25" fmla="*/ 45318 h 593885"/>
              <a:gd name="connsiteX26" fmla="*/ 302665 w 468518"/>
              <a:gd name="connsiteY26" fmla="*/ 48059 h 593885"/>
              <a:gd name="connsiteX27" fmla="*/ 302300 w 468518"/>
              <a:gd name="connsiteY27" fmla="*/ 51531 h 593885"/>
              <a:gd name="connsiteX28" fmla="*/ 302117 w 468518"/>
              <a:gd name="connsiteY28" fmla="*/ 54820 h 593885"/>
              <a:gd name="connsiteX29" fmla="*/ 301569 w 468518"/>
              <a:gd name="connsiteY29" fmla="*/ 58293 h 593885"/>
              <a:gd name="connsiteX30" fmla="*/ 300473 w 468518"/>
              <a:gd name="connsiteY30" fmla="*/ 63044 h 593885"/>
              <a:gd name="connsiteX31" fmla="*/ 299377 w 468518"/>
              <a:gd name="connsiteY31" fmla="*/ 67246 h 593885"/>
              <a:gd name="connsiteX32" fmla="*/ 297916 w 468518"/>
              <a:gd name="connsiteY32" fmla="*/ 71266 h 593885"/>
              <a:gd name="connsiteX33" fmla="*/ 296638 w 468518"/>
              <a:gd name="connsiteY33" fmla="*/ 74739 h 593885"/>
              <a:gd name="connsiteX34" fmla="*/ 295176 w 468518"/>
              <a:gd name="connsiteY34" fmla="*/ 78028 h 593885"/>
              <a:gd name="connsiteX35" fmla="*/ 293350 w 468518"/>
              <a:gd name="connsiteY35" fmla="*/ 80952 h 593885"/>
              <a:gd name="connsiteX36" fmla="*/ 290061 w 468518"/>
              <a:gd name="connsiteY36" fmla="*/ 86434 h 593885"/>
              <a:gd name="connsiteX37" fmla="*/ 286591 w 468518"/>
              <a:gd name="connsiteY37" fmla="*/ 91733 h 593885"/>
              <a:gd name="connsiteX38" fmla="*/ 284764 w 468518"/>
              <a:gd name="connsiteY38" fmla="*/ 94291 h 593885"/>
              <a:gd name="connsiteX39" fmla="*/ 282938 w 468518"/>
              <a:gd name="connsiteY39" fmla="*/ 97398 h 593885"/>
              <a:gd name="connsiteX40" fmla="*/ 281294 w 468518"/>
              <a:gd name="connsiteY40" fmla="*/ 100687 h 593885"/>
              <a:gd name="connsiteX41" fmla="*/ 280015 w 468518"/>
              <a:gd name="connsiteY41" fmla="*/ 104524 h 593885"/>
              <a:gd name="connsiteX42" fmla="*/ 279285 w 468518"/>
              <a:gd name="connsiteY42" fmla="*/ 106534 h 593885"/>
              <a:gd name="connsiteX43" fmla="*/ 278919 w 468518"/>
              <a:gd name="connsiteY43" fmla="*/ 108727 h 593885"/>
              <a:gd name="connsiteX44" fmla="*/ 278371 w 468518"/>
              <a:gd name="connsiteY44" fmla="*/ 111102 h 593885"/>
              <a:gd name="connsiteX45" fmla="*/ 278371 w 468518"/>
              <a:gd name="connsiteY45" fmla="*/ 113478 h 593885"/>
              <a:gd name="connsiteX46" fmla="*/ 278371 w 468518"/>
              <a:gd name="connsiteY46" fmla="*/ 116219 h 593885"/>
              <a:gd name="connsiteX47" fmla="*/ 278919 w 468518"/>
              <a:gd name="connsiteY47" fmla="*/ 118777 h 593885"/>
              <a:gd name="connsiteX48" fmla="*/ 279467 w 468518"/>
              <a:gd name="connsiteY48" fmla="*/ 121153 h 593885"/>
              <a:gd name="connsiteX49" fmla="*/ 280198 w 468518"/>
              <a:gd name="connsiteY49" fmla="*/ 123711 h 593885"/>
              <a:gd name="connsiteX50" fmla="*/ 281111 w 468518"/>
              <a:gd name="connsiteY50" fmla="*/ 125356 h 593885"/>
              <a:gd name="connsiteX51" fmla="*/ 281842 w 468518"/>
              <a:gd name="connsiteY51" fmla="*/ 127183 h 593885"/>
              <a:gd name="connsiteX52" fmla="*/ 282938 w 468518"/>
              <a:gd name="connsiteY52" fmla="*/ 128462 h 593885"/>
              <a:gd name="connsiteX53" fmla="*/ 283851 w 468518"/>
              <a:gd name="connsiteY53" fmla="*/ 129559 h 593885"/>
              <a:gd name="connsiteX54" fmla="*/ 286043 w 468518"/>
              <a:gd name="connsiteY54" fmla="*/ 131386 h 593885"/>
              <a:gd name="connsiteX55" fmla="*/ 288052 w 468518"/>
              <a:gd name="connsiteY55" fmla="*/ 132665 h 593885"/>
              <a:gd name="connsiteX56" fmla="*/ 289696 w 468518"/>
              <a:gd name="connsiteY56" fmla="*/ 133579 h 593885"/>
              <a:gd name="connsiteX57" fmla="*/ 291157 w 468518"/>
              <a:gd name="connsiteY57" fmla="*/ 134127 h 593885"/>
              <a:gd name="connsiteX58" fmla="*/ 292436 w 468518"/>
              <a:gd name="connsiteY58" fmla="*/ 134858 h 593885"/>
              <a:gd name="connsiteX59" fmla="*/ 294080 w 468518"/>
              <a:gd name="connsiteY59" fmla="*/ 135406 h 593885"/>
              <a:gd name="connsiteX60" fmla="*/ 294628 w 468518"/>
              <a:gd name="connsiteY60" fmla="*/ 135589 h 593885"/>
              <a:gd name="connsiteX61" fmla="*/ 299377 w 468518"/>
              <a:gd name="connsiteY61" fmla="*/ 136868 h 593885"/>
              <a:gd name="connsiteX62" fmla="*/ 303761 w 468518"/>
              <a:gd name="connsiteY62" fmla="*/ 137782 h 593885"/>
              <a:gd name="connsiteX63" fmla="*/ 308693 w 468518"/>
              <a:gd name="connsiteY63" fmla="*/ 138330 h 593885"/>
              <a:gd name="connsiteX64" fmla="*/ 313990 w 468518"/>
              <a:gd name="connsiteY64" fmla="*/ 138878 h 593885"/>
              <a:gd name="connsiteX65" fmla="*/ 319835 w 468518"/>
              <a:gd name="connsiteY65" fmla="*/ 139243 h 593885"/>
              <a:gd name="connsiteX66" fmla="*/ 326593 w 468518"/>
              <a:gd name="connsiteY66" fmla="*/ 139792 h 593885"/>
              <a:gd name="connsiteX67" fmla="*/ 334082 w 468518"/>
              <a:gd name="connsiteY67" fmla="*/ 139974 h 593885"/>
              <a:gd name="connsiteX68" fmla="*/ 349791 w 468518"/>
              <a:gd name="connsiteY68" fmla="*/ 140157 h 593885"/>
              <a:gd name="connsiteX69" fmla="*/ 363490 w 468518"/>
              <a:gd name="connsiteY69" fmla="*/ 139974 h 593885"/>
              <a:gd name="connsiteX70" fmla="*/ 378285 w 468518"/>
              <a:gd name="connsiteY70" fmla="*/ 139426 h 593885"/>
              <a:gd name="connsiteX71" fmla="*/ 393081 w 468518"/>
              <a:gd name="connsiteY71" fmla="*/ 139061 h 593885"/>
              <a:gd name="connsiteX72" fmla="*/ 408059 w 468518"/>
              <a:gd name="connsiteY72" fmla="*/ 138330 h 593885"/>
              <a:gd name="connsiteX73" fmla="*/ 422489 w 468518"/>
              <a:gd name="connsiteY73" fmla="*/ 137599 h 593885"/>
              <a:gd name="connsiteX74" fmla="*/ 436554 w 468518"/>
              <a:gd name="connsiteY74" fmla="*/ 136503 h 593885"/>
              <a:gd name="connsiteX75" fmla="*/ 450070 w 468518"/>
              <a:gd name="connsiteY75" fmla="*/ 135406 h 593885"/>
              <a:gd name="connsiteX76" fmla="*/ 462126 w 468518"/>
              <a:gd name="connsiteY76" fmla="*/ 134127 h 593885"/>
              <a:gd name="connsiteX77" fmla="*/ 463769 w 468518"/>
              <a:gd name="connsiteY77" fmla="*/ 151304 h 593885"/>
              <a:gd name="connsiteX78" fmla="*/ 465231 w 468518"/>
              <a:gd name="connsiteY78" fmla="*/ 172501 h 593885"/>
              <a:gd name="connsiteX79" fmla="*/ 466510 w 468518"/>
              <a:gd name="connsiteY79" fmla="*/ 191688 h 593885"/>
              <a:gd name="connsiteX80" fmla="*/ 466510 w 468518"/>
              <a:gd name="connsiteY80" fmla="*/ 192054 h 593885"/>
              <a:gd name="connsiteX81" fmla="*/ 466510 w 468518"/>
              <a:gd name="connsiteY81" fmla="*/ 192419 h 593885"/>
              <a:gd name="connsiteX82" fmla="*/ 467057 w 468518"/>
              <a:gd name="connsiteY82" fmla="*/ 204845 h 593885"/>
              <a:gd name="connsiteX83" fmla="*/ 467423 w 468518"/>
              <a:gd name="connsiteY83" fmla="*/ 217453 h 593885"/>
              <a:gd name="connsiteX84" fmla="*/ 467605 w 468518"/>
              <a:gd name="connsiteY84" fmla="*/ 229697 h 593885"/>
              <a:gd name="connsiteX85" fmla="*/ 467605 w 468518"/>
              <a:gd name="connsiteY85" fmla="*/ 241392 h 593885"/>
              <a:gd name="connsiteX86" fmla="*/ 467605 w 468518"/>
              <a:gd name="connsiteY86" fmla="*/ 252721 h 593885"/>
              <a:gd name="connsiteX87" fmla="*/ 467423 w 468518"/>
              <a:gd name="connsiteY87" fmla="*/ 262954 h 593885"/>
              <a:gd name="connsiteX88" fmla="*/ 466875 w 468518"/>
              <a:gd name="connsiteY88" fmla="*/ 272274 h 593885"/>
              <a:gd name="connsiteX89" fmla="*/ 466144 w 468518"/>
              <a:gd name="connsiteY89" fmla="*/ 280131 h 593885"/>
              <a:gd name="connsiteX90" fmla="*/ 465596 w 468518"/>
              <a:gd name="connsiteY90" fmla="*/ 283421 h 593885"/>
              <a:gd name="connsiteX91" fmla="*/ 460847 w 468518"/>
              <a:gd name="connsiteY91" fmla="*/ 280314 h 593885"/>
              <a:gd name="connsiteX92" fmla="*/ 454636 w 468518"/>
              <a:gd name="connsiteY92" fmla="*/ 276477 h 593885"/>
              <a:gd name="connsiteX93" fmla="*/ 451532 w 468518"/>
              <a:gd name="connsiteY93" fmla="*/ 274649 h 593885"/>
              <a:gd name="connsiteX94" fmla="*/ 448061 w 468518"/>
              <a:gd name="connsiteY94" fmla="*/ 272639 h 593885"/>
              <a:gd name="connsiteX95" fmla="*/ 444408 w 468518"/>
              <a:gd name="connsiteY95" fmla="*/ 270995 h 593885"/>
              <a:gd name="connsiteX96" fmla="*/ 440207 w 468518"/>
              <a:gd name="connsiteY96" fmla="*/ 269167 h 593885"/>
              <a:gd name="connsiteX97" fmla="*/ 435823 w 468518"/>
              <a:gd name="connsiteY97" fmla="*/ 267706 h 593885"/>
              <a:gd name="connsiteX98" fmla="*/ 431074 w 468518"/>
              <a:gd name="connsiteY98" fmla="*/ 266061 h 593885"/>
              <a:gd name="connsiteX99" fmla="*/ 426142 w 468518"/>
              <a:gd name="connsiteY99" fmla="*/ 264782 h 593885"/>
              <a:gd name="connsiteX100" fmla="*/ 420480 w 468518"/>
              <a:gd name="connsiteY100" fmla="*/ 263685 h 593885"/>
              <a:gd name="connsiteX101" fmla="*/ 415913 w 468518"/>
              <a:gd name="connsiteY101" fmla="*/ 262954 h 593885"/>
              <a:gd name="connsiteX102" fmla="*/ 411347 w 468518"/>
              <a:gd name="connsiteY102" fmla="*/ 262589 h 593885"/>
              <a:gd name="connsiteX103" fmla="*/ 406963 w 468518"/>
              <a:gd name="connsiteY103" fmla="*/ 262041 h 593885"/>
              <a:gd name="connsiteX104" fmla="*/ 402762 w 468518"/>
              <a:gd name="connsiteY104" fmla="*/ 262041 h 593885"/>
              <a:gd name="connsiteX105" fmla="*/ 402214 w 468518"/>
              <a:gd name="connsiteY105" fmla="*/ 262041 h 593885"/>
              <a:gd name="connsiteX106" fmla="*/ 401849 w 468518"/>
              <a:gd name="connsiteY106" fmla="*/ 262041 h 593885"/>
              <a:gd name="connsiteX107" fmla="*/ 397099 w 468518"/>
              <a:gd name="connsiteY107" fmla="*/ 262041 h 593885"/>
              <a:gd name="connsiteX108" fmla="*/ 392167 w 468518"/>
              <a:gd name="connsiteY108" fmla="*/ 262589 h 593885"/>
              <a:gd name="connsiteX109" fmla="*/ 387784 w 468518"/>
              <a:gd name="connsiteY109" fmla="*/ 263137 h 593885"/>
              <a:gd name="connsiteX110" fmla="*/ 383400 w 468518"/>
              <a:gd name="connsiteY110" fmla="*/ 264051 h 593885"/>
              <a:gd name="connsiteX111" fmla="*/ 379016 w 468518"/>
              <a:gd name="connsiteY111" fmla="*/ 265513 h 593885"/>
              <a:gd name="connsiteX112" fmla="*/ 374815 w 468518"/>
              <a:gd name="connsiteY112" fmla="*/ 266792 h 593885"/>
              <a:gd name="connsiteX113" fmla="*/ 370797 w 468518"/>
              <a:gd name="connsiteY113" fmla="*/ 268437 h 593885"/>
              <a:gd name="connsiteX114" fmla="*/ 367144 w 468518"/>
              <a:gd name="connsiteY114" fmla="*/ 270446 h 593885"/>
              <a:gd name="connsiteX115" fmla="*/ 364221 w 468518"/>
              <a:gd name="connsiteY115" fmla="*/ 272091 h 593885"/>
              <a:gd name="connsiteX116" fmla="*/ 361664 w 468518"/>
              <a:gd name="connsiteY116" fmla="*/ 273735 h 593885"/>
              <a:gd name="connsiteX117" fmla="*/ 359107 w 468518"/>
              <a:gd name="connsiteY117" fmla="*/ 275746 h 593885"/>
              <a:gd name="connsiteX118" fmla="*/ 356732 w 468518"/>
              <a:gd name="connsiteY118" fmla="*/ 277756 h 593885"/>
              <a:gd name="connsiteX119" fmla="*/ 354357 w 468518"/>
              <a:gd name="connsiteY119" fmla="*/ 279766 h 593885"/>
              <a:gd name="connsiteX120" fmla="*/ 352166 w 468518"/>
              <a:gd name="connsiteY120" fmla="*/ 281959 h 593885"/>
              <a:gd name="connsiteX121" fmla="*/ 350156 w 468518"/>
              <a:gd name="connsiteY121" fmla="*/ 284152 h 593885"/>
              <a:gd name="connsiteX122" fmla="*/ 348147 w 468518"/>
              <a:gd name="connsiteY122" fmla="*/ 286527 h 593885"/>
              <a:gd name="connsiteX123" fmla="*/ 344493 w 468518"/>
              <a:gd name="connsiteY123" fmla="*/ 291461 h 593885"/>
              <a:gd name="connsiteX124" fmla="*/ 341388 w 468518"/>
              <a:gd name="connsiteY124" fmla="*/ 296760 h 593885"/>
              <a:gd name="connsiteX125" fmla="*/ 338466 w 468518"/>
              <a:gd name="connsiteY125" fmla="*/ 302242 h 593885"/>
              <a:gd name="connsiteX126" fmla="*/ 336092 w 468518"/>
              <a:gd name="connsiteY126" fmla="*/ 307724 h 593885"/>
              <a:gd name="connsiteX127" fmla="*/ 333900 w 468518"/>
              <a:gd name="connsiteY127" fmla="*/ 313571 h 593885"/>
              <a:gd name="connsiteX128" fmla="*/ 332073 w 468518"/>
              <a:gd name="connsiteY128" fmla="*/ 319602 h 593885"/>
              <a:gd name="connsiteX129" fmla="*/ 330611 w 468518"/>
              <a:gd name="connsiteY129" fmla="*/ 325449 h 593885"/>
              <a:gd name="connsiteX130" fmla="*/ 329516 w 468518"/>
              <a:gd name="connsiteY130" fmla="*/ 331845 h 593885"/>
              <a:gd name="connsiteX131" fmla="*/ 328602 w 468518"/>
              <a:gd name="connsiteY131" fmla="*/ 338058 h 593885"/>
              <a:gd name="connsiteX132" fmla="*/ 327872 w 468518"/>
              <a:gd name="connsiteY132" fmla="*/ 344454 h 593885"/>
              <a:gd name="connsiteX133" fmla="*/ 327689 w 468518"/>
              <a:gd name="connsiteY133" fmla="*/ 351032 h 593885"/>
              <a:gd name="connsiteX134" fmla="*/ 327506 w 468518"/>
              <a:gd name="connsiteY134" fmla="*/ 357428 h 593885"/>
              <a:gd name="connsiteX135" fmla="*/ 327689 w 468518"/>
              <a:gd name="connsiteY135" fmla="*/ 361996 h 593885"/>
              <a:gd name="connsiteX136" fmla="*/ 327872 w 468518"/>
              <a:gd name="connsiteY136" fmla="*/ 366564 h 593885"/>
              <a:gd name="connsiteX137" fmla="*/ 328420 w 468518"/>
              <a:gd name="connsiteY137" fmla="*/ 370950 h 593885"/>
              <a:gd name="connsiteX138" fmla="*/ 328968 w 468518"/>
              <a:gd name="connsiteY138" fmla="*/ 375336 h 593885"/>
              <a:gd name="connsiteX139" fmla="*/ 329881 w 468518"/>
              <a:gd name="connsiteY139" fmla="*/ 379539 h 593885"/>
              <a:gd name="connsiteX140" fmla="*/ 330977 w 468518"/>
              <a:gd name="connsiteY140" fmla="*/ 383559 h 593885"/>
              <a:gd name="connsiteX141" fmla="*/ 332073 w 468518"/>
              <a:gd name="connsiteY141" fmla="*/ 387761 h 593885"/>
              <a:gd name="connsiteX142" fmla="*/ 333717 w 468518"/>
              <a:gd name="connsiteY142" fmla="*/ 391782 h 593885"/>
              <a:gd name="connsiteX143" fmla="*/ 335178 w 468518"/>
              <a:gd name="connsiteY143" fmla="*/ 395802 h 593885"/>
              <a:gd name="connsiteX144" fmla="*/ 337005 w 468518"/>
              <a:gd name="connsiteY144" fmla="*/ 399456 h 593885"/>
              <a:gd name="connsiteX145" fmla="*/ 338649 w 468518"/>
              <a:gd name="connsiteY145" fmla="*/ 403294 h 593885"/>
              <a:gd name="connsiteX146" fmla="*/ 340658 w 468518"/>
              <a:gd name="connsiteY146" fmla="*/ 406766 h 593885"/>
              <a:gd name="connsiteX147" fmla="*/ 342850 w 468518"/>
              <a:gd name="connsiteY147" fmla="*/ 410238 h 593885"/>
              <a:gd name="connsiteX148" fmla="*/ 345225 w 468518"/>
              <a:gd name="connsiteY148" fmla="*/ 413527 h 593885"/>
              <a:gd name="connsiteX149" fmla="*/ 347782 w 468518"/>
              <a:gd name="connsiteY149" fmla="*/ 416816 h 593885"/>
              <a:gd name="connsiteX150" fmla="*/ 350339 w 468518"/>
              <a:gd name="connsiteY150" fmla="*/ 419923 h 593885"/>
              <a:gd name="connsiteX151" fmla="*/ 353262 w 468518"/>
              <a:gd name="connsiteY151" fmla="*/ 422846 h 593885"/>
              <a:gd name="connsiteX152" fmla="*/ 356001 w 468518"/>
              <a:gd name="connsiteY152" fmla="*/ 425770 h 593885"/>
              <a:gd name="connsiteX153" fmla="*/ 359107 w 468518"/>
              <a:gd name="connsiteY153" fmla="*/ 428328 h 593885"/>
              <a:gd name="connsiteX154" fmla="*/ 362394 w 468518"/>
              <a:gd name="connsiteY154" fmla="*/ 430704 h 593885"/>
              <a:gd name="connsiteX155" fmla="*/ 365682 w 468518"/>
              <a:gd name="connsiteY155" fmla="*/ 432897 h 593885"/>
              <a:gd name="connsiteX156" fmla="*/ 369152 w 468518"/>
              <a:gd name="connsiteY156" fmla="*/ 435090 h 593885"/>
              <a:gd name="connsiteX157" fmla="*/ 372623 w 468518"/>
              <a:gd name="connsiteY157" fmla="*/ 437100 h 593885"/>
              <a:gd name="connsiteX158" fmla="*/ 376276 w 468518"/>
              <a:gd name="connsiteY158" fmla="*/ 438927 h 593885"/>
              <a:gd name="connsiteX159" fmla="*/ 380112 w 468518"/>
              <a:gd name="connsiteY159" fmla="*/ 440389 h 593885"/>
              <a:gd name="connsiteX160" fmla="*/ 383765 w 468518"/>
              <a:gd name="connsiteY160" fmla="*/ 442034 h 593885"/>
              <a:gd name="connsiteX161" fmla="*/ 387784 w 468518"/>
              <a:gd name="connsiteY161" fmla="*/ 443130 h 593885"/>
              <a:gd name="connsiteX162" fmla="*/ 391802 w 468518"/>
              <a:gd name="connsiteY162" fmla="*/ 444226 h 593885"/>
              <a:gd name="connsiteX163" fmla="*/ 395638 w 468518"/>
              <a:gd name="connsiteY163" fmla="*/ 444774 h 593885"/>
              <a:gd name="connsiteX164" fmla="*/ 399839 w 468518"/>
              <a:gd name="connsiteY164" fmla="*/ 445505 h 593885"/>
              <a:gd name="connsiteX165" fmla="*/ 404040 w 468518"/>
              <a:gd name="connsiteY165" fmla="*/ 445688 h 593885"/>
              <a:gd name="connsiteX166" fmla="*/ 408424 w 468518"/>
              <a:gd name="connsiteY166" fmla="*/ 445871 h 593885"/>
              <a:gd name="connsiteX167" fmla="*/ 408972 w 468518"/>
              <a:gd name="connsiteY167" fmla="*/ 445688 h 593885"/>
              <a:gd name="connsiteX168" fmla="*/ 409155 w 468518"/>
              <a:gd name="connsiteY168" fmla="*/ 445871 h 593885"/>
              <a:gd name="connsiteX169" fmla="*/ 413904 w 468518"/>
              <a:gd name="connsiteY169" fmla="*/ 445688 h 593885"/>
              <a:gd name="connsiteX170" fmla="*/ 418653 w 468518"/>
              <a:gd name="connsiteY170" fmla="*/ 445323 h 593885"/>
              <a:gd name="connsiteX171" fmla="*/ 423219 w 468518"/>
              <a:gd name="connsiteY171" fmla="*/ 444592 h 593885"/>
              <a:gd name="connsiteX172" fmla="*/ 427968 w 468518"/>
              <a:gd name="connsiteY172" fmla="*/ 443678 h 593885"/>
              <a:gd name="connsiteX173" fmla="*/ 433266 w 468518"/>
              <a:gd name="connsiteY173" fmla="*/ 442399 h 593885"/>
              <a:gd name="connsiteX174" fmla="*/ 438197 w 468518"/>
              <a:gd name="connsiteY174" fmla="*/ 440937 h 593885"/>
              <a:gd name="connsiteX175" fmla="*/ 442581 w 468518"/>
              <a:gd name="connsiteY175" fmla="*/ 439110 h 593885"/>
              <a:gd name="connsiteX176" fmla="*/ 446600 w 468518"/>
              <a:gd name="connsiteY176" fmla="*/ 437283 h 593885"/>
              <a:gd name="connsiteX177" fmla="*/ 450253 w 468518"/>
              <a:gd name="connsiteY177" fmla="*/ 435455 h 593885"/>
              <a:gd name="connsiteX178" fmla="*/ 453541 w 468518"/>
              <a:gd name="connsiteY178" fmla="*/ 433628 h 593885"/>
              <a:gd name="connsiteX179" fmla="*/ 459020 w 468518"/>
              <a:gd name="connsiteY179" fmla="*/ 430156 h 593885"/>
              <a:gd name="connsiteX180" fmla="*/ 465596 w 468518"/>
              <a:gd name="connsiteY180" fmla="*/ 425953 h 593885"/>
              <a:gd name="connsiteX181" fmla="*/ 465961 w 468518"/>
              <a:gd name="connsiteY181" fmla="*/ 425770 h 593885"/>
              <a:gd name="connsiteX182" fmla="*/ 466875 w 468518"/>
              <a:gd name="connsiteY182" fmla="*/ 428511 h 593885"/>
              <a:gd name="connsiteX183" fmla="*/ 467423 w 468518"/>
              <a:gd name="connsiteY183" fmla="*/ 432348 h 593885"/>
              <a:gd name="connsiteX184" fmla="*/ 467971 w 468518"/>
              <a:gd name="connsiteY184" fmla="*/ 436186 h 593885"/>
              <a:gd name="connsiteX185" fmla="*/ 468336 w 468518"/>
              <a:gd name="connsiteY185" fmla="*/ 440754 h 593885"/>
              <a:gd name="connsiteX186" fmla="*/ 468518 w 468518"/>
              <a:gd name="connsiteY186" fmla="*/ 445688 h 593885"/>
              <a:gd name="connsiteX187" fmla="*/ 468518 w 468518"/>
              <a:gd name="connsiteY187" fmla="*/ 451170 h 593885"/>
              <a:gd name="connsiteX188" fmla="*/ 468336 w 468518"/>
              <a:gd name="connsiteY188" fmla="*/ 461769 h 593885"/>
              <a:gd name="connsiteX189" fmla="*/ 467605 w 468518"/>
              <a:gd name="connsiteY189" fmla="*/ 473464 h 593885"/>
              <a:gd name="connsiteX190" fmla="*/ 466875 w 468518"/>
              <a:gd name="connsiteY190" fmla="*/ 485524 h 593885"/>
              <a:gd name="connsiteX191" fmla="*/ 465414 w 468518"/>
              <a:gd name="connsiteY191" fmla="*/ 498316 h 593885"/>
              <a:gd name="connsiteX192" fmla="*/ 463952 w 468518"/>
              <a:gd name="connsiteY192" fmla="*/ 511289 h 593885"/>
              <a:gd name="connsiteX193" fmla="*/ 462308 w 468518"/>
              <a:gd name="connsiteY193" fmla="*/ 524081 h 593885"/>
              <a:gd name="connsiteX194" fmla="*/ 460664 w 468518"/>
              <a:gd name="connsiteY194" fmla="*/ 536872 h 593885"/>
              <a:gd name="connsiteX195" fmla="*/ 458838 w 468518"/>
              <a:gd name="connsiteY195" fmla="*/ 548933 h 593885"/>
              <a:gd name="connsiteX196" fmla="*/ 455185 w 468518"/>
              <a:gd name="connsiteY196" fmla="*/ 571409 h 593885"/>
              <a:gd name="connsiteX197" fmla="*/ 452079 w 468518"/>
              <a:gd name="connsiteY197" fmla="*/ 589317 h 593885"/>
              <a:gd name="connsiteX198" fmla="*/ 451166 w 468518"/>
              <a:gd name="connsiteY198" fmla="*/ 593885 h 593885"/>
              <a:gd name="connsiteX199" fmla="*/ 40916 w 468518"/>
              <a:gd name="connsiteY199" fmla="*/ 593885 h 593885"/>
              <a:gd name="connsiteX200" fmla="*/ 36715 w 468518"/>
              <a:gd name="connsiteY200" fmla="*/ 593703 h 593885"/>
              <a:gd name="connsiteX201" fmla="*/ 32513 w 468518"/>
              <a:gd name="connsiteY201" fmla="*/ 592972 h 593885"/>
              <a:gd name="connsiteX202" fmla="*/ 28860 w 468518"/>
              <a:gd name="connsiteY202" fmla="*/ 592058 h 593885"/>
              <a:gd name="connsiteX203" fmla="*/ 25025 w 468518"/>
              <a:gd name="connsiteY203" fmla="*/ 590596 h 593885"/>
              <a:gd name="connsiteX204" fmla="*/ 21371 w 468518"/>
              <a:gd name="connsiteY204" fmla="*/ 589134 h 593885"/>
              <a:gd name="connsiteX205" fmla="*/ 18084 w 468518"/>
              <a:gd name="connsiteY205" fmla="*/ 586759 h 593885"/>
              <a:gd name="connsiteX206" fmla="*/ 14978 w 468518"/>
              <a:gd name="connsiteY206" fmla="*/ 584383 h 593885"/>
              <a:gd name="connsiteX207" fmla="*/ 11873 w 468518"/>
              <a:gd name="connsiteY207" fmla="*/ 581825 h 593885"/>
              <a:gd name="connsiteX208" fmla="*/ 9316 w 468518"/>
              <a:gd name="connsiteY208" fmla="*/ 578901 h 593885"/>
              <a:gd name="connsiteX209" fmla="*/ 7124 w 468518"/>
              <a:gd name="connsiteY209" fmla="*/ 575795 h 593885"/>
              <a:gd name="connsiteX210" fmla="*/ 4932 w 468518"/>
              <a:gd name="connsiteY210" fmla="*/ 572323 h 593885"/>
              <a:gd name="connsiteX211" fmla="*/ 3106 w 468518"/>
              <a:gd name="connsiteY211" fmla="*/ 568851 h 593885"/>
              <a:gd name="connsiteX212" fmla="*/ 1827 w 468518"/>
              <a:gd name="connsiteY212" fmla="*/ 565013 h 593885"/>
              <a:gd name="connsiteX213" fmla="*/ 914 w 468518"/>
              <a:gd name="connsiteY213" fmla="*/ 561176 h 593885"/>
              <a:gd name="connsiteX214" fmla="*/ 183 w 468518"/>
              <a:gd name="connsiteY214" fmla="*/ 557156 h 593885"/>
              <a:gd name="connsiteX215" fmla="*/ 0 w 468518"/>
              <a:gd name="connsiteY215" fmla="*/ 552953 h 593885"/>
              <a:gd name="connsiteX216" fmla="*/ 0 w 468518"/>
              <a:gd name="connsiteY216" fmla="*/ 124077 h 593885"/>
              <a:gd name="connsiteX217" fmla="*/ 18084 w 468518"/>
              <a:gd name="connsiteY217" fmla="*/ 127366 h 593885"/>
              <a:gd name="connsiteX218" fmla="*/ 40550 w 468518"/>
              <a:gd name="connsiteY218" fmla="*/ 130838 h 593885"/>
              <a:gd name="connsiteX219" fmla="*/ 52789 w 468518"/>
              <a:gd name="connsiteY219" fmla="*/ 132848 h 593885"/>
              <a:gd name="connsiteX220" fmla="*/ 65757 w 468518"/>
              <a:gd name="connsiteY220" fmla="*/ 134675 h 593885"/>
              <a:gd name="connsiteX221" fmla="*/ 79091 w 468518"/>
              <a:gd name="connsiteY221" fmla="*/ 136503 h 593885"/>
              <a:gd name="connsiteX222" fmla="*/ 92425 w 468518"/>
              <a:gd name="connsiteY222" fmla="*/ 137965 h 593885"/>
              <a:gd name="connsiteX223" fmla="*/ 105577 w 468518"/>
              <a:gd name="connsiteY223" fmla="*/ 139061 h 593885"/>
              <a:gd name="connsiteX224" fmla="*/ 118363 w 468518"/>
              <a:gd name="connsiteY224" fmla="*/ 140157 h 593885"/>
              <a:gd name="connsiteX225" fmla="*/ 130966 w 468518"/>
              <a:gd name="connsiteY225" fmla="*/ 140888 h 593885"/>
              <a:gd name="connsiteX226" fmla="*/ 142656 w 468518"/>
              <a:gd name="connsiteY226" fmla="*/ 141071 h 593885"/>
              <a:gd name="connsiteX227" fmla="*/ 150510 w 468518"/>
              <a:gd name="connsiteY227" fmla="*/ 140888 h 593885"/>
              <a:gd name="connsiteX228" fmla="*/ 158182 w 468518"/>
              <a:gd name="connsiteY228" fmla="*/ 140523 h 593885"/>
              <a:gd name="connsiteX229" fmla="*/ 165306 w 468518"/>
              <a:gd name="connsiteY229" fmla="*/ 139792 h 593885"/>
              <a:gd name="connsiteX230" fmla="*/ 171882 w 468518"/>
              <a:gd name="connsiteY230" fmla="*/ 138695 h 593885"/>
              <a:gd name="connsiteX231" fmla="*/ 174987 w 468518"/>
              <a:gd name="connsiteY231" fmla="*/ 137782 h 593885"/>
              <a:gd name="connsiteX232" fmla="*/ 178092 w 468518"/>
              <a:gd name="connsiteY232" fmla="*/ 136685 h 593885"/>
              <a:gd name="connsiteX233" fmla="*/ 181197 w 468518"/>
              <a:gd name="connsiteY233" fmla="*/ 135589 h 593885"/>
              <a:gd name="connsiteX234" fmla="*/ 184120 w 468518"/>
              <a:gd name="connsiteY234" fmla="*/ 133944 h 593885"/>
              <a:gd name="connsiteX235" fmla="*/ 187042 w 468518"/>
              <a:gd name="connsiteY235" fmla="*/ 131934 h 593885"/>
              <a:gd name="connsiteX236" fmla="*/ 188686 w 468518"/>
              <a:gd name="connsiteY236" fmla="*/ 130655 h 593885"/>
              <a:gd name="connsiteX237" fmla="*/ 189965 w 468518"/>
              <a:gd name="connsiteY237" fmla="*/ 129376 h 593885"/>
              <a:gd name="connsiteX238" fmla="*/ 191244 w 468518"/>
              <a:gd name="connsiteY238" fmla="*/ 127914 h 593885"/>
              <a:gd name="connsiteX239" fmla="*/ 192522 w 468518"/>
              <a:gd name="connsiteY239" fmla="*/ 126270 h 593885"/>
              <a:gd name="connsiteX240" fmla="*/ 193618 w 468518"/>
              <a:gd name="connsiteY240" fmla="*/ 124259 h 593885"/>
              <a:gd name="connsiteX241" fmla="*/ 194531 w 468518"/>
              <a:gd name="connsiteY241" fmla="*/ 122249 h 593885"/>
              <a:gd name="connsiteX242" fmla="*/ 195627 w 468518"/>
              <a:gd name="connsiteY242" fmla="*/ 119326 h 593885"/>
              <a:gd name="connsiteX243" fmla="*/ 196540 w 468518"/>
              <a:gd name="connsiteY243" fmla="*/ 116219 h 593885"/>
              <a:gd name="connsiteX244" fmla="*/ 196906 w 468518"/>
              <a:gd name="connsiteY244" fmla="*/ 112930 h 593885"/>
              <a:gd name="connsiteX245" fmla="*/ 197271 w 468518"/>
              <a:gd name="connsiteY245" fmla="*/ 109641 h 593885"/>
              <a:gd name="connsiteX246" fmla="*/ 197271 w 468518"/>
              <a:gd name="connsiteY246" fmla="*/ 107448 h 593885"/>
              <a:gd name="connsiteX247" fmla="*/ 196906 w 468518"/>
              <a:gd name="connsiteY247" fmla="*/ 105438 h 593885"/>
              <a:gd name="connsiteX248" fmla="*/ 196540 w 468518"/>
              <a:gd name="connsiteY248" fmla="*/ 103428 h 593885"/>
              <a:gd name="connsiteX249" fmla="*/ 196175 w 468518"/>
              <a:gd name="connsiteY249" fmla="*/ 101600 h 593885"/>
              <a:gd name="connsiteX250" fmla="*/ 195079 w 468518"/>
              <a:gd name="connsiteY250" fmla="*/ 98129 h 593885"/>
              <a:gd name="connsiteX251" fmla="*/ 193435 w 468518"/>
              <a:gd name="connsiteY251" fmla="*/ 95022 h 593885"/>
              <a:gd name="connsiteX252" fmla="*/ 191244 w 468518"/>
              <a:gd name="connsiteY252" fmla="*/ 91367 h 593885"/>
              <a:gd name="connsiteX253" fmla="*/ 189052 w 468518"/>
              <a:gd name="connsiteY253" fmla="*/ 87895 h 593885"/>
              <a:gd name="connsiteX254" fmla="*/ 187042 w 468518"/>
              <a:gd name="connsiteY254" fmla="*/ 84606 h 593885"/>
              <a:gd name="connsiteX255" fmla="*/ 185033 w 468518"/>
              <a:gd name="connsiteY255" fmla="*/ 81683 h 593885"/>
              <a:gd name="connsiteX256" fmla="*/ 183389 w 468518"/>
              <a:gd name="connsiteY256" fmla="*/ 78028 h 593885"/>
              <a:gd name="connsiteX257" fmla="*/ 181380 w 468518"/>
              <a:gd name="connsiteY257" fmla="*/ 74190 h 593885"/>
              <a:gd name="connsiteX258" fmla="*/ 179736 w 468518"/>
              <a:gd name="connsiteY258" fmla="*/ 69439 h 593885"/>
              <a:gd name="connsiteX259" fmla="*/ 178275 w 468518"/>
              <a:gd name="connsiteY259" fmla="*/ 63957 h 593885"/>
              <a:gd name="connsiteX260" fmla="*/ 177544 w 468518"/>
              <a:gd name="connsiteY260" fmla="*/ 60851 h 593885"/>
              <a:gd name="connsiteX261" fmla="*/ 177179 w 468518"/>
              <a:gd name="connsiteY261" fmla="*/ 57744 h 593885"/>
              <a:gd name="connsiteX262" fmla="*/ 176996 w 468518"/>
              <a:gd name="connsiteY262" fmla="*/ 55003 h 593885"/>
              <a:gd name="connsiteX263" fmla="*/ 176813 w 468518"/>
              <a:gd name="connsiteY263" fmla="*/ 51897 h 593885"/>
              <a:gd name="connsiteX264" fmla="*/ 176996 w 468518"/>
              <a:gd name="connsiteY264" fmla="*/ 49156 h 593885"/>
              <a:gd name="connsiteX265" fmla="*/ 177179 w 468518"/>
              <a:gd name="connsiteY265" fmla="*/ 46598 h 593885"/>
              <a:gd name="connsiteX266" fmla="*/ 177362 w 468518"/>
              <a:gd name="connsiteY266" fmla="*/ 44039 h 593885"/>
              <a:gd name="connsiteX267" fmla="*/ 178092 w 468518"/>
              <a:gd name="connsiteY267" fmla="*/ 41481 h 593885"/>
              <a:gd name="connsiteX268" fmla="*/ 178457 w 468518"/>
              <a:gd name="connsiteY268" fmla="*/ 39105 h 593885"/>
              <a:gd name="connsiteX269" fmla="*/ 179370 w 468518"/>
              <a:gd name="connsiteY269" fmla="*/ 36547 h 593885"/>
              <a:gd name="connsiteX270" fmla="*/ 180284 w 468518"/>
              <a:gd name="connsiteY270" fmla="*/ 34354 h 593885"/>
              <a:gd name="connsiteX271" fmla="*/ 181197 w 468518"/>
              <a:gd name="connsiteY271" fmla="*/ 31796 h 593885"/>
              <a:gd name="connsiteX272" fmla="*/ 182293 w 468518"/>
              <a:gd name="connsiteY272" fmla="*/ 29603 h 593885"/>
              <a:gd name="connsiteX273" fmla="*/ 183572 w 468518"/>
              <a:gd name="connsiteY273" fmla="*/ 27410 h 593885"/>
              <a:gd name="connsiteX274" fmla="*/ 186494 w 468518"/>
              <a:gd name="connsiteY274" fmla="*/ 23208 h 593885"/>
              <a:gd name="connsiteX275" fmla="*/ 189417 w 468518"/>
              <a:gd name="connsiteY275" fmla="*/ 19370 h 593885"/>
              <a:gd name="connsiteX276" fmla="*/ 193252 w 468518"/>
              <a:gd name="connsiteY276" fmla="*/ 15533 h 593885"/>
              <a:gd name="connsiteX277" fmla="*/ 197454 w 468518"/>
              <a:gd name="connsiteY277" fmla="*/ 12244 h 593885"/>
              <a:gd name="connsiteX278" fmla="*/ 201838 w 468518"/>
              <a:gd name="connsiteY278" fmla="*/ 9137 h 593885"/>
              <a:gd name="connsiteX279" fmla="*/ 206952 w 468518"/>
              <a:gd name="connsiteY279" fmla="*/ 6579 h 593885"/>
              <a:gd name="connsiteX280" fmla="*/ 209326 w 468518"/>
              <a:gd name="connsiteY280" fmla="*/ 5300 h 593885"/>
              <a:gd name="connsiteX281" fmla="*/ 212067 w 468518"/>
              <a:gd name="connsiteY281" fmla="*/ 4386 h 593885"/>
              <a:gd name="connsiteX282" fmla="*/ 214806 w 468518"/>
              <a:gd name="connsiteY282" fmla="*/ 3289 h 593885"/>
              <a:gd name="connsiteX283" fmla="*/ 217729 w 468518"/>
              <a:gd name="connsiteY283" fmla="*/ 2376 h 593885"/>
              <a:gd name="connsiteX284" fmla="*/ 220469 w 468518"/>
              <a:gd name="connsiteY284" fmla="*/ 1645 h 593885"/>
              <a:gd name="connsiteX285" fmla="*/ 223574 w 468518"/>
              <a:gd name="connsiteY285" fmla="*/ 1097 h 593885"/>
              <a:gd name="connsiteX286" fmla="*/ 226679 w 468518"/>
              <a:gd name="connsiteY286" fmla="*/ 549 h 593885"/>
              <a:gd name="connsiteX287" fmla="*/ 229784 w 468518"/>
              <a:gd name="connsiteY287" fmla="*/ 366 h 593885"/>
              <a:gd name="connsiteX288" fmla="*/ 233072 w 468518"/>
              <a:gd name="connsiteY288" fmla="*/ 183 h 593885"/>
              <a:gd name="connsiteX289" fmla="*/ 236177 w 468518"/>
              <a:gd name="connsiteY289" fmla="*/ 0 h 59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468518" h="593885">
                <a:moveTo>
                  <a:pt x="236177" y="0"/>
                </a:moveTo>
                <a:lnTo>
                  <a:pt x="243484" y="183"/>
                </a:lnTo>
                <a:lnTo>
                  <a:pt x="250425" y="549"/>
                </a:lnTo>
                <a:lnTo>
                  <a:pt x="257183" y="1645"/>
                </a:lnTo>
                <a:lnTo>
                  <a:pt x="263576" y="2742"/>
                </a:lnTo>
                <a:lnTo>
                  <a:pt x="269786" y="4569"/>
                </a:lnTo>
                <a:lnTo>
                  <a:pt x="275266" y="6396"/>
                </a:lnTo>
                <a:lnTo>
                  <a:pt x="280381" y="8771"/>
                </a:lnTo>
                <a:lnTo>
                  <a:pt x="282756" y="10051"/>
                </a:lnTo>
                <a:lnTo>
                  <a:pt x="284947" y="11330"/>
                </a:lnTo>
                <a:lnTo>
                  <a:pt x="286956" y="12609"/>
                </a:lnTo>
                <a:lnTo>
                  <a:pt x="288965" y="14253"/>
                </a:lnTo>
                <a:lnTo>
                  <a:pt x="290792" y="15715"/>
                </a:lnTo>
                <a:lnTo>
                  <a:pt x="292436" y="17360"/>
                </a:lnTo>
                <a:lnTo>
                  <a:pt x="294080" y="19005"/>
                </a:lnTo>
                <a:lnTo>
                  <a:pt x="295542" y="20832"/>
                </a:lnTo>
                <a:lnTo>
                  <a:pt x="296638" y="22659"/>
                </a:lnTo>
                <a:lnTo>
                  <a:pt x="297916" y="24670"/>
                </a:lnTo>
                <a:lnTo>
                  <a:pt x="299012" y="26862"/>
                </a:lnTo>
                <a:lnTo>
                  <a:pt x="299925" y="29055"/>
                </a:lnTo>
                <a:lnTo>
                  <a:pt x="300838" y="31248"/>
                </a:lnTo>
                <a:lnTo>
                  <a:pt x="301569" y="33623"/>
                </a:lnTo>
                <a:lnTo>
                  <a:pt x="301934" y="36182"/>
                </a:lnTo>
                <a:lnTo>
                  <a:pt x="302300" y="39105"/>
                </a:lnTo>
                <a:lnTo>
                  <a:pt x="302665" y="42029"/>
                </a:lnTo>
                <a:lnTo>
                  <a:pt x="302847" y="45318"/>
                </a:lnTo>
                <a:lnTo>
                  <a:pt x="302665" y="48059"/>
                </a:lnTo>
                <a:lnTo>
                  <a:pt x="302300" y="51531"/>
                </a:lnTo>
                <a:lnTo>
                  <a:pt x="302117" y="54820"/>
                </a:lnTo>
                <a:lnTo>
                  <a:pt x="301569" y="58293"/>
                </a:lnTo>
                <a:lnTo>
                  <a:pt x="300473" y="63044"/>
                </a:lnTo>
                <a:lnTo>
                  <a:pt x="299377" y="67246"/>
                </a:lnTo>
                <a:lnTo>
                  <a:pt x="297916" y="71266"/>
                </a:lnTo>
                <a:lnTo>
                  <a:pt x="296638" y="74739"/>
                </a:lnTo>
                <a:lnTo>
                  <a:pt x="295176" y="78028"/>
                </a:lnTo>
                <a:lnTo>
                  <a:pt x="293350" y="80952"/>
                </a:lnTo>
                <a:lnTo>
                  <a:pt x="290061" y="86434"/>
                </a:lnTo>
                <a:lnTo>
                  <a:pt x="286591" y="91733"/>
                </a:lnTo>
                <a:lnTo>
                  <a:pt x="284764" y="94291"/>
                </a:lnTo>
                <a:lnTo>
                  <a:pt x="282938" y="97398"/>
                </a:lnTo>
                <a:lnTo>
                  <a:pt x="281294" y="100687"/>
                </a:lnTo>
                <a:lnTo>
                  <a:pt x="280015" y="104524"/>
                </a:lnTo>
                <a:lnTo>
                  <a:pt x="279285" y="106534"/>
                </a:lnTo>
                <a:lnTo>
                  <a:pt x="278919" y="108727"/>
                </a:lnTo>
                <a:lnTo>
                  <a:pt x="278371" y="111102"/>
                </a:lnTo>
                <a:lnTo>
                  <a:pt x="278371" y="113478"/>
                </a:lnTo>
                <a:lnTo>
                  <a:pt x="278371" y="116219"/>
                </a:lnTo>
                <a:lnTo>
                  <a:pt x="278919" y="118777"/>
                </a:lnTo>
                <a:lnTo>
                  <a:pt x="279467" y="121153"/>
                </a:lnTo>
                <a:lnTo>
                  <a:pt x="280198" y="123711"/>
                </a:lnTo>
                <a:lnTo>
                  <a:pt x="281111" y="125356"/>
                </a:lnTo>
                <a:lnTo>
                  <a:pt x="281842" y="127183"/>
                </a:lnTo>
                <a:lnTo>
                  <a:pt x="282938" y="128462"/>
                </a:lnTo>
                <a:lnTo>
                  <a:pt x="283851" y="129559"/>
                </a:lnTo>
                <a:lnTo>
                  <a:pt x="286043" y="131386"/>
                </a:lnTo>
                <a:lnTo>
                  <a:pt x="288052" y="132665"/>
                </a:lnTo>
                <a:lnTo>
                  <a:pt x="289696" y="133579"/>
                </a:lnTo>
                <a:lnTo>
                  <a:pt x="291157" y="134127"/>
                </a:lnTo>
                <a:lnTo>
                  <a:pt x="292436" y="134858"/>
                </a:lnTo>
                <a:lnTo>
                  <a:pt x="294080" y="135406"/>
                </a:lnTo>
                <a:lnTo>
                  <a:pt x="294628" y="135589"/>
                </a:lnTo>
                <a:lnTo>
                  <a:pt x="299377" y="136868"/>
                </a:lnTo>
                <a:lnTo>
                  <a:pt x="303761" y="137782"/>
                </a:lnTo>
                <a:lnTo>
                  <a:pt x="308693" y="138330"/>
                </a:lnTo>
                <a:lnTo>
                  <a:pt x="313990" y="138878"/>
                </a:lnTo>
                <a:lnTo>
                  <a:pt x="319835" y="139243"/>
                </a:lnTo>
                <a:lnTo>
                  <a:pt x="326593" y="139792"/>
                </a:lnTo>
                <a:lnTo>
                  <a:pt x="334082" y="139974"/>
                </a:lnTo>
                <a:lnTo>
                  <a:pt x="349791" y="140157"/>
                </a:lnTo>
                <a:lnTo>
                  <a:pt x="363490" y="139974"/>
                </a:lnTo>
                <a:lnTo>
                  <a:pt x="378285" y="139426"/>
                </a:lnTo>
                <a:lnTo>
                  <a:pt x="393081" y="139061"/>
                </a:lnTo>
                <a:lnTo>
                  <a:pt x="408059" y="138330"/>
                </a:lnTo>
                <a:lnTo>
                  <a:pt x="422489" y="137599"/>
                </a:lnTo>
                <a:lnTo>
                  <a:pt x="436554" y="136503"/>
                </a:lnTo>
                <a:lnTo>
                  <a:pt x="450070" y="135406"/>
                </a:lnTo>
                <a:lnTo>
                  <a:pt x="462126" y="134127"/>
                </a:lnTo>
                <a:lnTo>
                  <a:pt x="463769" y="151304"/>
                </a:lnTo>
                <a:lnTo>
                  <a:pt x="465231" y="172501"/>
                </a:lnTo>
                <a:lnTo>
                  <a:pt x="466510" y="191688"/>
                </a:lnTo>
                <a:lnTo>
                  <a:pt x="466510" y="192054"/>
                </a:lnTo>
                <a:lnTo>
                  <a:pt x="466510" y="192419"/>
                </a:lnTo>
                <a:lnTo>
                  <a:pt x="467057" y="204845"/>
                </a:lnTo>
                <a:lnTo>
                  <a:pt x="467423" y="217453"/>
                </a:lnTo>
                <a:lnTo>
                  <a:pt x="467605" y="229697"/>
                </a:lnTo>
                <a:lnTo>
                  <a:pt x="467605" y="241392"/>
                </a:lnTo>
                <a:lnTo>
                  <a:pt x="467605" y="252721"/>
                </a:lnTo>
                <a:lnTo>
                  <a:pt x="467423" y="262954"/>
                </a:lnTo>
                <a:lnTo>
                  <a:pt x="466875" y="272274"/>
                </a:lnTo>
                <a:lnTo>
                  <a:pt x="466144" y="280131"/>
                </a:lnTo>
                <a:lnTo>
                  <a:pt x="465596" y="283421"/>
                </a:lnTo>
                <a:lnTo>
                  <a:pt x="460847" y="280314"/>
                </a:lnTo>
                <a:lnTo>
                  <a:pt x="454636" y="276477"/>
                </a:lnTo>
                <a:lnTo>
                  <a:pt x="451532" y="274649"/>
                </a:lnTo>
                <a:lnTo>
                  <a:pt x="448061" y="272639"/>
                </a:lnTo>
                <a:lnTo>
                  <a:pt x="444408" y="270995"/>
                </a:lnTo>
                <a:lnTo>
                  <a:pt x="440207" y="269167"/>
                </a:lnTo>
                <a:lnTo>
                  <a:pt x="435823" y="267706"/>
                </a:lnTo>
                <a:lnTo>
                  <a:pt x="431074" y="266061"/>
                </a:lnTo>
                <a:lnTo>
                  <a:pt x="426142" y="264782"/>
                </a:lnTo>
                <a:lnTo>
                  <a:pt x="420480" y="263685"/>
                </a:lnTo>
                <a:lnTo>
                  <a:pt x="415913" y="262954"/>
                </a:lnTo>
                <a:lnTo>
                  <a:pt x="411347" y="262589"/>
                </a:lnTo>
                <a:lnTo>
                  <a:pt x="406963" y="262041"/>
                </a:lnTo>
                <a:lnTo>
                  <a:pt x="402762" y="262041"/>
                </a:lnTo>
                <a:lnTo>
                  <a:pt x="402214" y="262041"/>
                </a:lnTo>
                <a:lnTo>
                  <a:pt x="401849" y="262041"/>
                </a:lnTo>
                <a:lnTo>
                  <a:pt x="397099" y="262041"/>
                </a:lnTo>
                <a:lnTo>
                  <a:pt x="392167" y="262589"/>
                </a:lnTo>
                <a:lnTo>
                  <a:pt x="387784" y="263137"/>
                </a:lnTo>
                <a:lnTo>
                  <a:pt x="383400" y="264051"/>
                </a:lnTo>
                <a:lnTo>
                  <a:pt x="379016" y="265513"/>
                </a:lnTo>
                <a:lnTo>
                  <a:pt x="374815" y="266792"/>
                </a:lnTo>
                <a:lnTo>
                  <a:pt x="370797" y="268437"/>
                </a:lnTo>
                <a:lnTo>
                  <a:pt x="367144" y="270446"/>
                </a:lnTo>
                <a:lnTo>
                  <a:pt x="364221" y="272091"/>
                </a:lnTo>
                <a:lnTo>
                  <a:pt x="361664" y="273735"/>
                </a:lnTo>
                <a:lnTo>
                  <a:pt x="359107" y="275746"/>
                </a:lnTo>
                <a:lnTo>
                  <a:pt x="356732" y="277756"/>
                </a:lnTo>
                <a:lnTo>
                  <a:pt x="354357" y="279766"/>
                </a:lnTo>
                <a:lnTo>
                  <a:pt x="352166" y="281959"/>
                </a:lnTo>
                <a:lnTo>
                  <a:pt x="350156" y="284152"/>
                </a:lnTo>
                <a:lnTo>
                  <a:pt x="348147" y="286527"/>
                </a:lnTo>
                <a:lnTo>
                  <a:pt x="344493" y="291461"/>
                </a:lnTo>
                <a:lnTo>
                  <a:pt x="341388" y="296760"/>
                </a:lnTo>
                <a:lnTo>
                  <a:pt x="338466" y="302242"/>
                </a:lnTo>
                <a:lnTo>
                  <a:pt x="336092" y="307724"/>
                </a:lnTo>
                <a:lnTo>
                  <a:pt x="333900" y="313571"/>
                </a:lnTo>
                <a:lnTo>
                  <a:pt x="332073" y="319602"/>
                </a:lnTo>
                <a:lnTo>
                  <a:pt x="330611" y="325449"/>
                </a:lnTo>
                <a:lnTo>
                  <a:pt x="329516" y="331845"/>
                </a:lnTo>
                <a:lnTo>
                  <a:pt x="328602" y="338058"/>
                </a:lnTo>
                <a:lnTo>
                  <a:pt x="327872" y="344454"/>
                </a:lnTo>
                <a:lnTo>
                  <a:pt x="327689" y="351032"/>
                </a:lnTo>
                <a:lnTo>
                  <a:pt x="327506" y="357428"/>
                </a:lnTo>
                <a:lnTo>
                  <a:pt x="327689" y="361996"/>
                </a:lnTo>
                <a:lnTo>
                  <a:pt x="327872" y="366564"/>
                </a:lnTo>
                <a:lnTo>
                  <a:pt x="328420" y="370950"/>
                </a:lnTo>
                <a:lnTo>
                  <a:pt x="328968" y="375336"/>
                </a:lnTo>
                <a:lnTo>
                  <a:pt x="329881" y="379539"/>
                </a:lnTo>
                <a:lnTo>
                  <a:pt x="330977" y="383559"/>
                </a:lnTo>
                <a:lnTo>
                  <a:pt x="332073" y="387761"/>
                </a:lnTo>
                <a:lnTo>
                  <a:pt x="333717" y="391782"/>
                </a:lnTo>
                <a:lnTo>
                  <a:pt x="335178" y="395802"/>
                </a:lnTo>
                <a:lnTo>
                  <a:pt x="337005" y="399456"/>
                </a:lnTo>
                <a:lnTo>
                  <a:pt x="338649" y="403294"/>
                </a:lnTo>
                <a:lnTo>
                  <a:pt x="340658" y="406766"/>
                </a:lnTo>
                <a:lnTo>
                  <a:pt x="342850" y="410238"/>
                </a:lnTo>
                <a:lnTo>
                  <a:pt x="345225" y="413527"/>
                </a:lnTo>
                <a:lnTo>
                  <a:pt x="347782" y="416816"/>
                </a:lnTo>
                <a:lnTo>
                  <a:pt x="350339" y="419923"/>
                </a:lnTo>
                <a:lnTo>
                  <a:pt x="353262" y="422846"/>
                </a:lnTo>
                <a:lnTo>
                  <a:pt x="356001" y="425770"/>
                </a:lnTo>
                <a:lnTo>
                  <a:pt x="359107" y="428328"/>
                </a:lnTo>
                <a:lnTo>
                  <a:pt x="362394" y="430704"/>
                </a:lnTo>
                <a:lnTo>
                  <a:pt x="365682" y="432897"/>
                </a:lnTo>
                <a:lnTo>
                  <a:pt x="369152" y="435090"/>
                </a:lnTo>
                <a:lnTo>
                  <a:pt x="372623" y="437100"/>
                </a:lnTo>
                <a:lnTo>
                  <a:pt x="376276" y="438927"/>
                </a:lnTo>
                <a:lnTo>
                  <a:pt x="380112" y="440389"/>
                </a:lnTo>
                <a:lnTo>
                  <a:pt x="383765" y="442034"/>
                </a:lnTo>
                <a:lnTo>
                  <a:pt x="387784" y="443130"/>
                </a:lnTo>
                <a:lnTo>
                  <a:pt x="391802" y="444226"/>
                </a:lnTo>
                <a:lnTo>
                  <a:pt x="395638" y="444774"/>
                </a:lnTo>
                <a:lnTo>
                  <a:pt x="399839" y="445505"/>
                </a:lnTo>
                <a:lnTo>
                  <a:pt x="404040" y="445688"/>
                </a:lnTo>
                <a:lnTo>
                  <a:pt x="408424" y="445871"/>
                </a:lnTo>
                <a:lnTo>
                  <a:pt x="408972" y="445688"/>
                </a:lnTo>
                <a:lnTo>
                  <a:pt x="409155" y="445871"/>
                </a:lnTo>
                <a:lnTo>
                  <a:pt x="413904" y="445688"/>
                </a:lnTo>
                <a:lnTo>
                  <a:pt x="418653" y="445323"/>
                </a:lnTo>
                <a:lnTo>
                  <a:pt x="423219" y="444592"/>
                </a:lnTo>
                <a:lnTo>
                  <a:pt x="427968" y="443678"/>
                </a:lnTo>
                <a:lnTo>
                  <a:pt x="433266" y="442399"/>
                </a:lnTo>
                <a:lnTo>
                  <a:pt x="438197" y="440937"/>
                </a:lnTo>
                <a:lnTo>
                  <a:pt x="442581" y="439110"/>
                </a:lnTo>
                <a:lnTo>
                  <a:pt x="446600" y="437283"/>
                </a:lnTo>
                <a:lnTo>
                  <a:pt x="450253" y="435455"/>
                </a:lnTo>
                <a:lnTo>
                  <a:pt x="453541" y="433628"/>
                </a:lnTo>
                <a:lnTo>
                  <a:pt x="459020" y="430156"/>
                </a:lnTo>
                <a:lnTo>
                  <a:pt x="465596" y="425953"/>
                </a:lnTo>
                <a:lnTo>
                  <a:pt x="465961" y="425770"/>
                </a:lnTo>
                <a:lnTo>
                  <a:pt x="466875" y="428511"/>
                </a:lnTo>
                <a:lnTo>
                  <a:pt x="467423" y="432348"/>
                </a:lnTo>
                <a:lnTo>
                  <a:pt x="467971" y="436186"/>
                </a:lnTo>
                <a:lnTo>
                  <a:pt x="468336" y="440754"/>
                </a:lnTo>
                <a:lnTo>
                  <a:pt x="468518" y="445688"/>
                </a:lnTo>
                <a:lnTo>
                  <a:pt x="468518" y="451170"/>
                </a:lnTo>
                <a:lnTo>
                  <a:pt x="468336" y="461769"/>
                </a:lnTo>
                <a:lnTo>
                  <a:pt x="467605" y="473464"/>
                </a:lnTo>
                <a:lnTo>
                  <a:pt x="466875" y="485524"/>
                </a:lnTo>
                <a:lnTo>
                  <a:pt x="465414" y="498316"/>
                </a:lnTo>
                <a:lnTo>
                  <a:pt x="463952" y="511289"/>
                </a:lnTo>
                <a:lnTo>
                  <a:pt x="462308" y="524081"/>
                </a:lnTo>
                <a:lnTo>
                  <a:pt x="460664" y="536872"/>
                </a:lnTo>
                <a:lnTo>
                  <a:pt x="458838" y="548933"/>
                </a:lnTo>
                <a:lnTo>
                  <a:pt x="455185" y="571409"/>
                </a:lnTo>
                <a:lnTo>
                  <a:pt x="452079" y="589317"/>
                </a:lnTo>
                <a:lnTo>
                  <a:pt x="451166" y="593885"/>
                </a:lnTo>
                <a:lnTo>
                  <a:pt x="40916" y="593885"/>
                </a:lnTo>
                <a:lnTo>
                  <a:pt x="36715" y="593703"/>
                </a:lnTo>
                <a:lnTo>
                  <a:pt x="32513" y="592972"/>
                </a:lnTo>
                <a:lnTo>
                  <a:pt x="28860" y="592058"/>
                </a:lnTo>
                <a:lnTo>
                  <a:pt x="25025" y="590596"/>
                </a:lnTo>
                <a:lnTo>
                  <a:pt x="21371" y="589134"/>
                </a:lnTo>
                <a:lnTo>
                  <a:pt x="18084" y="586759"/>
                </a:lnTo>
                <a:lnTo>
                  <a:pt x="14978" y="584383"/>
                </a:lnTo>
                <a:lnTo>
                  <a:pt x="11873" y="581825"/>
                </a:lnTo>
                <a:lnTo>
                  <a:pt x="9316" y="578901"/>
                </a:lnTo>
                <a:lnTo>
                  <a:pt x="7124" y="575795"/>
                </a:lnTo>
                <a:lnTo>
                  <a:pt x="4932" y="572323"/>
                </a:lnTo>
                <a:lnTo>
                  <a:pt x="3106" y="568851"/>
                </a:lnTo>
                <a:lnTo>
                  <a:pt x="1827" y="565013"/>
                </a:lnTo>
                <a:lnTo>
                  <a:pt x="914" y="561176"/>
                </a:lnTo>
                <a:lnTo>
                  <a:pt x="183" y="557156"/>
                </a:lnTo>
                <a:lnTo>
                  <a:pt x="0" y="552953"/>
                </a:lnTo>
                <a:lnTo>
                  <a:pt x="0" y="124077"/>
                </a:lnTo>
                <a:lnTo>
                  <a:pt x="18084" y="127366"/>
                </a:lnTo>
                <a:lnTo>
                  <a:pt x="40550" y="130838"/>
                </a:lnTo>
                <a:lnTo>
                  <a:pt x="52789" y="132848"/>
                </a:lnTo>
                <a:lnTo>
                  <a:pt x="65757" y="134675"/>
                </a:lnTo>
                <a:lnTo>
                  <a:pt x="79091" y="136503"/>
                </a:lnTo>
                <a:lnTo>
                  <a:pt x="92425" y="137965"/>
                </a:lnTo>
                <a:lnTo>
                  <a:pt x="105577" y="139061"/>
                </a:lnTo>
                <a:lnTo>
                  <a:pt x="118363" y="140157"/>
                </a:lnTo>
                <a:lnTo>
                  <a:pt x="130966" y="140888"/>
                </a:lnTo>
                <a:lnTo>
                  <a:pt x="142656" y="141071"/>
                </a:lnTo>
                <a:lnTo>
                  <a:pt x="150510" y="140888"/>
                </a:lnTo>
                <a:lnTo>
                  <a:pt x="158182" y="140523"/>
                </a:lnTo>
                <a:lnTo>
                  <a:pt x="165306" y="139792"/>
                </a:lnTo>
                <a:lnTo>
                  <a:pt x="171882" y="138695"/>
                </a:lnTo>
                <a:lnTo>
                  <a:pt x="174987" y="137782"/>
                </a:lnTo>
                <a:lnTo>
                  <a:pt x="178092" y="136685"/>
                </a:lnTo>
                <a:lnTo>
                  <a:pt x="181197" y="135589"/>
                </a:lnTo>
                <a:lnTo>
                  <a:pt x="184120" y="133944"/>
                </a:lnTo>
                <a:lnTo>
                  <a:pt x="187042" y="131934"/>
                </a:lnTo>
                <a:lnTo>
                  <a:pt x="188686" y="130655"/>
                </a:lnTo>
                <a:lnTo>
                  <a:pt x="189965" y="129376"/>
                </a:lnTo>
                <a:lnTo>
                  <a:pt x="191244" y="127914"/>
                </a:lnTo>
                <a:lnTo>
                  <a:pt x="192522" y="126270"/>
                </a:lnTo>
                <a:lnTo>
                  <a:pt x="193618" y="124259"/>
                </a:lnTo>
                <a:lnTo>
                  <a:pt x="194531" y="122249"/>
                </a:lnTo>
                <a:lnTo>
                  <a:pt x="195627" y="119326"/>
                </a:lnTo>
                <a:lnTo>
                  <a:pt x="196540" y="116219"/>
                </a:lnTo>
                <a:lnTo>
                  <a:pt x="196906" y="112930"/>
                </a:lnTo>
                <a:lnTo>
                  <a:pt x="197271" y="109641"/>
                </a:lnTo>
                <a:lnTo>
                  <a:pt x="197271" y="107448"/>
                </a:lnTo>
                <a:lnTo>
                  <a:pt x="196906" y="105438"/>
                </a:lnTo>
                <a:lnTo>
                  <a:pt x="196540" y="103428"/>
                </a:lnTo>
                <a:lnTo>
                  <a:pt x="196175" y="101600"/>
                </a:lnTo>
                <a:lnTo>
                  <a:pt x="195079" y="98129"/>
                </a:lnTo>
                <a:lnTo>
                  <a:pt x="193435" y="95022"/>
                </a:lnTo>
                <a:lnTo>
                  <a:pt x="191244" y="91367"/>
                </a:lnTo>
                <a:lnTo>
                  <a:pt x="189052" y="87895"/>
                </a:lnTo>
                <a:lnTo>
                  <a:pt x="187042" y="84606"/>
                </a:lnTo>
                <a:lnTo>
                  <a:pt x="185033" y="81683"/>
                </a:lnTo>
                <a:lnTo>
                  <a:pt x="183389" y="78028"/>
                </a:lnTo>
                <a:lnTo>
                  <a:pt x="181380" y="74190"/>
                </a:lnTo>
                <a:lnTo>
                  <a:pt x="179736" y="69439"/>
                </a:lnTo>
                <a:lnTo>
                  <a:pt x="178275" y="63957"/>
                </a:lnTo>
                <a:lnTo>
                  <a:pt x="177544" y="60851"/>
                </a:lnTo>
                <a:lnTo>
                  <a:pt x="177179" y="57744"/>
                </a:lnTo>
                <a:lnTo>
                  <a:pt x="176996" y="55003"/>
                </a:lnTo>
                <a:lnTo>
                  <a:pt x="176813" y="51897"/>
                </a:lnTo>
                <a:lnTo>
                  <a:pt x="176996" y="49156"/>
                </a:lnTo>
                <a:lnTo>
                  <a:pt x="177179" y="46598"/>
                </a:lnTo>
                <a:lnTo>
                  <a:pt x="177362" y="44039"/>
                </a:lnTo>
                <a:lnTo>
                  <a:pt x="178092" y="41481"/>
                </a:lnTo>
                <a:lnTo>
                  <a:pt x="178457" y="39105"/>
                </a:lnTo>
                <a:lnTo>
                  <a:pt x="179370" y="36547"/>
                </a:lnTo>
                <a:lnTo>
                  <a:pt x="180284" y="34354"/>
                </a:lnTo>
                <a:lnTo>
                  <a:pt x="181197" y="31796"/>
                </a:lnTo>
                <a:lnTo>
                  <a:pt x="182293" y="29603"/>
                </a:lnTo>
                <a:lnTo>
                  <a:pt x="183572" y="27410"/>
                </a:lnTo>
                <a:lnTo>
                  <a:pt x="186494" y="23208"/>
                </a:lnTo>
                <a:lnTo>
                  <a:pt x="189417" y="19370"/>
                </a:lnTo>
                <a:lnTo>
                  <a:pt x="193252" y="15533"/>
                </a:lnTo>
                <a:lnTo>
                  <a:pt x="197454" y="12244"/>
                </a:lnTo>
                <a:lnTo>
                  <a:pt x="201838" y="9137"/>
                </a:lnTo>
                <a:lnTo>
                  <a:pt x="206952" y="6579"/>
                </a:lnTo>
                <a:lnTo>
                  <a:pt x="209326" y="5300"/>
                </a:lnTo>
                <a:lnTo>
                  <a:pt x="212067" y="4386"/>
                </a:lnTo>
                <a:lnTo>
                  <a:pt x="214806" y="3289"/>
                </a:lnTo>
                <a:lnTo>
                  <a:pt x="217729" y="2376"/>
                </a:lnTo>
                <a:lnTo>
                  <a:pt x="220469" y="1645"/>
                </a:lnTo>
                <a:lnTo>
                  <a:pt x="223574" y="1097"/>
                </a:lnTo>
                <a:lnTo>
                  <a:pt x="226679" y="549"/>
                </a:lnTo>
                <a:lnTo>
                  <a:pt x="229784" y="366"/>
                </a:lnTo>
                <a:lnTo>
                  <a:pt x="233072" y="183"/>
                </a:lnTo>
                <a:lnTo>
                  <a:pt x="2361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任意多边形 28"/>
          <p:cNvSpPr/>
          <p:nvPr/>
        </p:nvSpPr>
        <p:spPr bwMode="auto">
          <a:xfrm>
            <a:off x="5975399" y="3902130"/>
            <a:ext cx="2283960" cy="1809615"/>
          </a:xfrm>
          <a:custGeom>
            <a:avLst/>
            <a:gdLst>
              <a:gd name="connsiteX0" fmla="*/ 444818 w 592726"/>
              <a:gd name="connsiteY0" fmla="*/ 0 h 469626"/>
              <a:gd name="connsiteX1" fmla="*/ 450296 w 592726"/>
              <a:gd name="connsiteY1" fmla="*/ 0 h 469626"/>
              <a:gd name="connsiteX2" fmla="*/ 460705 w 592726"/>
              <a:gd name="connsiteY2" fmla="*/ 183 h 469626"/>
              <a:gd name="connsiteX3" fmla="*/ 472391 w 592726"/>
              <a:gd name="connsiteY3" fmla="*/ 731 h 469626"/>
              <a:gd name="connsiteX4" fmla="*/ 484808 w 592726"/>
              <a:gd name="connsiteY4" fmla="*/ 1828 h 469626"/>
              <a:gd name="connsiteX5" fmla="*/ 497225 w 592726"/>
              <a:gd name="connsiteY5" fmla="*/ 3107 h 469626"/>
              <a:gd name="connsiteX6" fmla="*/ 510373 w 592726"/>
              <a:gd name="connsiteY6" fmla="*/ 4386 h 469626"/>
              <a:gd name="connsiteX7" fmla="*/ 522972 w 592726"/>
              <a:gd name="connsiteY7" fmla="*/ 6213 h 469626"/>
              <a:gd name="connsiteX8" fmla="*/ 547989 w 592726"/>
              <a:gd name="connsiteY8" fmla="*/ 9685 h 469626"/>
              <a:gd name="connsiteX9" fmla="*/ 570266 w 592726"/>
              <a:gd name="connsiteY9" fmla="*/ 13523 h 469626"/>
              <a:gd name="connsiteX10" fmla="*/ 588161 w 592726"/>
              <a:gd name="connsiteY10" fmla="*/ 16629 h 469626"/>
              <a:gd name="connsiteX11" fmla="*/ 592726 w 592726"/>
              <a:gd name="connsiteY11" fmla="*/ 17360 h 469626"/>
              <a:gd name="connsiteX12" fmla="*/ 592726 w 592726"/>
              <a:gd name="connsiteY12" fmla="*/ 428694 h 469626"/>
              <a:gd name="connsiteX13" fmla="*/ 592543 w 592726"/>
              <a:gd name="connsiteY13" fmla="*/ 432897 h 469626"/>
              <a:gd name="connsiteX14" fmla="*/ 591995 w 592726"/>
              <a:gd name="connsiteY14" fmla="*/ 436917 h 469626"/>
              <a:gd name="connsiteX15" fmla="*/ 591082 w 592726"/>
              <a:gd name="connsiteY15" fmla="*/ 440754 h 469626"/>
              <a:gd name="connsiteX16" fmla="*/ 589804 w 592726"/>
              <a:gd name="connsiteY16" fmla="*/ 444592 h 469626"/>
              <a:gd name="connsiteX17" fmla="*/ 587978 w 592726"/>
              <a:gd name="connsiteY17" fmla="*/ 448064 h 469626"/>
              <a:gd name="connsiteX18" fmla="*/ 585787 w 592726"/>
              <a:gd name="connsiteY18" fmla="*/ 451536 h 469626"/>
              <a:gd name="connsiteX19" fmla="*/ 583596 w 592726"/>
              <a:gd name="connsiteY19" fmla="*/ 454642 h 469626"/>
              <a:gd name="connsiteX20" fmla="*/ 580857 w 592726"/>
              <a:gd name="connsiteY20" fmla="*/ 457566 h 469626"/>
              <a:gd name="connsiteX21" fmla="*/ 577752 w 592726"/>
              <a:gd name="connsiteY21" fmla="*/ 460124 h 469626"/>
              <a:gd name="connsiteX22" fmla="*/ 574831 w 592726"/>
              <a:gd name="connsiteY22" fmla="*/ 462500 h 469626"/>
              <a:gd name="connsiteX23" fmla="*/ 571361 w 592726"/>
              <a:gd name="connsiteY23" fmla="*/ 464875 h 469626"/>
              <a:gd name="connsiteX24" fmla="*/ 567709 w 592726"/>
              <a:gd name="connsiteY24" fmla="*/ 466337 h 469626"/>
              <a:gd name="connsiteX25" fmla="*/ 564057 w 592726"/>
              <a:gd name="connsiteY25" fmla="*/ 467799 h 469626"/>
              <a:gd name="connsiteX26" fmla="*/ 560040 w 592726"/>
              <a:gd name="connsiteY26" fmla="*/ 468713 h 469626"/>
              <a:gd name="connsiteX27" fmla="*/ 556023 w 592726"/>
              <a:gd name="connsiteY27" fmla="*/ 469444 h 469626"/>
              <a:gd name="connsiteX28" fmla="*/ 551823 w 592726"/>
              <a:gd name="connsiteY28" fmla="*/ 469626 h 469626"/>
              <a:gd name="connsiteX29" fmla="*/ 124170 w 592726"/>
              <a:gd name="connsiteY29" fmla="*/ 469626 h 469626"/>
              <a:gd name="connsiteX30" fmla="*/ 127456 w 592726"/>
              <a:gd name="connsiteY30" fmla="*/ 451536 h 469626"/>
              <a:gd name="connsiteX31" fmla="*/ 130926 w 592726"/>
              <a:gd name="connsiteY31" fmla="*/ 429059 h 469626"/>
              <a:gd name="connsiteX32" fmla="*/ 134760 w 592726"/>
              <a:gd name="connsiteY32" fmla="*/ 403842 h 469626"/>
              <a:gd name="connsiteX33" fmla="*/ 136404 w 592726"/>
              <a:gd name="connsiteY33" fmla="*/ 390320 h 469626"/>
              <a:gd name="connsiteX34" fmla="*/ 138047 w 592726"/>
              <a:gd name="connsiteY34" fmla="*/ 377163 h 469626"/>
              <a:gd name="connsiteX35" fmla="*/ 139325 w 592726"/>
              <a:gd name="connsiteY35" fmla="*/ 364006 h 469626"/>
              <a:gd name="connsiteX36" fmla="*/ 140238 w 592726"/>
              <a:gd name="connsiteY36" fmla="*/ 351032 h 469626"/>
              <a:gd name="connsiteX37" fmla="*/ 140969 w 592726"/>
              <a:gd name="connsiteY37" fmla="*/ 338606 h 469626"/>
              <a:gd name="connsiteX38" fmla="*/ 141151 w 592726"/>
              <a:gd name="connsiteY38" fmla="*/ 326911 h 469626"/>
              <a:gd name="connsiteX39" fmla="*/ 141151 w 592726"/>
              <a:gd name="connsiteY39" fmla="*/ 319054 h 469626"/>
              <a:gd name="connsiteX40" fmla="*/ 140604 w 592726"/>
              <a:gd name="connsiteY40" fmla="*/ 311379 h 469626"/>
              <a:gd name="connsiteX41" fmla="*/ 139873 w 592726"/>
              <a:gd name="connsiteY41" fmla="*/ 304252 h 469626"/>
              <a:gd name="connsiteX42" fmla="*/ 139325 w 592726"/>
              <a:gd name="connsiteY42" fmla="*/ 300963 h 469626"/>
              <a:gd name="connsiteX43" fmla="*/ 138778 w 592726"/>
              <a:gd name="connsiteY43" fmla="*/ 297674 h 469626"/>
              <a:gd name="connsiteX44" fmla="*/ 137865 w 592726"/>
              <a:gd name="connsiteY44" fmla="*/ 294567 h 469626"/>
              <a:gd name="connsiteX45" fmla="*/ 136769 w 592726"/>
              <a:gd name="connsiteY45" fmla="*/ 291278 h 469626"/>
              <a:gd name="connsiteX46" fmla="*/ 135673 w 592726"/>
              <a:gd name="connsiteY46" fmla="*/ 288537 h 469626"/>
              <a:gd name="connsiteX47" fmla="*/ 134030 w 592726"/>
              <a:gd name="connsiteY47" fmla="*/ 285430 h 469626"/>
              <a:gd name="connsiteX48" fmla="*/ 132021 w 592726"/>
              <a:gd name="connsiteY48" fmla="*/ 282507 h 469626"/>
              <a:gd name="connsiteX49" fmla="*/ 130743 w 592726"/>
              <a:gd name="connsiteY49" fmla="*/ 281045 h 469626"/>
              <a:gd name="connsiteX50" fmla="*/ 129465 w 592726"/>
              <a:gd name="connsiteY50" fmla="*/ 279583 h 469626"/>
              <a:gd name="connsiteX51" fmla="*/ 128004 w 592726"/>
              <a:gd name="connsiteY51" fmla="*/ 278121 h 469626"/>
              <a:gd name="connsiteX52" fmla="*/ 126361 w 592726"/>
              <a:gd name="connsiteY52" fmla="*/ 277025 h 469626"/>
              <a:gd name="connsiteX53" fmla="*/ 124352 w 592726"/>
              <a:gd name="connsiteY53" fmla="*/ 275928 h 469626"/>
              <a:gd name="connsiteX54" fmla="*/ 122344 w 592726"/>
              <a:gd name="connsiteY54" fmla="*/ 275015 h 469626"/>
              <a:gd name="connsiteX55" fmla="*/ 119422 w 592726"/>
              <a:gd name="connsiteY55" fmla="*/ 273736 h 469626"/>
              <a:gd name="connsiteX56" fmla="*/ 116317 w 592726"/>
              <a:gd name="connsiteY56" fmla="*/ 273005 h 469626"/>
              <a:gd name="connsiteX57" fmla="*/ 113031 w 592726"/>
              <a:gd name="connsiteY57" fmla="*/ 272457 h 469626"/>
              <a:gd name="connsiteX58" fmla="*/ 109744 w 592726"/>
              <a:gd name="connsiteY58" fmla="*/ 272091 h 469626"/>
              <a:gd name="connsiteX59" fmla="*/ 109379 w 592726"/>
              <a:gd name="connsiteY59" fmla="*/ 272457 h 469626"/>
              <a:gd name="connsiteX60" fmla="*/ 108831 w 592726"/>
              <a:gd name="connsiteY60" fmla="*/ 272091 h 469626"/>
              <a:gd name="connsiteX61" fmla="*/ 106822 w 592726"/>
              <a:gd name="connsiteY61" fmla="*/ 272457 h 469626"/>
              <a:gd name="connsiteX62" fmla="*/ 104814 w 592726"/>
              <a:gd name="connsiteY62" fmla="*/ 272639 h 469626"/>
              <a:gd name="connsiteX63" fmla="*/ 102805 w 592726"/>
              <a:gd name="connsiteY63" fmla="*/ 272822 h 469626"/>
              <a:gd name="connsiteX64" fmla="*/ 101162 w 592726"/>
              <a:gd name="connsiteY64" fmla="*/ 273553 h 469626"/>
              <a:gd name="connsiteX65" fmla="*/ 97510 w 592726"/>
              <a:gd name="connsiteY65" fmla="*/ 274649 h 469626"/>
              <a:gd name="connsiteX66" fmla="*/ 94405 w 592726"/>
              <a:gd name="connsiteY66" fmla="*/ 275928 h 469626"/>
              <a:gd name="connsiteX67" fmla="*/ 90753 w 592726"/>
              <a:gd name="connsiteY67" fmla="*/ 278121 h 469626"/>
              <a:gd name="connsiteX68" fmla="*/ 87284 w 592726"/>
              <a:gd name="connsiteY68" fmla="*/ 280314 h 469626"/>
              <a:gd name="connsiteX69" fmla="*/ 84180 w 592726"/>
              <a:gd name="connsiteY69" fmla="*/ 282507 h 469626"/>
              <a:gd name="connsiteX70" fmla="*/ 81076 w 592726"/>
              <a:gd name="connsiteY70" fmla="*/ 284517 h 469626"/>
              <a:gd name="connsiteX71" fmla="*/ 77606 w 592726"/>
              <a:gd name="connsiteY71" fmla="*/ 286161 h 469626"/>
              <a:gd name="connsiteX72" fmla="*/ 73589 w 592726"/>
              <a:gd name="connsiteY72" fmla="*/ 287989 h 469626"/>
              <a:gd name="connsiteX73" fmla="*/ 69024 w 592726"/>
              <a:gd name="connsiteY73" fmla="*/ 289816 h 469626"/>
              <a:gd name="connsiteX74" fmla="*/ 63363 w 592726"/>
              <a:gd name="connsiteY74" fmla="*/ 291278 h 469626"/>
              <a:gd name="connsiteX75" fmla="*/ 60441 w 592726"/>
              <a:gd name="connsiteY75" fmla="*/ 292009 h 469626"/>
              <a:gd name="connsiteX76" fmla="*/ 57520 w 592726"/>
              <a:gd name="connsiteY76" fmla="*/ 292374 h 469626"/>
              <a:gd name="connsiteX77" fmla="*/ 54598 w 592726"/>
              <a:gd name="connsiteY77" fmla="*/ 292557 h 469626"/>
              <a:gd name="connsiteX78" fmla="*/ 51859 w 592726"/>
              <a:gd name="connsiteY78" fmla="*/ 292557 h 469626"/>
              <a:gd name="connsiteX79" fmla="*/ 48937 w 592726"/>
              <a:gd name="connsiteY79" fmla="*/ 292557 h 469626"/>
              <a:gd name="connsiteX80" fmla="*/ 46564 w 592726"/>
              <a:gd name="connsiteY80" fmla="*/ 292374 h 469626"/>
              <a:gd name="connsiteX81" fmla="*/ 43825 w 592726"/>
              <a:gd name="connsiteY81" fmla="*/ 292009 h 469626"/>
              <a:gd name="connsiteX82" fmla="*/ 41450 w 592726"/>
              <a:gd name="connsiteY82" fmla="*/ 291461 h 469626"/>
              <a:gd name="connsiteX83" fmla="*/ 39077 w 592726"/>
              <a:gd name="connsiteY83" fmla="*/ 290912 h 469626"/>
              <a:gd name="connsiteX84" fmla="*/ 36521 w 592726"/>
              <a:gd name="connsiteY84" fmla="*/ 290182 h 469626"/>
              <a:gd name="connsiteX85" fmla="*/ 34146 w 592726"/>
              <a:gd name="connsiteY85" fmla="*/ 289268 h 469626"/>
              <a:gd name="connsiteX86" fmla="*/ 31773 w 592726"/>
              <a:gd name="connsiteY86" fmla="*/ 288172 h 469626"/>
              <a:gd name="connsiteX87" fmla="*/ 27391 w 592726"/>
              <a:gd name="connsiteY87" fmla="*/ 285979 h 469626"/>
              <a:gd name="connsiteX88" fmla="*/ 23190 w 592726"/>
              <a:gd name="connsiteY88" fmla="*/ 283238 h 469626"/>
              <a:gd name="connsiteX89" fmla="*/ 19538 w 592726"/>
              <a:gd name="connsiteY89" fmla="*/ 279948 h 469626"/>
              <a:gd name="connsiteX90" fmla="*/ 15704 w 592726"/>
              <a:gd name="connsiteY90" fmla="*/ 276294 h 469626"/>
              <a:gd name="connsiteX91" fmla="*/ 12417 w 592726"/>
              <a:gd name="connsiteY91" fmla="*/ 272091 h 469626"/>
              <a:gd name="connsiteX92" fmla="*/ 9313 w 592726"/>
              <a:gd name="connsiteY92" fmla="*/ 267523 h 469626"/>
              <a:gd name="connsiteX93" fmla="*/ 6756 w 592726"/>
              <a:gd name="connsiteY93" fmla="*/ 262771 h 469626"/>
              <a:gd name="connsiteX94" fmla="*/ 5661 w 592726"/>
              <a:gd name="connsiteY94" fmla="*/ 260031 h 469626"/>
              <a:gd name="connsiteX95" fmla="*/ 4565 w 592726"/>
              <a:gd name="connsiteY95" fmla="*/ 257472 h 469626"/>
              <a:gd name="connsiteX96" fmla="*/ 3470 w 592726"/>
              <a:gd name="connsiteY96" fmla="*/ 254731 h 469626"/>
              <a:gd name="connsiteX97" fmla="*/ 2557 w 592726"/>
              <a:gd name="connsiteY97" fmla="*/ 251990 h 469626"/>
              <a:gd name="connsiteX98" fmla="*/ 1826 w 592726"/>
              <a:gd name="connsiteY98" fmla="*/ 249067 h 469626"/>
              <a:gd name="connsiteX99" fmla="*/ 1278 w 592726"/>
              <a:gd name="connsiteY99" fmla="*/ 245960 h 469626"/>
              <a:gd name="connsiteX100" fmla="*/ 731 w 592726"/>
              <a:gd name="connsiteY100" fmla="*/ 242854 h 469626"/>
              <a:gd name="connsiteX101" fmla="*/ 548 w 592726"/>
              <a:gd name="connsiteY101" fmla="*/ 239747 h 469626"/>
              <a:gd name="connsiteX102" fmla="*/ 365 w 592726"/>
              <a:gd name="connsiteY102" fmla="*/ 236458 h 469626"/>
              <a:gd name="connsiteX103" fmla="*/ 0 w 592726"/>
              <a:gd name="connsiteY103" fmla="*/ 233169 h 469626"/>
              <a:gd name="connsiteX104" fmla="*/ 365 w 592726"/>
              <a:gd name="connsiteY104" fmla="*/ 225859 h 469626"/>
              <a:gd name="connsiteX105" fmla="*/ 913 w 592726"/>
              <a:gd name="connsiteY105" fmla="*/ 218915 h 469626"/>
              <a:gd name="connsiteX106" fmla="*/ 1826 w 592726"/>
              <a:gd name="connsiteY106" fmla="*/ 212337 h 469626"/>
              <a:gd name="connsiteX107" fmla="*/ 2922 w 592726"/>
              <a:gd name="connsiteY107" fmla="*/ 205942 h 469626"/>
              <a:gd name="connsiteX108" fmla="*/ 4748 w 592726"/>
              <a:gd name="connsiteY108" fmla="*/ 199729 h 469626"/>
              <a:gd name="connsiteX109" fmla="*/ 6756 w 592726"/>
              <a:gd name="connsiteY109" fmla="*/ 194247 h 469626"/>
              <a:gd name="connsiteX110" fmla="*/ 8948 w 592726"/>
              <a:gd name="connsiteY110" fmla="*/ 189130 h 469626"/>
              <a:gd name="connsiteX111" fmla="*/ 10226 w 592726"/>
              <a:gd name="connsiteY111" fmla="*/ 186754 h 469626"/>
              <a:gd name="connsiteX112" fmla="*/ 11504 w 592726"/>
              <a:gd name="connsiteY112" fmla="*/ 184561 h 469626"/>
              <a:gd name="connsiteX113" fmla="*/ 12782 w 592726"/>
              <a:gd name="connsiteY113" fmla="*/ 182369 h 469626"/>
              <a:gd name="connsiteX114" fmla="*/ 14426 w 592726"/>
              <a:gd name="connsiteY114" fmla="*/ 180541 h 469626"/>
              <a:gd name="connsiteX115" fmla="*/ 15886 w 592726"/>
              <a:gd name="connsiteY115" fmla="*/ 178531 h 469626"/>
              <a:gd name="connsiteX116" fmla="*/ 17530 w 592726"/>
              <a:gd name="connsiteY116" fmla="*/ 177070 h 469626"/>
              <a:gd name="connsiteX117" fmla="*/ 19173 w 592726"/>
              <a:gd name="connsiteY117" fmla="*/ 175425 h 469626"/>
              <a:gd name="connsiteX118" fmla="*/ 20999 w 592726"/>
              <a:gd name="connsiteY118" fmla="*/ 173963 h 469626"/>
              <a:gd name="connsiteX119" fmla="*/ 23008 w 592726"/>
              <a:gd name="connsiteY119" fmla="*/ 172684 h 469626"/>
              <a:gd name="connsiteX120" fmla="*/ 25016 w 592726"/>
              <a:gd name="connsiteY120" fmla="*/ 171588 h 469626"/>
              <a:gd name="connsiteX121" fmla="*/ 26842 w 592726"/>
              <a:gd name="connsiteY121" fmla="*/ 170491 h 469626"/>
              <a:gd name="connsiteX122" fmla="*/ 28851 w 592726"/>
              <a:gd name="connsiteY122" fmla="*/ 169577 h 469626"/>
              <a:gd name="connsiteX123" fmla="*/ 31407 w 592726"/>
              <a:gd name="connsiteY123" fmla="*/ 168664 h 469626"/>
              <a:gd name="connsiteX124" fmla="*/ 33782 w 592726"/>
              <a:gd name="connsiteY124" fmla="*/ 168115 h 469626"/>
              <a:gd name="connsiteX125" fmla="*/ 36155 w 592726"/>
              <a:gd name="connsiteY125" fmla="*/ 167567 h 469626"/>
              <a:gd name="connsiteX126" fmla="*/ 39077 w 592726"/>
              <a:gd name="connsiteY126" fmla="*/ 167202 h 469626"/>
              <a:gd name="connsiteX127" fmla="*/ 41816 w 592726"/>
              <a:gd name="connsiteY127" fmla="*/ 166837 h 469626"/>
              <a:gd name="connsiteX128" fmla="*/ 44920 w 592726"/>
              <a:gd name="connsiteY128" fmla="*/ 166653 h 469626"/>
              <a:gd name="connsiteX129" fmla="*/ 47842 w 592726"/>
              <a:gd name="connsiteY129" fmla="*/ 166653 h 469626"/>
              <a:gd name="connsiteX130" fmla="*/ 50946 w 592726"/>
              <a:gd name="connsiteY130" fmla="*/ 166837 h 469626"/>
              <a:gd name="connsiteX131" fmla="*/ 54233 w 592726"/>
              <a:gd name="connsiteY131" fmla="*/ 167384 h 469626"/>
              <a:gd name="connsiteX132" fmla="*/ 57520 w 592726"/>
              <a:gd name="connsiteY132" fmla="*/ 168115 h 469626"/>
              <a:gd name="connsiteX133" fmla="*/ 62267 w 592726"/>
              <a:gd name="connsiteY133" fmla="*/ 168846 h 469626"/>
              <a:gd name="connsiteX134" fmla="*/ 66832 w 592726"/>
              <a:gd name="connsiteY134" fmla="*/ 169943 h 469626"/>
              <a:gd name="connsiteX135" fmla="*/ 70667 w 592726"/>
              <a:gd name="connsiteY135" fmla="*/ 171405 h 469626"/>
              <a:gd name="connsiteX136" fmla="*/ 74319 w 592726"/>
              <a:gd name="connsiteY136" fmla="*/ 172866 h 469626"/>
              <a:gd name="connsiteX137" fmla="*/ 77241 w 592726"/>
              <a:gd name="connsiteY137" fmla="*/ 174328 h 469626"/>
              <a:gd name="connsiteX138" fmla="*/ 80345 w 592726"/>
              <a:gd name="connsiteY138" fmla="*/ 175973 h 469626"/>
              <a:gd name="connsiteX139" fmla="*/ 85823 w 592726"/>
              <a:gd name="connsiteY139" fmla="*/ 179445 h 469626"/>
              <a:gd name="connsiteX140" fmla="*/ 91119 w 592726"/>
              <a:gd name="connsiteY140" fmla="*/ 182917 h 469626"/>
              <a:gd name="connsiteX141" fmla="*/ 96962 w 592726"/>
              <a:gd name="connsiteY141" fmla="*/ 186572 h 469626"/>
              <a:gd name="connsiteX142" fmla="*/ 100249 w 592726"/>
              <a:gd name="connsiteY142" fmla="*/ 188216 h 469626"/>
              <a:gd name="connsiteX143" fmla="*/ 103901 w 592726"/>
              <a:gd name="connsiteY143" fmla="*/ 189678 h 469626"/>
              <a:gd name="connsiteX144" fmla="*/ 105910 w 592726"/>
              <a:gd name="connsiteY144" fmla="*/ 190226 h 469626"/>
              <a:gd name="connsiteX145" fmla="*/ 108100 w 592726"/>
              <a:gd name="connsiteY145" fmla="*/ 190774 h 469626"/>
              <a:gd name="connsiteX146" fmla="*/ 110292 w 592726"/>
              <a:gd name="connsiteY146" fmla="*/ 190957 h 469626"/>
              <a:gd name="connsiteX147" fmla="*/ 112665 w 592726"/>
              <a:gd name="connsiteY147" fmla="*/ 191140 h 469626"/>
              <a:gd name="connsiteX148" fmla="*/ 113214 w 592726"/>
              <a:gd name="connsiteY148" fmla="*/ 191140 h 469626"/>
              <a:gd name="connsiteX149" fmla="*/ 113578 w 592726"/>
              <a:gd name="connsiteY149" fmla="*/ 191140 h 469626"/>
              <a:gd name="connsiteX150" fmla="*/ 116317 w 592726"/>
              <a:gd name="connsiteY150" fmla="*/ 190957 h 469626"/>
              <a:gd name="connsiteX151" fmla="*/ 118874 w 592726"/>
              <a:gd name="connsiteY151" fmla="*/ 190774 h 469626"/>
              <a:gd name="connsiteX152" fmla="*/ 121248 w 592726"/>
              <a:gd name="connsiteY152" fmla="*/ 190043 h 469626"/>
              <a:gd name="connsiteX153" fmla="*/ 123804 w 592726"/>
              <a:gd name="connsiteY153" fmla="*/ 189130 h 469626"/>
              <a:gd name="connsiteX154" fmla="*/ 125447 w 592726"/>
              <a:gd name="connsiteY154" fmla="*/ 188582 h 469626"/>
              <a:gd name="connsiteX155" fmla="*/ 126726 w 592726"/>
              <a:gd name="connsiteY155" fmla="*/ 187668 h 469626"/>
              <a:gd name="connsiteX156" fmla="*/ 128187 w 592726"/>
              <a:gd name="connsiteY156" fmla="*/ 186754 h 469626"/>
              <a:gd name="connsiteX157" fmla="*/ 129282 w 592726"/>
              <a:gd name="connsiteY157" fmla="*/ 185841 h 469626"/>
              <a:gd name="connsiteX158" fmla="*/ 131291 w 592726"/>
              <a:gd name="connsiteY158" fmla="*/ 183830 h 469626"/>
              <a:gd name="connsiteX159" fmla="*/ 132569 w 592726"/>
              <a:gd name="connsiteY159" fmla="*/ 182186 h 469626"/>
              <a:gd name="connsiteX160" fmla="*/ 134213 w 592726"/>
              <a:gd name="connsiteY160" fmla="*/ 179079 h 469626"/>
              <a:gd name="connsiteX161" fmla="*/ 135308 w 592726"/>
              <a:gd name="connsiteY161" fmla="*/ 176156 h 469626"/>
              <a:gd name="connsiteX162" fmla="*/ 136221 w 592726"/>
              <a:gd name="connsiteY162" fmla="*/ 173597 h 469626"/>
              <a:gd name="connsiteX163" fmla="*/ 136952 w 592726"/>
              <a:gd name="connsiteY163" fmla="*/ 170674 h 469626"/>
              <a:gd name="connsiteX164" fmla="*/ 137865 w 592726"/>
              <a:gd name="connsiteY164" fmla="*/ 166106 h 469626"/>
              <a:gd name="connsiteX165" fmla="*/ 138412 w 592726"/>
              <a:gd name="connsiteY165" fmla="*/ 161354 h 469626"/>
              <a:gd name="connsiteX166" fmla="*/ 139143 w 592726"/>
              <a:gd name="connsiteY166" fmla="*/ 156420 h 469626"/>
              <a:gd name="connsiteX167" fmla="*/ 139325 w 592726"/>
              <a:gd name="connsiteY167" fmla="*/ 150938 h 469626"/>
              <a:gd name="connsiteX168" fmla="*/ 140056 w 592726"/>
              <a:gd name="connsiteY168" fmla="*/ 138695 h 469626"/>
              <a:gd name="connsiteX169" fmla="*/ 140056 w 592726"/>
              <a:gd name="connsiteY169" fmla="*/ 125539 h 469626"/>
              <a:gd name="connsiteX170" fmla="*/ 140056 w 592726"/>
              <a:gd name="connsiteY170" fmla="*/ 111651 h 469626"/>
              <a:gd name="connsiteX171" fmla="*/ 139508 w 592726"/>
              <a:gd name="connsiteY171" fmla="*/ 97215 h 469626"/>
              <a:gd name="connsiteX172" fmla="*/ 138960 w 592726"/>
              <a:gd name="connsiteY172" fmla="*/ 82413 h 469626"/>
              <a:gd name="connsiteX173" fmla="*/ 138230 w 592726"/>
              <a:gd name="connsiteY173" fmla="*/ 67429 h 469626"/>
              <a:gd name="connsiteX174" fmla="*/ 137317 w 592726"/>
              <a:gd name="connsiteY174" fmla="*/ 51166 h 469626"/>
              <a:gd name="connsiteX175" fmla="*/ 136221 w 592726"/>
              <a:gd name="connsiteY175" fmla="*/ 35268 h 469626"/>
              <a:gd name="connsiteX176" fmla="*/ 135126 w 592726"/>
              <a:gd name="connsiteY176" fmla="*/ 20284 h 469626"/>
              <a:gd name="connsiteX177" fmla="*/ 133847 w 592726"/>
              <a:gd name="connsiteY177" fmla="*/ 6579 h 469626"/>
              <a:gd name="connsiteX178" fmla="*/ 150830 w 592726"/>
              <a:gd name="connsiteY178" fmla="*/ 5300 h 469626"/>
              <a:gd name="connsiteX179" fmla="*/ 171098 w 592726"/>
              <a:gd name="connsiteY179" fmla="*/ 3838 h 469626"/>
              <a:gd name="connsiteX180" fmla="*/ 189906 w 592726"/>
              <a:gd name="connsiteY180" fmla="*/ 2742 h 469626"/>
              <a:gd name="connsiteX181" fmla="*/ 209262 w 592726"/>
              <a:gd name="connsiteY181" fmla="*/ 1828 h 469626"/>
              <a:gd name="connsiteX182" fmla="*/ 228618 w 592726"/>
              <a:gd name="connsiteY182" fmla="*/ 1097 h 469626"/>
              <a:gd name="connsiteX183" fmla="*/ 247243 w 592726"/>
              <a:gd name="connsiteY183" fmla="*/ 914 h 469626"/>
              <a:gd name="connsiteX184" fmla="*/ 256191 w 592726"/>
              <a:gd name="connsiteY184" fmla="*/ 914 h 469626"/>
              <a:gd name="connsiteX185" fmla="*/ 269338 w 592726"/>
              <a:gd name="connsiteY185" fmla="*/ 1645 h 469626"/>
              <a:gd name="connsiteX186" fmla="*/ 275181 w 592726"/>
              <a:gd name="connsiteY186" fmla="*/ 1828 h 469626"/>
              <a:gd name="connsiteX187" fmla="*/ 280111 w 592726"/>
              <a:gd name="connsiteY187" fmla="*/ 2558 h 469626"/>
              <a:gd name="connsiteX188" fmla="*/ 283033 w 592726"/>
              <a:gd name="connsiteY188" fmla="*/ 2924 h 469626"/>
              <a:gd name="connsiteX189" fmla="*/ 279746 w 592726"/>
              <a:gd name="connsiteY189" fmla="*/ 7675 h 469626"/>
              <a:gd name="connsiteX190" fmla="*/ 275546 w 592726"/>
              <a:gd name="connsiteY190" fmla="*/ 14619 h 469626"/>
              <a:gd name="connsiteX191" fmla="*/ 273720 w 592726"/>
              <a:gd name="connsiteY191" fmla="*/ 17726 h 469626"/>
              <a:gd name="connsiteX192" fmla="*/ 271712 w 592726"/>
              <a:gd name="connsiteY192" fmla="*/ 21197 h 469626"/>
              <a:gd name="connsiteX193" fmla="*/ 270068 w 592726"/>
              <a:gd name="connsiteY193" fmla="*/ 24852 h 469626"/>
              <a:gd name="connsiteX194" fmla="*/ 268242 w 592726"/>
              <a:gd name="connsiteY194" fmla="*/ 29055 h 469626"/>
              <a:gd name="connsiteX195" fmla="*/ 266782 w 592726"/>
              <a:gd name="connsiteY195" fmla="*/ 33441 h 469626"/>
              <a:gd name="connsiteX196" fmla="*/ 265138 w 592726"/>
              <a:gd name="connsiteY196" fmla="*/ 38192 h 469626"/>
              <a:gd name="connsiteX197" fmla="*/ 263860 w 592726"/>
              <a:gd name="connsiteY197" fmla="*/ 43125 h 469626"/>
              <a:gd name="connsiteX198" fmla="*/ 262947 w 592726"/>
              <a:gd name="connsiteY198" fmla="*/ 48790 h 469626"/>
              <a:gd name="connsiteX199" fmla="*/ 262034 w 592726"/>
              <a:gd name="connsiteY199" fmla="*/ 53358 h 469626"/>
              <a:gd name="connsiteX200" fmla="*/ 261669 w 592726"/>
              <a:gd name="connsiteY200" fmla="*/ 57927 h 469626"/>
              <a:gd name="connsiteX201" fmla="*/ 261303 w 592726"/>
              <a:gd name="connsiteY201" fmla="*/ 62313 h 469626"/>
              <a:gd name="connsiteX202" fmla="*/ 261303 w 592726"/>
              <a:gd name="connsiteY202" fmla="*/ 66698 h 469626"/>
              <a:gd name="connsiteX203" fmla="*/ 261303 w 592726"/>
              <a:gd name="connsiteY203" fmla="*/ 70353 h 469626"/>
              <a:gd name="connsiteX204" fmla="*/ 261669 w 592726"/>
              <a:gd name="connsiteY204" fmla="*/ 73825 h 469626"/>
              <a:gd name="connsiteX205" fmla="*/ 262034 w 592726"/>
              <a:gd name="connsiteY205" fmla="*/ 77479 h 469626"/>
              <a:gd name="connsiteX206" fmla="*/ 262582 w 592726"/>
              <a:gd name="connsiteY206" fmla="*/ 81317 h 469626"/>
              <a:gd name="connsiteX207" fmla="*/ 263495 w 592726"/>
              <a:gd name="connsiteY207" fmla="*/ 84972 h 469626"/>
              <a:gd name="connsiteX208" fmla="*/ 264408 w 592726"/>
              <a:gd name="connsiteY208" fmla="*/ 88626 h 469626"/>
              <a:gd name="connsiteX209" fmla="*/ 265503 w 592726"/>
              <a:gd name="connsiteY209" fmla="*/ 91916 h 469626"/>
              <a:gd name="connsiteX210" fmla="*/ 266599 w 592726"/>
              <a:gd name="connsiteY210" fmla="*/ 95205 h 469626"/>
              <a:gd name="connsiteX211" fmla="*/ 268060 w 592726"/>
              <a:gd name="connsiteY211" fmla="*/ 98494 h 469626"/>
              <a:gd name="connsiteX212" fmla="*/ 269521 w 592726"/>
              <a:gd name="connsiteY212" fmla="*/ 101600 h 469626"/>
              <a:gd name="connsiteX213" fmla="*/ 271347 w 592726"/>
              <a:gd name="connsiteY213" fmla="*/ 104342 h 469626"/>
              <a:gd name="connsiteX214" fmla="*/ 273173 w 592726"/>
              <a:gd name="connsiteY214" fmla="*/ 107082 h 469626"/>
              <a:gd name="connsiteX215" fmla="*/ 274816 w 592726"/>
              <a:gd name="connsiteY215" fmla="*/ 109458 h 469626"/>
              <a:gd name="connsiteX216" fmla="*/ 276825 w 592726"/>
              <a:gd name="connsiteY216" fmla="*/ 111833 h 469626"/>
              <a:gd name="connsiteX217" fmla="*/ 278833 w 592726"/>
              <a:gd name="connsiteY217" fmla="*/ 114026 h 469626"/>
              <a:gd name="connsiteX218" fmla="*/ 281024 w 592726"/>
              <a:gd name="connsiteY218" fmla="*/ 116219 h 469626"/>
              <a:gd name="connsiteX219" fmla="*/ 283216 w 592726"/>
              <a:gd name="connsiteY219" fmla="*/ 118412 h 469626"/>
              <a:gd name="connsiteX220" fmla="*/ 285589 w 592726"/>
              <a:gd name="connsiteY220" fmla="*/ 120422 h 469626"/>
              <a:gd name="connsiteX221" fmla="*/ 290703 w 592726"/>
              <a:gd name="connsiteY221" fmla="*/ 124259 h 469626"/>
              <a:gd name="connsiteX222" fmla="*/ 295815 w 592726"/>
              <a:gd name="connsiteY222" fmla="*/ 127366 h 469626"/>
              <a:gd name="connsiteX223" fmla="*/ 301293 w 592726"/>
              <a:gd name="connsiteY223" fmla="*/ 130107 h 469626"/>
              <a:gd name="connsiteX224" fmla="*/ 306771 w 592726"/>
              <a:gd name="connsiteY224" fmla="*/ 132665 h 469626"/>
              <a:gd name="connsiteX225" fmla="*/ 312797 w 592726"/>
              <a:gd name="connsiteY225" fmla="*/ 134858 h 469626"/>
              <a:gd name="connsiteX226" fmla="*/ 318640 w 592726"/>
              <a:gd name="connsiteY226" fmla="*/ 136503 h 469626"/>
              <a:gd name="connsiteX227" fmla="*/ 324849 w 592726"/>
              <a:gd name="connsiteY227" fmla="*/ 137782 h 469626"/>
              <a:gd name="connsiteX228" fmla="*/ 331058 w 592726"/>
              <a:gd name="connsiteY228" fmla="*/ 139243 h 469626"/>
              <a:gd name="connsiteX229" fmla="*/ 337083 w 592726"/>
              <a:gd name="connsiteY229" fmla="*/ 140157 h 469626"/>
              <a:gd name="connsiteX230" fmla="*/ 343657 w 592726"/>
              <a:gd name="connsiteY230" fmla="*/ 140523 h 469626"/>
              <a:gd name="connsiteX231" fmla="*/ 350048 w 592726"/>
              <a:gd name="connsiteY231" fmla="*/ 140888 h 469626"/>
              <a:gd name="connsiteX232" fmla="*/ 356804 w 592726"/>
              <a:gd name="connsiteY232" fmla="*/ 141254 h 469626"/>
              <a:gd name="connsiteX233" fmla="*/ 361187 w 592726"/>
              <a:gd name="connsiteY233" fmla="*/ 140888 h 469626"/>
              <a:gd name="connsiteX234" fmla="*/ 365569 w 592726"/>
              <a:gd name="connsiteY234" fmla="*/ 140705 h 469626"/>
              <a:gd name="connsiteX235" fmla="*/ 369951 w 592726"/>
              <a:gd name="connsiteY235" fmla="*/ 140340 h 469626"/>
              <a:gd name="connsiteX236" fmla="*/ 374334 w 592726"/>
              <a:gd name="connsiteY236" fmla="*/ 139609 h 469626"/>
              <a:gd name="connsiteX237" fmla="*/ 378717 w 592726"/>
              <a:gd name="connsiteY237" fmla="*/ 138695 h 469626"/>
              <a:gd name="connsiteX238" fmla="*/ 382733 w 592726"/>
              <a:gd name="connsiteY238" fmla="*/ 137599 h 469626"/>
              <a:gd name="connsiteX239" fmla="*/ 386934 w 592726"/>
              <a:gd name="connsiteY239" fmla="*/ 136503 h 469626"/>
              <a:gd name="connsiteX240" fmla="*/ 390768 w 592726"/>
              <a:gd name="connsiteY240" fmla="*/ 135041 h 469626"/>
              <a:gd name="connsiteX241" fmla="*/ 394785 w 592726"/>
              <a:gd name="connsiteY241" fmla="*/ 133396 h 469626"/>
              <a:gd name="connsiteX242" fmla="*/ 398437 w 592726"/>
              <a:gd name="connsiteY242" fmla="*/ 131752 h 469626"/>
              <a:gd name="connsiteX243" fmla="*/ 402272 w 592726"/>
              <a:gd name="connsiteY243" fmla="*/ 129924 h 469626"/>
              <a:gd name="connsiteX244" fmla="*/ 405741 w 592726"/>
              <a:gd name="connsiteY244" fmla="*/ 127731 h 469626"/>
              <a:gd name="connsiteX245" fmla="*/ 409393 w 592726"/>
              <a:gd name="connsiteY245" fmla="*/ 125539 h 469626"/>
              <a:gd name="connsiteX246" fmla="*/ 412680 w 592726"/>
              <a:gd name="connsiteY246" fmla="*/ 123346 h 469626"/>
              <a:gd name="connsiteX247" fmla="*/ 415967 w 592726"/>
              <a:gd name="connsiteY247" fmla="*/ 120605 h 469626"/>
              <a:gd name="connsiteX248" fmla="*/ 419071 w 592726"/>
              <a:gd name="connsiteY248" fmla="*/ 118046 h 469626"/>
              <a:gd name="connsiteX249" fmla="*/ 421811 w 592726"/>
              <a:gd name="connsiteY249" fmla="*/ 115488 h 469626"/>
              <a:gd name="connsiteX250" fmla="*/ 424732 w 592726"/>
              <a:gd name="connsiteY250" fmla="*/ 112382 h 469626"/>
              <a:gd name="connsiteX251" fmla="*/ 427289 w 592726"/>
              <a:gd name="connsiteY251" fmla="*/ 109458 h 469626"/>
              <a:gd name="connsiteX252" fmla="*/ 429845 w 592726"/>
              <a:gd name="connsiteY252" fmla="*/ 106169 h 469626"/>
              <a:gd name="connsiteX253" fmla="*/ 432219 w 592726"/>
              <a:gd name="connsiteY253" fmla="*/ 102880 h 469626"/>
              <a:gd name="connsiteX254" fmla="*/ 434227 w 592726"/>
              <a:gd name="connsiteY254" fmla="*/ 99590 h 469626"/>
              <a:gd name="connsiteX255" fmla="*/ 436236 w 592726"/>
              <a:gd name="connsiteY255" fmla="*/ 96118 h 469626"/>
              <a:gd name="connsiteX256" fmla="*/ 437879 w 592726"/>
              <a:gd name="connsiteY256" fmla="*/ 92281 h 469626"/>
              <a:gd name="connsiteX257" fmla="*/ 439705 w 592726"/>
              <a:gd name="connsiteY257" fmla="*/ 88626 h 469626"/>
              <a:gd name="connsiteX258" fmla="*/ 440984 w 592726"/>
              <a:gd name="connsiteY258" fmla="*/ 84789 h 469626"/>
              <a:gd name="connsiteX259" fmla="*/ 442079 w 592726"/>
              <a:gd name="connsiteY259" fmla="*/ 80769 h 469626"/>
              <a:gd name="connsiteX260" fmla="*/ 443175 w 592726"/>
              <a:gd name="connsiteY260" fmla="*/ 76931 h 469626"/>
              <a:gd name="connsiteX261" fmla="*/ 443905 w 592726"/>
              <a:gd name="connsiteY261" fmla="*/ 72911 h 469626"/>
              <a:gd name="connsiteX262" fmla="*/ 444453 w 592726"/>
              <a:gd name="connsiteY262" fmla="*/ 68708 h 469626"/>
              <a:gd name="connsiteX263" fmla="*/ 444818 w 592726"/>
              <a:gd name="connsiteY263" fmla="*/ 64506 h 469626"/>
              <a:gd name="connsiteX264" fmla="*/ 445001 w 592726"/>
              <a:gd name="connsiteY264" fmla="*/ 60120 h 469626"/>
              <a:gd name="connsiteX265" fmla="*/ 444818 w 592726"/>
              <a:gd name="connsiteY265" fmla="*/ 55551 h 469626"/>
              <a:gd name="connsiteX266" fmla="*/ 444271 w 592726"/>
              <a:gd name="connsiteY266" fmla="*/ 50618 h 469626"/>
              <a:gd name="connsiteX267" fmla="*/ 443540 w 592726"/>
              <a:gd name="connsiteY267" fmla="*/ 46049 h 469626"/>
              <a:gd name="connsiteX268" fmla="*/ 442810 w 592726"/>
              <a:gd name="connsiteY268" fmla="*/ 41298 h 469626"/>
              <a:gd name="connsiteX269" fmla="*/ 441349 w 592726"/>
              <a:gd name="connsiteY269" fmla="*/ 35999 h 469626"/>
              <a:gd name="connsiteX270" fmla="*/ 439888 w 592726"/>
              <a:gd name="connsiteY270" fmla="*/ 31065 h 469626"/>
              <a:gd name="connsiteX271" fmla="*/ 438062 w 592726"/>
              <a:gd name="connsiteY271" fmla="*/ 26679 h 469626"/>
              <a:gd name="connsiteX272" fmla="*/ 436419 w 592726"/>
              <a:gd name="connsiteY272" fmla="*/ 22659 h 469626"/>
              <a:gd name="connsiteX273" fmla="*/ 434593 w 592726"/>
              <a:gd name="connsiteY273" fmla="*/ 19005 h 469626"/>
              <a:gd name="connsiteX274" fmla="*/ 432584 w 592726"/>
              <a:gd name="connsiteY274" fmla="*/ 15715 h 469626"/>
              <a:gd name="connsiteX275" fmla="*/ 429297 w 592726"/>
              <a:gd name="connsiteY275" fmla="*/ 10233 h 469626"/>
              <a:gd name="connsiteX276" fmla="*/ 426376 w 592726"/>
              <a:gd name="connsiteY276" fmla="*/ 6213 h 469626"/>
              <a:gd name="connsiteX277" fmla="*/ 424915 w 592726"/>
              <a:gd name="connsiteY277" fmla="*/ 3655 h 469626"/>
              <a:gd name="connsiteX278" fmla="*/ 424732 w 592726"/>
              <a:gd name="connsiteY278" fmla="*/ 2742 h 469626"/>
              <a:gd name="connsiteX279" fmla="*/ 427289 w 592726"/>
              <a:gd name="connsiteY279" fmla="*/ 1828 h 469626"/>
              <a:gd name="connsiteX280" fmla="*/ 431306 w 592726"/>
              <a:gd name="connsiteY280" fmla="*/ 1097 h 469626"/>
              <a:gd name="connsiteX281" fmla="*/ 435323 w 592726"/>
              <a:gd name="connsiteY281" fmla="*/ 731 h 469626"/>
              <a:gd name="connsiteX282" fmla="*/ 439888 w 592726"/>
              <a:gd name="connsiteY282" fmla="*/ 183 h 469626"/>
              <a:gd name="connsiteX283" fmla="*/ 444818 w 592726"/>
              <a:gd name="connsiteY283" fmla="*/ 0 h 46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592726" h="469626">
                <a:moveTo>
                  <a:pt x="444818" y="0"/>
                </a:moveTo>
                <a:lnTo>
                  <a:pt x="450296" y="0"/>
                </a:lnTo>
                <a:lnTo>
                  <a:pt x="460705" y="183"/>
                </a:lnTo>
                <a:lnTo>
                  <a:pt x="472391" y="731"/>
                </a:lnTo>
                <a:lnTo>
                  <a:pt x="484808" y="1828"/>
                </a:lnTo>
                <a:lnTo>
                  <a:pt x="497225" y="3107"/>
                </a:lnTo>
                <a:lnTo>
                  <a:pt x="510373" y="4386"/>
                </a:lnTo>
                <a:lnTo>
                  <a:pt x="522972" y="6213"/>
                </a:lnTo>
                <a:lnTo>
                  <a:pt x="547989" y="9685"/>
                </a:lnTo>
                <a:lnTo>
                  <a:pt x="570266" y="13523"/>
                </a:lnTo>
                <a:lnTo>
                  <a:pt x="588161" y="16629"/>
                </a:lnTo>
                <a:lnTo>
                  <a:pt x="592726" y="17360"/>
                </a:lnTo>
                <a:lnTo>
                  <a:pt x="592726" y="428694"/>
                </a:lnTo>
                <a:lnTo>
                  <a:pt x="592543" y="432897"/>
                </a:lnTo>
                <a:lnTo>
                  <a:pt x="591995" y="436917"/>
                </a:lnTo>
                <a:lnTo>
                  <a:pt x="591082" y="440754"/>
                </a:lnTo>
                <a:lnTo>
                  <a:pt x="589804" y="444592"/>
                </a:lnTo>
                <a:lnTo>
                  <a:pt x="587978" y="448064"/>
                </a:lnTo>
                <a:lnTo>
                  <a:pt x="585787" y="451536"/>
                </a:lnTo>
                <a:lnTo>
                  <a:pt x="583596" y="454642"/>
                </a:lnTo>
                <a:lnTo>
                  <a:pt x="580857" y="457566"/>
                </a:lnTo>
                <a:lnTo>
                  <a:pt x="577752" y="460124"/>
                </a:lnTo>
                <a:lnTo>
                  <a:pt x="574831" y="462500"/>
                </a:lnTo>
                <a:lnTo>
                  <a:pt x="571361" y="464875"/>
                </a:lnTo>
                <a:lnTo>
                  <a:pt x="567709" y="466337"/>
                </a:lnTo>
                <a:lnTo>
                  <a:pt x="564057" y="467799"/>
                </a:lnTo>
                <a:lnTo>
                  <a:pt x="560040" y="468713"/>
                </a:lnTo>
                <a:lnTo>
                  <a:pt x="556023" y="469444"/>
                </a:lnTo>
                <a:lnTo>
                  <a:pt x="551823" y="469626"/>
                </a:lnTo>
                <a:lnTo>
                  <a:pt x="124170" y="469626"/>
                </a:lnTo>
                <a:lnTo>
                  <a:pt x="127456" y="451536"/>
                </a:lnTo>
                <a:lnTo>
                  <a:pt x="130926" y="429059"/>
                </a:lnTo>
                <a:lnTo>
                  <a:pt x="134760" y="403842"/>
                </a:lnTo>
                <a:lnTo>
                  <a:pt x="136404" y="390320"/>
                </a:lnTo>
                <a:lnTo>
                  <a:pt x="138047" y="377163"/>
                </a:lnTo>
                <a:lnTo>
                  <a:pt x="139325" y="364006"/>
                </a:lnTo>
                <a:lnTo>
                  <a:pt x="140238" y="351032"/>
                </a:lnTo>
                <a:lnTo>
                  <a:pt x="140969" y="338606"/>
                </a:lnTo>
                <a:lnTo>
                  <a:pt x="141151" y="326911"/>
                </a:lnTo>
                <a:lnTo>
                  <a:pt x="141151" y="319054"/>
                </a:lnTo>
                <a:lnTo>
                  <a:pt x="140604" y="311379"/>
                </a:lnTo>
                <a:lnTo>
                  <a:pt x="139873" y="304252"/>
                </a:lnTo>
                <a:lnTo>
                  <a:pt x="139325" y="300963"/>
                </a:lnTo>
                <a:lnTo>
                  <a:pt x="138778" y="297674"/>
                </a:lnTo>
                <a:lnTo>
                  <a:pt x="137865" y="294567"/>
                </a:lnTo>
                <a:lnTo>
                  <a:pt x="136769" y="291278"/>
                </a:lnTo>
                <a:lnTo>
                  <a:pt x="135673" y="288537"/>
                </a:lnTo>
                <a:lnTo>
                  <a:pt x="134030" y="285430"/>
                </a:lnTo>
                <a:lnTo>
                  <a:pt x="132021" y="282507"/>
                </a:lnTo>
                <a:lnTo>
                  <a:pt x="130743" y="281045"/>
                </a:lnTo>
                <a:lnTo>
                  <a:pt x="129465" y="279583"/>
                </a:lnTo>
                <a:lnTo>
                  <a:pt x="128004" y="278121"/>
                </a:lnTo>
                <a:lnTo>
                  <a:pt x="126361" y="277025"/>
                </a:lnTo>
                <a:lnTo>
                  <a:pt x="124352" y="275928"/>
                </a:lnTo>
                <a:lnTo>
                  <a:pt x="122344" y="275015"/>
                </a:lnTo>
                <a:lnTo>
                  <a:pt x="119422" y="273736"/>
                </a:lnTo>
                <a:lnTo>
                  <a:pt x="116317" y="273005"/>
                </a:lnTo>
                <a:lnTo>
                  <a:pt x="113031" y="272457"/>
                </a:lnTo>
                <a:lnTo>
                  <a:pt x="109744" y="272091"/>
                </a:lnTo>
                <a:lnTo>
                  <a:pt x="109379" y="272457"/>
                </a:lnTo>
                <a:lnTo>
                  <a:pt x="108831" y="272091"/>
                </a:lnTo>
                <a:lnTo>
                  <a:pt x="106822" y="272457"/>
                </a:lnTo>
                <a:lnTo>
                  <a:pt x="104814" y="272639"/>
                </a:lnTo>
                <a:lnTo>
                  <a:pt x="102805" y="272822"/>
                </a:lnTo>
                <a:lnTo>
                  <a:pt x="101162" y="273553"/>
                </a:lnTo>
                <a:lnTo>
                  <a:pt x="97510" y="274649"/>
                </a:lnTo>
                <a:lnTo>
                  <a:pt x="94405" y="275928"/>
                </a:lnTo>
                <a:lnTo>
                  <a:pt x="90753" y="278121"/>
                </a:lnTo>
                <a:lnTo>
                  <a:pt x="87284" y="280314"/>
                </a:lnTo>
                <a:lnTo>
                  <a:pt x="84180" y="282507"/>
                </a:lnTo>
                <a:lnTo>
                  <a:pt x="81076" y="284517"/>
                </a:lnTo>
                <a:lnTo>
                  <a:pt x="77606" y="286161"/>
                </a:lnTo>
                <a:lnTo>
                  <a:pt x="73589" y="287989"/>
                </a:lnTo>
                <a:lnTo>
                  <a:pt x="69024" y="289816"/>
                </a:lnTo>
                <a:lnTo>
                  <a:pt x="63363" y="291278"/>
                </a:lnTo>
                <a:lnTo>
                  <a:pt x="60441" y="292009"/>
                </a:lnTo>
                <a:lnTo>
                  <a:pt x="57520" y="292374"/>
                </a:lnTo>
                <a:lnTo>
                  <a:pt x="54598" y="292557"/>
                </a:lnTo>
                <a:lnTo>
                  <a:pt x="51859" y="292557"/>
                </a:lnTo>
                <a:lnTo>
                  <a:pt x="48937" y="292557"/>
                </a:lnTo>
                <a:lnTo>
                  <a:pt x="46564" y="292374"/>
                </a:lnTo>
                <a:lnTo>
                  <a:pt x="43825" y="292009"/>
                </a:lnTo>
                <a:lnTo>
                  <a:pt x="41450" y="291461"/>
                </a:lnTo>
                <a:lnTo>
                  <a:pt x="39077" y="290912"/>
                </a:lnTo>
                <a:lnTo>
                  <a:pt x="36521" y="290182"/>
                </a:lnTo>
                <a:lnTo>
                  <a:pt x="34146" y="289268"/>
                </a:lnTo>
                <a:lnTo>
                  <a:pt x="31773" y="288172"/>
                </a:lnTo>
                <a:lnTo>
                  <a:pt x="27391" y="285979"/>
                </a:lnTo>
                <a:lnTo>
                  <a:pt x="23190" y="283238"/>
                </a:lnTo>
                <a:lnTo>
                  <a:pt x="19538" y="279948"/>
                </a:lnTo>
                <a:lnTo>
                  <a:pt x="15704" y="276294"/>
                </a:lnTo>
                <a:lnTo>
                  <a:pt x="12417" y="272091"/>
                </a:lnTo>
                <a:lnTo>
                  <a:pt x="9313" y="267523"/>
                </a:lnTo>
                <a:lnTo>
                  <a:pt x="6756" y="262771"/>
                </a:lnTo>
                <a:lnTo>
                  <a:pt x="5661" y="260031"/>
                </a:lnTo>
                <a:lnTo>
                  <a:pt x="4565" y="257472"/>
                </a:lnTo>
                <a:lnTo>
                  <a:pt x="3470" y="254731"/>
                </a:lnTo>
                <a:lnTo>
                  <a:pt x="2557" y="251990"/>
                </a:lnTo>
                <a:lnTo>
                  <a:pt x="1826" y="249067"/>
                </a:lnTo>
                <a:lnTo>
                  <a:pt x="1278" y="245960"/>
                </a:lnTo>
                <a:lnTo>
                  <a:pt x="731" y="242854"/>
                </a:lnTo>
                <a:lnTo>
                  <a:pt x="548" y="239747"/>
                </a:lnTo>
                <a:lnTo>
                  <a:pt x="365" y="236458"/>
                </a:lnTo>
                <a:lnTo>
                  <a:pt x="0" y="233169"/>
                </a:lnTo>
                <a:lnTo>
                  <a:pt x="365" y="225859"/>
                </a:lnTo>
                <a:lnTo>
                  <a:pt x="913" y="218915"/>
                </a:lnTo>
                <a:lnTo>
                  <a:pt x="1826" y="212337"/>
                </a:lnTo>
                <a:lnTo>
                  <a:pt x="2922" y="205942"/>
                </a:lnTo>
                <a:lnTo>
                  <a:pt x="4748" y="199729"/>
                </a:lnTo>
                <a:lnTo>
                  <a:pt x="6756" y="194247"/>
                </a:lnTo>
                <a:lnTo>
                  <a:pt x="8948" y="189130"/>
                </a:lnTo>
                <a:lnTo>
                  <a:pt x="10226" y="186754"/>
                </a:lnTo>
                <a:lnTo>
                  <a:pt x="11504" y="184561"/>
                </a:lnTo>
                <a:lnTo>
                  <a:pt x="12782" y="182369"/>
                </a:lnTo>
                <a:lnTo>
                  <a:pt x="14426" y="180541"/>
                </a:lnTo>
                <a:lnTo>
                  <a:pt x="15886" y="178531"/>
                </a:lnTo>
                <a:lnTo>
                  <a:pt x="17530" y="177070"/>
                </a:lnTo>
                <a:lnTo>
                  <a:pt x="19173" y="175425"/>
                </a:lnTo>
                <a:lnTo>
                  <a:pt x="20999" y="173963"/>
                </a:lnTo>
                <a:lnTo>
                  <a:pt x="23008" y="172684"/>
                </a:lnTo>
                <a:lnTo>
                  <a:pt x="25016" y="171588"/>
                </a:lnTo>
                <a:lnTo>
                  <a:pt x="26842" y="170491"/>
                </a:lnTo>
                <a:lnTo>
                  <a:pt x="28851" y="169577"/>
                </a:lnTo>
                <a:lnTo>
                  <a:pt x="31407" y="168664"/>
                </a:lnTo>
                <a:lnTo>
                  <a:pt x="33782" y="168115"/>
                </a:lnTo>
                <a:lnTo>
                  <a:pt x="36155" y="167567"/>
                </a:lnTo>
                <a:lnTo>
                  <a:pt x="39077" y="167202"/>
                </a:lnTo>
                <a:lnTo>
                  <a:pt x="41816" y="166837"/>
                </a:lnTo>
                <a:lnTo>
                  <a:pt x="44920" y="166653"/>
                </a:lnTo>
                <a:lnTo>
                  <a:pt x="47842" y="166653"/>
                </a:lnTo>
                <a:lnTo>
                  <a:pt x="50946" y="166837"/>
                </a:lnTo>
                <a:lnTo>
                  <a:pt x="54233" y="167384"/>
                </a:lnTo>
                <a:lnTo>
                  <a:pt x="57520" y="168115"/>
                </a:lnTo>
                <a:lnTo>
                  <a:pt x="62267" y="168846"/>
                </a:lnTo>
                <a:lnTo>
                  <a:pt x="66832" y="169943"/>
                </a:lnTo>
                <a:lnTo>
                  <a:pt x="70667" y="171405"/>
                </a:lnTo>
                <a:lnTo>
                  <a:pt x="74319" y="172866"/>
                </a:lnTo>
                <a:lnTo>
                  <a:pt x="77241" y="174328"/>
                </a:lnTo>
                <a:lnTo>
                  <a:pt x="80345" y="175973"/>
                </a:lnTo>
                <a:lnTo>
                  <a:pt x="85823" y="179445"/>
                </a:lnTo>
                <a:lnTo>
                  <a:pt x="91119" y="182917"/>
                </a:lnTo>
                <a:lnTo>
                  <a:pt x="96962" y="186572"/>
                </a:lnTo>
                <a:lnTo>
                  <a:pt x="100249" y="188216"/>
                </a:lnTo>
                <a:lnTo>
                  <a:pt x="103901" y="189678"/>
                </a:lnTo>
                <a:lnTo>
                  <a:pt x="105910" y="190226"/>
                </a:lnTo>
                <a:lnTo>
                  <a:pt x="108100" y="190774"/>
                </a:lnTo>
                <a:lnTo>
                  <a:pt x="110292" y="190957"/>
                </a:lnTo>
                <a:lnTo>
                  <a:pt x="112665" y="191140"/>
                </a:lnTo>
                <a:lnTo>
                  <a:pt x="113214" y="191140"/>
                </a:lnTo>
                <a:lnTo>
                  <a:pt x="113578" y="191140"/>
                </a:lnTo>
                <a:lnTo>
                  <a:pt x="116317" y="190957"/>
                </a:lnTo>
                <a:lnTo>
                  <a:pt x="118874" y="190774"/>
                </a:lnTo>
                <a:lnTo>
                  <a:pt x="121248" y="190043"/>
                </a:lnTo>
                <a:lnTo>
                  <a:pt x="123804" y="189130"/>
                </a:lnTo>
                <a:lnTo>
                  <a:pt x="125447" y="188582"/>
                </a:lnTo>
                <a:lnTo>
                  <a:pt x="126726" y="187668"/>
                </a:lnTo>
                <a:lnTo>
                  <a:pt x="128187" y="186754"/>
                </a:lnTo>
                <a:lnTo>
                  <a:pt x="129282" y="185841"/>
                </a:lnTo>
                <a:lnTo>
                  <a:pt x="131291" y="183830"/>
                </a:lnTo>
                <a:lnTo>
                  <a:pt x="132569" y="182186"/>
                </a:lnTo>
                <a:lnTo>
                  <a:pt x="134213" y="179079"/>
                </a:lnTo>
                <a:lnTo>
                  <a:pt x="135308" y="176156"/>
                </a:lnTo>
                <a:lnTo>
                  <a:pt x="136221" y="173597"/>
                </a:lnTo>
                <a:lnTo>
                  <a:pt x="136952" y="170674"/>
                </a:lnTo>
                <a:lnTo>
                  <a:pt x="137865" y="166106"/>
                </a:lnTo>
                <a:lnTo>
                  <a:pt x="138412" y="161354"/>
                </a:lnTo>
                <a:lnTo>
                  <a:pt x="139143" y="156420"/>
                </a:lnTo>
                <a:lnTo>
                  <a:pt x="139325" y="150938"/>
                </a:lnTo>
                <a:lnTo>
                  <a:pt x="140056" y="138695"/>
                </a:lnTo>
                <a:lnTo>
                  <a:pt x="140056" y="125539"/>
                </a:lnTo>
                <a:lnTo>
                  <a:pt x="140056" y="111651"/>
                </a:lnTo>
                <a:lnTo>
                  <a:pt x="139508" y="97215"/>
                </a:lnTo>
                <a:lnTo>
                  <a:pt x="138960" y="82413"/>
                </a:lnTo>
                <a:lnTo>
                  <a:pt x="138230" y="67429"/>
                </a:lnTo>
                <a:lnTo>
                  <a:pt x="137317" y="51166"/>
                </a:lnTo>
                <a:lnTo>
                  <a:pt x="136221" y="35268"/>
                </a:lnTo>
                <a:lnTo>
                  <a:pt x="135126" y="20284"/>
                </a:lnTo>
                <a:lnTo>
                  <a:pt x="133847" y="6579"/>
                </a:lnTo>
                <a:lnTo>
                  <a:pt x="150830" y="5300"/>
                </a:lnTo>
                <a:lnTo>
                  <a:pt x="171098" y="3838"/>
                </a:lnTo>
                <a:lnTo>
                  <a:pt x="189906" y="2742"/>
                </a:lnTo>
                <a:lnTo>
                  <a:pt x="209262" y="1828"/>
                </a:lnTo>
                <a:lnTo>
                  <a:pt x="228618" y="1097"/>
                </a:lnTo>
                <a:lnTo>
                  <a:pt x="247243" y="914"/>
                </a:lnTo>
                <a:lnTo>
                  <a:pt x="256191" y="914"/>
                </a:lnTo>
                <a:lnTo>
                  <a:pt x="269338" y="1645"/>
                </a:lnTo>
                <a:lnTo>
                  <a:pt x="275181" y="1828"/>
                </a:lnTo>
                <a:lnTo>
                  <a:pt x="280111" y="2558"/>
                </a:lnTo>
                <a:lnTo>
                  <a:pt x="283033" y="2924"/>
                </a:lnTo>
                <a:lnTo>
                  <a:pt x="279746" y="7675"/>
                </a:lnTo>
                <a:lnTo>
                  <a:pt x="275546" y="14619"/>
                </a:lnTo>
                <a:lnTo>
                  <a:pt x="273720" y="17726"/>
                </a:lnTo>
                <a:lnTo>
                  <a:pt x="271712" y="21197"/>
                </a:lnTo>
                <a:lnTo>
                  <a:pt x="270068" y="24852"/>
                </a:lnTo>
                <a:lnTo>
                  <a:pt x="268242" y="29055"/>
                </a:lnTo>
                <a:lnTo>
                  <a:pt x="266782" y="33441"/>
                </a:lnTo>
                <a:lnTo>
                  <a:pt x="265138" y="38192"/>
                </a:lnTo>
                <a:lnTo>
                  <a:pt x="263860" y="43125"/>
                </a:lnTo>
                <a:lnTo>
                  <a:pt x="262947" y="48790"/>
                </a:lnTo>
                <a:lnTo>
                  <a:pt x="262034" y="53358"/>
                </a:lnTo>
                <a:lnTo>
                  <a:pt x="261669" y="57927"/>
                </a:lnTo>
                <a:lnTo>
                  <a:pt x="261303" y="62313"/>
                </a:lnTo>
                <a:lnTo>
                  <a:pt x="261303" y="66698"/>
                </a:lnTo>
                <a:lnTo>
                  <a:pt x="261303" y="70353"/>
                </a:lnTo>
                <a:lnTo>
                  <a:pt x="261669" y="73825"/>
                </a:lnTo>
                <a:lnTo>
                  <a:pt x="262034" y="77479"/>
                </a:lnTo>
                <a:lnTo>
                  <a:pt x="262582" y="81317"/>
                </a:lnTo>
                <a:lnTo>
                  <a:pt x="263495" y="84972"/>
                </a:lnTo>
                <a:lnTo>
                  <a:pt x="264408" y="88626"/>
                </a:lnTo>
                <a:lnTo>
                  <a:pt x="265503" y="91916"/>
                </a:lnTo>
                <a:lnTo>
                  <a:pt x="266599" y="95205"/>
                </a:lnTo>
                <a:lnTo>
                  <a:pt x="268060" y="98494"/>
                </a:lnTo>
                <a:lnTo>
                  <a:pt x="269521" y="101600"/>
                </a:lnTo>
                <a:lnTo>
                  <a:pt x="271347" y="104342"/>
                </a:lnTo>
                <a:lnTo>
                  <a:pt x="273173" y="107082"/>
                </a:lnTo>
                <a:lnTo>
                  <a:pt x="274816" y="109458"/>
                </a:lnTo>
                <a:lnTo>
                  <a:pt x="276825" y="111833"/>
                </a:lnTo>
                <a:lnTo>
                  <a:pt x="278833" y="114026"/>
                </a:lnTo>
                <a:lnTo>
                  <a:pt x="281024" y="116219"/>
                </a:lnTo>
                <a:lnTo>
                  <a:pt x="283216" y="118412"/>
                </a:lnTo>
                <a:lnTo>
                  <a:pt x="285589" y="120422"/>
                </a:lnTo>
                <a:lnTo>
                  <a:pt x="290703" y="124259"/>
                </a:lnTo>
                <a:lnTo>
                  <a:pt x="295815" y="127366"/>
                </a:lnTo>
                <a:lnTo>
                  <a:pt x="301293" y="130107"/>
                </a:lnTo>
                <a:lnTo>
                  <a:pt x="306771" y="132665"/>
                </a:lnTo>
                <a:lnTo>
                  <a:pt x="312797" y="134858"/>
                </a:lnTo>
                <a:lnTo>
                  <a:pt x="318640" y="136503"/>
                </a:lnTo>
                <a:lnTo>
                  <a:pt x="324849" y="137782"/>
                </a:lnTo>
                <a:lnTo>
                  <a:pt x="331058" y="139243"/>
                </a:lnTo>
                <a:lnTo>
                  <a:pt x="337083" y="140157"/>
                </a:lnTo>
                <a:lnTo>
                  <a:pt x="343657" y="140523"/>
                </a:lnTo>
                <a:lnTo>
                  <a:pt x="350048" y="140888"/>
                </a:lnTo>
                <a:lnTo>
                  <a:pt x="356804" y="141254"/>
                </a:lnTo>
                <a:lnTo>
                  <a:pt x="361187" y="140888"/>
                </a:lnTo>
                <a:lnTo>
                  <a:pt x="365569" y="140705"/>
                </a:lnTo>
                <a:lnTo>
                  <a:pt x="369951" y="140340"/>
                </a:lnTo>
                <a:lnTo>
                  <a:pt x="374334" y="139609"/>
                </a:lnTo>
                <a:lnTo>
                  <a:pt x="378717" y="138695"/>
                </a:lnTo>
                <a:lnTo>
                  <a:pt x="382733" y="137599"/>
                </a:lnTo>
                <a:lnTo>
                  <a:pt x="386934" y="136503"/>
                </a:lnTo>
                <a:lnTo>
                  <a:pt x="390768" y="135041"/>
                </a:lnTo>
                <a:lnTo>
                  <a:pt x="394785" y="133396"/>
                </a:lnTo>
                <a:lnTo>
                  <a:pt x="398437" y="131752"/>
                </a:lnTo>
                <a:lnTo>
                  <a:pt x="402272" y="129924"/>
                </a:lnTo>
                <a:lnTo>
                  <a:pt x="405741" y="127731"/>
                </a:lnTo>
                <a:lnTo>
                  <a:pt x="409393" y="125539"/>
                </a:lnTo>
                <a:lnTo>
                  <a:pt x="412680" y="123346"/>
                </a:lnTo>
                <a:lnTo>
                  <a:pt x="415967" y="120605"/>
                </a:lnTo>
                <a:lnTo>
                  <a:pt x="419071" y="118046"/>
                </a:lnTo>
                <a:lnTo>
                  <a:pt x="421811" y="115488"/>
                </a:lnTo>
                <a:lnTo>
                  <a:pt x="424732" y="112382"/>
                </a:lnTo>
                <a:lnTo>
                  <a:pt x="427289" y="109458"/>
                </a:lnTo>
                <a:lnTo>
                  <a:pt x="429845" y="106169"/>
                </a:lnTo>
                <a:lnTo>
                  <a:pt x="432219" y="102880"/>
                </a:lnTo>
                <a:lnTo>
                  <a:pt x="434227" y="99590"/>
                </a:lnTo>
                <a:lnTo>
                  <a:pt x="436236" y="96118"/>
                </a:lnTo>
                <a:lnTo>
                  <a:pt x="437879" y="92281"/>
                </a:lnTo>
                <a:lnTo>
                  <a:pt x="439705" y="88626"/>
                </a:lnTo>
                <a:lnTo>
                  <a:pt x="440984" y="84789"/>
                </a:lnTo>
                <a:lnTo>
                  <a:pt x="442079" y="80769"/>
                </a:lnTo>
                <a:lnTo>
                  <a:pt x="443175" y="76931"/>
                </a:lnTo>
                <a:lnTo>
                  <a:pt x="443905" y="72911"/>
                </a:lnTo>
                <a:lnTo>
                  <a:pt x="444453" y="68708"/>
                </a:lnTo>
                <a:lnTo>
                  <a:pt x="444818" y="64506"/>
                </a:lnTo>
                <a:lnTo>
                  <a:pt x="445001" y="60120"/>
                </a:lnTo>
                <a:lnTo>
                  <a:pt x="444818" y="55551"/>
                </a:lnTo>
                <a:lnTo>
                  <a:pt x="444271" y="50618"/>
                </a:lnTo>
                <a:lnTo>
                  <a:pt x="443540" y="46049"/>
                </a:lnTo>
                <a:lnTo>
                  <a:pt x="442810" y="41298"/>
                </a:lnTo>
                <a:lnTo>
                  <a:pt x="441349" y="35999"/>
                </a:lnTo>
                <a:lnTo>
                  <a:pt x="439888" y="31065"/>
                </a:lnTo>
                <a:lnTo>
                  <a:pt x="438062" y="26679"/>
                </a:lnTo>
                <a:lnTo>
                  <a:pt x="436419" y="22659"/>
                </a:lnTo>
                <a:lnTo>
                  <a:pt x="434593" y="19005"/>
                </a:lnTo>
                <a:lnTo>
                  <a:pt x="432584" y="15715"/>
                </a:lnTo>
                <a:lnTo>
                  <a:pt x="429297" y="10233"/>
                </a:lnTo>
                <a:lnTo>
                  <a:pt x="426376" y="6213"/>
                </a:lnTo>
                <a:lnTo>
                  <a:pt x="424915" y="3655"/>
                </a:lnTo>
                <a:lnTo>
                  <a:pt x="424732" y="2742"/>
                </a:lnTo>
                <a:lnTo>
                  <a:pt x="427289" y="1828"/>
                </a:lnTo>
                <a:lnTo>
                  <a:pt x="431306" y="1097"/>
                </a:lnTo>
                <a:lnTo>
                  <a:pt x="435323" y="731"/>
                </a:lnTo>
                <a:lnTo>
                  <a:pt x="439888" y="183"/>
                </a:lnTo>
                <a:lnTo>
                  <a:pt x="444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任意多边形 34"/>
          <p:cNvSpPr/>
          <p:nvPr/>
        </p:nvSpPr>
        <p:spPr bwMode="auto">
          <a:xfrm rot="5400000">
            <a:off x="6208206" y="2284855"/>
            <a:ext cx="2283958" cy="1809617"/>
          </a:xfrm>
          <a:custGeom>
            <a:avLst/>
            <a:gdLst>
              <a:gd name="connsiteX0" fmla="*/ 40916 w 592726"/>
              <a:gd name="connsiteY0" fmla="*/ 0 h 469626"/>
              <a:gd name="connsiteX1" fmla="*/ 468701 w 592726"/>
              <a:gd name="connsiteY1" fmla="*/ 0 h 469626"/>
              <a:gd name="connsiteX2" fmla="*/ 465413 w 592726"/>
              <a:gd name="connsiteY2" fmla="*/ 18090 h 469626"/>
              <a:gd name="connsiteX3" fmla="*/ 461943 w 592726"/>
              <a:gd name="connsiteY3" fmla="*/ 40567 h 469626"/>
              <a:gd name="connsiteX4" fmla="*/ 458290 w 592726"/>
              <a:gd name="connsiteY4" fmla="*/ 65784 h 469626"/>
              <a:gd name="connsiteX5" fmla="*/ 456463 w 592726"/>
              <a:gd name="connsiteY5" fmla="*/ 79306 h 469626"/>
              <a:gd name="connsiteX6" fmla="*/ 454819 w 592726"/>
              <a:gd name="connsiteY6" fmla="*/ 92463 h 469626"/>
              <a:gd name="connsiteX7" fmla="*/ 453541 w 592726"/>
              <a:gd name="connsiteY7" fmla="*/ 105620 h 469626"/>
              <a:gd name="connsiteX8" fmla="*/ 452627 w 592726"/>
              <a:gd name="connsiteY8" fmla="*/ 118594 h 469626"/>
              <a:gd name="connsiteX9" fmla="*/ 452079 w 592726"/>
              <a:gd name="connsiteY9" fmla="*/ 131020 h 469626"/>
              <a:gd name="connsiteX10" fmla="*/ 451896 w 592726"/>
              <a:gd name="connsiteY10" fmla="*/ 142715 h 469626"/>
              <a:gd name="connsiteX11" fmla="*/ 451896 w 592726"/>
              <a:gd name="connsiteY11" fmla="*/ 150755 h 469626"/>
              <a:gd name="connsiteX12" fmla="*/ 452262 w 592726"/>
              <a:gd name="connsiteY12" fmla="*/ 158247 h 469626"/>
              <a:gd name="connsiteX13" fmla="*/ 453175 w 592726"/>
              <a:gd name="connsiteY13" fmla="*/ 165374 h 469626"/>
              <a:gd name="connsiteX14" fmla="*/ 453541 w 592726"/>
              <a:gd name="connsiteY14" fmla="*/ 168663 h 469626"/>
              <a:gd name="connsiteX15" fmla="*/ 454271 w 592726"/>
              <a:gd name="connsiteY15" fmla="*/ 171952 h 469626"/>
              <a:gd name="connsiteX16" fmla="*/ 455184 w 592726"/>
              <a:gd name="connsiteY16" fmla="*/ 175241 h 469626"/>
              <a:gd name="connsiteX17" fmla="*/ 456280 w 592726"/>
              <a:gd name="connsiteY17" fmla="*/ 178348 h 469626"/>
              <a:gd name="connsiteX18" fmla="*/ 457376 w 592726"/>
              <a:gd name="connsiteY18" fmla="*/ 181272 h 469626"/>
              <a:gd name="connsiteX19" fmla="*/ 458837 w 592726"/>
              <a:gd name="connsiteY19" fmla="*/ 184196 h 469626"/>
              <a:gd name="connsiteX20" fmla="*/ 460847 w 592726"/>
              <a:gd name="connsiteY20" fmla="*/ 187302 h 469626"/>
              <a:gd name="connsiteX21" fmla="*/ 461943 w 592726"/>
              <a:gd name="connsiteY21" fmla="*/ 188764 h 469626"/>
              <a:gd name="connsiteX22" fmla="*/ 463404 w 592726"/>
              <a:gd name="connsiteY22" fmla="*/ 190226 h 469626"/>
              <a:gd name="connsiteX23" fmla="*/ 464865 w 592726"/>
              <a:gd name="connsiteY23" fmla="*/ 191505 h 469626"/>
              <a:gd name="connsiteX24" fmla="*/ 466509 w 592726"/>
              <a:gd name="connsiteY24" fmla="*/ 192784 h 469626"/>
              <a:gd name="connsiteX25" fmla="*/ 468518 w 592726"/>
              <a:gd name="connsiteY25" fmla="*/ 193880 h 469626"/>
              <a:gd name="connsiteX26" fmla="*/ 470527 w 592726"/>
              <a:gd name="connsiteY26" fmla="*/ 194794 h 469626"/>
              <a:gd name="connsiteX27" fmla="*/ 473633 w 592726"/>
              <a:gd name="connsiteY27" fmla="*/ 195891 h 469626"/>
              <a:gd name="connsiteX28" fmla="*/ 476738 w 592726"/>
              <a:gd name="connsiteY28" fmla="*/ 196804 h 469626"/>
              <a:gd name="connsiteX29" fmla="*/ 480026 w 592726"/>
              <a:gd name="connsiteY29" fmla="*/ 197352 h 469626"/>
              <a:gd name="connsiteX30" fmla="*/ 483314 w 592726"/>
              <a:gd name="connsiteY30" fmla="*/ 197535 h 469626"/>
              <a:gd name="connsiteX31" fmla="*/ 483496 w 592726"/>
              <a:gd name="connsiteY31" fmla="*/ 197352 h 469626"/>
              <a:gd name="connsiteX32" fmla="*/ 484227 w 592726"/>
              <a:gd name="connsiteY32" fmla="*/ 197535 h 469626"/>
              <a:gd name="connsiteX33" fmla="*/ 486236 w 592726"/>
              <a:gd name="connsiteY33" fmla="*/ 197352 h 469626"/>
              <a:gd name="connsiteX34" fmla="*/ 488063 w 592726"/>
              <a:gd name="connsiteY34" fmla="*/ 196987 h 469626"/>
              <a:gd name="connsiteX35" fmla="*/ 490072 w 592726"/>
              <a:gd name="connsiteY35" fmla="*/ 196804 h 469626"/>
              <a:gd name="connsiteX36" fmla="*/ 492082 w 592726"/>
              <a:gd name="connsiteY36" fmla="*/ 196438 h 469626"/>
              <a:gd name="connsiteX37" fmla="*/ 495370 w 592726"/>
              <a:gd name="connsiteY37" fmla="*/ 194977 h 469626"/>
              <a:gd name="connsiteX38" fmla="*/ 498474 w 592726"/>
              <a:gd name="connsiteY38" fmla="*/ 193698 h 469626"/>
              <a:gd name="connsiteX39" fmla="*/ 502128 w 592726"/>
              <a:gd name="connsiteY39" fmla="*/ 191505 h 469626"/>
              <a:gd name="connsiteX40" fmla="*/ 505781 w 592726"/>
              <a:gd name="connsiteY40" fmla="*/ 189312 h 469626"/>
              <a:gd name="connsiteX41" fmla="*/ 508886 w 592726"/>
              <a:gd name="connsiteY41" fmla="*/ 187119 h 469626"/>
              <a:gd name="connsiteX42" fmla="*/ 511808 w 592726"/>
              <a:gd name="connsiteY42" fmla="*/ 185109 h 469626"/>
              <a:gd name="connsiteX43" fmla="*/ 515462 w 592726"/>
              <a:gd name="connsiteY43" fmla="*/ 183465 h 469626"/>
              <a:gd name="connsiteX44" fmla="*/ 519297 w 592726"/>
              <a:gd name="connsiteY44" fmla="*/ 181637 h 469626"/>
              <a:gd name="connsiteX45" fmla="*/ 524047 w 592726"/>
              <a:gd name="connsiteY45" fmla="*/ 179810 h 469626"/>
              <a:gd name="connsiteX46" fmla="*/ 529526 w 592726"/>
              <a:gd name="connsiteY46" fmla="*/ 178348 h 469626"/>
              <a:gd name="connsiteX47" fmla="*/ 531353 w 592726"/>
              <a:gd name="connsiteY47" fmla="*/ 178165 h 469626"/>
              <a:gd name="connsiteX48" fmla="*/ 535737 w 592726"/>
              <a:gd name="connsiteY48" fmla="*/ 177434 h 469626"/>
              <a:gd name="connsiteX49" fmla="*/ 537929 w 592726"/>
              <a:gd name="connsiteY49" fmla="*/ 177069 h 469626"/>
              <a:gd name="connsiteX50" fmla="*/ 540120 w 592726"/>
              <a:gd name="connsiteY50" fmla="*/ 177069 h 469626"/>
              <a:gd name="connsiteX51" fmla="*/ 541216 w 592726"/>
              <a:gd name="connsiteY51" fmla="*/ 177069 h 469626"/>
              <a:gd name="connsiteX52" fmla="*/ 543774 w 592726"/>
              <a:gd name="connsiteY52" fmla="*/ 177069 h 469626"/>
              <a:gd name="connsiteX53" fmla="*/ 546514 w 592726"/>
              <a:gd name="connsiteY53" fmla="*/ 177252 h 469626"/>
              <a:gd name="connsiteX54" fmla="*/ 548888 w 592726"/>
              <a:gd name="connsiteY54" fmla="*/ 177617 h 469626"/>
              <a:gd name="connsiteX55" fmla="*/ 551445 w 592726"/>
              <a:gd name="connsiteY55" fmla="*/ 178165 h 469626"/>
              <a:gd name="connsiteX56" fmla="*/ 554002 w 592726"/>
              <a:gd name="connsiteY56" fmla="*/ 178714 h 469626"/>
              <a:gd name="connsiteX57" fmla="*/ 556377 w 592726"/>
              <a:gd name="connsiteY57" fmla="*/ 179445 h 469626"/>
              <a:gd name="connsiteX58" fmla="*/ 558752 w 592726"/>
              <a:gd name="connsiteY58" fmla="*/ 180358 h 469626"/>
              <a:gd name="connsiteX59" fmla="*/ 560943 w 592726"/>
              <a:gd name="connsiteY59" fmla="*/ 181454 h 469626"/>
              <a:gd name="connsiteX60" fmla="*/ 563135 w 592726"/>
              <a:gd name="connsiteY60" fmla="*/ 182551 h 469626"/>
              <a:gd name="connsiteX61" fmla="*/ 565327 w 592726"/>
              <a:gd name="connsiteY61" fmla="*/ 183647 h 469626"/>
              <a:gd name="connsiteX62" fmla="*/ 569529 w 592726"/>
              <a:gd name="connsiteY62" fmla="*/ 186571 h 469626"/>
              <a:gd name="connsiteX63" fmla="*/ 573547 w 592726"/>
              <a:gd name="connsiteY63" fmla="*/ 189860 h 469626"/>
              <a:gd name="connsiteX64" fmla="*/ 577200 w 592726"/>
              <a:gd name="connsiteY64" fmla="*/ 193515 h 469626"/>
              <a:gd name="connsiteX65" fmla="*/ 580488 w 592726"/>
              <a:gd name="connsiteY65" fmla="*/ 197535 h 469626"/>
              <a:gd name="connsiteX66" fmla="*/ 583593 w 592726"/>
              <a:gd name="connsiteY66" fmla="*/ 202104 h 469626"/>
              <a:gd name="connsiteX67" fmla="*/ 586333 w 592726"/>
              <a:gd name="connsiteY67" fmla="*/ 207037 h 469626"/>
              <a:gd name="connsiteX68" fmla="*/ 587429 w 592726"/>
              <a:gd name="connsiteY68" fmla="*/ 209595 h 469626"/>
              <a:gd name="connsiteX69" fmla="*/ 588525 w 592726"/>
              <a:gd name="connsiteY69" fmla="*/ 212154 h 469626"/>
              <a:gd name="connsiteX70" fmla="*/ 589621 w 592726"/>
              <a:gd name="connsiteY70" fmla="*/ 214895 h 469626"/>
              <a:gd name="connsiteX71" fmla="*/ 590169 w 592726"/>
              <a:gd name="connsiteY71" fmla="*/ 217819 h 469626"/>
              <a:gd name="connsiteX72" fmla="*/ 591082 w 592726"/>
              <a:gd name="connsiteY72" fmla="*/ 220559 h 469626"/>
              <a:gd name="connsiteX73" fmla="*/ 591630 w 592726"/>
              <a:gd name="connsiteY73" fmla="*/ 223666 h 469626"/>
              <a:gd name="connsiteX74" fmla="*/ 592178 w 592726"/>
              <a:gd name="connsiteY74" fmla="*/ 226772 h 469626"/>
              <a:gd name="connsiteX75" fmla="*/ 592361 w 592726"/>
              <a:gd name="connsiteY75" fmla="*/ 229879 h 469626"/>
              <a:gd name="connsiteX76" fmla="*/ 592726 w 592726"/>
              <a:gd name="connsiteY76" fmla="*/ 233168 h 469626"/>
              <a:gd name="connsiteX77" fmla="*/ 592726 w 592726"/>
              <a:gd name="connsiteY77" fmla="*/ 236274 h 469626"/>
              <a:gd name="connsiteX78" fmla="*/ 592726 w 592726"/>
              <a:gd name="connsiteY78" fmla="*/ 243767 h 469626"/>
              <a:gd name="connsiteX79" fmla="*/ 591995 w 592726"/>
              <a:gd name="connsiteY79" fmla="*/ 250711 h 469626"/>
              <a:gd name="connsiteX80" fmla="*/ 591082 w 592726"/>
              <a:gd name="connsiteY80" fmla="*/ 257289 h 469626"/>
              <a:gd name="connsiteX81" fmla="*/ 589803 w 592726"/>
              <a:gd name="connsiteY81" fmla="*/ 264050 h 469626"/>
              <a:gd name="connsiteX82" fmla="*/ 588342 w 592726"/>
              <a:gd name="connsiteY82" fmla="*/ 269897 h 469626"/>
              <a:gd name="connsiteX83" fmla="*/ 586333 w 592726"/>
              <a:gd name="connsiteY83" fmla="*/ 275379 h 469626"/>
              <a:gd name="connsiteX84" fmla="*/ 584141 w 592726"/>
              <a:gd name="connsiteY84" fmla="*/ 280679 h 469626"/>
              <a:gd name="connsiteX85" fmla="*/ 582680 w 592726"/>
              <a:gd name="connsiteY85" fmla="*/ 282872 h 469626"/>
              <a:gd name="connsiteX86" fmla="*/ 581401 w 592726"/>
              <a:gd name="connsiteY86" fmla="*/ 285065 h 469626"/>
              <a:gd name="connsiteX87" fmla="*/ 580123 w 592726"/>
              <a:gd name="connsiteY87" fmla="*/ 287257 h 469626"/>
              <a:gd name="connsiteX88" fmla="*/ 578662 w 592726"/>
              <a:gd name="connsiteY88" fmla="*/ 289267 h 469626"/>
              <a:gd name="connsiteX89" fmla="*/ 577017 w 592726"/>
              <a:gd name="connsiteY89" fmla="*/ 291095 h 469626"/>
              <a:gd name="connsiteX90" fmla="*/ 575556 w 592726"/>
              <a:gd name="connsiteY90" fmla="*/ 292556 h 469626"/>
              <a:gd name="connsiteX91" fmla="*/ 573730 w 592726"/>
              <a:gd name="connsiteY91" fmla="*/ 294201 h 469626"/>
              <a:gd name="connsiteX92" fmla="*/ 571903 w 592726"/>
              <a:gd name="connsiteY92" fmla="*/ 295663 h 469626"/>
              <a:gd name="connsiteX93" fmla="*/ 570076 w 592726"/>
              <a:gd name="connsiteY93" fmla="*/ 296942 h 469626"/>
              <a:gd name="connsiteX94" fmla="*/ 568067 w 592726"/>
              <a:gd name="connsiteY94" fmla="*/ 298038 h 469626"/>
              <a:gd name="connsiteX95" fmla="*/ 566058 w 592726"/>
              <a:gd name="connsiteY95" fmla="*/ 299135 h 469626"/>
              <a:gd name="connsiteX96" fmla="*/ 564049 w 592726"/>
              <a:gd name="connsiteY96" fmla="*/ 300049 h 469626"/>
              <a:gd name="connsiteX97" fmla="*/ 561674 w 592726"/>
              <a:gd name="connsiteY97" fmla="*/ 300962 h 469626"/>
              <a:gd name="connsiteX98" fmla="*/ 559300 w 592726"/>
              <a:gd name="connsiteY98" fmla="*/ 301693 h 469626"/>
              <a:gd name="connsiteX99" fmla="*/ 556743 w 592726"/>
              <a:gd name="connsiteY99" fmla="*/ 302059 h 469626"/>
              <a:gd name="connsiteX100" fmla="*/ 554002 w 592726"/>
              <a:gd name="connsiteY100" fmla="*/ 302424 h 469626"/>
              <a:gd name="connsiteX101" fmla="*/ 551080 w 592726"/>
              <a:gd name="connsiteY101" fmla="*/ 302790 h 469626"/>
              <a:gd name="connsiteX102" fmla="*/ 547974 w 592726"/>
              <a:gd name="connsiteY102" fmla="*/ 302973 h 469626"/>
              <a:gd name="connsiteX103" fmla="*/ 545052 w 592726"/>
              <a:gd name="connsiteY103" fmla="*/ 302973 h 469626"/>
              <a:gd name="connsiteX104" fmla="*/ 542130 w 592726"/>
              <a:gd name="connsiteY104" fmla="*/ 302790 h 469626"/>
              <a:gd name="connsiteX105" fmla="*/ 535371 w 592726"/>
              <a:gd name="connsiteY105" fmla="*/ 301693 h 469626"/>
              <a:gd name="connsiteX106" fmla="*/ 530622 w 592726"/>
              <a:gd name="connsiteY106" fmla="*/ 300780 h 469626"/>
              <a:gd name="connsiteX107" fmla="*/ 526238 w 592726"/>
              <a:gd name="connsiteY107" fmla="*/ 299500 h 469626"/>
              <a:gd name="connsiteX108" fmla="*/ 522220 w 592726"/>
              <a:gd name="connsiteY108" fmla="*/ 298038 h 469626"/>
              <a:gd name="connsiteX109" fmla="*/ 518750 w 592726"/>
              <a:gd name="connsiteY109" fmla="*/ 296760 h 469626"/>
              <a:gd name="connsiteX110" fmla="*/ 515644 w 592726"/>
              <a:gd name="connsiteY110" fmla="*/ 295298 h 469626"/>
              <a:gd name="connsiteX111" fmla="*/ 512539 w 592726"/>
              <a:gd name="connsiteY111" fmla="*/ 293653 h 469626"/>
              <a:gd name="connsiteX112" fmla="*/ 507060 w 592726"/>
              <a:gd name="connsiteY112" fmla="*/ 290181 h 469626"/>
              <a:gd name="connsiteX113" fmla="*/ 501762 w 592726"/>
              <a:gd name="connsiteY113" fmla="*/ 286709 h 469626"/>
              <a:gd name="connsiteX114" fmla="*/ 496100 w 592726"/>
              <a:gd name="connsiteY114" fmla="*/ 283054 h 469626"/>
              <a:gd name="connsiteX115" fmla="*/ 492812 w 592726"/>
              <a:gd name="connsiteY115" fmla="*/ 281592 h 469626"/>
              <a:gd name="connsiteX116" fmla="*/ 488976 w 592726"/>
              <a:gd name="connsiteY116" fmla="*/ 280131 h 469626"/>
              <a:gd name="connsiteX117" fmla="*/ 486967 w 592726"/>
              <a:gd name="connsiteY117" fmla="*/ 279400 h 469626"/>
              <a:gd name="connsiteX118" fmla="*/ 484775 w 592726"/>
              <a:gd name="connsiteY118" fmla="*/ 279034 h 469626"/>
              <a:gd name="connsiteX119" fmla="*/ 482400 w 592726"/>
              <a:gd name="connsiteY119" fmla="*/ 278669 h 469626"/>
              <a:gd name="connsiteX120" fmla="*/ 480209 w 592726"/>
              <a:gd name="connsiteY120" fmla="*/ 278486 h 469626"/>
              <a:gd name="connsiteX121" fmla="*/ 479843 w 592726"/>
              <a:gd name="connsiteY121" fmla="*/ 278486 h 469626"/>
              <a:gd name="connsiteX122" fmla="*/ 479295 w 592726"/>
              <a:gd name="connsiteY122" fmla="*/ 278486 h 469626"/>
              <a:gd name="connsiteX123" fmla="*/ 476738 w 592726"/>
              <a:gd name="connsiteY123" fmla="*/ 278669 h 469626"/>
              <a:gd name="connsiteX124" fmla="*/ 473998 w 592726"/>
              <a:gd name="connsiteY124" fmla="*/ 279034 h 469626"/>
              <a:gd name="connsiteX125" fmla="*/ 471623 w 592726"/>
              <a:gd name="connsiteY125" fmla="*/ 279583 h 469626"/>
              <a:gd name="connsiteX126" fmla="*/ 469066 w 592726"/>
              <a:gd name="connsiteY126" fmla="*/ 280496 h 469626"/>
              <a:gd name="connsiteX127" fmla="*/ 467423 w 592726"/>
              <a:gd name="connsiteY127" fmla="*/ 281227 h 469626"/>
              <a:gd name="connsiteX128" fmla="*/ 465961 w 592726"/>
              <a:gd name="connsiteY128" fmla="*/ 281958 h 469626"/>
              <a:gd name="connsiteX129" fmla="*/ 464865 w 592726"/>
              <a:gd name="connsiteY129" fmla="*/ 282872 h 469626"/>
              <a:gd name="connsiteX130" fmla="*/ 463404 w 592726"/>
              <a:gd name="connsiteY130" fmla="*/ 283785 h 469626"/>
              <a:gd name="connsiteX131" fmla="*/ 461760 w 592726"/>
              <a:gd name="connsiteY131" fmla="*/ 285796 h 469626"/>
              <a:gd name="connsiteX132" fmla="*/ 460482 w 592726"/>
              <a:gd name="connsiteY132" fmla="*/ 287440 h 469626"/>
              <a:gd name="connsiteX133" fmla="*/ 458655 w 592726"/>
              <a:gd name="connsiteY133" fmla="*/ 290547 h 469626"/>
              <a:gd name="connsiteX134" fmla="*/ 457559 w 592726"/>
              <a:gd name="connsiteY134" fmla="*/ 293470 h 469626"/>
              <a:gd name="connsiteX135" fmla="*/ 456645 w 592726"/>
              <a:gd name="connsiteY135" fmla="*/ 296029 h 469626"/>
              <a:gd name="connsiteX136" fmla="*/ 455915 w 592726"/>
              <a:gd name="connsiteY136" fmla="*/ 298952 h 469626"/>
              <a:gd name="connsiteX137" fmla="*/ 455184 w 592726"/>
              <a:gd name="connsiteY137" fmla="*/ 303520 h 469626"/>
              <a:gd name="connsiteX138" fmla="*/ 454454 w 592726"/>
              <a:gd name="connsiteY138" fmla="*/ 308272 h 469626"/>
              <a:gd name="connsiteX139" fmla="*/ 453723 w 592726"/>
              <a:gd name="connsiteY139" fmla="*/ 313571 h 469626"/>
              <a:gd name="connsiteX140" fmla="*/ 453541 w 592726"/>
              <a:gd name="connsiteY140" fmla="*/ 319053 h 469626"/>
              <a:gd name="connsiteX141" fmla="*/ 452992 w 592726"/>
              <a:gd name="connsiteY141" fmla="*/ 330931 h 469626"/>
              <a:gd name="connsiteX142" fmla="*/ 452992 w 592726"/>
              <a:gd name="connsiteY142" fmla="*/ 344087 h 469626"/>
              <a:gd name="connsiteX143" fmla="*/ 452992 w 592726"/>
              <a:gd name="connsiteY143" fmla="*/ 358889 h 469626"/>
              <a:gd name="connsiteX144" fmla="*/ 453358 w 592726"/>
              <a:gd name="connsiteY144" fmla="*/ 374056 h 469626"/>
              <a:gd name="connsiteX145" fmla="*/ 454088 w 592726"/>
              <a:gd name="connsiteY145" fmla="*/ 389588 h 469626"/>
              <a:gd name="connsiteX146" fmla="*/ 454819 w 592726"/>
              <a:gd name="connsiteY146" fmla="*/ 405121 h 469626"/>
              <a:gd name="connsiteX147" fmla="*/ 455549 w 592726"/>
              <a:gd name="connsiteY147" fmla="*/ 420653 h 469626"/>
              <a:gd name="connsiteX148" fmla="*/ 456645 w 592726"/>
              <a:gd name="connsiteY148" fmla="*/ 435637 h 469626"/>
              <a:gd name="connsiteX149" fmla="*/ 457741 w 592726"/>
              <a:gd name="connsiteY149" fmla="*/ 450074 h 469626"/>
              <a:gd name="connsiteX150" fmla="*/ 459020 w 592726"/>
              <a:gd name="connsiteY150" fmla="*/ 463047 h 469626"/>
              <a:gd name="connsiteX151" fmla="*/ 442216 w 592726"/>
              <a:gd name="connsiteY151" fmla="*/ 464327 h 469626"/>
              <a:gd name="connsiteX152" fmla="*/ 421758 w 592726"/>
              <a:gd name="connsiteY152" fmla="*/ 465789 h 469626"/>
              <a:gd name="connsiteX153" fmla="*/ 402944 w 592726"/>
              <a:gd name="connsiteY153" fmla="*/ 466885 h 469626"/>
              <a:gd name="connsiteX154" fmla="*/ 383582 w 592726"/>
              <a:gd name="connsiteY154" fmla="*/ 467799 h 469626"/>
              <a:gd name="connsiteX155" fmla="*/ 364220 w 592726"/>
              <a:gd name="connsiteY155" fmla="*/ 468529 h 469626"/>
              <a:gd name="connsiteX156" fmla="*/ 345772 w 592726"/>
              <a:gd name="connsiteY156" fmla="*/ 468712 h 469626"/>
              <a:gd name="connsiteX157" fmla="*/ 337187 w 592726"/>
              <a:gd name="connsiteY157" fmla="*/ 468712 h 469626"/>
              <a:gd name="connsiteX158" fmla="*/ 323670 w 592726"/>
              <a:gd name="connsiteY158" fmla="*/ 467982 h 469626"/>
              <a:gd name="connsiteX159" fmla="*/ 317825 w 592726"/>
              <a:gd name="connsiteY159" fmla="*/ 467799 h 469626"/>
              <a:gd name="connsiteX160" fmla="*/ 312711 w 592726"/>
              <a:gd name="connsiteY160" fmla="*/ 467433 h 469626"/>
              <a:gd name="connsiteX161" fmla="*/ 309606 w 592726"/>
              <a:gd name="connsiteY161" fmla="*/ 466885 h 469626"/>
              <a:gd name="connsiteX162" fmla="*/ 313259 w 592726"/>
              <a:gd name="connsiteY162" fmla="*/ 461951 h 469626"/>
              <a:gd name="connsiteX163" fmla="*/ 317278 w 592726"/>
              <a:gd name="connsiteY163" fmla="*/ 455007 h 469626"/>
              <a:gd name="connsiteX164" fmla="*/ 319104 w 592726"/>
              <a:gd name="connsiteY164" fmla="*/ 451901 h 469626"/>
              <a:gd name="connsiteX165" fmla="*/ 321113 w 592726"/>
              <a:gd name="connsiteY165" fmla="*/ 448429 h 469626"/>
              <a:gd name="connsiteX166" fmla="*/ 322940 w 592726"/>
              <a:gd name="connsiteY166" fmla="*/ 444774 h 469626"/>
              <a:gd name="connsiteX167" fmla="*/ 324401 w 592726"/>
              <a:gd name="connsiteY167" fmla="*/ 440571 h 469626"/>
              <a:gd name="connsiteX168" fmla="*/ 326228 w 592726"/>
              <a:gd name="connsiteY168" fmla="*/ 436186 h 469626"/>
              <a:gd name="connsiteX169" fmla="*/ 327506 w 592726"/>
              <a:gd name="connsiteY169" fmla="*/ 431435 h 469626"/>
              <a:gd name="connsiteX170" fmla="*/ 328785 w 592726"/>
              <a:gd name="connsiteY170" fmla="*/ 426501 h 469626"/>
              <a:gd name="connsiteX171" fmla="*/ 329881 w 592726"/>
              <a:gd name="connsiteY171" fmla="*/ 421019 h 469626"/>
              <a:gd name="connsiteX172" fmla="*/ 330794 w 592726"/>
              <a:gd name="connsiteY172" fmla="*/ 416268 h 469626"/>
              <a:gd name="connsiteX173" fmla="*/ 331160 w 592726"/>
              <a:gd name="connsiteY173" fmla="*/ 411700 h 469626"/>
              <a:gd name="connsiteX174" fmla="*/ 331707 w 592726"/>
              <a:gd name="connsiteY174" fmla="*/ 407314 h 469626"/>
              <a:gd name="connsiteX175" fmla="*/ 331707 w 592726"/>
              <a:gd name="connsiteY175" fmla="*/ 402928 h 469626"/>
              <a:gd name="connsiteX176" fmla="*/ 331525 w 592726"/>
              <a:gd name="connsiteY176" fmla="*/ 397994 h 469626"/>
              <a:gd name="connsiteX177" fmla="*/ 331160 w 592726"/>
              <a:gd name="connsiteY177" fmla="*/ 393426 h 469626"/>
              <a:gd name="connsiteX178" fmla="*/ 330246 w 592726"/>
              <a:gd name="connsiteY178" fmla="*/ 388857 h 469626"/>
              <a:gd name="connsiteX179" fmla="*/ 329515 w 592726"/>
              <a:gd name="connsiteY179" fmla="*/ 384472 h 469626"/>
              <a:gd name="connsiteX180" fmla="*/ 328419 w 592726"/>
              <a:gd name="connsiteY180" fmla="*/ 379904 h 469626"/>
              <a:gd name="connsiteX181" fmla="*/ 326776 w 592726"/>
              <a:gd name="connsiteY181" fmla="*/ 375884 h 469626"/>
              <a:gd name="connsiteX182" fmla="*/ 325315 w 592726"/>
              <a:gd name="connsiteY182" fmla="*/ 371864 h 469626"/>
              <a:gd name="connsiteX183" fmla="*/ 323305 w 592726"/>
              <a:gd name="connsiteY183" fmla="*/ 368026 h 469626"/>
              <a:gd name="connsiteX184" fmla="*/ 321478 w 592726"/>
              <a:gd name="connsiteY184" fmla="*/ 365468 h 469626"/>
              <a:gd name="connsiteX185" fmla="*/ 319835 w 592726"/>
              <a:gd name="connsiteY185" fmla="*/ 362909 h 469626"/>
              <a:gd name="connsiteX186" fmla="*/ 318008 w 592726"/>
              <a:gd name="connsiteY186" fmla="*/ 360169 h 469626"/>
              <a:gd name="connsiteX187" fmla="*/ 315999 w 592726"/>
              <a:gd name="connsiteY187" fmla="*/ 357793 h 469626"/>
              <a:gd name="connsiteX188" fmla="*/ 313990 w 592726"/>
              <a:gd name="connsiteY188" fmla="*/ 355600 h 469626"/>
              <a:gd name="connsiteX189" fmla="*/ 311798 w 592726"/>
              <a:gd name="connsiteY189" fmla="*/ 353407 h 469626"/>
              <a:gd name="connsiteX190" fmla="*/ 309423 w 592726"/>
              <a:gd name="connsiteY190" fmla="*/ 351214 h 469626"/>
              <a:gd name="connsiteX191" fmla="*/ 307231 w 592726"/>
              <a:gd name="connsiteY191" fmla="*/ 349204 h 469626"/>
              <a:gd name="connsiteX192" fmla="*/ 302117 w 592726"/>
              <a:gd name="connsiteY192" fmla="*/ 345732 h 469626"/>
              <a:gd name="connsiteX193" fmla="*/ 297185 w 592726"/>
              <a:gd name="connsiteY193" fmla="*/ 342260 h 469626"/>
              <a:gd name="connsiteX194" fmla="*/ 291523 w 592726"/>
              <a:gd name="connsiteY194" fmla="*/ 339519 h 469626"/>
              <a:gd name="connsiteX195" fmla="*/ 285860 w 592726"/>
              <a:gd name="connsiteY195" fmla="*/ 337144 h 469626"/>
              <a:gd name="connsiteX196" fmla="*/ 280198 w 592726"/>
              <a:gd name="connsiteY196" fmla="*/ 334951 h 469626"/>
              <a:gd name="connsiteX197" fmla="*/ 274170 w 592726"/>
              <a:gd name="connsiteY197" fmla="*/ 333123 h 469626"/>
              <a:gd name="connsiteX198" fmla="*/ 268142 w 592726"/>
              <a:gd name="connsiteY198" fmla="*/ 331845 h 469626"/>
              <a:gd name="connsiteX199" fmla="*/ 261932 w 592726"/>
              <a:gd name="connsiteY199" fmla="*/ 330748 h 469626"/>
              <a:gd name="connsiteX200" fmla="*/ 255539 w 592726"/>
              <a:gd name="connsiteY200" fmla="*/ 329834 h 469626"/>
              <a:gd name="connsiteX201" fmla="*/ 249146 w 592726"/>
              <a:gd name="connsiteY201" fmla="*/ 329103 h 469626"/>
              <a:gd name="connsiteX202" fmla="*/ 242753 w 592726"/>
              <a:gd name="connsiteY202" fmla="*/ 328738 h 469626"/>
              <a:gd name="connsiteX203" fmla="*/ 236177 w 592726"/>
              <a:gd name="connsiteY203" fmla="*/ 328738 h 469626"/>
              <a:gd name="connsiteX204" fmla="*/ 231794 w 592726"/>
              <a:gd name="connsiteY204" fmla="*/ 328738 h 469626"/>
              <a:gd name="connsiteX205" fmla="*/ 227410 w 592726"/>
              <a:gd name="connsiteY205" fmla="*/ 328921 h 469626"/>
              <a:gd name="connsiteX206" fmla="*/ 222661 w 592726"/>
              <a:gd name="connsiteY206" fmla="*/ 329652 h 469626"/>
              <a:gd name="connsiteX207" fmla="*/ 218459 w 592726"/>
              <a:gd name="connsiteY207" fmla="*/ 330200 h 469626"/>
              <a:gd name="connsiteX208" fmla="*/ 214076 w 592726"/>
              <a:gd name="connsiteY208" fmla="*/ 330931 h 469626"/>
              <a:gd name="connsiteX209" fmla="*/ 209875 w 592726"/>
              <a:gd name="connsiteY209" fmla="*/ 332027 h 469626"/>
              <a:gd name="connsiteX210" fmla="*/ 206039 w 592726"/>
              <a:gd name="connsiteY210" fmla="*/ 333306 h 469626"/>
              <a:gd name="connsiteX211" fmla="*/ 202020 w 592726"/>
              <a:gd name="connsiteY211" fmla="*/ 334585 h 469626"/>
              <a:gd name="connsiteX212" fmla="*/ 198002 w 592726"/>
              <a:gd name="connsiteY212" fmla="*/ 336230 h 469626"/>
              <a:gd name="connsiteX213" fmla="*/ 194348 w 592726"/>
              <a:gd name="connsiteY213" fmla="*/ 337874 h 469626"/>
              <a:gd name="connsiteX214" fmla="*/ 190513 w 592726"/>
              <a:gd name="connsiteY214" fmla="*/ 339702 h 469626"/>
              <a:gd name="connsiteX215" fmla="*/ 186860 w 592726"/>
              <a:gd name="connsiteY215" fmla="*/ 341895 h 469626"/>
              <a:gd name="connsiteX216" fmla="*/ 183572 w 592726"/>
              <a:gd name="connsiteY216" fmla="*/ 344087 h 469626"/>
              <a:gd name="connsiteX217" fmla="*/ 180284 w 592726"/>
              <a:gd name="connsiteY217" fmla="*/ 346280 h 469626"/>
              <a:gd name="connsiteX218" fmla="*/ 176996 w 592726"/>
              <a:gd name="connsiteY218" fmla="*/ 349022 h 469626"/>
              <a:gd name="connsiteX219" fmla="*/ 173891 w 592726"/>
              <a:gd name="connsiteY219" fmla="*/ 351580 h 469626"/>
              <a:gd name="connsiteX220" fmla="*/ 170968 w 592726"/>
              <a:gd name="connsiteY220" fmla="*/ 354321 h 469626"/>
              <a:gd name="connsiteX221" fmla="*/ 168229 w 592726"/>
              <a:gd name="connsiteY221" fmla="*/ 357244 h 469626"/>
              <a:gd name="connsiteX222" fmla="*/ 165488 w 592726"/>
              <a:gd name="connsiteY222" fmla="*/ 360351 h 469626"/>
              <a:gd name="connsiteX223" fmla="*/ 163114 w 592726"/>
              <a:gd name="connsiteY223" fmla="*/ 363458 h 469626"/>
              <a:gd name="connsiteX224" fmla="*/ 160739 w 592726"/>
              <a:gd name="connsiteY224" fmla="*/ 366747 h 469626"/>
              <a:gd name="connsiteX225" fmla="*/ 158730 w 592726"/>
              <a:gd name="connsiteY225" fmla="*/ 370219 h 469626"/>
              <a:gd name="connsiteX226" fmla="*/ 156721 w 592726"/>
              <a:gd name="connsiteY226" fmla="*/ 373873 h 469626"/>
              <a:gd name="connsiteX227" fmla="*/ 154894 w 592726"/>
              <a:gd name="connsiteY227" fmla="*/ 377346 h 469626"/>
              <a:gd name="connsiteX228" fmla="*/ 153251 w 592726"/>
              <a:gd name="connsiteY228" fmla="*/ 381183 h 469626"/>
              <a:gd name="connsiteX229" fmla="*/ 151789 w 592726"/>
              <a:gd name="connsiteY229" fmla="*/ 384837 h 469626"/>
              <a:gd name="connsiteX230" fmla="*/ 150693 w 592726"/>
              <a:gd name="connsiteY230" fmla="*/ 388857 h 469626"/>
              <a:gd name="connsiteX231" fmla="*/ 149597 w 592726"/>
              <a:gd name="connsiteY231" fmla="*/ 392695 h 469626"/>
              <a:gd name="connsiteX232" fmla="*/ 149049 w 592726"/>
              <a:gd name="connsiteY232" fmla="*/ 396898 h 469626"/>
              <a:gd name="connsiteX233" fmla="*/ 148319 w 592726"/>
              <a:gd name="connsiteY233" fmla="*/ 400918 h 469626"/>
              <a:gd name="connsiteX234" fmla="*/ 148136 w 592726"/>
              <a:gd name="connsiteY234" fmla="*/ 405121 h 469626"/>
              <a:gd name="connsiteX235" fmla="*/ 147953 w 592726"/>
              <a:gd name="connsiteY235" fmla="*/ 409507 h 469626"/>
              <a:gd name="connsiteX236" fmla="*/ 148136 w 592726"/>
              <a:gd name="connsiteY236" fmla="*/ 414075 h 469626"/>
              <a:gd name="connsiteX237" fmla="*/ 148502 w 592726"/>
              <a:gd name="connsiteY237" fmla="*/ 419009 h 469626"/>
              <a:gd name="connsiteX238" fmla="*/ 149232 w 592726"/>
              <a:gd name="connsiteY238" fmla="*/ 423577 h 469626"/>
              <a:gd name="connsiteX239" fmla="*/ 150145 w 592726"/>
              <a:gd name="connsiteY239" fmla="*/ 428511 h 469626"/>
              <a:gd name="connsiteX240" fmla="*/ 151424 w 592726"/>
              <a:gd name="connsiteY240" fmla="*/ 433628 h 469626"/>
              <a:gd name="connsiteX241" fmla="*/ 152885 w 592726"/>
              <a:gd name="connsiteY241" fmla="*/ 438561 h 469626"/>
              <a:gd name="connsiteX242" fmla="*/ 154712 w 592726"/>
              <a:gd name="connsiteY242" fmla="*/ 442947 h 469626"/>
              <a:gd name="connsiteX243" fmla="*/ 156538 w 592726"/>
              <a:gd name="connsiteY243" fmla="*/ 446967 h 469626"/>
              <a:gd name="connsiteX244" fmla="*/ 158182 w 592726"/>
              <a:gd name="connsiteY244" fmla="*/ 450622 h 469626"/>
              <a:gd name="connsiteX245" fmla="*/ 160192 w 592726"/>
              <a:gd name="connsiteY245" fmla="*/ 453911 h 469626"/>
              <a:gd name="connsiteX246" fmla="*/ 163480 w 592726"/>
              <a:gd name="connsiteY246" fmla="*/ 459393 h 469626"/>
              <a:gd name="connsiteX247" fmla="*/ 166402 w 592726"/>
              <a:gd name="connsiteY247" fmla="*/ 463413 h 469626"/>
              <a:gd name="connsiteX248" fmla="*/ 167863 w 592726"/>
              <a:gd name="connsiteY248" fmla="*/ 466154 h 469626"/>
              <a:gd name="connsiteX249" fmla="*/ 168229 w 592726"/>
              <a:gd name="connsiteY249" fmla="*/ 466885 h 469626"/>
              <a:gd name="connsiteX250" fmla="*/ 165488 w 592726"/>
              <a:gd name="connsiteY250" fmla="*/ 467799 h 469626"/>
              <a:gd name="connsiteX251" fmla="*/ 161470 w 592726"/>
              <a:gd name="connsiteY251" fmla="*/ 468529 h 469626"/>
              <a:gd name="connsiteX252" fmla="*/ 157634 w 592726"/>
              <a:gd name="connsiteY252" fmla="*/ 468895 h 469626"/>
              <a:gd name="connsiteX253" fmla="*/ 152885 w 592726"/>
              <a:gd name="connsiteY253" fmla="*/ 469443 h 469626"/>
              <a:gd name="connsiteX254" fmla="*/ 148136 w 592726"/>
              <a:gd name="connsiteY254" fmla="*/ 469626 h 469626"/>
              <a:gd name="connsiteX255" fmla="*/ 142656 w 592726"/>
              <a:gd name="connsiteY255" fmla="*/ 469626 h 469626"/>
              <a:gd name="connsiteX256" fmla="*/ 132062 w 592726"/>
              <a:gd name="connsiteY256" fmla="*/ 469443 h 469626"/>
              <a:gd name="connsiteX257" fmla="*/ 120372 w 592726"/>
              <a:gd name="connsiteY257" fmla="*/ 468712 h 469626"/>
              <a:gd name="connsiteX258" fmla="*/ 108134 w 592726"/>
              <a:gd name="connsiteY258" fmla="*/ 467799 h 469626"/>
              <a:gd name="connsiteX259" fmla="*/ 95531 w 592726"/>
              <a:gd name="connsiteY259" fmla="*/ 466520 h 469626"/>
              <a:gd name="connsiteX260" fmla="*/ 82562 w 592726"/>
              <a:gd name="connsiteY260" fmla="*/ 465240 h 469626"/>
              <a:gd name="connsiteX261" fmla="*/ 69593 w 592726"/>
              <a:gd name="connsiteY261" fmla="*/ 463413 h 469626"/>
              <a:gd name="connsiteX262" fmla="*/ 56990 w 592726"/>
              <a:gd name="connsiteY262" fmla="*/ 461586 h 469626"/>
              <a:gd name="connsiteX263" fmla="*/ 44752 w 592726"/>
              <a:gd name="connsiteY263" fmla="*/ 459941 h 469626"/>
              <a:gd name="connsiteX264" fmla="*/ 22467 w 592726"/>
              <a:gd name="connsiteY264" fmla="*/ 456104 h 469626"/>
              <a:gd name="connsiteX265" fmla="*/ 4567 w 592726"/>
              <a:gd name="connsiteY265" fmla="*/ 452997 h 469626"/>
              <a:gd name="connsiteX266" fmla="*/ 0 w 592726"/>
              <a:gd name="connsiteY266" fmla="*/ 452266 h 469626"/>
              <a:gd name="connsiteX267" fmla="*/ 0 w 592726"/>
              <a:gd name="connsiteY267" fmla="*/ 40932 h 469626"/>
              <a:gd name="connsiteX268" fmla="*/ 183 w 592726"/>
              <a:gd name="connsiteY268" fmla="*/ 36729 h 469626"/>
              <a:gd name="connsiteX269" fmla="*/ 914 w 592726"/>
              <a:gd name="connsiteY269" fmla="*/ 32892 h 469626"/>
              <a:gd name="connsiteX270" fmla="*/ 1827 w 592726"/>
              <a:gd name="connsiteY270" fmla="*/ 28872 h 469626"/>
              <a:gd name="connsiteX271" fmla="*/ 3106 w 592726"/>
              <a:gd name="connsiteY271" fmla="*/ 25034 h 469626"/>
              <a:gd name="connsiteX272" fmla="*/ 4932 w 592726"/>
              <a:gd name="connsiteY272" fmla="*/ 21562 h 469626"/>
              <a:gd name="connsiteX273" fmla="*/ 7124 w 592726"/>
              <a:gd name="connsiteY273" fmla="*/ 18090 h 469626"/>
              <a:gd name="connsiteX274" fmla="*/ 9316 w 592726"/>
              <a:gd name="connsiteY274" fmla="*/ 14984 h 469626"/>
              <a:gd name="connsiteX275" fmla="*/ 11873 w 592726"/>
              <a:gd name="connsiteY275" fmla="*/ 12060 h 469626"/>
              <a:gd name="connsiteX276" fmla="*/ 14978 w 592726"/>
              <a:gd name="connsiteY276" fmla="*/ 9502 h 469626"/>
              <a:gd name="connsiteX277" fmla="*/ 18084 w 592726"/>
              <a:gd name="connsiteY277" fmla="*/ 7126 h 469626"/>
              <a:gd name="connsiteX278" fmla="*/ 21371 w 592726"/>
              <a:gd name="connsiteY278" fmla="*/ 5116 h 469626"/>
              <a:gd name="connsiteX279" fmla="*/ 25025 w 592726"/>
              <a:gd name="connsiteY279" fmla="*/ 3289 h 469626"/>
              <a:gd name="connsiteX280" fmla="*/ 28860 w 592726"/>
              <a:gd name="connsiteY280" fmla="*/ 1827 h 469626"/>
              <a:gd name="connsiteX281" fmla="*/ 32513 w 592726"/>
              <a:gd name="connsiteY281" fmla="*/ 913 h 469626"/>
              <a:gd name="connsiteX282" fmla="*/ 36715 w 592726"/>
              <a:gd name="connsiteY282" fmla="*/ 182 h 469626"/>
              <a:gd name="connsiteX283" fmla="*/ 40916 w 592726"/>
              <a:gd name="connsiteY283" fmla="*/ 0 h 46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592726" h="469626">
                <a:moveTo>
                  <a:pt x="40916" y="0"/>
                </a:moveTo>
                <a:lnTo>
                  <a:pt x="468701" y="0"/>
                </a:lnTo>
                <a:lnTo>
                  <a:pt x="465413" y="18090"/>
                </a:lnTo>
                <a:lnTo>
                  <a:pt x="461943" y="40567"/>
                </a:lnTo>
                <a:lnTo>
                  <a:pt x="458290" y="65784"/>
                </a:lnTo>
                <a:lnTo>
                  <a:pt x="456463" y="79306"/>
                </a:lnTo>
                <a:lnTo>
                  <a:pt x="454819" y="92463"/>
                </a:lnTo>
                <a:lnTo>
                  <a:pt x="453541" y="105620"/>
                </a:lnTo>
                <a:lnTo>
                  <a:pt x="452627" y="118594"/>
                </a:lnTo>
                <a:lnTo>
                  <a:pt x="452079" y="131020"/>
                </a:lnTo>
                <a:lnTo>
                  <a:pt x="451896" y="142715"/>
                </a:lnTo>
                <a:lnTo>
                  <a:pt x="451896" y="150755"/>
                </a:lnTo>
                <a:lnTo>
                  <a:pt x="452262" y="158247"/>
                </a:lnTo>
                <a:lnTo>
                  <a:pt x="453175" y="165374"/>
                </a:lnTo>
                <a:lnTo>
                  <a:pt x="453541" y="168663"/>
                </a:lnTo>
                <a:lnTo>
                  <a:pt x="454271" y="171952"/>
                </a:lnTo>
                <a:lnTo>
                  <a:pt x="455184" y="175241"/>
                </a:lnTo>
                <a:lnTo>
                  <a:pt x="456280" y="178348"/>
                </a:lnTo>
                <a:lnTo>
                  <a:pt x="457376" y="181272"/>
                </a:lnTo>
                <a:lnTo>
                  <a:pt x="458837" y="184196"/>
                </a:lnTo>
                <a:lnTo>
                  <a:pt x="460847" y="187302"/>
                </a:lnTo>
                <a:lnTo>
                  <a:pt x="461943" y="188764"/>
                </a:lnTo>
                <a:lnTo>
                  <a:pt x="463404" y="190226"/>
                </a:lnTo>
                <a:lnTo>
                  <a:pt x="464865" y="191505"/>
                </a:lnTo>
                <a:lnTo>
                  <a:pt x="466509" y="192784"/>
                </a:lnTo>
                <a:lnTo>
                  <a:pt x="468518" y="193880"/>
                </a:lnTo>
                <a:lnTo>
                  <a:pt x="470527" y="194794"/>
                </a:lnTo>
                <a:lnTo>
                  <a:pt x="473633" y="195891"/>
                </a:lnTo>
                <a:lnTo>
                  <a:pt x="476738" y="196804"/>
                </a:lnTo>
                <a:lnTo>
                  <a:pt x="480026" y="197352"/>
                </a:lnTo>
                <a:lnTo>
                  <a:pt x="483314" y="197535"/>
                </a:lnTo>
                <a:lnTo>
                  <a:pt x="483496" y="197352"/>
                </a:lnTo>
                <a:lnTo>
                  <a:pt x="484227" y="197535"/>
                </a:lnTo>
                <a:lnTo>
                  <a:pt x="486236" y="197352"/>
                </a:lnTo>
                <a:lnTo>
                  <a:pt x="488063" y="196987"/>
                </a:lnTo>
                <a:lnTo>
                  <a:pt x="490072" y="196804"/>
                </a:lnTo>
                <a:lnTo>
                  <a:pt x="492082" y="196438"/>
                </a:lnTo>
                <a:lnTo>
                  <a:pt x="495370" y="194977"/>
                </a:lnTo>
                <a:lnTo>
                  <a:pt x="498474" y="193698"/>
                </a:lnTo>
                <a:lnTo>
                  <a:pt x="502128" y="191505"/>
                </a:lnTo>
                <a:lnTo>
                  <a:pt x="505781" y="189312"/>
                </a:lnTo>
                <a:lnTo>
                  <a:pt x="508886" y="187119"/>
                </a:lnTo>
                <a:lnTo>
                  <a:pt x="511808" y="185109"/>
                </a:lnTo>
                <a:lnTo>
                  <a:pt x="515462" y="183465"/>
                </a:lnTo>
                <a:lnTo>
                  <a:pt x="519297" y="181637"/>
                </a:lnTo>
                <a:lnTo>
                  <a:pt x="524047" y="179810"/>
                </a:lnTo>
                <a:lnTo>
                  <a:pt x="529526" y="178348"/>
                </a:lnTo>
                <a:lnTo>
                  <a:pt x="531353" y="178165"/>
                </a:lnTo>
                <a:lnTo>
                  <a:pt x="535737" y="177434"/>
                </a:lnTo>
                <a:lnTo>
                  <a:pt x="537929" y="177069"/>
                </a:lnTo>
                <a:lnTo>
                  <a:pt x="540120" y="177069"/>
                </a:lnTo>
                <a:lnTo>
                  <a:pt x="541216" y="177069"/>
                </a:lnTo>
                <a:lnTo>
                  <a:pt x="543774" y="177069"/>
                </a:lnTo>
                <a:lnTo>
                  <a:pt x="546514" y="177252"/>
                </a:lnTo>
                <a:lnTo>
                  <a:pt x="548888" y="177617"/>
                </a:lnTo>
                <a:lnTo>
                  <a:pt x="551445" y="178165"/>
                </a:lnTo>
                <a:lnTo>
                  <a:pt x="554002" y="178714"/>
                </a:lnTo>
                <a:lnTo>
                  <a:pt x="556377" y="179445"/>
                </a:lnTo>
                <a:lnTo>
                  <a:pt x="558752" y="180358"/>
                </a:lnTo>
                <a:lnTo>
                  <a:pt x="560943" y="181454"/>
                </a:lnTo>
                <a:lnTo>
                  <a:pt x="563135" y="182551"/>
                </a:lnTo>
                <a:lnTo>
                  <a:pt x="565327" y="183647"/>
                </a:lnTo>
                <a:lnTo>
                  <a:pt x="569529" y="186571"/>
                </a:lnTo>
                <a:lnTo>
                  <a:pt x="573547" y="189860"/>
                </a:lnTo>
                <a:lnTo>
                  <a:pt x="577200" y="193515"/>
                </a:lnTo>
                <a:lnTo>
                  <a:pt x="580488" y="197535"/>
                </a:lnTo>
                <a:lnTo>
                  <a:pt x="583593" y="202104"/>
                </a:lnTo>
                <a:lnTo>
                  <a:pt x="586333" y="207037"/>
                </a:lnTo>
                <a:lnTo>
                  <a:pt x="587429" y="209595"/>
                </a:lnTo>
                <a:lnTo>
                  <a:pt x="588525" y="212154"/>
                </a:lnTo>
                <a:lnTo>
                  <a:pt x="589621" y="214895"/>
                </a:lnTo>
                <a:lnTo>
                  <a:pt x="590169" y="217819"/>
                </a:lnTo>
                <a:lnTo>
                  <a:pt x="591082" y="220559"/>
                </a:lnTo>
                <a:lnTo>
                  <a:pt x="591630" y="223666"/>
                </a:lnTo>
                <a:lnTo>
                  <a:pt x="592178" y="226772"/>
                </a:lnTo>
                <a:lnTo>
                  <a:pt x="592361" y="229879"/>
                </a:lnTo>
                <a:lnTo>
                  <a:pt x="592726" y="233168"/>
                </a:lnTo>
                <a:lnTo>
                  <a:pt x="592726" y="236274"/>
                </a:lnTo>
                <a:lnTo>
                  <a:pt x="592726" y="243767"/>
                </a:lnTo>
                <a:lnTo>
                  <a:pt x="591995" y="250711"/>
                </a:lnTo>
                <a:lnTo>
                  <a:pt x="591082" y="257289"/>
                </a:lnTo>
                <a:lnTo>
                  <a:pt x="589803" y="264050"/>
                </a:lnTo>
                <a:lnTo>
                  <a:pt x="588342" y="269897"/>
                </a:lnTo>
                <a:lnTo>
                  <a:pt x="586333" y="275379"/>
                </a:lnTo>
                <a:lnTo>
                  <a:pt x="584141" y="280679"/>
                </a:lnTo>
                <a:lnTo>
                  <a:pt x="582680" y="282872"/>
                </a:lnTo>
                <a:lnTo>
                  <a:pt x="581401" y="285065"/>
                </a:lnTo>
                <a:lnTo>
                  <a:pt x="580123" y="287257"/>
                </a:lnTo>
                <a:lnTo>
                  <a:pt x="578662" y="289267"/>
                </a:lnTo>
                <a:lnTo>
                  <a:pt x="577017" y="291095"/>
                </a:lnTo>
                <a:lnTo>
                  <a:pt x="575556" y="292556"/>
                </a:lnTo>
                <a:lnTo>
                  <a:pt x="573730" y="294201"/>
                </a:lnTo>
                <a:lnTo>
                  <a:pt x="571903" y="295663"/>
                </a:lnTo>
                <a:lnTo>
                  <a:pt x="570076" y="296942"/>
                </a:lnTo>
                <a:lnTo>
                  <a:pt x="568067" y="298038"/>
                </a:lnTo>
                <a:lnTo>
                  <a:pt x="566058" y="299135"/>
                </a:lnTo>
                <a:lnTo>
                  <a:pt x="564049" y="300049"/>
                </a:lnTo>
                <a:lnTo>
                  <a:pt x="561674" y="300962"/>
                </a:lnTo>
                <a:lnTo>
                  <a:pt x="559300" y="301693"/>
                </a:lnTo>
                <a:lnTo>
                  <a:pt x="556743" y="302059"/>
                </a:lnTo>
                <a:lnTo>
                  <a:pt x="554002" y="302424"/>
                </a:lnTo>
                <a:lnTo>
                  <a:pt x="551080" y="302790"/>
                </a:lnTo>
                <a:lnTo>
                  <a:pt x="547974" y="302973"/>
                </a:lnTo>
                <a:lnTo>
                  <a:pt x="545052" y="302973"/>
                </a:lnTo>
                <a:lnTo>
                  <a:pt x="542130" y="302790"/>
                </a:lnTo>
                <a:lnTo>
                  <a:pt x="535371" y="301693"/>
                </a:lnTo>
                <a:lnTo>
                  <a:pt x="530622" y="300780"/>
                </a:lnTo>
                <a:lnTo>
                  <a:pt x="526238" y="299500"/>
                </a:lnTo>
                <a:lnTo>
                  <a:pt x="522220" y="298038"/>
                </a:lnTo>
                <a:lnTo>
                  <a:pt x="518750" y="296760"/>
                </a:lnTo>
                <a:lnTo>
                  <a:pt x="515644" y="295298"/>
                </a:lnTo>
                <a:lnTo>
                  <a:pt x="512539" y="293653"/>
                </a:lnTo>
                <a:lnTo>
                  <a:pt x="507060" y="290181"/>
                </a:lnTo>
                <a:lnTo>
                  <a:pt x="501762" y="286709"/>
                </a:lnTo>
                <a:lnTo>
                  <a:pt x="496100" y="283054"/>
                </a:lnTo>
                <a:lnTo>
                  <a:pt x="492812" y="281592"/>
                </a:lnTo>
                <a:lnTo>
                  <a:pt x="488976" y="280131"/>
                </a:lnTo>
                <a:lnTo>
                  <a:pt x="486967" y="279400"/>
                </a:lnTo>
                <a:lnTo>
                  <a:pt x="484775" y="279034"/>
                </a:lnTo>
                <a:lnTo>
                  <a:pt x="482400" y="278669"/>
                </a:lnTo>
                <a:lnTo>
                  <a:pt x="480209" y="278486"/>
                </a:lnTo>
                <a:lnTo>
                  <a:pt x="479843" y="278486"/>
                </a:lnTo>
                <a:lnTo>
                  <a:pt x="479295" y="278486"/>
                </a:lnTo>
                <a:lnTo>
                  <a:pt x="476738" y="278669"/>
                </a:lnTo>
                <a:lnTo>
                  <a:pt x="473998" y="279034"/>
                </a:lnTo>
                <a:lnTo>
                  <a:pt x="471623" y="279583"/>
                </a:lnTo>
                <a:lnTo>
                  <a:pt x="469066" y="280496"/>
                </a:lnTo>
                <a:lnTo>
                  <a:pt x="467423" y="281227"/>
                </a:lnTo>
                <a:lnTo>
                  <a:pt x="465961" y="281958"/>
                </a:lnTo>
                <a:lnTo>
                  <a:pt x="464865" y="282872"/>
                </a:lnTo>
                <a:lnTo>
                  <a:pt x="463404" y="283785"/>
                </a:lnTo>
                <a:lnTo>
                  <a:pt x="461760" y="285796"/>
                </a:lnTo>
                <a:lnTo>
                  <a:pt x="460482" y="287440"/>
                </a:lnTo>
                <a:lnTo>
                  <a:pt x="458655" y="290547"/>
                </a:lnTo>
                <a:lnTo>
                  <a:pt x="457559" y="293470"/>
                </a:lnTo>
                <a:lnTo>
                  <a:pt x="456645" y="296029"/>
                </a:lnTo>
                <a:lnTo>
                  <a:pt x="455915" y="298952"/>
                </a:lnTo>
                <a:lnTo>
                  <a:pt x="455184" y="303520"/>
                </a:lnTo>
                <a:lnTo>
                  <a:pt x="454454" y="308272"/>
                </a:lnTo>
                <a:lnTo>
                  <a:pt x="453723" y="313571"/>
                </a:lnTo>
                <a:lnTo>
                  <a:pt x="453541" y="319053"/>
                </a:lnTo>
                <a:lnTo>
                  <a:pt x="452992" y="330931"/>
                </a:lnTo>
                <a:lnTo>
                  <a:pt x="452992" y="344087"/>
                </a:lnTo>
                <a:lnTo>
                  <a:pt x="452992" y="358889"/>
                </a:lnTo>
                <a:lnTo>
                  <a:pt x="453358" y="374056"/>
                </a:lnTo>
                <a:lnTo>
                  <a:pt x="454088" y="389588"/>
                </a:lnTo>
                <a:lnTo>
                  <a:pt x="454819" y="405121"/>
                </a:lnTo>
                <a:lnTo>
                  <a:pt x="455549" y="420653"/>
                </a:lnTo>
                <a:lnTo>
                  <a:pt x="456645" y="435637"/>
                </a:lnTo>
                <a:lnTo>
                  <a:pt x="457741" y="450074"/>
                </a:lnTo>
                <a:lnTo>
                  <a:pt x="459020" y="463047"/>
                </a:lnTo>
                <a:lnTo>
                  <a:pt x="442216" y="464327"/>
                </a:lnTo>
                <a:lnTo>
                  <a:pt x="421758" y="465789"/>
                </a:lnTo>
                <a:lnTo>
                  <a:pt x="402944" y="466885"/>
                </a:lnTo>
                <a:lnTo>
                  <a:pt x="383582" y="467799"/>
                </a:lnTo>
                <a:lnTo>
                  <a:pt x="364220" y="468529"/>
                </a:lnTo>
                <a:lnTo>
                  <a:pt x="345772" y="468712"/>
                </a:lnTo>
                <a:lnTo>
                  <a:pt x="337187" y="468712"/>
                </a:lnTo>
                <a:lnTo>
                  <a:pt x="323670" y="467982"/>
                </a:lnTo>
                <a:lnTo>
                  <a:pt x="317825" y="467799"/>
                </a:lnTo>
                <a:lnTo>
                  <a:pt x="312711" y="467433"/>
                </a:lnTo>
                <a:lnTo>
                  <a:pt x="309606" y="466885"/>
                </a:lnTo>
                <a:lnTo>
                  <a:pt x="313259" y="461951"/>
                </a:lnTo>
                <a:lnTo>
                  <a:pt x="317278" y="455007"/>
                </a:lnTo>
                <a:lnTo>
                  <a:pt x="319104" y="451901"/>
                </a:lnTo>
                <a:lnTo>
                  <a:pt x="321113" y="448429"/>
                </a:lnTo>
                <a:lnTo>
                  <a:pt x="322940" y="444774"/>
                </a:lnTo>
                <a:lnTo>
                  <a:pt x="324401" y="440571"/>
                </a:lnTo>
                <a:lnTo>
                  <a:pt x="326228" y="436186"/>
                </a:lnTo>
                <a:lnTo>
                  <a:pt x="327506" y="431435"/>
                </a:lnTo>
                <a:lnTo>
                  <a:pt x="328785" y="426501"/>
                </a:lnTo>
                <a:lnTo>
                  <a:pt x="329881" y="421019"/>
                </a:lnTo>
                <a:lnTo>
                  <a:pt x="330794" y="416268"/>
                </a:lnTo>
                <a:lnTo>
                  <a:pt x="331160" y="411700"/>
                </a:lnTo>
                <a:lnTo>
                  <a:pt x="331707" y="407314"/>
                </a:lnTo>
                <a:lnTo>
                  <a:pt x="331707" y="402928"/>
                </a:lnTo>
                <a:lnTo>
                  <a:pt x="331525" y="397994"/>
                </a:lnTo>
                <a:lnTo>
                  <a:pt x="331160" y="393426"/>
                </a:lnTo>
                <a:lnTo>
                  <a:pt x="330246" y="388857"/>
                </a:lnTo>
                <a:lnTo>
                  <a:pt x="329515" y="384472"/>
                </a:lnTo>
                <a:lnTo>
                  <a:pt x="328419" y="379904"/>
                </a:lnTo>
                <a:lnTo>
                  <a:pt x="326776" y="375884"/>
                </a:lnTo>
                <a:lnTo>
                  <a:pt x="325315" y="371864"/>
                </a:lnTo>
                <a:lnTo>
                  <a:pt x="323305" y="368026"/>
                </a:lnTo>
                <a:lnTo>
                  <a:pt x="321478" y="365468"/>
                </a:lnTo>
                <a:lnTo>
                  <a:pt x="319835" y="362909"/>
                </a:lnTo>
                <a:lnTo>
                  <a:pt x="318008" y="360169"/>
                </a:lnTo>
                <a:lnTo>
                  <a:pt x="315999" y="357793"/>
                </a:lnTo>
                <a:lnTo>
                  <a:pt x="313990" y="355600"/>
                </a:lnTo>
                <a:lnTo>
                  <a:pt x="311798" y="353407"/>
                </a:lnTo>
                <a:lnTo>
                  <a:pt x="309423" y="351214"/>
                </a:lnTo>
                <a:lnTo>
                  <a:pt x="307231" y="349204"/>
                </a:lnTo>
                <a:lnTo>
                  <a:pt x="302117" y="345732"/>
                </a:lnTo>
                <a:lnTo>
                  <a:pt x="297185" y="342260"/>
                </a:lnTo>
                <a:lnTo>
                  <a:pt x="291523" y="339519"/>
                </a:lnTo>
                <a:lnTo>
                  <a:pt x="285860" y="337144"/>
                </a:lnTo>
                <a:lnTo>
                  <a:pt x="280198" y="334951"/>
                </a:lnTo>
                <a:lnTo>
                  <a:pt x="274170" y="333123"/>
                </a:lnTo>
                <a:lnTo>
                  <a:pt x="268142" y="331845"/>
                </a:lnTo>
                <a:lnTo>
                  <a:pt x="261932" y="330748"/>
                </a:lnTo>
                <a:lnTo>
                  <a:pt x="255539" y="329834"/>
                </a:lnTo>
                <a:lnTo>
                  <a:pt x="249146" y="329103"/>
                </a:lnTo>
                <a:lnTo>
                  <a:pt x="242753" y="328738"/>
                </a:lnTo>
                <a:lnTo>
                  <a:pt x="236177" y="328738"/>
                </a:lnTo>
                <a:lnTo>
                  <a:pt x="231794" y="328738"/>
                </a:lnTo>
                <a:lnTo>
                  <a:pt x="227410" y="328921"/>
                </a:lnTo>
                <a:lnTo>
                  <a:pt x="222661" y="329652"/>
                </a:lnTo>
                <a:lnTo>
                  <a:pt x="218459" y="330200"/>
                </a:lnTo>
                <a:lnTo>
                  <a:pt x="214076" y="330931"/>
                </a:lnTo>
                <a:lnTo>
                  <a:pt x="209875" y="332027"/>
                </a:lnTo>
                <a:lnTo>
                  <a:pt x="206039" y="333306"/>
                </a:lnTo>
                <a:lnTo>
                  <a:pt x="202020" y="334585"/>
                </a:lnTo>
                <a:lnTo>
                  <a:pt x="198002" y="336230"/>
                </a:lnTo>
                <a:lnTo>
                  <a:pt x="194348" y="337874"/>
                </a:lnTo>
                <a:lnTo>
                  <a:pt x="190513" y="339702"/>
                </a:lnTo>
                <a:lnTo>
                  <a:pt x="186860" y="341895"/>
                </a:lnTo>
                <a:lnTo>
                  <a:pt x="183572" y="344087"/>
                </a:lnTo>
                <a:lnTo>
                  <a:pt x="180284" y="346280"/>
                </a:lnTo>
                <a:lnTo>
                  <a:pt x="176996" y="349022"/>
                </a:lnTo>
                <a:lnTo>
                  <a:pt x="173891" y="351580"/>
                </a:lnTo>
                <a:lnTo>
                  <a:pt x="170968" y="354321"/>
                </a:lnTo>
                <a:lnTo>
                  <a:pt x="168229" y="357244"/>
                </a:lnTo>
                <a:lnTo>
                  <a:pt x="165488" y="360351"/>
                </a:lnTo>
                <a:lnTo>
                  <a:pt x="163114" y="363458"/>
                </a:lnTo>
                <a:lnTo>
                  <a:pt x="160739" y="366747"/>
                </a:lnTo>
                <a:lnTo>
                  <a:pt x="158730" y="370219"/>
                </a:lnTo>
                <a:lnTo>
                  <a:pt x="156721" y="373873"/>
                </a:lnTo>
                <a:lnTo>
                  <a:pt x="154894" y="377346"/>
                </a:lnTo>
                <a:lnTo>
                  <a:pt x="153251" y="381183"/>
                </a:lnTo>
                <a:lnTo>
                  <a:pt x="151789" y="384837"/>
                </a:lnTo>
                <a:lnTo>
                  <a:pt x="150693" y="388857"/>
                </a:lnTo>
                <a:lnTo>
                  <a:pt x="149597" y="392695"/>
                </a:lnTo>
                <a:lnTo>
                  <a:pt x="149049" y="396898"/>
                </a:lnTo>
                <a:lnTo>
                  <a:pt x="148319" y="400918"/>
                </a:lnTo>
                <a:lnTo>
                  <a:pt x="148136" y="405121"/>
                </a:lnTo>
                <a:lnTo>
                  <a:pt x="147953" y="409507"/>
                </a:lnTo>
                <a:lnTo>
                  <a:pt x="148136" y="414075"/>
                </a:lnTo>
                <a:lnTo>
                  <a:pt x="148502" y="419009"/>
                </a:lnTo>
                <a:lnTo>
                  <a:pt x="149232" y="423577"/>
                </a:lnTo>
                <a:lnTo>
                  <a:pt x="150145" y="428511"/>
                </a:lnTo>
                <a:lnTo>
                  <a:pt x="151424" y="433628"/>
                </a:lnTo>
                <a:lnTo>
                  <a:pt x="152885" y="438561"/>
                </a:lnTo>
                <a:lnTo>
                  <a:pt x="154712" y="442947"/>
                </a:lnTo>
                <a:lnTo>
                  <a:pt x="156538" y="446967"/>
                </a:lnTo>
                <a:lnTo>
                  <a:pt x="158182" y="450622"/>
                </a:lnTo>
                <a:lnTo>
                  <a:pt x="160192" y="453911"/>
                </a:lnTo>
                <a:lnTo>
                  <a:pt x="163480" y="459393"/>
                </a:lnTo>
                <a:lnTo>
                  <a:pt x="166402" y="463413"/>
                </a:lnTo>
                <a:lnTo>
                  <a:pt x="167863" y="466154"/>
                </a:lnTo>
                <a:lnTo>
                  <a:pt x="168229" y="466885"/>
                </a:lnTo>
                <a:lnTo>
                  <a:pt x="165488" y="467799"/>
                </a:lnTo>
                <a:lnTo>
                  <a:pt x="161470" y="468529"/>
                </a:lnTo>
                <a:lnTo>
                  <a:pt x="157634" y="468895"/>
                </a:lnTo>
                <a:lnTo>
                  <a:pt x="152885" y="469443"/>
                </a:lnTo>
                <a:lnTo>
                  <a:pt x="148136" y="469626"/>
                </a:lnTo>
                <a:lnTo>
                  <a:pt x="142656" y="469626"/>
                </a:lnTo>
                <a:lnTo>
                  <a:pt x="132062" y="469443"/>
                </a:lnTo>
                <a:lnTo>
                  <a:pt x="120372" y="468712"/>
                </a:lnTo>
                <a:lnTo>
                  <a:pt x="108134" y="467799"/>
                </a:lnTo>
                <a:lnTo>
                  <a:pt x="95531" y="466520"/>
                </a:lnTo>
                <a:lnTo>
                  <a:pt x="82562" y="465240"/>
                </a:lnTo>
                <a:lnTo>
                  <a:pt x="69593" y="463413"/>
                </a:lnTo>
                <a:lnTo>
                  <a:pt x="56990" y="461586"/>
                </a:lnTo>
                <a:lnTo>
                  <a:pt x="44752" y="459941"/>
                </a:lnTo>
                <a:lnTo>
                  <a:pt x="22467" y="456104"/>
                </a:lnTo>
                <a:lnTo>
                  <a:pt x="4567" y="452997"/>
                </a:lnTo>
                <a:lnTo>
                  <a:pt x="0" y="452266"/>
                </a:lnTo>
                <a:lnTo>
                  <a:pt x="0" y="40932"/>
                </a:lnTo>
                <a:lnTo>
                  <a:pt x="183" y="36729"/>
                </a:lnTo>
                <a:lnTo>
                  <a:pt x="914" y="32892"/>
                </a:lnTo>
                <a:lnTo>
                  <a:pt x="1827" y="28872"/>
                </a:lnTo>
                <a:lnTo>
                  <a:pt x="3106" y="25034"/>
                </a:lnTo>
                <a:lnTo>
                  <a:pt x="4932" y="21562"/>
                </a:lnTo>
                <a:lnTo>
                  <a:pt x="7124" y="18090"/>
                </a:lnTo>
                <a:lnTo>
                  <a:pt x="9316" y="14984"/>
                </a:lnTo>
                <a:lnTo>
                  <a:pt x="11873" y="12060"/>
                </a:lnTo>
                <a:lnTo>
                  <a:pt x="14978" y="9502"/>
                </a:lnTo>
                <a:lnTo>
                  <a:pt x="18084" y="7126"/>
                </a:lnTo>
                <a:lnTo>
                  <a:pt x="21371" y="5116"/>
                </a:lnTo>
                <a:lnTo>
                  <a:pt x="25025" y="3289"/>
                </a:lnTo>
                <a:lnTo>
                  <a:pt x="28860" y="1827"/>
                </a:lnTo>
                <a:lnTo>
                  <a:pt x="32513" y="913"/>
                </a:lnTo>
                <a:lnTo>
                  <a:pt x="36715" y="182"/>
                </a:lnTo>
                <a:lnTo>
                  <a:pt x="409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" name="任意多边形 45"/>
          <p:cNvSpPr/>
          <p:nvPr/>
        </p:nvSpPr>
        <p:spPr bwMode="auto">
          <a:xfrm>
            <a:off x="8243359" y="2725279"/>
            <a:ext cx="476814" cy="485148"/>
          </a:xfrm>
          <a:custGeom>
            <a:avLst/>
            <a:gdLst>
              <a:gd name="connsiteX0" fmla="*/ 251920 w 452146"/>
              <a:gd name="connsiteY0" fmla="*/ 0 h 460049"/>
              <a:gd name="connsiteX1" fmla="*/ 259926 w 452146"/>
              <a:gd name="connsiteY1" fmla="*/ 0 h 460049"/>
              <a:gd name="connsiteX2" fmla="*/ 263931 w 452146"/>
              <a:gd name="connsiteY2" fmla="*/ 0 h 460049"/>
              <a:gd name="connsiteX3" fmla="*/ 273277 w 452146"/>
              <a:gd name="connsiteY3" fmla="*/ 0 h 460049"/>
              <a:gd name="connsiteX4" fmla="*/ 283289 w 452146"/>
              <a:gd name="connsiteY4" fmla="*/ 669 h 460049"/>
              <a:gd name="connsiteX5" fmla="*/ 291964 w 452146"/>
              <a:gd name="connsiteY5" fmla="*/ 2002 h 460049"/>
              <a:gd name="connsiteX6" fmla="*/ 301307 w 452146"/>
              <a:gd name="connsiteY6" fmla="*/ 4005 h 460049"/>
              <a:gd name="connsiteX7" fmla="*/ 310650 w 452146"/>
              <a:gd name="connsiteY7" fmla="*/ 6011 h 460049"/>
              <a:gd name="connsiteX8" fmla="*/ 319328 w 452146"/>
              <a:gd name="connsiteY8" fmla="*/ 8682 h 460049"/>
              <a:gd name="connsiteX9" fmla="*/ 328006 w 452146"/>
              <a:gd name="connsiteY9" fmla="*/ 12018 h 460049"/>
              <a:gd name="connsiteX10" fmla="*/ 336012 w 452146"/>
              <a:gd name="connsiteY10" fmla="*/ 16023 h 460049"/>
              <a:gd name="connsiteX11" fmla="*/ 344022 w 452146"/>
              <a:gd name="connsiteY11" fmla="*/ 20031 h 460049"/>
              <a:gd name="connsiteX12" fmla="*/ 352031 w 452146"/>
              <a:gd name="connsiteY12" fmla="*/ 24036 h 460049"/>
              <a:gd name="connsiteX13" fmla="*/ 367385 w 452146"/>
              <a:gd name="connsiteY13" fmla="*/ 34720 h 460049"/>
              <a:gd name="connsiteX14" fmla="*/ 382067 w 452146"/>
              <a:gd name="connsiteY14" fmla="*/ 46738 h 460049"/>
              <a:gd name="connsiteX15" fmla="*/ 395415 w 452146"/>
              <a:gd name="connsiteY15" fmla="*/ 60093 h 460049"/>
              <a:gd name="connsiteX16" fmla="*/ 407429 w 452146"/>
              <a:gd name="connsiteY16" fmla="*/ 74782 h 460049"/>
              <a:gd name="connsiteX17" fmla="*/ 418774 w 452146"/>
              <a:gd name="connsiteY17" fmla="*/ 91477 h 460049"/>
              <a:gd name="connsiteX18" fmla="*/ 428786 w 452146"/>
              <a:gd name="connsiteY18" fmla="*/ 109502 h 460049"/>
              <a:gd name="connsiteX19" fmla="*/ 432791 w 452146"/>
              <a:gd name="connsiteY19" fmla="*/ 118849 h 460049"/>
              <a:gd name="connsiteX20" fmla="*/ 436796 w 452146"/>
              <a:gd name="connsiteY20" fmla="*/ 128199 h 460049"/>
              <a:gd name="connsiteX21" fmla="*/ 440801 w 452146"/>
              <a:gd name="connsiteY21" fmla="*/ 138215 h 460049"/>
              <a:gd name="connsiteX22" fmla="*/ 442803 w 452146"/>
              <a:gd name="connsiteY22" fmla="*/ 148899 h 460049"/>
              <a:gd name="connsiteX23" fmla="*/ 446139 w 452146"/>
              <a:gd name="connsiteY23" fmla="*/ 158911 h 460049"/>
              <a:gd name="connsiteX24" fmla="*/ 448141 w 452146"/>
              <a:gd name="connsiteY24" fmla="*/ 170264 h 460049"/>
              <a:gd name="connsiteX25" fmla="*/ 450144 w 452146"/>
              <a:gd name="connsiteY25" fmla="*/ 181613 h 460049"/>
              <a:gd name="connsiteX26" fmla="*/ 450812 w 452146"/>
              <a:gd name="connsiteY26" fmla="*/ 192966 h 460049"/>
              <a:gd name="connsiteX27" fmla="*/ 452146 w 452146"/>
              <a:gd name="connsiteY27" fmla="*/ 204984 h 460049"/>
              <a:gd name="connsiteX28" fmla="*/ 452146 w 452146"/>
              <a:gd name="connsiteY28" fmla="*/ 216333 h 460049"/>
              <a:gd name="connsiteX29" fmla="*/ 452146 w 452146"/>
              <a:gd name="connsiteY29" fmla="*/ 243712 h 460049"/>
              <a:gd name="connsiteX30" fmla="*/ 449475 w 452146"/>
              <a:gd name="connsiteY30" fmla="*/ 269085 h 460049"/>
              <a:gd name="connsiteX31" fmla="*/ 446139 w 452146"/>
              <a:gd name="connsiteY31" fmla="*/ 293121 h 460049"/>
              <a:gd name="connsiteX32" fmla="*/ 441465 w 452146"/>
              <a:gd name="connsiteY32" fmla="*/ 317826 h 460049"/>
              <a:gd name="connsiteX33" fmla="*/ 436127 w 452146"/>
              <a:gd name="connsiteY33" fmla="*/ 339190 h 460049"/>
              <a:gd name="connsiteX34" fmla="*/ 428786 w 452146"/>
              <a:gd name="connsiteY34" fmla="*/ 359221 h 460049"/>
              <a:gd name="connsiteX35" fmla="*/ 420777 w 452146"/>
              <a:gd name="connsiteY35" fmla="*/ 378587 h 460049"/>
              <a:gd name="connsiteX36" fmla="*/ 415438 w 452146"/>
              <a:gd name="connsiteY36" fmla="*/ 386601 h 460049"/>
              <a:gd name="connsiteX37" fmla="*/ 410765 w 452146"/>
              <a:gd name="connsiteY37" fmla="*/ 394614 h 460049"/>
              <a:gd name="connsiteX38" fmla="*/ 406095 w 452146"/>
              <a:gd name="connsiteY38" fmla="*/ 402623 h 460049"/>
              <a:gd name="connsiteX39" fmla="*/ 400757 w 452146"/>
              <a:gd name="connsiteY39" fmla="*/ 409968 h 460049"/>
              <a:gd name="connsiteX40" fmla="*/ 394746 w 452146"/>
              <a:gd name="connsiteY40" fmla="*/ 416647 h 460049"/>
              <a:gd name="connsiteX41" fmla="*/ 389407 w 452146"/>
              <a:gd name="connsiteY41" fmla="*/ 421986 h 460049"/>
              <a:gd name="connsiteX42" fmla="*/ 382735 w 452146"/>
              <a:gd name="connsiteY42" fmla="*/ 427996 h 460049"/>
              <a:gd name="connsiteX43" fmla="*/ 376059 w 452146"/>
              <a:gd name="connsiteY43" fmla="*/ 433338 h 460049"/>
              <a:gd name="connsiteX44" fmla="*/ 369384 w 452146"/>
              <a:gd name="connsiteY44" fmla="*/ 438012 h 460049"/>
              <a:gd name="connsiteX45" fmla="*/ 362043 w 452146"/>
              <a:gd name="connsiteY45" fmla="*/ 442017 h 460049"/>
              <a:gd name="connsiteX46" fmla="*/ 354702 w 452146"/>
              <a:gd name="connsiteY46" fmla="*/ 446025 h 460049"/>
              <a:gd name="connsiteX47" fmla="*/ 347361 w 452146"/>
              <a:gd name="connsiteY47" fmla="*/ 449365 h 460049"/>
              <a:gd name="connsiteX48" fmla="*/ 338683 w 452146"/>
              <a:gd name="connsiteY48" fmla="*/ 452701 h 460049"/>
              <a:gd name="connsiteX49" fmla="*/ 330009 w 452146"/>
              <a:gd name="connsiteY49" fmla="*/ 455372 h 460049"/>
              <a:gd name="connsiteX50" fmla="*/ 320665 w 452146"/>
              <a:gd name="connsiteY50" fmla="*/ 456709 h 460049"/>
              <a:gd name="connsiteX51" fmla="*/ 310650 w 452146"/>
              <a:gd name="connsiteY51" fmla="*/ 458043 h 460049"/>
              <a:gd name="connsiteX52" fmla="*/ 299973 w 452146"/>
              <a:gd name="connsiteY52" fmla="*/ 459380 h 460049"/>
              <a:gd name="connsiteX53" fmla="*/ 288624 w 452146"/>
              <a:gd name="connsiteY53" fmla="*/ 460049 h 460049"/>
              <a:gd name="connsiteX54" fmla="*/ 277947 w 452146"/>
              <a:gd name="connsiteY54" fmla="*/ 460049 h 460049"/>
              <a:gd name="connsiteX55" fmla="*/ 267270 w 452146"/>
              <a:gd name="connsiteY55" fmla="*/ 459380 h 460049"/>
              <a:gd name="connsiteX56" fmla="*/ 242573 w 452146"/>
              <a:gd name="connsiteY56" fmla="*/ 455372 h 460049"/>
              <a:gd name="connsiteX57" fmla="*/ 225220 w 452146"/>
              <a:gd name="connsiteY57" fmla="*/ 452036 h 460049"/>
              <a:gd name="connsiteX58" fmla="*/ 209201 w 452146"/>
              <a:gd name="connsiteY58" fmla="*/ 447359 h 460049"/>
              <a:gd name="connsiteX59" fmla="*/ 194520 w 452146"/>
              <a:gd name="connsiteY59" fmla="*/ 442017 h 460049"/>
              <a:gd name="connsiteX60" fmla="*/ 181841 w 452146"/>
              <a:gd name="connsiteY60" fmla="*/ 437347 h 460049"/>
              <a:gd name="connsiteX61" fmla="*/ 170491 w 452146"/>
              <a:gd name="connsiteY61" fmla="*/ 432005 h 460049"/>
              <a:gd name="connsiteX62" fmla="*/ 159146 w 452146"/>
              <a:gd name="connsiteY62" fmla="*/ 425994 h 460049"/>
              <a:gd name="connsiteX63" fmla="*/ 139126 w 452146"/>
              <a:gd name="connsiteY63" fmla="*/ 413307 h 460049"/>
              <a:gd name="connsiteX64" fmla="*/ 119767 w 452146"/>
              <a:gd name="connsiteY64" fmla="*/ 400621 h 460049"/>
              <a:gd name="connsiteX65" fmla="*/ 99078 w 452146"/>
              <a:gd name="connsiteY65" fmla="*/ 387266 h 460049"/>
              <a:gd name="connsiteX66" fmla="*/ 87064 w 452146"/>
              <a:gd name="connsiteY66" fmla="*/ 381923 h 460049"/>
              <a:gd name="connsiteX67" fmla="*/ 73047 w 452146"/>
              <a:gd name="connsiteY67" fmla="*/ 376585 h 460049"/>
              <a:gd name="connsiteX68" fmla="*/ 65707 w 452146"/>
              <a:gd name="connsiteY68" fmla="*/ 373914 h 460049"/>
              <a:gd name="connsiteX69" fmla="*/ 57697 w 452146"/>
              <a:gd name="connsiteY69" fmla="*/ 372577 h 460049"/>
              <a:gd name="connsiteX70" fmla="*/ 49019 w 452146"/>
              <a:gd name="connsiteY70" fmla="*/ 371243 h 460049"/>
              <a:gd name="connsiteX71" fmla="*/ 41013 w 452146"/>
              <a:gd name="connsiteY71" fmla="*/ 370574 h 460049"/>
              <a:gd name="connsiteX72" fmla="*/ 39676 w 452146"/>
              <a:gd name="connsiteY72" fmla="*/ 370574 h 460049"/>
              <a:gd name="connsiteX73" fmla="*/ 37673 w 452146"/>
              <a:gd name="connsiteY73" fmla="*/ 370574 h 460049"/>
              <a:gd name="connsiteX74" fmla="*/ 28330 w 452146"/>
              <a:gd name="connsiteY74" fmla="*/ 371243 h 460049"/>
              <a:gd name="connsiteX75" fmla="*/ 18319 w 452146"/>
              <a:gd name="connsiteY75" fmla="*/ 372577 h 460049"/>
              <a:gd name="connsiteX76" fmla="*/ 9640 w 452146"/>
              <a:gd name="connsiteY76" fmla="*/ 374583 h 460049"/>
              <a:gd name="connsiteX77" fmla="*/ 297 w 452146"/>
              <a:gd name="connsiteY77" fmla="*/ 377919 h 460049"/>
              <a:gd name="connsiteX78" fmla="*/ 0 w 452146"/>
              <a:gd name="connsiteY78" fmla="*/ 378051 h 460049"/>
              <a:gd name="connsiteX79" fmla="*/ 0 w 452146"/>
              <a:gd name="connsiteY79" fmla="*/ 62203 h 460049"/>
              <a:gd name="connsiteX80" fmla="*/ 5635 w 452146"/>
              <a:gd name="connsiteY80" fmla="*/ 64767 h 460049"/>
              <a:gd name="connsiteX81" fmla="*/ 16985 w 452146"/>
              <a:gd name="connsiteY81" fmla="*/ 68775 h 460049"/>
              <a:gd name="connsiteX82" fmla="*/ 28330 w 452146"/>
              <a:gd name="connsiteY82" fmla="*/ 72111 h 460049"/>
              <a:gd name="connsiteX83" fmla="*/ 40345 w 452146"/>
              <a:gd name="connsiteY83" fmla="*/ 74113 h 460049"/>
              <a:gd name="connsiteX84" fmla="*/ 52359 w 452146"/>
              <a:gd name="connsiteY84" fmla="*/ 74782 h 460049"/>
              <a:gd name="connsiteX85" fmla="*/ 53024 w 452146"/>
              <a:gd name="connsiteY85" fmla="*/ 74113 h 460049"/>
              <a:gd name="connsiteX86" fmla="*/ 55695 w 452146"/>
              <a:gd name="connsiteY86" fmla="*/ 74782 h 460049"/>
              <a:gd name="connsiteX87" fmla="*/ 63036 w 452146"/>
              <a:gd name="connsiteY87" fmla="*/ 74113 h 460049"/>
              <a:gd name="connsiteX88" fmla="*/ 69711 w 452146"/>
              <a:gd name="connsiteY88" fmla="*/ 72780 h 460049"/>
              <a:gd name="connsiteX89" fmla="*/ 77052 w 452146"/>
              <a:gd name="connsiteY89" fmla="*/ 72111 h 460049"/>
              <a:gd name="connsiteX90" fmla="*/ 84397 w 452146"/>
              <a:gd name="connsiteY90" fmla="*/ 70774 h 460049"/>
              <a:gd name="connsiteX91" fmla="*/ 96411 w 452146"/>
              <a:gd name="connsiteY91" fmla="*/ 65435 h 460049"/>
              <a:gd name="connsiteX92" fmla="*/ 107753 w 452146"/>
              <a:gd name="connsiteY92" fmla="*/ 60762 h 460049"/>
              <a:gd name="connsiteX93" fmla="*/ 121104 w 452146"/>
              <a:gd name="connsiteY93" fmla="*/ 52749 h 460049"/>
              <a:gd name="connsiteX94" fmla="*/ 134452 w 452146"/>
              <a:gd name="connsiteY94" fmla="*/ 44736 h 460049"/>
              <a:gd name="connsiteX95" fmla="*/ 145798 w 452146"/>
              <a:gd name="connsiteY95" fmla="*/ 36722 h 460049"/>
              <a:gd name="connsiteX96" fmla="*/ 156475 w 452146"/>
              <a:gd name="connsiteY96" fmla="*/ 29378 h 460049"/>
              <a:gd name="connsiteX97" fmla="*/ 169826 w 452146"/>
              <a:gd name="connsiteY97" fmla="*/ 23371 h 460049"/>
              <a:gd name="connsiteX98" fmla="*/ 183839 w 452146"/>
              <a:gd name="connsiteY98" fmla="*/ 16691 h 460049"/>
              <a:gd name="connsiteX99" fmla="*/ 201196 w 452146"/>
              <a:gd name="connsiteY99" fmla="*/ 10016 h 460049"/>
              <a:gd name="connsiteX100" fmla="*/ 221216 w 452146"/>
              <a:gd name="connsiteY100" fmla="*/ 4674 h 460049"/>
              <a:gd name="connsiteX101" fmla="*/ 227891 w 452146"/>
              <a:gd name="connsiteY101" fmla="*/ 4005 h 460049"/>
              <a:gd name="connsiteX102" fmla="*/ 243910 w 452146"/>
              <a:gd name="connsiteY102" fmla="*/ 1334 h 46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52146" h="460049">
                <a:moveTo>
                  <a:pt x="251920" y="0"/>
                </a:moveTo>
                <a:lnTo>
                  <a:pt x="259926" y="0"/>
                </a:lnTo>
                <a:lnTo>
                  <a:pt x="263931" y="0"/>
                </a:lnTo>
                <a:lnTo>
                  <a:pt x="273277" y="0"/>
                </a:lnTo>
                <a:lnTo>
                  <a:pt x="283289" y="669"/>
                </a:lnTo>
                <a:lnTo>
                  <a:pt x="291964" y="2002"/>
                </a:lnTo>
                <a:lnTo>
                  <a:pt x="301307" y="4005"/>
                </a:lnTo>
                <a:lnTo>
                  <a:pt x="310650" y="6011"/>
                </a:lnTo>
                <a:lnTo>
                  <a:pt x="319328" y="8682"/>
                </a:lnTo>
                <a:lnTo>
                  <a:pt x="328006" y="12018"/>
                </a:lnTo>
                <a:lnTo>
                  <a:pt x="336012" y="16023"/>
                </a:lnTo>
                <a:lnTo>
                  <a:pt x="344022" y="20031"/>
                </a:lnTo>
                <a:lnTo>
                  <a:pt x="352031" y="24036"/>
                </a:lnTo>
                <a:lnTo>
                  <a:pt x="367385" y="34720"/>
                </a:lnTo>
                <a:lnTo>
                  <a:pt x="382067" y="46738"/>
                </a:lnTo>
                <a:lnTo>
                  <a:pt x="395415" y="60093"/>
                </a:lnTo>
                <a:lnTo>
                  <a:pt x="407429" y="74782"/>
                </a:lnTo>
                <a:lnTo>
                  <a:pt x="418774" y="91477"/>
                </a:lnTo>
                <a:lnTo>
                  <a:pt x="428786" y="109502"/>
                </a:lnTo>
                <a:lnTo>
                  <a:pt x="432791" y="118849"/>
                </a:lnTo>
                <a:lnTo>
                  <a:pt x="436796" y="128199"/>
                </a:lnTo>
                <a:lnTo>
                  <a:pt x="440801" y="138215"/>
                </a:lnTo>
                <a:lnTo>
                  <a:pt x="442803" y="148899"/>
                </a:lnTo>
                <a:lnTo>
                  <a:pt x="446139" y="158911"/>
                </a:lnTo>
                <a:lnTo>
                  <a:pt x="448141" y="170264"/>
                </a:lnTo>
                <a:lnTo>
                  <a:pt x="450144" y="181613"/>
                </a:lnTo>
                <a:lnTo>
                  <a:pt x="450812" y="192966"/>
                </a:lnTo>
                <a:lnTo>
                  <a:pt x="452146" y="204984"/>
                </a:lnTo>
                <a:lnTo>
                  <a:pt x="452146" y="216333"/>
                </a:lnTo>
                <a:lnTo>
                  <a:pt x="452146" y="243712"/>
                </a:lnTo>
                <a:lnTo>
                  <a:pt x="449475" y="269085"/>
                </a:lnTo>
                <a:lnTo>
                  <a:pt x="446139" y="293121"/>
                </a:lnTo>
                <a:lnTo>
                  <a:pt x="441465" y="317826"/>
                </a:lnTo>
                <a:lnTo>
                  <a:pt x="436127" y="339190"/>
                </a:lnTo>
                <a:lnTo>
                  <a:pt x="428786" y="359221"/>
                </a:lnTo>
                <a:lnTo>
                  <a:pt x="420777" y="378587"/>
                </a:lnTo>
                <a:lnTo>
                  <a:pt x="415438" y="386601"/>
                </a:lnTo>
                <a:lnTo>
                  <a:pt x="410765" y="394614"/>
                </a:lnTo>
                <a:lnTo>
                  <a:pt x="406095" y="402623"/>
                </a:lnTo>
                <a:lnTo>
                  <a:pt x="400757" y="409968"/>
                </a:lnTo>
                <a:lnTo>
                  <a:pt x="394746" y="416647"/>
                </a:lnTo>
                <a:lnTo>
                  <a:pt x="389407" y="421986"/>
                </a:lnTo>
                <a:lnTo>
                  <a:pt x="382735" y="427996"/>
                </a:lnTo>
                <a:lnTo>
                  <a:pt x="376059" y="433338"/>
                </a:lnTo>
                <a:lnTo>
                  <a:pt x="369384" y="438012"/>
                </a:lnTo>
                <a:lnTo>
                  <a:pt x="362043" y="442017"/>
                </a:lnTo>
                <a:lnTo>
                  <a:pt x="354702" y="446025"/>
                </a:lnTo>
                <a:lnTo>
                  <a:pt x="347361" y="449365"/>
                </a:lnTo>
                <a:lnTo>
                  <a:pt x="338683" y="452701"/>
                </a:lnTo>
                <a:lnTo>
                  <a:pt x="330009" y="455372"/>
                </a:lnTo>
                <a:lnTo>
                  <a:pt x="320665" y="456709"/>
                </a:lnTo>
                <a:lnTo>
                  <a:pt x="310650" y="458043"/>
                </a:lnTo>
                <a:lnTo>
                  <a:pt x="299973" y="459380"/>
                </a:lnTo>
                <a:lnTo>
                  <a:pt x="288624" y="460049"/>
                </a:lnTo>
                <a:lnTo>
                  <a:pt x="277947" y="460049"/>
                </a:lnTo>
                <a:lnTo>
                  <a:pt x="267270" y="459380"/>
                </a:lnTo>
                <a:lnTo>
                  <a:pt x="242573" y="455372"/>
                </a:lnTo>
                <a:lnTo>
                  <a:pt x="225220" y="452036"/>
                </a:lnTo>
                <a:lnTo>
                  <a:pt x="209201" y="447359"/>
                </a:lnTo>
                <a:lnTo>
                  <a:pt x="194520" y="442017"/>
                </a:lnTo>
                <a:lnTo>
                  <a:pt x="181841" y="437347"/>
                </a:lnTo>
                <a:lnTo>
                  <a:pt x="170491" y="432005"/>
                </a:lnTo>
                <a:lnTo>
                  <a:pt x="159146" y="425994"/>
                </a:lnTo>
                <a:lnTo>
                  <a:pt x="139126" y="413307"/>
                </a:lnTo>
                <a:lnTo>
                  <a:pt x="119767" y="400621"/>
                </a:lnTo>
                <a:lnTo>
                  <a:pt x="99078" y="387266"/>
                </a:lnTo>
                <a:lnTo>
                  <a:pt x="87064" y="381923"/>
                </a:lnTo>
                <a:lnTo>
                  <a:pt x="73047" y="376585"/>
                </a:lnTo>
                <a:lnTo>
                  <a:pt x="65707" y="373914"/>
                </a:lnTo>
                <a:lnTo>
                  <a:pt x="57697" y="372577"/>
                </a:lnTo>
                <a:lnTo>
                  <a:pt x="49019" y="371243"/>
                </a:lnTo>
                <a:lnTo>
                  <a:pt x="41013" y="370574"/>
                </a:lnTo>
                <a:lnTo>
                  <a:pt x="39676" y="370574"/>
                </a:lnTo>
                <a:lnTo>
                  <a:pt x="37673" y="370574"/>
                </a:lnTo>
                <a:lnTo>
                  <a:pt x="28330" y="371243"/>
                </a:lnTo>
                <a:lnTo>
                  <a:pt x="18319" y="372577"/>
                </a:lnTo>
                <a:lnTo>
                  <a:pt x="9640" y="374583"/>
                </a:lnTo>
                <a:lnTo>
                  <a:pt x="297" y="377919"/>
                </a:lnTo>
                <a:lnTo>
                  <a:pt x="0" y="378051"/>
                </a:lnTo>
                <a:lnTo>
                  <a:pt x="0" y="62203"/>
                </a:lnTo>
                <a:lnTo>
                  <a:pt x="5635" y="64767"/>
                </a:lnTo>
                <a:lnTo>
                  <a:pt x="16985" y="68775"/>
                </a:lnTo>
                <a:lnTo>
                  <a:pt x="28330" y="72111"/>
                </a:lnTo>
                <a:lnTo>
                  <a:pt x="40345" y="74113"/>
                </a:lnTo>
                <a:lnTo>
                  <a:pt x="52359" y="74782"/>
                </a:lnTo>
                <a:lnTo>
                  <a:pt x="53024" y="74113"/>
                </a:lnTo>
                <a:lnTo>
                  <a:pt x="55695" y="74782"/>
                </a:lnTo>
                <a:lnTo>
                  <a:pt x="63036" y="74113"/>
                </a:lnTo>
                <a:lnTo>
                  <a:pt x="69711" y="72780"/>
                </a:lnTo>
                <a:lnTo>
                  <a:pt x="77052" y="72111"/>
                </a:lnTo>
                <a:lnTo>
                  <a:pt x="84397" y="70774"/>
                </a:lnTo>
                <a:lnTo>
                  <a:pt x="96411" y="65435"/>
                </a:lnTo>
                <a:lnTo>
                  <a:pt x="107753" y="60762"/>
                </a:lnTo>
                <a:lnTo>
                  <a:pt x="121104" y="52749"/>
                </a:lnTo>
                <a:lnTo>
                  <a:pt x="134452" y="44736"/>
                </a:lnTo>
                <a:lnTo>
                  <a:pt x="145798" y="36722"/>
                </a:lnTo>
                <a:lnTo>
                  <a:pt x="156475" y="29378"/>
                </a:lnTo>
                <a:lnTo>
                  <a:pt x="169826" y="23371"/>
                </a:lnTo>
                <a:lnTo>
                  <a:pt x="183839" y="16691"/>
                </a:lnTo>
                <a:lnTo>
                  <a:pt x="201196" y="10016"/>
                </a:lnTo>
                <a:lnTo>
                  <a:pt x="221216" y="4674"/>
                </a:lnTo>
                <a:lnTo>
                  <a:pt x="227891" y="4005"/>
                </a:lnTo>
                <a:lnTo>
                  <a:pt x="243910" y="13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任意多边形 46"/>
          <p:cNvSpPr/>
          <p:nvPr/>
        </p:nvSpPr>
        <p:spPr bwMode="auto">
          <a:xfrm rot="16200000">
            <a:off x="5286046" y="1563787"/>
            <a:ext cx="476814" cy="485148"/>
          </a:xfrm>
          <a:custGeom>
            <a:avLst/>
            <a:gdLst>
              <a:gd name="connsiteX0" fmla="*/ 251920 w 452146"/>
              <a:gd name="connsiteY0" fmla="*/ 0 h 460049"/>
              <a:gd name="connsiteX1" fmla="*/ 259926 w 452146"/>
              <a:gd name="connsiteY1" fmla="*/ 0 h 460049"/>
              <a:gd name="connsiteX2" fmla="*/ 263931 w 452146"/>
              <a:gd name="connsiteY2" fmla="*/ 0 h 460049"/>
              <a:gd name="connsiteX3" fmla="*/ 273277 w 452146"/>
              <a:gd name="connsiteY3" fmla="*/ 0 h 460049"/>
              <a:gd name="connsiteX4" fmla="*/ 283289 w 452146"/>
              <a:gd name="connsiteY4" fmla="*/ 669 h 460049"/>
              <a:gd name="connsiteX5" fmla="*/ 291964 w 452146"/>
              <a:gd name="connsiteY5" fmla="*/ 2002 h 460049"/>
              <a:gd name="connsiteX6" fmla="*/ 301307 w 452146"/>
              <a:gd name="connsiteY6" fmla="*/ 4005 h 460049"/>
              <a:gd name="connsiteX7" fmla="*/ 310650 w 452146"/>
              <a:gd name="connsiteY7" fmla="*/ 6011 h 460049"/>
              <a:gd name="connsiteX8" fmla="*/ 319328 w 452146"/>
              <a:gd name="connsiteY8" fmla="*/ 8682 h 460049"/>
              <a:gd name="connsiteX9" fmla="*/ 328006 w 452146"/>
              <a:gd name="connsiteY9" fmla="*/ 12018 h 460049"/>
              <a:gd name="connsiteX10" fmla="*/ 336012 w 452146"/>
              <a:gd name="connsiteY10" fmla="*/ 16023 h 460049"/>
              <a:gd name="connsiteX11" fmla="*/ 344022 w 452146"/>
              <a:gd name="connsiteY11" fmla="*/ 20031 h 460049"/>
              <a:gd name="connsiteX12" fmla="*/ 352031 w 452146"/>
              <a:gd name="connsiteY12" fmla="*/ 24036 h 460049"/>
              <a:gd name="connsiteX13" fmla="*/ 367385 w 452146"/>
              <a:gd name="connsiteY13" fmla="*/ 34720 h 460049"/>
              <a:gd name="connsiteX14" fmla="*/ 382067 w 452146"/>
              <a:gd name="connsiteY14" fmla="*/ 46738 h 460049"/>
              <a:gd name="connsiteX15" fmla="*/ 395415 w 452146"/>
              <a:gd name="connsiteY15" fmla="*/ 60093 h 460049"/>
              <a:gd name="connsiteX16" fmla="*/ 407429 w 452146"/>
              <a:gd name="connsiteY16" fmla="*/ 74782 h 460049"/>
              <a:gd name="connsiteX17" fmla="*/ 418774 w 452146"/>
              <a:gd name="connsiteY17" fmla="*/ 91477 h 460049"/>
              <a:gd name="connsiteX18" fmla="*/ 428786 w 452146"/>
              <a:gd name="connsiteY18" fmla="*/ 109502 h 460049"/>
              <a:gd name="connsiteX19" fmla="*/ 432791 w 452146"/>
              <a:gd name="connsiteY19" fmla="*/ 118849 h 460049"/>
              <a:gd name="connsiteX20" fmla="*/ 436796 w 452146"/>
              <a:gd name="connsiteY20" fmla="*/ 128199 h 460049"/>
              <a:gd name="connsiteX21" fmla="*/ 440801 w 452146"/>
              <a:gd name="connsiteY21" fmla="*/ 138215 h 460049"/>
              <a:gd name="connsiteX22" fmla="*/ 442803 w 452146"/>
              <a:gd name="connsiteY22" fmla="*/ 148899 h 460049"/>
              <a:gd name="connsiteX23" fmla="*/ 446139 w 452146"/>
              <a:gd name="connsiteY23" fmla="*/ 158911 h 460049"/>
              <a:gd name="connsiteX24" fmla="*/ 448141 w 452146"/>
              <a:gd name="connsiteY24" fmla="*/ 170264 h 460049"/>
              <a:gd name="connsiteX25" fmla="*/ 450144 w 452146"/>
              <a:gd name="connsiteY25" fmla="*/ 181613 h 460049"/>
              <a:gd name="connsiteX26" fmla="*/ 450812 w 452146"/>
              <a:gd name="connsiteY26" fmla="*/ 192966 h 460049"/>
              <a:gd name="connsiteX27" fmla="*/ 452146 w 452146"/>
              <a:gd name="connsiteY27" fmla="*/ 204984 h 460049"/>
              <a:gd name="connsiteX28" fmla="*/ 452146 w 452146"/>
              <a:gd name="connsiteY28" fmla="*/ 216333 h 460049"/>
              <a:gd name="connsiteX29" fmla="*/ 452146 w 452146"/>
              <a:gd name="connsiteY29" fmla="*/ 243712 h 460049"/>
              <a:gd name="connsiteX30" fmla="*/ 449475 w 452146"/>
              <a:gd name="connsiteY30" fmla="*/ 269085 h 460049"/>
              <a:gd name="connsiteX31" fmla="*/ 446139 w 452146"/>
              <a:gd name="connsiteY31" fmla="*/ 293121 h 460049"/>
              <a:gd name="connsiteX32" fmla="*/ 441465 w 452146"/>
              <a:gd name="connsiteY32" fmla="*/ 317826 h 460049"/>
              <a:gd name="connsiteX33" fmla="*/ 436127 w 452146"/>
              <a:gd name="connsiteY33" fmla="*/ 339190 h 460049"/>
              <a:gd name="connsiteX34" fmla="*/ 428786 w 452146"/>
              <a:gd name="connsiteY34" fmla="*/ 359221 h 460049"/>
              <a:gd name="connsiteX35" fmla="*/ 420777 w 452146"/>
              <a:gd name="connsiteY35" fmla="*/ 378587 h 460049"/>
              <a:gd name="connsiteX36" fmla="*/ 415438 w 452146"/>
              <a:gd name="connsiteY36" fmla="*/ 386601 h 460049"/>
              <a:gd name="connsiteX37" fmla="*/ 410765 w 452146"/>
              <a:gd name="connsiteY37" fmla="*/ 394614 h 460049"/>
              <a:gd name="connsiteX38" fmla="*/ 406095 w 452146"/>
              <a:gd name="connsiteY38" fmla="*/ 402623 h 460049"/>
              <a:gd name="connsiteX39" fmla="*/ 400757 w 452146"/>
              <a:gd name="connsiteY39" fmla="*/ 409968 h 460049"/>
              <a:gd name="connsiteX40" fmla="*/ 394746 w 452146"/>
              <a:gd name="connsiteY40" fmla="*/ 416647 h 460049"/>
              <a:gd name="connsiteX41" fmla="*/ 389407 w 452146"/>
              <a:gd name="connsiteY41" fmla="*/ 421986 h 460049"/>
              <a:gd name="connsiteX42" fmla="*/ 382735 w 452146"/>
              <a:gd name="connsiteY42" fmla="*/ 427996 h 460049"/>
              <a:gd name="connsiteX43" fmla="*/ 376059 w 452146"/>
              <a:gd name="connsiteY43" fmla="*/ 433338 h 460049"/>
              <a:gd name="connsiteX44" fmla="*/ 369384 w 452146"/>
              <a:gd name="connsiteY44" fmla="*/ 438012 h 460049"/>
              <a:gd name="connsiteX45" fmla="*/ 362043 w 452146"/>
              <a:gd name="connsiteY45" fmla="*/ 442017 h 460049"/>
              <a:gd name="connsiteX46" fmla="*/ 354702 w 452146"/>
              <a:gd name="connsiteY46" fmla="*/ 446025 h 460049"/>
              <a:gd name="connsiteX47" fmla="*/ 347361 w 452146"/>
              <a:gd name="connsiteY47" fmla="*/ 449365 h 460049"/>
              <a:gd name="connsiteX48" fmla="*/ 338683 w 452146"/>
              <a:gd name="connsiteY48" fmla="*/ 452701 h 460049"/>
              <a:gd name="connsiteX49" fmla="*/ 330009 w 452146"/>
              <a:gd name="connsiteY49" fmla="*/ 455372 h 460049"/>
              <a:gd name="connsiteX50" fmla="*/ 320665 w 452146"/>
              <a:gd name="connsiteY50" fmla="*/ 456709 h 460049"/>
              <a:gd name="connsiteX51" fmla="*/ 310650 w 452146"/>
              <a:gd name="connsiteY51" fmla="*/ 458043 h 460049"/>
              <a:gd name="connsiteX52" fmla="*/ 299973 w 452146"/>
              <a:gd name="connsiteY52" fmla="*/ 459380 h 460049"/>
              <a:gd name="connsiteX53" fmla="*/ 288624 w 452146"/>
              <a:gd name="connsiteY53" fmla="*/ 460049 h 460049"/>
              <a:gd name="connsiteX54" fmla="*/ 277947 w 452146"/>
              <a:gd name="connsiteY54" fmla="*/ 460049 h 460049"/>
              <a:gd name="connsiteX55" fmla="*/ 267270 w 452146"/>
              <a:gd name="connsiteY55" fmla="*/ 459380 h 460049"/>
              <a:gd name="connsiteX56" fmla="*/ 242573 w 452146"/>
              <a:gd name="connsiteY56" fmla="*/ 455372 h 460049"/>
              <a:gd name="connsiteX57" fmla="*/ 225220 w 452146"/>
              <a:gd name="connsiteY57" fmla="*/ 452036 h 460049"/>
              <a:gd name="connsiteX58" fmla="*/ 209201 w 452146"/>
              <a:gd name="connsiteY58" fmla="*/ 447359 h 460049"/>
              <a:gd name="connsiteX59" fmla="*/ 194520 w 452146"/>
              <a:gd name="connsiteY59" fmla="*/ 442017 h 460049"/>
              <a:gd name="connsiteX60" fmla="*/ 181841 w 452146"/>
              <a:gd name="connsiteY60" fmla="*/ 437347 h 460049"/>
              <a:gd name="connsiteX61" fmla="*/ 170491 w 452146"/>
              <a:gd name="connsiteY61" fmla="*/ 432005 h 460049"/>
              <a:gd name="connsiteX62" fmla="*/ 159146 w 452146"/>
              <a:gd name="connsiteY62" fmla="*/ 425994 h 460049"/>
              <a:gd name="connsiteX63" fmla="*/ 139126 w 452146"/>
              <a:gd name="connsiteY63" fmla="*/ 413307 h 460049"/>
              <a:gd name="connsiteX64" fmla="*/ 119767 w 452146"/>
              <a:gd name="connsiteY64" fmla="*/ 400621 h 460049"/>
              <a:gd name="connsiteX65" fmla="*/ 99078 w 452146"/>
              <a:gd name="connsiteY65" fmla="*/ 387266 h 460049"/>
              <a:gd name="connsiteX66" fmla="*/ 87064 w 452146"/>
              <a:gd name="connsiteY66" fmla="*/ 381923 h 460049"/>
              <a:gd name="connsiteX67" fmla="*/ 73047 w 452146"/>
              <a:gd name="connsiteY67" fmla="*/ 376585 h 460049"/>
              <a:gd name="connsiteX68" fmla="*/ 65707 w 452146"/>
              <a:gd name="connsiteY68" fmla="*/ 373914 h 460049"/>
              <a:gd name="connsiteX69" fmla="*/ 57697 w 452146"/>
              <a:gd name="connsiteY69" fmla="*/ 372577 h 460049"/>
              <a:gd name="connsiteX70" fmla="*/ 49019 w 452146"/>
              <a:gd name="connsiteY70" fmla="*/ 371243 h 460049"/>
              <a:gd name="connsiteX71" fmla="*/ 41013 w 452146"/>
              <a:gd name="connsiteY71" fmla="*/ 370574 h 460049"/>
              <a:gd name="connsiteX72" fmla="*/ 39676 w 452146"/>
              <a:gd name="connsiteY72" fmla="*/ 370574 h 460049"/>
              <a:gd name="connsiteX73" fmla="*/ 37673 w 452146"/>
              <a:gd name="connsiteY73" fmla="*/ 370574 h 460049"/>
              <a:gd name="connsiteX74" fmla="*/ 28330 w 452146"/>
              <a:gd name="connsiteY74" fmla="*/ 371243 h 460049"/>
              <a:gd name="connsiteX75" fmla="*/ 18319 w 452146"/>
              <a:gd name="connsiteY75" fmla="*/ 372577 h 460049"/>
              <a:gd name="connsiteX76" fmla="*/ 9640 w 452146"/>
              <a:gd name="connsiteY76" fmla="*/ 374583 h 460049"/>
              <a:gd name="connsiteX77" fmla="*/ 297 w 452146"/>
              <a:gd name="connsiteY77" fmla="*/ 377919 h 460049"/>
              <a:gd name="connsiteX78" fmla="*/ 0 w 452146"/>
              <a:gd name="connsiteY78" fmla="*/ 378051 h 460049"/>
              <a:gd name="connsiteX79" fmla="*/ 0 w 452146"/>
              <a:gd name="connsiteY79" fmla="*/ 62203 h 460049"/>
              <a:gd name="connsiteX80" fmla="*/ 5635 w 452146"/>
              <a:gd name="connsiteY80" fmla="*/ 64767 h 460049"/>
              <a:gd name="connsiteX81" fmla="*/ 16985 w 452146"/>
              <a:gd name="connsiteY81" fmla="*/ 68775 h 460049"/>
              <a:gd name="connsiteX82" fmla="*/ 28330 w 452146"/>
              <a:gd name="connsiteY82" fmla="*/ 72111 h 460049"/>
              <a:gd name="connsiteX83" fmla="*/ 40345 w 452146"/>
              <a:gd name="connsiteY83" fmla="*/ 74113 h 460049"/>
              <a:gd name="connsiteX84" fmla="*/ 52359 w 452146"/>
              <a:gd name="connsiteY84" fmla="*/ 74782 h 460049"/>
              <a:gd name="connsiteX85" fmla="*/ 53024 w 452146"/>
              <a:gd name="connsiteY85" fmla="*/ 74113 h 460049"/>
              <a:gd name="connsiteX86" fmla="*/ 55695 w 452146"/>
              <a:gd name="connsiteY86" fmla="*/ 74782 h 460049"/>
              <a:gd name="connsiteX87" fmla="*/ 63036 w 452146"/>
              <a:gd name="connsiteY87" fmla="*/ 74113 h 460049"/>
              <a:gd name="connsiteX88" fmla="*/ 69711 w 452146"/>
              <a:gd name="connsiteY88" fmla="*/ 72780 h 460049"/>
              <a:gd name="connsiteX89" fmla="*/ 77052 w 452146"/>
              <a:gd name="connsiteY89" fmla="*/ 72111 h 460049"/>
              <a:gd name="connsiteX90" fmla="*/ 84397 w 452146"/>
              <a:gd name="connsiteY90" fmla="*/ 70774 h 460049"/>
              <a:gd name="connsiteX91" fmla="*/ 96411 w 452146"/>
              <a:gd name="connsiteY91" fmla="*/ 65435 h 460049"/>
              <a:gd name="connsiteX92" fmla="*/ 107753 w 452146"/>
              <a:gd name="connsiteY92" fmla="*/ 60762 h 460049"/>
              <a:gd name="connsiteX93" fmla="*/ 121104 w 452146"/>
              <a:gd name="connsiteY93" fmla="*/ 52749 h 460049"/>
              <a:gd name="connsiteX94" fmla="*/ 134452 w 452146"/>
              <a:gd name="connsiteY94" fmla="*/ 44736 h 460049"/>
              <a:gd name="connsiteX95" fmla="*/ 145798 w 452146"/>
              <a:gd name="connsiteY95" fmla="*/ 36722 h 460049"/>
              <a:gd name="connsiteX96" fmla="*/ 156475 w 452146"/>
              <a:gd name="connsiteY96" fmla="*/ 29378 h 460049"/>
              <a:gd name="connsiteX97" fmla="*/ 169826 w 452146"/>
              <a:gd name="connsiteY97" fmla="*/ 23371 h 460049"/>
              <a:gd name="connsiteX98" fmla="*/ 183839 w 452146"/>
              <a:gd name="connsiteY98" fmla="*/ 16691 h 460049"/>
              <a:gd name="connsiteX99" fmla="*/ 201196 w 452146"/>
              <a:gd name="connsiteY99" fmla="*/ 10016 h 460049"/>
              <a:gd name="connsiteX100" fmla="*/ 221216 w 452146"/>
              <a:gd name="connsiteY100" fmla="*/ 4674 h 460049"/>
              <a:gd name="connsiteX101" fmla="*/ 227891 w 452146"/>
              <a:gd name="connsiteY101" fmla="*/ 4005 h 460049"/>
              <a:gd name="connsiteX102" fmla="*/ 243910 w 452146"/>
              <a:gd name="connsiteY102" fmla="*/ 1334 h 46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52146" h="460049">
                <a:moveTo>
                  <a:pt x="251920" y="0"/>
                </a:moveTo>
                <a:lnTo>
                  <a:pt x="259926" y="0"/>
                </a:lnTo>
                <a:lnTo>
                  <a:pt x="263931" y="0"/>
                </a:lnTo>
                <a:lnTo>
                  <a:pt x="273277" y="0"/>
                </a:lnTo>
                <a:lnTo>
                  <a:pt x="283289" y="669"/>
                </a:lnTo>
                <a:lnTo>
                  <a:pt x="291964" y="2002"/>
                </a:lnTo>
                <a:lnTo>
                  <a:pt x="301307" y="4005"/>
                </a:lnTo>
                <a:lnTo>
                  <a:pt x="310650" y="6011"/>
                </a:lnTo>
                <a:lnTo>
                  <a:pt x="319328" y="8682"/>
                </a:lnTo>
                <a:lnTo>
                  <a:pt x="328006" y="12018"/>
                </a:lnTo>
                <a:lnTo>
                  <a:pt x="336012" y="16023"/>
                </a:lnTo>
                <a:lnTo>
                  <a:pt x="344022" y="20031"/>
                </a:lnTo>
                <a:lnTo>
                  <a:pt x="352031" y="24036"/>
                </a:lnTo>
                <a:lnTo>
                  <a:pt x="367385" y="34720"/>
                </a:lnTo>
                <a:lnTo>
                  <a:pt x="382067" y="46738"/>
                </a:lnTo>
                <a:lnTo>
                  <a:pt x="395415" y="60093"/>
                </a:lnTo>
                <a:lnTo>
                  <a:pt x="407429" y="74782"/>
                </a:lnTo>
                <a:lnTo>
                  <a:pt x="418774" y="91477"/>
                </a:lnTo>
                <a:lnTo>
                  <a:pt x="428786" y="109502"/>
                </a:lnTo>
                <a:lnTo>
                  <a:pt x="432791" y="118849"/>
                </a:lnTo>
                <a:lnTo>
                  <a:pt x="436796" y="128199"/>
                </a:lnTo>
                <a:lnTo>
                  <a:pt x="440801" y="138215"/>
                </a:lnTo>
                <a:lnTo>
                  <a:pt x="442803" y="148899"/>
                </a:lnTo>
                <a:lnTo>
                  <a:pt x="446139" y="158911"/>
                </a:lnTo>
                <a:lnTo>
                  <a:pt x="448141" y="170264"/>
                </a:lnTo>
                <a:lnTo>
                  <a:pt x="450144" y="181613"/>
                </a:lnTo>
                <a:lnTo>
                  <a:pt x="450812" y="192966"/>
                </a:lnTo>
                <a:lnTo>
                  <a:pt x="452146" y="204984"/>
                </a:lnTo>
                <a:lnTo>
                  <a:pt x="452146" y="216333"/>
                </a:lnTo>
                <a:lnTo>
                  <a:pt x="452146" y="243712"/>
                </a:lnTo>
                <a:lnTo>
                  <a:pt x="449475" y="269085"/>
                </a:lnTo>
                <a:lnTo>
                  <a:pt x="446139" y="293121"/>
                </a:lnTo>
                <a:lnTo>
                  <a:pt x="441465" y="317826"/>
                </a:lnTo>
                <a:lnTo>
                  <a:pt x="436127" y="339190"/>
                </a:lnTo>
                <a:lnTo>
                  <a:pt x="428786" y="359221"/>
                </a:lnTo>
                <a:lnTo>
                  <a:pt x="420777" y="378587"/>
                </a:lnTo>
                <a:lnTo>
                  <a:pt x="415438" y="386601"/>
                </a:lnTo>
                <a:lnTo>
                  <a:pt x="410765" y="394614"/>
                </a:lnTo>
                <a:lnTo>
                  <a:pt x="406095" y="402623"/>
                </a:lnTo>
                <a:lnTo>
                  <a:pt x="400757" y="409968"/>
                </a:lnTo>
                <a:lnTo>
                  <a:pt x="394746" y="416647"/>
                </a:lnTo>
                <a:lnTo>
                  <a:pt x="389407" y="421986"/>
                </a:lnTo>
                <a:lnTo>
                  <a:pt x="382735" y="427996"/>
                </a:lnTo>
                <a:lnTo>
                  <a:pt x="376059" y="433338"/>
                </a:lnTo>
                <a:lnTo>
                  <a:pt x="369384" y="438012"/>
                </a:lnTo>
                <a:lnTo>
                  <a:pt x="362043" y="442017"/>
                </a:lnTo>
                <a:lnTo>
                  <a:pt x="354702" y="446025"/>
                </a:lnTo>
                <a:lnTo>
                  <a:pt x="347361" y="449365"/>
                </a:lnTo>
                <a:lnTo>
                  <a:pt x="338683" y="452701"/>
                </a:lnTo>
                <a:lnTo>
                  <a:pt x="330009" y="455372"/>
                </a:lnTo>
                <a:lnTo>
                  <a:pt x="320665" y="456709"/>
                </a:lnTo>
                <a:lnTo>
                  <a:pt x="310650" y="458043"/>
                </a:lnTo>
                <a:lnTo>
                  <a:pt x="299973" y="459380"/>
                </a:lnTo>
                <a:lnTo>
                  <a:pt x="288624" y="460049"/>
                </a:lnTo>
                <a:lnTo>
                  <a:pt x="277947" y="460049"/>
                </a:lnTo>
                <a:lnTo>
                  <a:pt x="267270" y="459380"/>
                </a:lnTo>
                <a:lnTo>
                  <a:pt x="242573" y="455372"/>
                </a:lnTo>
                <a:lnTo>
                  <a:pt x="225220" y="452036"/>
                </a:lnTo>
                <a:lnTo>
                  <a:pt x="209201" y="447359"/>
                </a:lnTo>
                <a:lnTo>
                  <a:pt x="194520" y="442017"/>
                </a:lnTo>
                <a:lnTo>
                  <a:pt x="181841" y="437347"/>
                </a:lnTo>
                <a:lnTo>
                  <a:pt x="170491" y="432005"/>
                </a:lnTo>
                <a:lnTo>
                  <a:pt x="159146" y="425994"/>
                </a:lnTo>
                <a:lnTo>
                  <a:pt x="139126" y="413307"/>
                </a:lnTo>
                <a:lnTo>
                  <a:pt x="119767" y="400621"/>
                </a:lnTo>
                <a:lnTo>
                  <a:pt x="99078" y="387266"/>
                </a:lnTo>
                <a:lnTo>
                  <a:pt x="87064" y="381923"/>
                </a:lnTo>
                <a:lnTo>
                  <a:pt x="73047" y="376585"/>
                </a:lnTo>
                <a:lnTo>
                  <a:pt x="65707" y="373914"/>
                </a:lnTo>
                <a:lnTo>
                  <a:pt x="57697" y="372577"/>
                </a:lnTo>
                <a:lnTo>
                  <a:pt x="49019" y="371243"/>
                </a:lnTo>
                <a:lnTo>
                  <a:pt x="41013" y="370574"/>
                </a:lnTo>
                <a:lnTo>
                  <a:pt x="39676" y="370574"/>
                </a:lnTo>
                <a:lnTo>
                  <a:pt x="37673" y="370574"/>
                </a:lnTo>
                <a:lnTo>
                  <a:pt x="28330" y="371243"/>
                </a:lnTo>
                <a:lnTo>
                  <a:pt x="18319" y="372577"/>
                </a:lnTo>
                <a:lnTo>
                  <a:pt x="9640" y="374583"/>
                </a:lnTo>
                <a:lnTo>
                  <a:pt x="297" y="377919"/>
                </a:lnTo>
                <a:lnTo>
                  <a:pt x="0" y="378051"/>
                </a:lnTo>
                <a:lnTo>
                  <a:pt x="0" y="62203"/>
                </a:lnTo>
                <a:lnTo>
                  <a:pt x="5635" y="64767"/>
                </a:lnTo>
                <a:lnTo>
                  <a:pt x="16985" y="68775"/>
                </a:lnTo>
                <a:lnTo>
                  <a:pt x="28330" y="72111"/>
                </a:lnTo>
                <a:lnTo>
                  <a:pt x="40345" y="74113"/>
                </a:lnTo>
                <a:lnTo>
                  <a:pt x="52359" y="74782"/>
                </a:lnTo>
                <a:lnTo>
                  <a:pt x="53024" y="74113"/>
                </a:lnTo>
                <a:lnTo>
                  <a:pt x="55695" y="74782"/>
                </a:lnTo>
                <a:lnTo>
                  <a:pt x="63036" y="74113"/>
                </a:lnTo>
                <a:lnTo>
                  <a:pt x="69711" y="72780"/>
                </a:lnTo>
                <a:lnTo>
                  <a:pt x="77052" y="72111"/>
                </a:lnTo>
                <a:lnTo>
                  <a:pt x="84397" y="70774"/>
                </a:lnTo>
                <a:lnTo>
                  <a:pt x="96411" y="65435"/>
                </a:lnTo>
                <a:lnTo>
                  <a:pt x="107753" y="60762"/>
                </a:lnTo>
                <a:lnTo>
                  <a:pt x="121104" y="52749"/>
                </a:lnTo>
                <a:lnTo>
                  <a:pt x="134452" y="44736"/>
                </a:lnTo>
                <a:lnTo>
                  <a:pt x="145798" y="36722"/>
                </a:lnTo>
                <a:lnTo>
                  <a:pt x="156475" y="29378"/>
                </a:lnTo>
                <a:lnTo>
                  <a:pt x="169826" y="23371"/>
                </a:lnTo>
                <a:lnTo>
                  <a:pt x="183839" y="16691"/>
                </a:lnTo>
                <a:lnTo>
                  <a:pt x="201196" y="10016"/>
                </a:lnTo>
                <a:lnTo>
                  <a:pt x="221216" y="4674"/>
                </a:lnTo>
                <a:lnTo>
                  <a:pt x="227891" y="4005"/>
                </a:lnTo>
                <a:lnTo>
                  <a:pt x="243910" y="13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 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8" name="任意多边形 47"/>
          <p:cNvSpPr/>
          <p:nvPr/>
        </p:nvSpPr>
        <p:spPr bwMode="auto">
          <a:xfrm rot="10800000">
            <a:off x="4121701" y="4543368"/>
            <a:ext cx="476814" cy="485148"/>
          </a:xfrm>
          <a:custGeom>
            <a:avLst/>
            <a:gdLst>
              <a:gd name="connsiteX0" fmla="*/ 251920 w 452146"/>
              <a:gd name="connsiteY0" fmla="*/ 0 h 460049"/>
              <a:gd name="connsiteX1" fmla="*/ 259926 w 452146"/>
              <a:gd name="connsiteY1" fmla="*/ 0 h 460049"/>
              <a:gd name="connsiteX2" fmla="*/ 263931 w 452146"/>
              <a:gd name="connsiteY2" fmla="*/ 0 h 460049"/>
              <a:gd name="connsiteX3" fmla="*/ 273277 w 452146"/>
              <a:gd name="connsiteY3" fmla="*/ 0 h 460049"/>
              <a:gd name="connsiteX4" fmla="*/ 283289 w 452146"/>
              <a:gd name="connsiteY4" fmla="*/ 669 h 460049"/>
              <a:gd name="connsiteX5" fmla="*/ 291964 w 452146"/>
              <a:gd name="connsiteY5" fmla="*/ 2002 h 460049"/>
              <a:gd name="connsiteX6" fmla="*/ 301307 w 452146"/>
              <a:gd name="connsiteY6" fmla="*/ 4005 h 460049"/>
              <a:gd name="connsiteX7" fmla="*/ 310650 w 452146"/>
              <a:gd name="connsiteY7" fmla="*/ 6011 h 460049"/>
              <a:gd name="connsiteX8" fmla="*/ 319328 w 452146"/>
              <a:gd name="connsiteY8" fmla="*/ 8682 h 460049"/>
              <a:gd name="connsiteX9" fmla="*/ 328006 w 452146"/>
              <a:gd name="connsiteY9" fmla="*/ 12018 h 460049"/>
              <a:gd name="connsiteX10" fmla="*/ 336012 w 452146"/>
              <a:gd name="connsiteY10" fmla="*/ 16023 h 460049"/>
              <a:gd name="connsiteX11" fmla="*/ 344022 w 452146"/>
              <a:gd name="connsiteY11" fmla="*/ 20031 h 460049"/>
              <a:gd name="connsiteX12" fmla="*/ 352031 w 452146"/>
              <a:gd name="connsiteY12" fmla="*/ 24036 h 460049"/>
              <a:gd name="connsiteX13" fmla="*/ 367385 w 452146"/>
              <a:gd name="connsiteY13" fmla="*/ 34720 h 460049"/>
              <a:gd name="connsiteX14" fmla="*/ 382067 w 452146"/>
              <a:gd name="connsiteY14" fmla="*/ 46738 h 460049"/>
              <a:gd name="connsiteX15" fmla="*/ 395415 w 452146"/>
              <a:gd name="connsiteY15" fmla="*/ 60093 h 460049"/>
              <a:gd name="connsiteX16" fmla="*/ 407429 w 452146"/>
              <a:gd name="connsiteY16" fmla="*/ 74782 h 460049"/>
              <a:gd name="connsiteX17" fmla="*/ 418774 w 452146"/>
              <a:gd name="connsiteY17" fmla="*/ 91477 h 460049"/>
              <a:gd name="connsiteX18" fmla="*/ 428786 w 452146"/>
              <a:gd name="connsiteY18" fmla="*/ 109502 h 460049"/>
              <a:gd name="connsiteX19" fmla="*/ 432791 w 452146"/>
              <a:gd name="connsiteY19" fmla="*/ 118849 h 460049"/>
              <a:gd name="connsiteX20" fmla="*/ 436796 w 452146"/>
              <a:gd name="connsiteY20" fmla="*/ 128199 h 460049"/>
              <a:gd name="connsiteX21" fmla="*/ 440801 w 452146"/>
              <a:gd name="connsiteY21" fmla="*/ 138215 h 460049"/>
              <a:gd name="connsiteX22" fmla="*/ 442803 w 452146"/>
              <a:gd name="connsiteY22" fmla="*/ 148899 h 460049"/>
              <a:gd name="connsiteX23" fmla="*/ 446139 w 452146"/>
              <a:gd name="connsiteY23" fmla="*/ 158911 h 460049"/>
              <a:gd name="connsiteX24" fmla="*/ 448141 w 452146"/>
              <a:gd name="connsiteY24" fmla="*/ 170264 h 460049"/>
              <a:gd name="connsiteX25" fmla="*/ 450144 w 452146"/>
              <a:gd name="connsiteY25" fmla="*/ 181613 h 460049"/>
              <a:gd name="connsiteX26" fmla="*/ 450812 w 452146"/>
              <a:gd name="connsiteY26" fmla="*/ 192966 h 460049"/>
              <a:gd name="connsiteX27" fmla="*/ 452146 w 452146"/>
              <a:gd name="connsiteY27" fmla="*/ 204984 h 460049"/>
              <a:gd name="connsiteX28" fmla="*/ 452146 w 452146"/>
              <a:gd name="connsiteY28" fmla="*/ 216333 h 460049"/>
              <a:gd name="connsiteX29" fmla="*/ 452146 w 452146"/>
              <a:gd name="connsiteY29" fmla="*/ 243712 h 460049"/>
              <a:gd name="connsiteX30" fmla="*/ 449475 w 452146"/>
              <a:gd name="connsiteY30" fmla="*/ 269085 h 460049"/>
              <a:gd name="connsiteX31" fmla="*/ 446139 w 452146"/>
              <a:gd name="connsiteY31" fmla="*/ 293121 h 460049"/>
              <a:gd name="connsiteX32" fmla="*/ 441465 w 452146"/>
              <a:gd name="connsiteY32" fmla="*/ 317826 h 460049"/>
              <a:gd name="connsiteX33" fmla="*/ 436127 w 452146"/>
              <a:gd name="connsiteY33" fmla="*/ 339190 h 460049"/>
              <a:gd name="connsiteX34" fmla="*/ 428786 w 452146"/>
              <a:gd name="connsiteY34" fmla="*/ 359221 h 460049"/>
              <a:gd name="connsiteX35" fmla="*/ 420777 w 452146"/>
              <a:gd name="connsiteY35" fmla="*/ 378587 h 460049"/>
              <a:gd name="connsiteX36" fmla="*/ 415438 w 452146"/>
              <a:gd name="connsiteY36" fmla="*/ 386601 h 460049"/>
              <a:gd name="connsiteX37" fmla="*/ 410765 w 452146"/>
              <a:gd name="connsiteY37" fmla="*/ 394614 h 460049"/>
              <a:gd name="connsiteX38" fmla="*/ 406095 w 452146"/>
              <a:gd name="connsiteY38" fmla="*/ 402623 h 460049"/>
              <a:gd name="connsiteX39" fmla="*/ 400757 w 452146"/>
              <a:gd name="connsiteY39" fmla="*/ 409968 h 460049"/>
              <a:gd name="connsiteX40" fmla="*/ 394746 w 452146"/>
              <a:gd name="connsiteY40" fmla="*/ 416647 h 460049"/>
              <a:gd name="connsiteX41" fmla="*/ 389407 w 452146"/>
              <a:gd name="connsiteY41" fmla="*/ 421986 h 460049"/>
              <a:gd name="connsiteX42" fmla="*/ 382735 w 452146"/>
              <a:gd name="connsiteY42" fmla="*/ 427996 h 460049"/>
              <a:gd name="connsiteX43" fmla="*/ 376059 w 452146"/>
              <a:gd name="connsiteY43" fmla="*/ 433338 h 460049"/>
              <a:gd name="connsiteX44" fmla="*/ 369384 w 452146"/>
              <a:gd name="connsiteY44" fmla="*/ 438012 h 460049"/>
              <a:gd name="connsiteX45" fmla="*/ 362043 w 452146"/>
              <a:gd name="connsiteY45" fmla="*/ 442017 h 460049"/>
              <a:gd name="connsiteX46" fmla="*/ 354702 w 452146"/>
              <a:gd name="connsiteY46" fmla="*/ 446025 h 460049"/>
              <a:gd name="connsiteX47" fmla="*/ 347361 w 452146"/>
              <a:gd name="connsiteY47" fmla="*/ 449365 h 460049"/>
              <a:gd name="connsiteX48" fmla="*/ 338683 w 452146"/>
              <a:gd name="connsiteY48" fmla="*/ 452701 h 460049"/>
              <a:gd name="connsiteX49" fmla="*/ 330009 w 452146"/>
              <a:gd name="connsiteY49" fmla="*/ 455372 h 460049"/>
              <a:gd name="connsiteX50" fmla="*/ 320665 w 452146"/>
              <a:gd name="connsiteY50" fmla="*/ 456709 h 460049"/>
              <a:gd name="connsiteX51" fmla="*/ 310650 w 452146"/>
              <a:gd name="connsiteY51" fmla="*/ 458043 h 460049"/>
              <a:gd name="connsiteX52" fmla="*/ 299973 w 452146"/>
              <a:gd name="connsiteY52" fmla="*/ 459380 h 460049"/>
              <a:gd name="connsiteX53" fmla="*/ 288624 w 452146"/>
              <a:gd name="connsiteY53" fmla="*/ 460049 h 460049"/>
              <a:gd name="connsiteX54" fmla="*/ 277947 w 452146"/>
              <a:gd name="connsiteY54" fmla="*/ 460049 h 460049"/>
              <a:gd name="connsiteX55" fmla="*/ 267270 w 452146"/>
              <a:gd name="connsiteY55" fmla="*/ 459380 h 460049"/>
              <a:gd name="connsiteX56" fmla="*/ 242573 w 452146"/>
              <a:gd name="connsiteY56" fmla="*/ 455372 h 460049"/>
              <a:gd name="connsiteX57" fmla="*/ 225220 w 452146"/>
              <a:gd name="connsiteY57" fmla="*/ 452036 h 460049"/>
              <a:gd name="connsiteX58" fmla="*/ 209201 w 452146"/>
              <a:gd name="connsiteY58" fmla="*/ 447359 h 460049"/>
              <a:gd name="connsiteX59" fmla="*/ 194520 w 452146"/>
              <a:gd name="connsiteY59" fmla="*/ 442017 h 460049"/>
              <a:gd name="connsiteX60" fmla="*/ 181841 w 452146"/>
              <a:gd name="connsiteY60" fmla="*/ 437347 h 460049"/>
              <a:gd name="connsiteX61" fmla="*/ 170491 w 452146"/>
              <a:gd name="connsiteY61" fmla="*/ 432005 h 460049"/>
              <a:gd name="connsiteX62" fmla="*/ 159146 w 452146"/>
              <a:gd name="connsiteY62" fmla="*/ 425994 h 460049"/>
              <a:gd name="connsiteX63" fmla="*/ 139126 w 452146"/>
              <a:gd name="connsiteY63" fmla="*/ 413307 h 460049"/>
              <a:gd name="connsiteX64" fmla="*/ 119767 w 452146"/>
              <a:gd name="connsiteY64" fmla="*/ 400621 h 460049"/>
              <a:gd name="connsiteX65" fmla="*/ 99078 w 452146"/>
              <a:gd name="connsiteY65" fmla="*/ 387266 h 460049"/>
              <a:gd name="connsiteX66" fmla="*/ 87064 w 452146"/>
              <a:gd name="connsiteY66" fmla="*/ 381923 h 460049"/>
              <a:gd name="connsiteX67" fmla="*/ 73047 w 452146"/>
              <a:gd name="connsiteY67" fmla="*/ 376585 h 460049"/>
              <a:gd name="connsiteX68" fmla="*/ 65707 w 452146"/>
              <a:gd name="connsiteY68" fmla="*/ 373914 h 460049"/>
              <a:gd name="connsiteX69" fmla="*/ 57697 w 452146"/>
              <a:gd name="connsiteY69" fmla="*/ 372577 h 460049"/>
              <a:gd name="connsiteX70" fmla="*/ 49019 w 452146"/>
              <a:gd name="connsiteY70" fmla="*/ 371243 h 460049"/>
              <a:gd name="connsiteX71" fmla="*/ 41013 w 452146"/>
              <a:gd name="connsiteY71" fmla="*/ 370574 h 460049"/>
              <a:gd name="connsiteX72" fmla="*/ 39676 w 452146"/>
              <a:gd name="connsiteY72" fmla="*/ 370574 h 460049"/>
              <a:gd name="connsiteX73" fmla="*/ 37673 w 452146"/>
              <a:gd name="connsiteY73" fmla="*/ 370574 h 460049"/>
              <a:gd name="connsiteX74" fmla="*/ 28330 w 452146"/>
              <a:gd name="connsiteY74" fmla="*/ 371243 h 460049"/>
              <a:gd name="connsiteX75" fmla="*/ 18319 w 452146"/>
              <a:gd name="connsiteY75" fmla="*/ 372577 h 460049"/>
              <a:gd name="connsiteX76" fmla="*/ 9640 w 452146"/>
              <a:gd name="connsiteY76" fmla="*/ 374583 h 460049"/>
              <a:gd name="connsiteX77" fmla="*/ 297 w 452146"/>
              <a:gd name="connsiteY77" fmla="*/ 377919 h 460049"/>
              <a:gd name="connsiteX78" fmla="*/ 0 w 452146"/>
              <a:gd name="connsiteY78" fmla="*/ 378051 h 460049"/>
              <a:gd name="connsiteX79" fmla="*/ 0 w 452146"/>
              <a:gd name="connsiteY79" fmla="*/ 62203 h 460049"/>
              <a:gd name="connsiteX80" fmla="*/ 5635 w 452146"/>
              <a:gd name="connsiteY80" fmla="*/ 64767 h 460049"/>
              <a:gd name="connsiteX81" fmla="*/ 16985 w 452146"/>
              <a:gd name="connsiteY81" fmla="*/ 68775 h 460049"/>
              <a:gd name="connsiteX82" fmla="*/ 28330 w 452146"/>
              <a:gd name="connsiteY82" fmla="*/ 72111 h 460049"/>
              <a:gd name="connsiteX83" fmla="*/ 40345 w 452146"/>
              <a:gd name="connsiteY83" fmla="*/ 74113 h 460049"/>
              <a:gd name="connsiteX84" fmla="*/ 52359 w 452146"/>
              <a:gd name="connsiteY84" fmla="*/ 74782 h 460049"/>
              <a:gd name="connsiteX85" fmla="*/ 53024 w 452146"/>
              <a:gd name="connsiteY85" fmla="*/ 74113 h 460049"/>
              <a:gd name="connsiteX86" fmla="*/ 55695 w 452146"/>
              <a:gd name="connsiteY86" fmla="*/ 74782 h 460049"/>
              <a:gd name="connsiteX87" fmla="*/ 63036 w 452146"/>
              <a:gd name="connsiteY87" fmla="*/ 74113 h 460049"/>
              <a:gd name="connsiteX88" fmla="*/ 69711 w 452146"/>
              <a:gd name="connsiteY88" fmla="*/ 72780 h 460049"/>
              <a:gd name="connsiteX89" fmla="*/ 77052 w 452146"/>
              <a:gd name="connsiteY89" fmla="*/ 72111 h 460049"/>
              <a:gd name="connsiteX90" fmla="*/ 84397 w 452146"/>
              <a:gd name="connsiteY90" fmla="*/ 70774 h 460049"/>
              <a:gd name="connsiteX91" fmla="*/ 96411 w 452146"/>
              <a:gd name="connsiteY91" fmla="*/ 65435 h 460049"/>
              <a:gd name="connsiteX92" fmla="*/ 107753 w 452146"/>
              <a:gd name="connsiteY92" fmla="*/ 60762 h 460049"/>
              <a:gd name="connsiteX93" fmla="*/ 121104 w 452146"/>
              <a:gd name="connsiteY93" fmla="*/ 52749 h 460049"/>
              <a:gd name="connsiteX94" fmla="*/ 134452 w 452146"/>
              <a:gd name="connsiteY94" fmla="*/ 44736 h 460049"/>
              <a:gd name="connsiteX95" fmla="*/ 145798 w 452146"/>
              <a:gd name="connsiteY95" fmla="*/ 36722 h 460049"/>
              <a:gd name="connsiteX96" fmla="*/ 156475 w 452146"/>
              <a:gd name="connsiteY96" fmla="*/ 29378 h 460049"/>
              <a:gd name="connsiteX97" fmla="*/ 169826 w 452146"/>
              <a:gd name="connsiteY97" fmla="*/ 23371 h 460049"/>
              <a:gd name="connsiteX98" fmla="*/ 183839 w 452146"/>
              <a:gd name="connsiteY98" fmla="*/ 16691 h 460049"/>
              <a:gd name="connsiteX99" fmla="*/ 201196 w 452146"/>
              <a:gd name="connsiteY99" fmla="*/ 10016 h 460049"/>
              <a:gd name="connsiteX100" fmla="*/ 221216 w 452146"/>
              <a:gd name="connsiteY100" fmla="*/ 4674 h 460049"/>
              <a:gd name="connsiteX101" fmla="*/ 227891 w 452146"/>
              <a:gd name="connsiteY101" fmla="*/ 4005 h 460049"/>
              <a:gd name="connsiteX102" fmla="*/ 243910 w 452146"/>
              <a:gd name="connsiteY102" fmla="*/ 1334 h 46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52146" h="460049">
                <a:moveTo>
                  <a:pt x="251920" y="0"/>
                </a:moveTo>
                <a:lnTo>
                  <a:pt x="259926" y="0"/>
                </a:lnTo>
                <a:lnTo>
                  <a:pt x="263931" y="0"/>
                </a:lnTo>
                <a:lnTo>
                  <a:pt x="273277" y="0"/>
                </a:lnTo>
                <a:lnTo>
                  <a:pt x="283289" y="669"/>
                </a:lnTo>
                <a:lnTo>
                  <a:pt x="291964" y="2002"/>
                </a:lnTo>
                <a:lnTo>
                  <a:pt x="301307" y="4005"/>
                </a:lnTo>
                <a:lnTo>
                  <a:pt x="310650" y="6011"/>
                </a:lnTo>
                <a:lnTo>
                  <a:pt x="319328" y="8682"/>
                </a:lnTo>
                <a:lnTo>
                  <a:pt x="328006" y="12018"/>
                </a:lnTo>
                <a:lnTo>
                  <a:pt x="336012" y="16023"/>
                </a:lnTo>
                <a:lnTo>
                  <a:pt x="344022" y="20031"/>
                </a:lnTo>
                <a:lnTo>
                  <a:pt x="352031" y="24036"/>
                </a:lnTo>
                <a:lnTo>
                  <a:pt x="367385" y="34720"/>
                </a:lnTo>
                <a:lnTo>
                  <a:pt x="382067" y="46738"/>
                </a:lnTo>
                <a:lnTo>
                  <a:pt x="395415" y="60093"/>
                </a:lnTo>
                <a:lnTo>
                  <a:pt x="407429" y="74782"/>
                </a:lnTo>
                <a:lnTo>
                  <a:pt x="418774" y="91477"/>
                </a:lnTo>
                <a:lnTo>
                  <a:pt x="428786" y="109502"/>
                </a:lnTo>
                <a:lnTo>
                  <a:pt x="432791" y="118849"/>
                </a:lnTo>
                <a:lnTo>
                  <a:pt x="436796" y="128199"/>
                </a:lnTo>
                <a:lnTo>
                  <a:pt x="440801" y="138215"/>
                </a:lnTo>
                <a:lnTo>
                  <a:pt x="442803" y="148899"/>
                </a:lnTo>
                <a:lnTo>
                  <a:pt x="446139" y="158911"/>
                </a:lnTo>
                <a:lnTo>
                  <a:pt x="448141" y="170264"/>
                </a:lnTo>
                <a:lnTo>
                  <a:pt x="450144" y="181613"/>
                </a:lnTo>
                <a:lnTo>
                  <a:pt x="450812" y="192966"/>
                </a:lnTo>
                <a:lnTo>
                  <a:pt x="452146" y="204984"/>
                </a:lnTo>
                <a:lnTo>
                  <a:pt x="452146" y="216333"/>
                </a:lnTo>
                <a:lnTo>
                  <a:pt x="452146" y="243712"/>
                </a:lnTo>
                <a:lnTo>
                  <a:pt x="449475" y="269085"/>
                </a:lnTo>
                <a:lnTo>
                  <a:pt x="446139" y="293121"/>
                </a:lnTo>
                <a:lnTo>
                  <a:pt x="441465" y="317826"/>
                </a:lnTo>
                <a:lnTo>
                  <a:pt x="436127" y="339190"/>
                </a:lnTo>
                <a:lnTo>
                  <a:pt x="428786" y="359221"/>
                </a:lnTo>
                <a:lnTo>
                  <a:pt x="420777" y="378587"/>
                </a:lnTo>
                <a:lnTo>
                  <a:pt x="415438" y="386601"/>
                </a:lnTo>
                <a:lnTo>
                  <a:pt x="410765" y="394614"/>
                </a:lnTo>
                <a:lnTo>
                  <a:pt x="406095" y="402623"/>
                </a:lnTo>
                <a:lnTo>
                  <a:pt x="400757" y="409968"/>
                </a:lnTo>
                <a:lnTo>
                  <a:pt x="394746" y="416647"/>
                </a:lnTo>
                <a:lnTo>
                  <a:pt x="389407" y="421986"/>
                </a:lnTo>
                <a:lnTo>
                  <a:pt x="382735" y="427996"/>
                </a:lnTo>
                <a:lnTo>
                  <a:pt x="376059" y="433338"/>
                </a:lnTo>
                <a:lnTo>
                  <a:pt x="369384" y="438012"/>
                </a:lnTo>
                <a:lnTo>
                  <a:pt x="362043" y="442017"/>
                </a:lnTo>
                <a:lnTo>
                  <a:pt x="354702" y="446025"/>
                </a:lnTo>
                <a:lnTo>
                  <a:pt x="347361" y="449365"/>
                </a:lnTo>
                <a:lnTo>
                  <a:pt x="338683" y="452701"/>
                </a:lnTo>
                <a:lnTo>
                  <a:pt x="330009" y="455372"/>
                </a:lnTo>
                <a:lnTo>
                  <a:pt x="320665" y="456709"/>
                </a:lnTo>
                <a:lnTo>
                  <a:pt x="310650" y="458043"/>
                </a:lnTo>
                <a:lnTo>
                  <a:pt x="299973" y="459380"/>
                </a:lnTo>
                <a:lnTo>
                  <a:pt x="288624" y="460049"/>
                </a:lnTo>
                <a:lnTo>
                  <a:pt x="277947" y="460049"/>
                </a:lnTo>
                <a:lnTo>
                  <a:pt x="267270" y="459380"/>
                </a:lnTo>
                <a:lnTo>
                  <a:pt x="242573" y="455372"/>
                </a:lnTo>
                <a:lnTo>
                  <a:pt x="225220" y="452036"/>
                </a:lnTo>
                <a:lnTo>
                  <a:pt x="209201" y="447359"/>
                </a:lnTo>
                <a:lnTo>
                  <a:pt x="194520" y="442017"/>
                </a:lnTo>
                <a:lnTo>
                  <a:pt x="181841" y="437347"/>
                </a:lnTo>
                <a:lnTo>
                  <a:pt x="170491" y="432005"/>
                </a:lnTo>
                <a:lnTo>
                  <a:pt x="159146" y="425994"/>
                </a:lnTo>
                <a:lnTo>
                  <a:pt x="139126" y="413307"/>
                </a:lnTo>
                <a:lnTo>
                  <a:pt x="119767" y="400621"/>
                </a:lnTo>
                <a:lnTo>
                  <a:pt x="99078" y="387266"/>
                </a:lnTo>
                <a:lnTo>
                  <a:pt x="87064" y="381923"/>
                </a:lnTo>
                <a:lnTo>
                  <a:pt x="73047" y="376585"/>
                </a:lnTo>
                <a:lnTo>
                  <a:pt x="65707" y="373914"/>
                </a:lnTo>
                <a:lnTo>
                  <a:pt x="57697" y="372577"/>
                </a:lnTo>
                <a:lnTo>
                  <a:pt x="49019" y="371243"/>
                </a:lnTo>
                <a:lnTo>
                  <a:pt x="41013" y="370574"/>
                </a:lnTo>
                <a:lnTo>
                  <a:pt x="39676" y="370574"/>
                </a:lnTo>
                <a:lnTo>
                  <a:pt x="37673" y="370574"/>
                </a:lnTo>
                <a:lnTo>
                  <a:pt x="28330" y="371243"/>
                </a:lnTo>
                <a:lnTo>
                  <a:pt x="18319" y="372577"/>
                </a:lnTo>
                <a:lnTo>
                  <a:pt x="9640" y="374583"/>
                </a:lnTo>
                <a:lnTo>
                  <a:pt x="297" y="377919"/>
                </a:lnTo>
                <a:lnTo>
                  <a:pt x="0" y="378051"/>
                </a:lnTo>
                <a:lnTo>
                  <a:pt x="0" y="62203"/>
                </a:lnTo>
                <a:lnTo>
                  <a:pt x="5635" y="64767"/>
                </a:lnTo>
                <a:lnTo>
                  <a:pt x="16985" y="68775"/>
                </a:lnTo>
                <a:lnTo>
                  <a:pt x="28330" y="72111"/>
                </a:lnTo>
                <a:lnTo>
                  <a:pt x="40345" y="74113"/>
                </a:lnTo>
                <a:lnTo>
                  <a:pt x="52359" y="74782"/>
                </a:lnTo>
                <a:lnTo>
                  <a:pt x="53024" y="74113"/>
                </a:lnTo>
                <a:lnTo>
                  <a:pt x="55695" y="74782"/>
                </a:lnTo>
                <a:lnTo>
                  <a:pt x="63036" y="74113"/>
                </a:lnTo>
                <a:lnTo>
                  <a:pt x="69711" y="72780"/>
                </a:lnTo>
                <a:lnTo>
                  <a:pt x="77052" y="72111"/>
                </a:lnTo>
                <a:lnTo>
                  <a:pt x="84397" y="70774"/>
                </a:lnTo>
                <a:lnTo>
                  <a:pt x="96411" y="65435"/>
                </a:lnTo>
                <a:lnTo>
                  <a:pt x="107753" y="60762"/>
                </a:lnTo>
                <a:lnTo>
                  <a:pt x="121104" y="52749"/>
                </a:lnTo>
                <a:lnTo>
                  <a:pt x="134452" y="44736"/>
                </a:lnTo>
                <a:lnTo>
                  <a:pt x="145798" y="36722"/>
                </a:lnTo>
                <a:lnTo>
                  <a:pt x="156475" y="29378"/>
                </a:lnTo>
                <a:lnTo>
                  <a:pt x="169826" y="23371"/>
                </a:lnTo>
                <a:lnTo>
                  <a:pt x="183839" y="16691"/>
                </a:lnTo>
                <a:lnTo>
                  <a:pt x="201196" y="10016"/>
                </a:lnTo>
                <a:lnTo>
                  <a:pt x="221216" y="4674"/>
                </a:lnTo>
                <a:lnTo>
                  <a:pt x="227891" y="4005"/>
                </a:lnTo>
                <a:lnTo>
                  <a:pt x="243910" y="13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任意多边形 48"/>
          <p:cNvSpPr/>
          <p:nvPr/>
        </p:nvSpPr>
        <p:spPr bwMode="auto">
          <a:xfrm rot="5400000">
            <a:off x="7107334" y="5672515"/>
            <a:ext cx="476814" cy="485148"/>
          </a:xfrm>
          <a:custGeom>
            <a:avLst/>
            <a:gdLst>
              <a:gd name="connsiteX0" fmla="*/ 251920 w 452146"/>
              <a:gd name="connsiteY0" fmla="*/ 0 h 460049"/>
              <a:gd name="connsiteX1" fmla="*/ 259926 w 452146"/>
              <a:gd name="connsiteY1" fmla="*/ 0 h 460049"/>
              <a:gd name="connsiteX2" fmla="*/ 263931 w 452146"/>
              <a:gd name="connsiteY2" fmla="*/ 0 h 460049"/>
              <a:gd name="connsiteX3" fmla="*/ 273277 w 452146"/>
              <a:gd name="connsiteY3" fmla="*/ 0 h 460049"/>
              <a:gd name="connsiteX4" fmla="*/ 283289 w 452146"/>
              <a:gd name="connsiteY4" fmla="*/ 669 h 460049"/>
              <a:gd name="connsiteX5" fmla="*/ 291964 w 452146"/>
              <a:gd name="connsiteY5" fmla="*/ 2002 h 460049"/>
              <a:gd name="connsiteX6" fmla="*/ 301307 w 452146"/>
              <a:gd name="connsiteY6" fmla="*/ 4005 h 460049"/>
              <a:gd name="connsiteX7" fmla="*/ 310650 w 452146"/>
              <a:gd name="connsiteY7" fmla="*/ 6011 h 460049"/>
              <a:gd name="connsiteX8" fmla="*/ 319328 w 452146"/>
              <a:gd name="connsiteY8" fmla="*/ 8682 h 460049"/>
              <a:gd name="connsiteX9" fmla="*/ 328006 w 452146"/>
              <a:gd name="connsiteY9" fmla="*/ 12018 h 460049"/>
              <a:gd name="connsiteX10" fmla="*/ 336012 w 452146"/>
              <a:gd name="connsiteY10" fmla="*/ 16023 h 460049"/>
              <a:gd name="connsiteX11" fmla="*/ 344022 w 452146"/>
              <a:gd name="connsiteY11" fmla="*/ 20031 h 460049"/>
              <a:gd name="connsiteX12" fmla="*/ 352031 w 452146"/>
              <a:gd name="connsiteY12" fmla="*/ 24036 h 460049"/>
              <a:gd name="connsiteX13" fmla="*/ 367385 w 452146"/>
              <a:gd name="connsiteY13" fmla="*/ 34720 h 460049"/>
              <a:gd name="connsiteX14" fmla="*/ 382067 w 452146"/>
              <a:gd name="connsiteY14" fmla="*/ 46738 h 460049"/>
              <a:gd name="connsiteX15" fmla="*/ 395415 w 452146"/>
              <a:gd name="connsiteY15" fmla="*/ 60093 h 460049"/>
              <a:gd name="connsiteX16" fmla="*/ 407429 w 452146"/>
              <a:gd name="connsiteY16" fmla="*/ 74782 h 460049"/>
              <a:gd name="connsiteX17" fmla="*/ 418774 w 452146"/>
              <a:gd name="connsiteY17" fmla="*/ 91477 h 460049"/>
              <a:gd name="connsiteX18" fmla="*/ 428786 w 452146"/>
              <a:gd name="connsiteY18" fmla="*/ 109502 h 460049"/>
              <a:gd name="connsiteX19" fmla="*/ 432791 w 452146"/>
              <a:gd name="connsiteY19" fmla="*/ 118849 h 460049"/>
              <a:gd name="connsiteX20" fmla="*/ 436796 w 452146"/>
              <a:gd name="connsiteY20" fmla="*/ 128199 h 460049"/>
              <a:gd name="connsiteX21" fmla="*/ 440801 w 452146"/>
              <a:gd name="connsiteY21" fmla="*/ 138215 h 460049"/>
              <a:gd name="connsiteX22" fmla="*/ 442803 w 452146"/>
              <a:gd name="connsiteY22" fmla="*/ 148899 h 460049"/>
              <a:gd name="connsiteX23" fmla="*/ 446139 w 452146"/>
              <a:gd name="connsiteY23" fmla="*/ 158911 h 460049"/>
              <a:gd name="connsiteX24" fmla="*/ 448141 w 452146"/>
              <a:gd name="connsiteY24" fmla="*/ 170264 h 460049"/>
              <a:gd name="connsiteX25" fmla="*/ 450144 w 452146"/>
              <a:gd name="connsiteY25" fmla="*/ 181613 h 460049"/>
              <a:gd name="connsiteX26" fmla="*/ 450812 w 452146"/>
              <a:gd name="connsiteY26" fmla="*/ 192966 h 460049"/>
              <a:gd name="connsiteX27" fmla="*/ 452146 w 452146"/>
              <a:gd name="connsiteY27" fmla="*/ 204984 h 460049"/>
              <a:gd name="connsiteX28" fmla="*/ 452146 w 452146"/>
              <a:gd name="connsiteY28" fmla="*/ 216333 h 460049"/>
              <a:gd name="connsiteX29" fmla="*/ 452146 w 452146"/>
              <a:gd name="connsiteY29" fmla="*/ 243712 h 460049"/>
              <a:gd name="connsiteX30" fmla="*/ 449475 w 452146"/>
              <a:gd name="connsiteY30" fmla="*/ 269085 h 460049"/>
              <a:gd name="connsiteX31" fmla="*/ 446139 w 452146"/>
              <a:gd name="connsiteY31" fmla="*/ 293121 h 460049"/>
              <a:gd name="connsiteX32" fmla="*/ 441465 w 452146"/>
              <a:gd name="connsiteY32" fmla="*/ 317826 h 460049"/>
              <a:gd name="connsiteX33" fmla="*/ 436127 w 452146"/>
              <a:gd name="connsiteY33" fmla="*/ 339190 h 460049"/>
              <a:gd name="connsiteX34" fmla="*/ 428786 w 452146"/>
              <a:gd name="connsiteY34" fmla="*/ 359221 h 460049"/>
              <a:gd name="connsiteX35" fmla="*/ 420777 w 452146"/>
              <a:gd name="connsiteY35" fmla="*/ 378587 h 460049"/>
              <a:gd name="connsiteX36" fmla="*/ 415438 w 452146"/>
              <a:gd name="connsiteY36" fmla="*/ 386601 h 460049"/>
              <a:gd name="connsiteX37" fmla="*/ 410765 w 452146"/>
              <a:gd name="connsiteY37" fmla="*/ 394614 h 460049"/>
              <a:gd name="connsiteX38" fmla="*/ 406095 w 452146"/>
              <a:gd name="connsiteY38" fmla="*/ 402623 h 460049"/>
              <a:gd name="connsiteX39" fmla="*/ 400757 w 452146"/>
              <a:gd name="connsiteY39" fmla="*/ 409968 h 460049"/>
              <a:gd name="connsiteX40" fmla="*/ 394746 w 452146"/>
              <a:gd name="connsiteY40" fmla="*/ 416647 h 460049"/>
              <a:gd name="connsiteX41" fmla="*/ 389407 w 452146"/>
              <a:gd name="connsiteY41" fmla="*/ 421986 h 460049"/>
              <a:gd name="connsiteX42" fmla="*/ 382735 w 452146"/>
              <a:gd name="connsiteY42" fmla="*/ 427996 h 460049"/>
              <a:gd name="connsiteX43" fmla="*/ 376059 w 452146"/>
              <a:gd name="connsiteY43" fmla="*/ 433338 h 460049"/>
              <a:gd name="connsiteX44" fmla="*/ 369384 w 452146"/>
              <a:gd name="connsiteY44" fmla="*/ 438012 h 460049"/>
              <a:gd name="connsiteX45" fmla="*/ 362043 w 452146"/>
              <a:gd name="connsiteY45" fmla="*/ 442017 h 460049"/>
              <a:gd name="connsiteX46" fmla="*/ 354702 w 452146"/>
              <a:gd name="connsiteY46" fmla="*/ 446025 h 460049"/>
              <a:gd name="connsiteX47" fmla="*/ 347361 w 452146"/>
              <a:gd name="connsiteY47" fmla="*/ 449365 h 460049"/>
              <a:gd name="connsiteX48" fmla="*/ 338683 w 452146"/>
              <a:gd name="connsiteY48" fmla="*/ 452701 h 460049"/>
              <a:gd name="connsiteX49" fmla="*/ 330009 w 452146"/>
              <a:gd name="connsiteY49" fmla="*/ 455372 h 460049"/>
              <a:gd name="connsiteX50" fmla="*/ 320665 w 452146"/>
              <a:gd name="connsiteY50" fmla="*/ 456709 h 460049"/>
              <a:gd name="connsiteX51" fmla="*/ 310650 w 452146"/>
              <a:gd name="connsiteY51" fmla="*/ 458043 h 460049"/>
              <a:gd name="connsiteX52" fmla="*/ 299973 w 452146"/>
              <a:gd name="connsiteY52" fmla="*/ 459380 h 460049"/>
              <a:gd name="connsiteX53" fmla="*/ 288624 w 452146"/>
              <a:gd name="connsiteY53" fmla="*/ 460049 h 460049"/>
              <a:gd name="connsiteX54" fmla="*/ 277947 w 452146"/>
              <a:gd name="connsiteY54" fmla="*/ 460049 h 460049"/>
              <a:gd name="connsiteX55" fmla="*/ 267270 w 452146"/>
              <a:gd name="connsiteY55" fmla="*/ 459380 h 460049"/>
              <a:gd name="connsiteX56" fmla="*/ 242573 w 452146"/>
              <a:gd name="connsiteY56" fmla="*/ 455372 h 460049"/>
              <a:gd name="connsiteX57" fmla="*/ 225220 w 452146"/>
              <a:gd name="connsiteY57" fmla="*/ 452036 h 460049"/>
              <a:gd name="connsiteX58" fmla="*/ 209201 w 452146"/>
              <a:gd name="connsiteY58" fmla="*/ 447359 h 460049"/>
              <a:gd name="connsiteX59" fmla="*/ 194520 w 452146"/>
              <a:gd name="connsiteY59" fmla="*/ 442017 h 460049"/>
              <a:gd name="connsiteX60" fmla="*/ 181841 w 452146"/>
              <a:gd name="connsiteY60" fmla="*/ 437347 h 460049"/>
              <a:gd name="connsiteX61" fmla="*/ 170491 w 452146"/>
              <a:gd name="connsiteY61" fmla="*/ 432005 h 460049"/>
              <a:gd name="connsiteX62" fmla="*/ 159146 w 452146"/>
              <a:gd name="connsiteY62" fmla="*/ 425994 h 460049"/>
              <a:gd name="connsiteX63" fmla="*/ 139126 w 452146"/>
              <a:gd name="connsiteY63" fmla="*/ 413307 h 460049"/>
              <a:gd name="connsiteX64" fmla="*/ 119767 w 452146"/>
              <a:gd name="connsiteY64" fmla="*/ 400621 h 460049"/>
              <a:gd name="connsiteX65" fmla="*/ 99078 w 452146"/>
              <a:gd name="connsiteY65" fmla="*/ 387266 h 460049"/>
              <a:gd name="connsiteX66" fmla="*/ 87064 w 452146"/>
              <a:gd name="connsiteY66" fmla="*/ 381923 h 460049"/>
              <a:gd name="connsiteX67" fmla="*/ 73047 w 452146"/>
              <a:gd name="connsiteY67" fmla="*/ 376585 h 460049"/>
              <a:gd name="connsiteX68" fmla="*/ 65707 w 452146"/>
              <a:gd name="connsiteY68" fmla="*/ 373914 h 460049"/>
              <a:gd name="connsiteX69" fmla="*/ 57697 w 452146"/>
              <a:gd name="connsiteY69" fmla="*/ 372577 h 460049"/>
              <a:gd name="connsiteX70" fmla="*/ 49019 w 452146"/>
              <a:gd name="connsiteY70" fmla="*/ 371243 h 460049"/>
              <a:gd name="connsiteX71" fmla="*/ 41013 w 452146"/>
              <a:gd name="connsiteY71" fmla="*/ 370574 h 460049"/>
              <a:gd name="connsiteX72" fmla="*/ 39676 w 452146"/>
              <a:gd name="connsiteY72" fmla="*/ 370574 h 460049"/>
              <a:gd name="connsiteX73" fmla="*/ 37673 w 452146"/>
              <a:gd name="connsiteY73" fmla="*/ 370574 h 460049"/>
              <a:gd name="connsiteX74" fmla="*/ 28330 w 452146"/>
              <a:gd name="connsiteY74" fmla="*/ 371243 h 460049"/>
              <a:gd name="connsiteX75" fmla="*/ 18319 w 452146"/>
              <a:gd name="connsiteY75" fmla="*/ 372577 h 460049"/>
              <a:gd name="connsiteX76" fmla="*/ 9640 w 452146"/>
              <a:gd name="connsiteY76" fmla="*/ 374583 h 460049"/>
              <a:gd name="connsiteX77" fmla="*/ 297 w 452146"/>
              <a:gd name="connsiteY77" fmla="*/ 377919 h 460049"/>
              <a:gd name="connsiteX78" fmla="*/ 0 w 452146"/>
              <a:gd name="connsiteY78" fmla="*/ 378051 h 460049"/>
              <a:gd name="connsiteX79" fmla="*/ 0 w 452146"/>
              <a:gd name="connsiteY79" fmla="*/ 62203 h 460049"/>
              <a:gd name="connsiteX80" fmla="*/ 5635 w 452146"/>
              <a:gd name="connsiteY80" fmla="*/ 64767 h 460049"/>
              <a:gd name="connsiteX81" fmla="*/ 16985 w 452146"/>
              <a:gd name="connsiteY81" fmla="*/ 68775 h 460049"/>
              <a:gd name="connsiteX82" fmla="*/ 28330 w 452146"/>
              <a:gd name="connsiteY82" fmla="*/ 72111 h 460049"/>
              <a:gd name="connsiteX83" fmla="*/ 40345 w 452146"/>
              <a:gd name="connsiteY83" fmla="*/ 74113 h 460049"/>
              <a:gd name="connsiteX84" fmla="*/ 52359 w 452146"/>
              <a:gd name="connsiteY84" fmla="*/ 74782 h 460049"/>
              <a:gd name="connsiteX85" fmla="*/ 53024 w 452146"/>
              <a:gd name="connsiteY85" fmla="*/ 74113 h 460049"/>
              <a:gd name="connsiteX86" fmla="*/ 55695 w 452146"/>
              <a:gd name="connsiteY86" fmla="*/ 74782 h 460049"/>
              <a:gd name="connsiteX87" fmla="*/ 63036 w 452146"/>
              <a:gd name="connsiteY87" fmla="*/ 74113 h 460049"/>
              <a:gd name="connsiteX88" fmla="*/ 69711 w 452146"/>
              <a:gd name="connsiteY88" fmla="*/ 72780 h 460049"/>
              <a:gd name="connsiteX89" fmla="*/ 77052 w 452146"/>
              <a:gd name="connsiteY89" fmla="*/ 72111 h 460049"/>
              <a:gd name="connsiteX90" fmla="*/ 84397 w 452146"/>
              <a:gd name="connsiteY90" fmla="*/ 70774 h 460049"/>
              <a:gd name="connsiteX91" fmla="*/ 96411 w 452146"/>
              <a:gd name="connsiteY91" fmla="*/ 65435 h 460049"/>
              <a:gd name="connsiteX92" fmla="*/ 107753 w 452146"/>
              <a:gd name="connsiteY92" fmla="*/ 60762 h 460049"/>
              <a:gd name="connsiteX93" fmla="*/ 121104 w 452146"/>
              <a:gd name="connsiteY93" fmla="*/ 52749 h 460049"/>
              <a:gd name="connsiteX94" fmla="*/ 134452 w 452146"/>
              <a:gd name="connsiteY94" fmla="*/ 44736 h 460049"/>
              <a:gd name="connsiteX95" fmla="*/ 145798 w 452146"/>
              <a:gd name="connsiteY95" fmla="*/ 36722 h 460049"/>
              <a:gd name="connsiteX96" fmla="*/ 156475 w 452146"/>
              <a:gd name="connsiteY96" fmla="*/ 29378 h 460049"/>
              <a:gd name="connsiteX97" fmla="*/ 169826 w 452146"/>
              <a:gd name="connsiteY97" fmla="*/ 23371 h 460049"/>
              <a:gd name="connsiteX98" fmla="*/ 183839 w 452146"/>
              <a:gd name="connsiteY98" fmla="*/ 16691 h 460049"/>
              <a:gd name="connsiteX99" fmla="*/ 201196 w 452146"/>
              <a:gd name="connsiteY99" fmla="*/ 10016 h 460049"/>
              <a:gd name="connsiteX100" fmla="*/ 221216 w 452146"/>
              <a:gd name="connsiteY100" fmla="*/ 4674 h 460049"/>
              <a:gd name="connsiteX101" fmla="*/ 227891 w 452146"/>
              <a:gd name="connsiteY101" fmla="*/ 4005 h 460049"/>
              <a:gd name="connsiteX102" fmla="*/ 243910 w 452146"/>
              <a:gd name="connsiteY102" fmla="*/ 1334 h 46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52146" h="460049">
                <a:moveTo>
                  <a:pt x="251920" y="0"/>
                </a:moveTo>
                <a:lnTo>
                  <a:pt x="259926" y="0"/>
                </a:lnTo>
                <a:lnTo>
                  <a:pt x="263931" y="0"/>
                </a:lnTo>
                <a:lnTo>
                  <a:pt x="273277" y="0"/>
                </a:lnTo>
                <a:lnTo>
                  <a:pt x="283289" y="669"/>
                </a:lnTo>
                <a:lnTo>
                  <a:pt x="291964" y="2002"/>
                </a:lnTo>
                <a:lnTo>
                  <a:pt x="301307" y="4005"/>
                </a:lnTo>
                <a:lnTo>
                  <a:pt x="310650" y="6011"/>
                </a:lnTo>
                <a:lnTo>
                  <a:pt x="319328" y="8682"/>
                </a:lnTo>
                <a:lnTo>
                  <a:pt x="328006" y="12018"/>
                </a:lnTo>
                <a:lnTo>
                  <a:pt x="336012" y="16023"/>
                </a:lnTo>
                <a:lnTo>
                  <a:pt x="344022" y="20031"/>
                </a:lnTo>
                <a:lnTo>
                  <a:pt x="352031" y="24036"/>
                </a:lnTo>
                <a:lnTo>
                  <a:pt x="367385" y="34720"/>
                </a:lnTo>
                <a:lnTo>
                  <a:pt x="382067" y="46738"/>
                </a:lnTo>
                <a:lnTo>
                  <a:pt x="395415" y="60093"/>
                </a:lnTo>
                <a:lnTo>
                  <a:pt x="407429" y="74782"/>
                </a:lnTo>
                <a:lnTo>
                  <a:pt x="418774" y="91477"/>
                </a:lnTo>
                <a:lnTo>
                  <a:pt x="428786" y="109502"/>
                </a:lnTo>
                <a:lnTo>
                  <a:pt x="432791" y="118849"/>
                </a:lnTo>
                <a:lnTo>
                  <a:pt x="436796" y="128199"/>
                </a:lnTo>
                <a:lnTo>
                  <a:pt x="440801" y="138215"/>
                </a:lnTo>
                <a:lnTo>
                  <a:pt x="442803" y="148899"/>
                </a:lnTo>
                <a:lnTo>
                  <a:pt x="446139" y="158911"/>
                </a:lnTo>
                <a:lnTo>
                  <a:pt x="448141" y="170264"/>
                </a:lnTo>
                <a:lnTo>
                  <a:pt x="450144" y="181613"/>
                </a:lnTo>
                <a:lnTo>
                  <a:pt x="450812" y="192966"/>
                </a:lnTo>
                <a:lnTo>
                  <a:pt x="452146" y="204984"/>
                </a:lnTo>
                <a:lnTo>
                  <a:pt x="452146" y="216333"/>
                </a:lnTo>
                <a:lnTo>
                  <a:pt x="452146" y="243712"/>
                </a:lnTo>
                <a:lnTo>
                  <a:pt x="449475" y="269085"/>
                </a:lnTo>
                <a:lnTo>
                  <a:pt x="446139" y="293121"/>
                </a:lnTo>
                <a:lnTo>
                  <a:pt x="441465" y="317826"/>
                </a:lnTo>
                <a:lnTo>
                  <a:pt x="436127" y="339190"/>
                </a:lnTo>
                <a:lnTo>
                  <a:pt x="428786" y="359221"/>
                </a:lnTo>
                <a:lnTo>
                  <a:pt x="420777" y="378587"/>
                </a:lnTo>
                <a:lnTo>
                  <a:pt x="415438" y="386601"/>
                </a:lnTo>
                <a:lnTo>
                  <a:pt x="410765" y="394614"/>
                </a:lnTo>
                <a:lnTo>
                  <a:pt x="406095" y="402623"/>
                </a:lnTo>
                <a:lnTo>
                  <a:pt x="400757" y="409968"/>
                </a:lnTo>
                <a:lnTo>
                  <a:pt x="394746" y="416647"/>
                </a:lnTo>
                <a:lnTo>
                  <a:pt x="389407" y="421986"/>
                </a:lnTo>
                <a:lnTo>
                  <a:pt x="382735" y="427996"/>
                </a:lnTo>
                <a:lnTo>
                  <a:pt x="376059" y="433338"/>
                </a:lnTo>
                <a:lnTo>
                  <a:pt x="369384" y="438012"/>
                </a:lnTo>
                <a:lnTo>
                  <a:pt x="362043" y="442017"/>
                </a:lnTo>
                <a:lnTo>
                  <a:pt x="354702" y="446025"/>
                </a:lnTo>
                <a:lnTo>
                  <a:pt x="347361" y="449365"/>
                </a:lnTo>
                <a:lnTo>
                  <a:pt x="338683" y="452701"/>
                </a:lnTo>
                <a:lnTo>
                  <a:pt x="330009" y="455372"/>
                </a:lnTo>
                <a:lnTo>
                  <a:pt x="320665" y="456709"/>
                </a:lnTo>
                <a:lnTo>
                  <a:pt x="310650" y="458043"/>
                </a:lnTo>
                <a:lnTo>
                  <a:pt x="299973" y="459380"/>
                </a:lnTo>
                <a:lnTo>
                  <a:pt x="288624" y="460049"/>
                </a:lnTo>
                <a:lnTo>
                  <a:pt x="277947" y="460049"/>
                </a:lnTo>
                <a:lnTo>
                  <a:pt x="267270" y="459380"/>
                </a:lnTo>
                <a:lnTo>
                  <a:pt x="242573" y="455372"/>
                </a:lnTo>
                <a:lnTo>
                  <a:pt x="225220" y="452036"/>
                </a:lnTo>
                <a:lnTo>
                  <a:pt x="209201" y="447359"/>
                </a:lnTo>
                <a:lnTo>
                  <a:pt x="194520" y="442017"/>
                </a:lnTo>
                <a:lnTo>
                  <a:pt x="181841" y="437347"/>
                </a:lnTo>
                <a:lnTo>
                  <a:pt x="170491" y="432005"/>
                </a:lnTo>
                <a:lnTo>
                  <a:pt x="159146" y="425994"/>
                </a:lnTo>
                <a:lnTo>
                  <a:pt x="139126" y="413307"/>
                </a:lnTo>
                <a:lnTo>
                  <a:pt x="119767" y="400621"/>
                </a:lnTo>
                <a:lnTo>
                  <a:pt x="99078" y="387266"/>
                </a:lnTo>
                <a:lnTo>
                  <a:pt x="87064" y="381923"/>
                </a:lnTo>
                <a:lnTo>
                  <a:pt x="73047" y="376585"/>
                </a:lnTo>
                <a:lnTo>
                  <a:pt x="65707" y="373914"/>
                </a:lnTo>
                <a:lnTo>
                  <a:pt x="57697" y="372577"/>
                </a:lnTo>
                <a:lnTo>
                  <a:pt x="49019" y="371243"/>
                </a:lnTo>
                <a:lnTo>
                  <a:pt x="41013" y="370574"/>
                </a:lnTo>
                <a:lnTo>
                  <a:pt x="39676" y="370574"/>
                </a:lnTo>
                <a:lnTo>
                  <a:pt x="37673" y="370574"/>
                </a:lnTo>
                <a:lnTo>
                  <a:pt x="28330" y="371243"/>
                </a:lnTo>
                <a:lnTo>
                  <a:pt x="18319" y="372577"/>
                </a:lnTo>
                <a:lnTo>
                  <a:pt x="9640" y="374583"/>
                </a:lnTo>
                <a:lnTo>
                  <a:pt x="297" y="377919"/>
                </a:lnTo>
                <a:lnTo>
                  <a:pt x="0" y="378051"/>
                </a:lnTo>
                <a:lnTo>
                  <a:pt x="0" y="62203"/>
                </a:lnTo>
                <a:lnTo>
                  <a:pt x="5635" y="64767"/>
                </a:lnTo>
                <a:lnTo>
                  <a:pt x="16985" y="68775"/>
                </a:lnTo>
                <a:lnTo>
                  <a:pt x="28330" y="72111"/>
                </a:lnTo>
                <a:lnTo>
                  <a:pt x="40345" y="74113"/>
                </a:lnTo>
                <a:lnTo>
                  <a:pt x="52359" y="74782"/>
                </a:lnTo>
                <a:lnTo>
                  <a:pt x="53024" y="74113"/>
                </a:lnTo>
                <a:lnTo>
                  <a:pt x="55695" y="74782"/>
                </a:lnTo>
                <a:lnTo>
                  <a:pt x="63036" y="74113"/>
                </a:lnTo>
                <a:lnTo>
                  <a:pt x="69711" y="72780"/>
                </a:lnTo>
                <a:lnTo>
                  <a:pt x="77052" y="72111"/>
                </a:lnTo>
                <a:lnTo>
                  <a:pt x="84397" y="70774"/>
                </a:lnTo>
                <a:lnTo>
                  <a:pt x="96411" y="65435"/>
                </a:lnTo>
                <a:lnTo>
                  <a:pt x="107753" y="60762"/>
                </a:lnTo>
                <a:lnTo>
                  <a:pt x="121104" y="52749"/>
                </a:lnTo>
                <a:lnTo>
                  <a:pt x="134452" y="44736"/>
                </a:lnTo>
                <a:lnTo>
                  <a:pt x="145798" y="36722"/>
                </a:lnTo>
                <a:lnTo>
                  <a:pt x="156475" y="29378"/>
                </a:lnTo>
                <a:lnTo>
                  <a:pt x="169826" y="23371"/>
                </a:lnTo>
                <a:lnTo>
                  <a:pt x="183839" y="16691"/>
                </a:lnTo>
                <a:lnTo>
                  <a:pt x="201196" y="10016"/>
                </a:lnTo>
                <a:lnTo>
                  <a:pt x="221216" y="4674"/>
                </a:lnTo>
                <a:lnTo>
                  <a:pt x="227891" y="4005"/>
                </a:lnTo>
                <a:lnTo>
                  <a:pt x="243910" y="13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 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8426807" y="5845659"/>
            <a:ext cx="1566072" cy="406016"/>
          </a:xfrm>
          <a:prstGeom prst="roundRect">
            <a:avLst/>
          </a:prstGeom>
          <a:solidFill>
            <a:srgbClr val="099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8445599" y="5852477"/>
            <a:ext cx="15284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标题文字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7507499" y="6049003"/>
            <a:ext cx="916073" cy="0"/>
          </a:xfrm>
          <a:prstGeom prst="line">
            <a:avLst/>
          </a:prstGeom>
          <a:ln w="9525" cmpd="thinThick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圆角矩形 56"/>
          <p:cNvSpPr/>
          <p:nvPr/>
        </p:nvSpPr>
        <p:spPr>
          <a:xfrm>
            <a:off x="2948824" y="1129831"/>
            <a:ext cx="1664276" cy="4060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3044279" y="1151126"/>
            <a:ext cx="152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标题文字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5512800" y="1319447"/>
            <a:ext cx="0" cy="246094"/>
          </a:xfrm>
          <a:prstGeom prst="line">
            <a:avLst/>
          </a:prstGeom>
          <a:ln w="9525" cmpd="thinThick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616314" y="1336523"/>
            <a:ext cx="916073" cy="0"/>
          </a:xfrm>
          <a:prstGeom prst="line">
            <a:avLst/>
          </a:prstGeom>
          <a:ln w="9525" cmpd="thinThick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8721231" y="2973802"/>
            <a:ext cx="916073" cy="0"/>
          </a:xfrm>
          <a:prstGeom prst="line">
            <a:avLst/>
          </a:prstGeom>
          <a:ln w="9525" cmpd="thinThick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9633842" y="2757066"/>
            <a:ext cx="1620069" cy="4060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9723732" y="2785179"/>
            <a:ext cx="152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标题文字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3206713" y="4791885"/>
            <a:ext cx="916073" cy="0"/>
          </a:xfrm>
          <a:prstGeom prst="line">
            <a:avLst/>
          </a:prstGeom>
          <a:ln w="9525" cmpd="thinThick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圆角矩形 65"/>
          <p:cNvSpPr/>
          <p:nvPr/>
        </p:nvSpPr>
        <p:spPr>
          <a:xfrm>
            <a:off x="1650056" y="4590216"/>
            <a:ext cx="1554280" cy="4060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696167" y="4597033"/>
            <a:ext cx="152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标题文字</a:t>
            </a:r>
          </a:p>
        </p:txBody>
      </p:sp>
      <p:sp>
        <p:nvSpPr>
          <p:cNvPr id="50" name="TextBox 171"/>
          <p:cNvSpPr txBox="1"/>
          <p:nvPr/>
        </p:nvSpPr>
        <p:spPr>
          <a:xfrm>
            <a:off x="2063744" y="1652067"/>
            <a:ext cx="2351278" cy="93837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TextBox 171"/>
          <p:cNvSpPr txBox="1"/>
          <p:nvPr/>
        </p:nvSpPr>
        <p:spPr>
          <a:xfrm>
            <a:off x="730244" y="5106467"/>
            <a:ext cx="2351278" cy="93837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171"/>
          <p:cNvSpPr txBox="1"/>
          <p:nvPr/>
        </p:nvSpPr>
        <p:spPr>
          <a:xfrm>
            <a:off x="8423572" y="4926588"/>
            <a:ext cx="2351278" cy="93837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TextBox 171"/>
          <p:cNvSpPr txBox="1"/>
          <p:nvPr/>
        </p:nvSpPr>
        <p:spPr>
          <a:xfrm>
            <a:off x="9798044" y="3252267"/>
            <a:ext cx="2351278" cy="938371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圆角矩形 26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9" grpId="0" animBg="1"/>
      <p:bldP spid="3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7" grpId="0" animBg="1"/>
      <p:bldP spid="58" grpId="0"/>
      <p:bldP spid="63" grpId="0" animBg="1"/>
      <p:bldP spid="64" grpId="0"/>
      <p:bldP spid="66" grpId="0" animBg="1"/>
      <p:bldP spid="67" grpId="0"/>
      <p:bldP spid="50" grpId="0"/>
      <p:bldP spid="53" grpId="0"/>
      <p:bldP spid="55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1273863" y="3321858"/>
            <a:ext cx="2675578" cy="871016"/>
          </a:xfrm>
          <a:prstGeom prst="rect">
            <a:avLst/>
          </a:prstGeom>
          <a:noFill/>
        </p:spPr>
        <p:txBody>
          <a:bodyPr vert="horz" lIns="105467" tIns="52732" rIns="105467" bIns="5273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4199096" y="2073217"/>
            <a:ext cx="2031020" cy="871016"/>
          </a:xfrm>
          <a:prstGeom prst="rect">
            <a:avLst/>
          </a:prstGeom>
          <a:noFill/>
        </p:spPr>
        <p:txBody>
          <a:bodyPr vert="horz" lIns="105467" tIns="52732" rIns="105467" bIns="5273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7102786" y="2073217"/>
            <a:ext cx="2031020" cy="871016"/>
          </a:xfrm>
          <a:prstGeom prst="rect">
            <a:avLst/>
          </a:prstGeom>
          <a:noFill/>
        </p:spPr>
        <p:txBody>
          <a:bodyPr vert="horz" lIns="105467" tIns="52732" rIns="105467" bIns="5273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8765220" y="3027397"/>
            <a:ext cx="2777128" cy="871016"/>
          </a:xfrm>
          <a:prstGeom prst="rect">
            <a:avLst/>
          </a:prstGeom>
          <a:noFill/>
        </p:spPr>
        <p:txBody>
          <a:bodyPr vert="horz" lIns="105467" tIns="52732" rIns="105467" bIns="5273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9" name="原创设计师QQ598969553                 _16"/>
          <p:cNvSpPr txBox="1"/>
          <p:nvPr/>
        </p:nvSpPr>
        <p:spPr>
          <a:xfrm>
            <a:off x="2828975" y="736005"/>
            <a:ext cx="887192" cy="3600252"/>
          </a:xfrm>
          <a:prstGeom prst="rect">
            <a:avLst/>
          </a:prstGeom>
          <a:noFill/>
          <a:effectLst/>
        </p:spPr>
        <p:txBody>
          <a:bodyPr vert="eaVert" wrap="square" lIns="96406" tIns="48203" rIns="96406" bIns="48203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</a:t>
            </a:r>
            <a:endParaRPr lang="zh-CN" altLang="en-US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59" y="231949"/>
            <a:ext cx="1395317" cy="139531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44463" y="354055"/>
            <a:ext cx="677108" cy="11511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谢谢</a:t>
            </a:r>
          </a:p>
        </p:txBody>
      </p:sp>
      <p:sp>
        <p:nvSpPr>
          <p:cNvPr id="13" name="矩形 12"/>
          <p:cNvSpPr/>
          <p:nvPr/>
        </p:nvSpPr>
        <p:spPr>
          <a:xfrm>
            <a:off x="6553059" y="1627266"/>
            <a:ext cx="569370" cy="2635246"/>
          </a:xfrm>
          <a:prstGeom prst="rect">
            <a:avLst/>
          </a:prstGeom>
        </p:spPr>
        <p:txBody>
          <a:bodyPr vert="eaVert" wrap="square" lIns="68572" tIns="34286" rIns="68572" bIns="34286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适用于中秋浓情、传统文化、月饼等</a:t>
            </a:r>
            <a:endParaRPr lang="en-US" altLang="zh-CN" sz="1400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grpSp>
        <p:nvGrpSpPr>
          <p:cNvPr id="30" name="组合 1"/>
          <p:cNvGrpSpPr/>
          <p:nvPr/>
        </p:nvGrpSpPr>
        <p:grpSpPr bwMode="auto">
          <a:xfrm>
            <a:off x="3608215" y="676388"/>
            <a:ext cx="5032719" cy="5576842"/>
            <a:chOff x="0" y="0"/>
            <a:chExt cx="3926934" cy="4352253"/>
          </a:xfrm>
        </p:grpSpPr>
        <p:sp>
          <p:nvSpPr>
            <p:cNvPr id="31" name="等腰三角形 25"/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F2F2F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2" name="等腰三角形 26"/>
            <p:cNvSpPr>
              <a:spLocks noChangeArrowheads="1"/>
            </p:cNvSpPr>
            <p:nvPr/>
          </p:nvSpPr>
          <p:spPr bwMode="auto">
            <a:xfrm rot="-5400000">
              <a:off x="-55590" y="665598"/>
              <a:ext cx="3565365" cy="307359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3" name="椭圆 28"/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4" name="椭圆 32"/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5" name="椭圆 33"/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564536" y="1879765"/>
            <a:ext cx="6106657" cy="206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 defTabSz="1285875"/>
            <a:r>
              <a:rPr lang="en-US" altLang="zh-CN" sz="9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01</a:t>
            </a:r>
            <a:endParaRPr lang="zh-CN" altLang="en-US" sz="9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4678874" y="341415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99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353399"/>
            <a:ext cx="1604767" cy="1604767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353402"/>
            <a:ext cx="1604767" cy="16047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170326"/>
            <a:ext cx="1969750" cy="1969750"/>
            <a:chOff x="3800237" y="2257147"/>
            <a:chExt cx="1868076" cy="1868076"/>
          </a:xfrm>
          <a:solidFill>
            <a:schemeClr val="accent2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353402"/>
            <a:ext cx="1604767" cy="1604767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170326"/>
            <a:ext cx="1969750" cy="1969750"/>
            <a:chOff x="6546413" y="2257147"/>
            <a:chExt cx="1868076" cy="1868076"/>
          </a:xfrm>
          <a:solidFill>
            <a:schemeClr val="accent1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353402"/>
            <a:ext cx="1604767" cy="16047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170326"/>
            <a:ext cx="1969750" cy="1969750"/>
            <a:chOff x="9237196" y="2257147"/>
            <a:chExt cx="1868076" cy="1868076"/>
          </a:xfrm>
          <a:solidFill>
            <a:schemeClr val="accent2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170326"/>
            <a:ext cx="1969750" cy="1969750"/>
            <a:chOff x="1119258" y="2257147"/>
            <a:chExt cx="1868076" cy="1868076"/>
          </a:xfrm>
          <a:solidFill>
            <a:schemeClr val="accent1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4603735"/>
            <a:ext cx="2224084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8342" y="5114712"/>
            <a:ext cx="249432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48785" y="4603735"/>
            <a:ext cx="2224084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748785" y="5114712"/>
            <a:ext cx="249432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640211" y="4603735"/>
            <a:ext cx="2224084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640211" y="5114712"/>
            <a:ext cx="249432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550527" y="4603735"/>
            <a:ext cx="2224084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添加标题文字</a:t>
            </a:r>
            <a:endParaRPr lang="id-ID" altLang="zh-CN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50527" y="5114712"/>
            <a:ext cx="249432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2862931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2811685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2849895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2849894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avLst/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avLst/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avLst/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avLst/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2" name="圆角矩形 91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圆角矩形 92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94" name="直接连接符 93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12" grpId="0" animBg="1"/>
      <p:bldP spid="126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25119" y="1096045"/>
            <a:ext cx="8280920" cy="5544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93625" y="4050299"/>
            <a:ext cx="4191592" cy="1898571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</p:spPr>
        <p:txBody>
          <a:bodyPr lIns="189833" tIns="113900" rIns="189833" bIns="1139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596064" y="1701613"/>
            <a:ext cx="309700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700289" y="4860727"/>
            <a:ext cx="1421575" cy="1418719"/>
            <a:chOff x="5186121" y="3507044"/>
            <a:chExt cx="1010953" cy="1008922"/>
          </a:xfrm>
          <a:solidFill>
            <a:schemeClr val="accent2"/>
          </a:solidFill>
        </p:grpSpPr>
        <p:sp>
          <p:nvSpPr>
            <p:cNvPr id="47" name="Freeform 12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3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4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5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6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7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8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19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2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23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24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25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26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27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28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29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30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31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32"/>
            <p:cNvSpPr/>
            <p:nvPr/>
          </p:nvSpPr>
          <p:spPr bwMode="auto"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46733" y="3144345"/>
            <a:ext cx="1421576" cy="1417407"/>
            <a:chOff x="5107781" y="2781590"/>
            <a:chExt cx="1010954" cy="1007989"/>
          </a:xfrm>
          <a:solidFill>
            <a:schemeClr val="accent2"/>
          </a:solidFill>
        </p:grpSpPr>
        <p:sp>
          <p:nvSpPr>
            <p:cNvPr id="40" name="Freeform 5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6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7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8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9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0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1"/>
            <p:cNvSpPr/>
            <p:nvPr/>
          </p:nvSpPr>
          <p:spPr bwMode="auto"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33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34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35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36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37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38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39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40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41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42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43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44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45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46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47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48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446408" y="4870215"/>
            <a:ext cx="1421575" cy="1420029"/>
            <a:chOff x="6073970" y="3409136"/>
            <a:chExt cx="1010953" cy="1009854"/>
          </a:xfrm>
          <a:solidFill>
            <a:schemeClr val="accent2"/>
          </a:solidFill>
        </p:grpSpPr>
        <p:sp>
          <p:nvSpPr>
            <p:cNvPr id="84" name="Freeform 49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50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51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52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53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54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55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56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57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58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59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60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61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62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63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64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65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66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67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68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69"/>
            <p:cNvSpPr/>
            <p:nvPr/>
          </p:nvSpPr>
          <p:spPr bwMode="auto"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5" name="Oval 70"/>
          <p:cNvSpPr>
            <a:spLocks noChangeArrowheads="1"/>
          </p:cNvSpPr>
          <p:nvPr/>
        </p:nvSpPr>
        <p:spPr bwMode="auto">
          <a:xfrm flipH="1">
            <a:off x="8562730" y="1566971"/>
            <a:ext cx="3030685" cy="30275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06" name="Oval 71"/>
          <p:cNvSpPr>
            <a:spLocks noChangeArrowheads="1"/>
          </p:cNvSpPr>
          <p:nvPr/>
        </p:nvSpPr>
        <p:spPr bwMode="auto">
          <a:xfrm flipH="1">
            <a:off x="8873538" y="1877725"/>
            <a:ext cx="2410384" cy="240736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07" name="Freeform 72"/>
          <p:cNvSpPr>
            <a:spLocks noEditPoints="1"/>
          </p:cNvSpPr>
          <p:nvPr/>
        </p:nvSpPr>
        <p:spPr bwMode="auto">
          <a:xfrm flipH="1">
            <a:off x="8817145" y="1820032"/>
            <a:ext cx="2521856" cy="2522750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8" name="Freeform 73"/>
          <p:cNvSpPr>
            <a:spLocks noEditPoints="1"/>
          </p:cNvSpPr>
          <p:nvPr/>
        </p:nvSpPr>
        <p:spPr bwMode="auto">
          <a:xfrm flipH="1">
            <a:off x="9101724" y="2108497"/>
            <a:ext cx="1952700" cy="1945821"/>
          </a:xfrm>
          <a:custGeom>
            <a:avLst/>
            <a:gdLst>
              <a:gd name="T0" fmla="*/ 745 w 812"/>
              <a:gd name="T1" fmla="*/ 0 h 809"/>
              <a:gd name="T2" fmla="*/ 0 w 812"/>
              <a:gd name="T3" fmla="*/ 743 h 809"/>
              <a:gd name="T4" fmla="*/ 745 w 812"/>
              <a:gd name="T5" fmla="*/ 1484 h 809"/>
              <a:gd name="T6" fmla="*/ 1489 w 812"/>
              <a:gd name="T7" fmla="*/ 743 h 809"/>
              <a:gd name="T8" fmla="*/ 745 w 812"/>
              <a:gd name="T9" fmla="*/ 0 h 809"/>
              <a:gd name="T10" fmla="*/ 745 w 812"/>
              <a:gd name="T11" fmla="*/ 1398 h 809"/>
              <a:gd name="T12" fmla="*/ 86 w 812"/>
              <a:gd name="T13" fmla="*/ 743 h 809"/>
              <a:gd name="T14" fmla="*/ 745 w 812"/>
              <a:gd name="T15" fmla="*/ 86 h 809"/>
              <a:gd name="T16" fmla="*/ 1405 w 812"/>
              <a:gd name="T17" fmla="*/ 743 h 809"/>
              <a:gd name="T18" fmla="*/ 745 w 812"/>
              <a:gd name="T19" fmla="*/ 1398 h 8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" name="Freeform 74"/>
          <p:cNvSpPr>
            <a:spLocks noEditPoints="1"/>
          </p:cNvSpPr>
          <p:nvPr/>
        </p:nvSpPr>
        <p:spPr bwMode="auto">
          <a:xfrm flipH="1">
            <a:off x="9384989" y="2399583"/>
            <a:ext cx="1386167" cy="1363649"/>
          </a:xfrm>
          <a:custGeom>
            <a:avLst/>
            <a:gdLst>
              <a:gd name="T0" fmla="*/ 529 w 576"/>
              <a:gd name="T1" fmla="*/ 0 h 567"/>
              <a:gd name="T2" fmla="*/ 0 w 576"/>
              <a:gd name="T3" fmla="*/ 521 h 567"/>
              <a:gd name="T4" fmla="*/ 529 w 576"/>
              <a:gd name="T5" fmla="*/ 1040 h 567"/>
              <a:gd name="T6" fmla="*/ 1057 w 576"/>
              <a:gd name="T7" fmla="*/ 521 h 567"/>
              <a:gd name="T8" fmla="*/ 529 w 576"/>
              <a:gd name="T9" fmla="*/ 0 h 567"/>
              <a:gd name="T10" fmla="*/ 529 w 576"/>
              <a:gd name="T11" fmla="*/ 956 h 567"/>
              <a:gd name="T12" fmla="*/ 86 w 576"/>
              <a:gd name="T13" fmla="*/ 521 h 567"/>
              <a:gd name="T14" fmla="*/ 529 w 576"/>
              <a:gd name="T15" fmla="*/ 84 h 567"/>
              <a:gd name="T16" fmla="*/ 971 w 576"/>
              <a:gd name="T17" fmla="*/ 521 h 567"/>
              <a:gd name="T18" fmla="*/ 529 w 576"/>
              <a:gd name="T19" fmla="*/ 956 h 5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0" name="Freeform 75"/>
          <p:cNvSpPr>
            <a:spLocks noEditPoints="1"/>
          </p:cNvSpPr>
          <p:nvPr/>
        </p:nvSpPr>
        <p:spPr bwMode="auto">
          <a:xfrm flipH="1">
            <a:off x="9669568" y="2688047"/>
            <a:ext cx="817013" cy="786720"/>
          </a:xfrm>
          <a:custGeom>
            <a:avLst/>
            <a:gdLst>
              <a:gd name="T0" fmla="*/ 312 w 340"/>
              <a:gd name="T1" fmla="*/ 0 h 327"/>
              <a:gd name="T2" fmla="*/ 0 w 340"/>
              <a:gd name="T3" fmla="*/ 301 h 327"/>
              <a:gd name="T4" fmla="*/ 312 w 340"/>
              <a:gd name="T5" fmla="*/ 600 h 327"/>
              <a:gd name="T6" fmla="*/ 623 w 340"/>
              <a:gd name="T7" fmla="*/ 301 h 327"/>
              <a:gd name="T8" fmla="*/ 312 w 340"/>
              <a:gd name="T9" fmla="*/ 0 h 327"/>
              <a:gd name="T10" fmla="*/ 312 w 340"/>
              <a:gd name="T11" fmla="*/ 516 h 327"/>
              <a:gd name="T12" fmla="*/ 86 w 340"/>
              <a:gd name="T13" fmla="*/ 301 h 327"/>
              <a:gd name="T14" fmla="*/ 312 w 340"/>
              <a:gd name="T15" fmla="*/ 86 h 327"/>
              <a:gd name="T16" fmla="*/ 537 w 340"/>
              <a:gd name="T17" fmla="*/ 301 h 327"/>
              <a:gd name="T18" fmla="*/ 312 w 340"/>
              <a:gd name="T19" fmla="*/ 51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" name="Oval 76"/>
          <p:cNvSpPr>
            <a:spLocks noChangeArrowheads="1"/>
          </p:cNvSpPr>
          <p:nvPr/>
        </p:nvSpPr>
        <p:spPr bwMode="auto">
          <a:xfrm flipH="1">
            <a:off x="9920048" y="2933241"/>
            <a:ext cx="300315" cy="2950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1" hangingPunct="1"/>
            <a:endParaRPr lang="zh-CN" altLang="zh-CN"/>
          </a:p>
        </p:txBody>
      </p:sp>
      <p:grpSp>
        <p:nvGrpSpPr>
          <p:cNvPr id="10" name="组合 9"/>
          <p:cNvGrpSpPr/>
          <p:nvPr/>
        </p:nvGrpSpPr>
        <p:grpSpPr>
          <a:xfrm>
            <a:off x="8726658" y="3039449"/>
            <a:ext cx="1387478" cy="1387250"/>
            <a:chOff x="6598099" y="2161504"/>
            <a:chExt cx="986705" cy="986543"/>
          </a:xfrm>
          <a:solidFill>
            <a:schemeClr val="accent2"/>
          </a:solidFill>
        </p:grpSpPr>
        <p:sp>
          <p:nvSpPr>
            <p:cNvPr id="112" name="Freeform 77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78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79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80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81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82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83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84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85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86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87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88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89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90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91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92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93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94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95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96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97"/>
            <p:cNvSpPr/>
            <p:nvPr/>
          </p:nvSpPr>
          <p:spPr bwMode="auto"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" name="Freeform 98"/>
          <p:cNvSpPr/>
          <p:nvPr/>
        </p:nvSpPr>
        <p:spPr bwMode="auto">
          <a:xfrm flipH="1">
            <a:off x="11108191" y="4121189"/>
            <a:ext cx="76063" cy="77361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" name="Freeform 106"/>
          <p:cNvSpPr/>
          <p:nvPr/>
        </p:nvSpPr>
        <p:spPr bwMode="auto">
          <a:xfrm flipH="1">
            <a:off x="10049878" y="3063050"/>
            <a:ext cx="64259" cy="81295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63594" y="2129300"/>
            <a:ext cx="513987" cy="616115"/>
            <a:chOff x="685009" y="1514252"/>
            <a:chExt cx="365522" cy="438150"/>
          </a:xfrm>
        </p:grpSpPr>
        <p:sp>
          <p:nvSpPr>
            <p:cNvPr id="141" name="Flowchart: Off-page Connector 108"/>
            <p:cNvSpPr/>
            <p:nvPr/>
          </p:nvSpPr>
          <p:spPr bwMode="auto">
            <a:xfrm>
              <a:off x="704059" y="1529730"/>
              <a:ext cx="317898" cy="422672"/>
            </a:xfrm>
            <a:prstGeom prst="flowChartOffpageConnector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140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111"/>
            <p:cNvSpPr/>
            <p:nvPr/>
          </p:nvSpPr>
          <p:spPr bwMode="auto">
            <a:xfrm>
              <a:off x="685009" y="1514252"/>
              <a:ext cx="365522" cy="419100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63594" y="3180714"/>
            <a:ext cx="513987" cy="634530"/>
            <a:chOff x="685009" y="2261965"/>
            <a:chExt cx="365522" cy="451246"/>
          </a:xfrm>
        </p:grpSpPr>
        <p:sp>
          <p:nvSpPr>
            <p:cNvPr id="142" name="Flowchart: Off-page Connector 109"/>
            <p:cNvSpPr/>
            <p:nvPr/>
          </p:nvSpPr>
          <p:spPr bwMode="auto">
            <a:xfrm>
              <a:off x="704059" y="2290540"/>
              <a:ext cx="317898" cy="422671"/>
            </a:xfrm>
            <a:prstGeom prst="flowChartOffpageConnector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140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112"/>
            <p:cNvSpPr/>
            <p:nvPr/>
          </p:nvSpPr>
          <p:spPr bwMode="auto">
            <a:xfrm>
              <a:off x="685009" y="2261965"/>
              <a:ext cx="365522" cy="419100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56896" y="4248869"/>
            <a:ext cx="513987" cy="634530"/>
            <a:chOff x="680246" y="3021584"/>
            <a:chExt cx="365522" cy="451246"/>
          </a:xfrm>
        </p:grpSpPr>
        <p:sp>
          <p:nvSpPr>
            <p:cNvPr id="143" name="Flowchart: Off-page Connector 110"/>
            <p:cNvSpPr/>
            <p:nvPr/>
          </p:nvSpPr>
          <p:spPr bwMode="auto">
            <a:xfrm>
              <a:off x="704059" y="3050159"/>
              <a:ext cx="317898" cy="422671"/>
            </a:xfrm>
            <a:prstGeom prst="flowChartOffpageConnector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140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113"/>
            <p:cNvSpPr/>
            <p:nvPr/>
          </p:nvSpPr>
          <p:spPr bwMode="auto">
            <a:xfrm>
              <a:off x="680246" y="3021584"/>
              <a:ext cx="365522" cy="419100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4" name="Rectangle 1436"/>
          <p:cNvSpPr>
            <a:spLocks noChangeArrowheads="1"/>
          </p:cNvSpPr>
          <p:nvPr/>
        </p:nvSpPr>
        <p:spPr bwMode="auto">
          <a:xfrm>
            <a:off x="1778050" y="2053580"/>
            <a:ext cx="179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5" name="Content Placeholder 2"/>
          <p:cNvSpPr txBox="1"/>
          <p:nvPr/>
        </p:nvSpPr>
        <p:spPr bwMode="auto">
          <a:xfrm>
            <a:off x="1673464" y="2318489"/>
            <a:ext cx="4533801" cy="639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2" name="Rectangle 1436"/>
          <p:cNvSpPr>
            <a:spLocks noChangeArrowheads="1"/>
          </p:cNvSpPr>
          <p:nvPr/>
        </p:nvSpPr>
        <p:spPr bwMode="auto">
          <a:xfrm>
            <a:off x="1811488" y="3087728"/>
            <a:ext cx="179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3" name="Content Placeholder 2"/>
          <p:cNvSpPr txBox="1"/>
          <p:nvPr/>
        </p:nvSpPr>
        <p:spPr bwMode="auto">
          <a:xfrm>
            <a:off x="1706949" y="3379947"/>
            <a:ext cx="4533801" cy="639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0" name="Rectangle 1436"/>
          <p:cNvSpPr>
            <a:spLocks noChangeArrowheads="1"/>
          </p:cNvSpPr>
          <p:nvPr/>
        </p:nvSpPr>
        <p:spPr bwMode="auto">
          <a:xfrm>
            <a:off x="1778050" y="4172325"/>
            <a:ext cx="179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1" name="Content Placeholder 2"/>
          <p:cNvSpPr txBox="1"/>
          <p:nvPr/>
        </p:nvSpPr>
        <p:spPr bwMode="auto">
          <a:xfrm>
            <a:off x="1673464" y="4419641"/>
            <a:ext cx="4533801" cy="639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Rectangle 1436"/>
          <p:cNvSpPr>
            <a:spLocks noChangeArrowheads="1"/>
          </p:cNvSpPr>
          <p:nvPr/>
        </p:nvSpPr>
        <p:spPr bwMode="auto">
          <a:xfrm>
            <a:off x="1811488" y="5281236"/>
            <a:ext cx="179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Content Placeholder 2"/>
          <p:cNvSpPr txBox="1"/>
          <p:nvPr/>
        </p:nvSpPr>
        <p:spPr bwMode="auto">
          <a:xfrm>
            <a:off x="1706949" y="5564810"/>
            <a:ext cx="4533801" cy="5776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90382" y="5358878"/>
            <a:ext cx="515662" cy="607745"/>
            <a:chOff x="704059" y="3810967"/>
            <a:chExt cx="366713" cy="432198"/>
          </a:xfrm>
        </p:grpSpPr>
        <p:sp>
          <p:nvSpPr>
            <p:cNvPr id="137" name="Flowchart: Off-page Connector 104"/>
            <p:cNvSpPr/>
            <p:nvPr/>
          </p:nvSpPr>
          <p:spPr bwMode="auto">
            <a:xfrm>
              <a:off x="727871" y="3862165"/>
              <a:ext cx="317898" cy="381000"/>
            </a:xfrm>
            <a:prstGeom prst="flowChartOffpageConnector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140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107"/>
            <p:cNvSpPr/>
            <p:nvPr/>
          </p:nvSpPr>
          <p:spPr bwMode="auto">
            <a:xfrm>
              <a:off x="704059" y="3810967"/>
              <a:ext cx="366713" cy="419100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7" name="圆角矩形 156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8" name="圆角矩形 157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59" name="直接连接符 158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0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33" grpId="0" animBg="1"/>
      <p:bldP spid="134" grpId="0" animBg="1"/>
      <p:bldP spid="154" grpId="0"/>
      <p:bldP spid="155" grpId="0"/>
      <p:bldP spid="152" grpId="0"/>
      <p:bldP spid="153" grpId="0"/>
      <p:bldP spid="150" grpId="0"/>
      <p:bldP spid="151" grpId="0"/>
      <p:bldP spid="138" grpId="0"/>
      <p:bldP spid="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35"/>
          <p:cNvSpPr/>
          <p:nvPr/>
        </p:nvSpPr>
        <p:spPr>
          <a:xfrm>
            <a:off x="1032918" y="2903281"/>
            <a:ext cx="3080222" cy="1015073"/>
          </a:xfrm>
          <a:custGeom>
            <a:avLst/>
            <a:gdLst>
              <a:gd name="connsiteX0" fmla="*/ 0 w 2920666"/>
              <a:gd name="connsiteY0" fmla="*/ 0 h 962492"/>
              <a:gd name="connsiteX1" fmla="*/ 2920666 w 2920666"/>
              <a:gd name="connsiteY1" fmla="*/ 0 h 962492"/>
              <a:gd name="connsiteX2" fmla="*/ 2920666 w 2920666"/>
              <a:gd name="connsiteY2" fmla="*/ 962492 h 962492"/>
              <a:gd name="connsiteX3" fmla="*/ 0 w 2920666"/>
              <a:gd name="connsiteY3" fmla="*/ 962492 h 962492"/>
              <a:gd name="connsiteX4" fmla="*/ 0 w 2920666"/>
              <a:gd name="connsiteY4" fmla="*/ 0 h 96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0666" h="962492">
                <a:moveTo>
                  <a:pt x="0" y="0"/>
                </a:moveTo>
                <a:lnTo>
                  <a:pt x="2920666" y="0"/>
                </a:lnTo>
                <a:lnTo>
                  <a:pt x="2920666" y="962492"/>
                </a:lnTo>
                <a:lnTo>
                  <a:pt x="0" y="962492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579" tIns="103579" rIns="103579" bIns="103579" numCol="1" spcCol="1270" anchor="ctr" anchorCtr="0">
            <a:noAutofit/>
          </a:bodyPr>
          <a:lstStyle/>
          <a:p>
            <a:pPr algn="ctr" defTabSz="2719070">
              <a:lnSpc>
                <a:spcPct val="90000"/>
              </a:lnSpc>
              <a:spcAft>
                <a:spcPct val="35000"/>
              </a:spcAft>
            </a:pPr>
            <a:endParaRPr lang="en-GB" sz="618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1" name="Oval 36"/>
          <p:cNvSpPr/>
          <p:nvPr/>
        </p:nvSpPr>
        <p:spPr>
          <a:xfrm>
            <a:off x="1029418" y="2594558"/>
            <a:ext cx="245017" cy="2450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2" name="Oval 37"/>
          <p:cNvSpPr/>
          <p:nvPr/>
        </p:nvSpPr>
        <p:spPr>
          <a:xfrm>
            <a:off x="1200931" y="2251533"/>
            <a:ext cx="245017" cy="2450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3" name="Oval 38"/>
          <p:cNvSpPr/>
          <p:nvPr/>
        </p:nvSpPr>
        <p:spPr>
          <a:xfrm>
            <a:off x="1612559" y="2320137"/>
            <a:ext cx="385027" cy="3850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4" name="Oval 39"/>
          <p:cNvSpPr/>
          <p:nvPr/>
        </p:nvSpPr>
        <p:spPr>
          <a:xfrm>
            <a:off x="1955584" y="1942811"/>
            <a:ext cx="245017" cy="2450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5" name="Oval 40"/>
          <p:cNvSpPr/>
          <p:nvPr/>
        </p:nvSpPr>
        <p:spPr>
          <a:xfrm>
            <a:off x="2401517" y="1805601"/>
            <a:ext cx="245017" cy="2450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6" name="Oval 41"/>
          <p:cNvSpPr/>
          <p:nvPr/>
        </p:nvSpPr>
        <p:spPr>
          <a:xfrm>
            <a:off x="2950356" y="2045719"/>
            <a:ext cx="245017" cy="2450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7" name="Oval 42"/>
          <p:cNvSpPr/>
          <p:nvPr/>
        </p:nvSpPr>
        <p:spPr>
          <a:xfrm>
            <a:off x="3293380" y="2217231"/>
            <a:ext cx="385027" cy="3850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8" name="Oval 43"/>
          <p:cNvSpPr/>
          <p:nvPr/>
        </p:nvSpPr>
        <p:spPr>
          <a:xfrm>
            <a:off x="3773615" y="2594558"/>
            <a:ext cx="245017" cy="2450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9" name="Oval 44"/>
          <p:cNvSpPr/>
          <p:nvPr/>
        </p:nvSpPr>
        <p:spPr>
          <a:xfrm>
            <a:off x="3979430" y="2971885"/>
            <a:ext cx="245017" cy="2450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0" name="Oval 45"/>
          <p:cNvSpPr/>
          <p:nvPr/>
        </p:nvSpPr>
        <p:spPr>
          <a:xfrm>
            <a:off x="2195702" y="2251533"/>
            <a:ext cx="630044" cy="63004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1" name="Oval 46"/>
          <p:cNvSpPr/>
          <p:nvPr/>
        </p:nvSpPr>
        <p:spPr>
          <a:xfrm>
            <a:off x="857906" y="3555027"/>
            <a:ext cx="245017" cy="2450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2" name="Oval 47"/>
          <p:cNvSpPr/>
          <p:nvPr/>
        </p:nvSpPr>
        <p:spPr>
          <a:xfrm>
            <a:off x="1063720" y="3863748"/>
            <a:ext cx="385027" cy="3850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3" name="Oval 48"/>
          <p:cNvSpPr/>
          <p:nvPr/>
        </p:nvSpPr>
        <p:spPr>
          <a:xfrm>
            <a:off x="1578258" y="4138169"/>
            <a:ext cx="560041" cy="56004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4" name="Oval 49"/>
          <p:cNvSpPr/>
          <p:nvPr/>
        </p:nvSpPr>
        <p:spPr>
          <a:xfrm>
            <a:off x="2298609" y="4584101"/>
            <a:ext cx="245017" cy="2450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5" name="Oval 50"/>
          <p:cNvSpPr/>
          <p:nvPr/>
        </p:nvSpPr>
        <p:spPr>
          <a:xfrm>
            <a:off x="2435819" y="4138168"/>
            <a:ext cx="385027" cy="3850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6" name="Oval 51"/>
          <p:cNvSpPr/>
          <p:nvPr/>
        </p:nvSpPr>
        <p:spPr>
          <a:xfrm>
            <a:off x="2778844" y="4618403"/>
            <a:ext cx="245017" cy="2450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7" name="Oval 52"/>
          <p:cNvSpPr/>
          <p:nvPr/>
        </p:nvSpPr>
        <p:spPr>
          <a:xfrm>
            <a:off x="3087566" y="4069565"/>
            <a:ext cx="560041" cy="56004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8" name="Oval 53"/>
          <p:cNvSpPr/>
          <p:nvPr/>
        </p:nvSpPr>
        <p:spPr>
          <a:xfrm>
            <a:off x="3842219" y="3932354"/>
            <a:ext cx="385027" cy="3850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9" name="Chevron 54"/>
          <p:cNvSpPr/>
          <p:nvPr/>
        </p:nvSpPr>
        <p:spPr>
          <a:xfrm>
            <a:off x="4227248" y="2319567"/>
            <a:ext cx="1130771" cy="2158766"/>
          </a:xfrm>
          <a:prstGeom prst="chevron">
            <a:avLst>
              <a:gd name="adj" fmla="val 62310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0" name="Chevron 55"/>
          <p:cNvSpPr/>
          <p:nvPr/>
        </p:nvSpPr>
        <p:spPr>
          <a:xfrm>
            <a:off x="7801597" y="2319567"/>
            <a:ext cx="1130771" cy="2158766"/>
          </a:xfrm>
          <a:prstGeom prst="chevron">
            <a:avLst>
              <a:gd name="adj" fmla="val 62310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1" name="Freeform 56"/>
          <p:cNvSpPr/>
          <p:nvPr/>
        </p:nvSpPr>
        <p:spPr>
          <a:xfrm>
            <a:off x="9379511" y="2166421"/>
            <a:ext cx="2621333" cy="2621333"/>
          </a:xfrm>
          <a:custGeom>
            <a:avLst/>
            <a:gdLst>
              <a:gd name="connsiteX0" fmla="*/ 0 w 2485548"/>
              <a:gd name="connsiteY0" fmla="*/ 1242774 h 2485548"/>
              <a:gd name="connsiteX1" fmla="*/ 1242774 w 2485548"/>
              <a:gd name="connsiteY1" fmla="*/ 0 h 2485548"/>
              <a:gd name="connsiteX2" fmla="*/ 2485548 w 2485548"/>
              <a:gd name="connsiteY2" fmla="*/ 1242774 h 2485548"/>
              <a:gd name="connsiteX3" fmla="*/ 1242774 w 2485548"/>
              <a:gd name="connsiteY3" fmla="*/ 2485548 h 2485548"/>
              <a:gd name="connsiteX4" fmla="*/ 0 w 2485548"/>
              <a:gd name="connsiteY4" fmla="*/ 1242774 h 248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548" h="2485548">
                <a:moveTo>
                  <a:pt x="0" y="1242774"/>
                </a:moveTo>
                <a:cubicBezTo>
                  <a:pt x="0" y="556409"/>
                  <a:pt x="556409" y="0"/>
                  <a:pt x="1242774" y="0"/>
                </a:cubicBezTo>
                <a:cubicBezTo>
                  <a:pt x="1929139" y="0"/>
                  <a:pt x="2485548" y="556409"/>
                  <a:pt x="2485548" y="1242774"/>
                </a:cubicBezTo>
                <a:cubicBezTo>
                  <a:pt x="2485548" y="1929139"/>
                  <a:pt x="1929139" y="2485548"/>
                  <a:pt x="1242774" y="2485548"/>
                </a:cubicBezTo>
                <a:cubicBezTo>
                  <a:pt x="556409" y="2485548"/>
                  <a:pt x="0" y="1929139"/>
                  <a:pt x="0" y="1242774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847" tIns="511847" rIns="511847" bIns="511847" numCol="1" spcCol="1270" anchor="ctr" anchorCtr="0">
            <a:noAutofit/>
          </a:bodyPr>
          <a:lstStyle/>
          <a:p>
            <a:pPr algn="ctr" defTabSz="2906395">
              <a:lnSpc>
                <a:spcPct val="90000"/>
              </a:lnSpc>
              <a:spcAft>
                <a:spcPct val="35000"/>
              </a:spcAft>
            </a:pPr>
            <a:endParaRPr lang="en-GB" sz="66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437230" y="2603768"/>
            <a:ext cx="1646605" cy="384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629609" y="3158593"/>
            <a:ext cx="1646605" cy="384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694766" y="3498960"/>
            <a:ext cx="1915909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95" name="AutoShape 117"/>
          <p:cNvSpPr/>
          <p:nvPr/>
        </p:nvSpPr>
        <p:spPr bwMode="auto">
          <a:xfrm>
            <a:off x="10331684" y="2826050"/>
            <a:ext cx="716986" cy="651036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pPr algn="ctr" defTabSz="241300" hangingPunct="0"/>
            <a:endParaRPr lang="en-US" sz="1545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3" name="Rectangle 60"/>
          <p:cNvSpPr/>
          <p:nvPr/>
        </p:nvSpPr>
        <p:spPr>
          <a:xfrm>
            <a:off x="1256235" y="5199464"/>
            <a:ext cx="2641289" cy="928374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点击输入具体内容点击输入简要文本内容，文字内容需概况精炼的说明该分项内容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Rectangle 61"/>
          <p:cNvSpPr/>
          <p:nvPr/>
        </p:nvSpPr>
        <p:spPr>
          <a:xfrm>
            <a:off x="5108732" y="5199464"/>
            <a:ext cx="2641289" cy="928374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点击输入具体内容点击输入简要文本内容，文字内容需概况精炼的说明该分项内容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Rectangle 62"/>
          <p:cNvSpPr/>
          <p:nvPr/>
        </p:nvSpPr>
        <p:spPr>
          <a:xfrm>
            <a:off x="9011039" y="5199464"/>
            <a:ext cx="2641289" cy="928374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点击输入具体内容点击输入简要文本内容，文字内容需概况精炼的说明该分项内容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61"/>
          <p:cNvSpPr/>
          <p:nvPr/>
        </p:nvSpPr>
        <p:spPr>
          <a:xfrm>
            <a:off x="5481624" y="3108607"/>
            <a:ext cx="2167793" cy="895738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点击输入具体内容点击输入简要文本内容，文字内容需概况精炼的说明该分项内容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21" grpId="0" animBg="1"/>
      <p:bldP spid="97" grpId="0"/>
      <p:bldP spid="98" grpId="0"/>
      <p:bldP spid="99" grpId="0"/>
      <p:bldP spid="95" grpId="0" animBg="1"/>
      <p:bldP spid="123" grpId="0"/>
      <p:bldP spid="124" grpId="0"/>
      <p:bldP spid="125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grpSp>
        <p:nvGrpSpPr>
          <p:cNvPr id="30" name="组合 1"/>
          <p:cNvGrpSpPr/>
          <p:nvPr/>
        </p:nvGrpSpPr>
        <p:grpSpPr bwMode="auto">
          <a:xfrm>
            <a:off x="3608215" y="676388"/>
            <a:ext cx="5032719" cy="5576842"/>
            <a:chOff x="0" y="0"/>
            <a:chExt cx="3926934" cy="4352253"/>
          </a:xfrm>
        </p:grpSpPr>
        <p:sp>
          <p:nvSpPr>
            <p:cNvPr id="31" name="等腰三角形 25"/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F2F2F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2" name="等腰三角形 26"/>
            <p:cNvSpPr>
              <a:spLocks noChangeArrowheads="1"/>
            </p:cNvSpPr>
            <p:nvPr/>
          </p:nvSpPr>
          <p:spPr bwMode="auto">
            <a:xfrm rot="-5400000">
              <a:off x="-55590" y="665598"/>
              <a:ext cx="3565365" cy="307359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3" name="椭圆 28"/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4" name="椭圆 32"/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35" name="椭圆 33"/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564536" y="1879765"/>
            <a:ext cx="6106657" cy="206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 defTabSz="1285875"/>
            <a:r>
              <a:rPr lang="en-US" altLang="zh-CN" sz="9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02</a:t>
            </a:r>
            <a:endParaRPr lang="zh-CN" altLang="en-US" sz="9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4678874" y="341415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99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2629" y="2504016"/>
            <a:ext cx="3603436" cy="17013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0"/>
          </a:p>
        </p:txBody>
      </p:sp>
      <p:sp>
        <p:nvSpPr>
          <p:cNvPr id="116" name="Oval 22"/>
          <p:cNvSpPr/>
          <p:nvPr/>
        </p:nvSpPr>
        <p:spPr>
          <a:xfrm>
            <a:off x="208421" y="2195735"/>
            <a:ext cx="877617" cy="87761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42620">
              <a:defRPr/>
            </a:pPr>
            <a:r>
              <a:rPr lang="en-US" sz="253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71" name="Picture 123" descr="divid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" y="1674886"/>
            <a:ext cx="12858044" cy="747716"/>
          </a:xfrm>
          <a:prstGeom prst="rect">
            <a:avLst/>
          </a:prstGeom>
        </p:spPr>
      </p:pic>
      <p:sp>
        <p:nvSpPr>
          <p:cNvPr id="90" name="矩形 89"/>
          <p:cNvSpPr/>
          <p:nvPr/>
        </p:nvSpPr>
        <p:spPr>
          <a:xfrm>
            <a:off x="4722201" y="2504016"/>
            <a:ext cx="3603436" cy="17013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0"/>
          </a:p>
        </p:txBody>
      </p:sp>
      <p:sp>
        <p:nvSpPr>
          <p:cNvPr id="92" name="Oval 22"/>
          <p:cNvSpPr/>
          <p:nvPr/>
        </p:nvSpPr>
        <p:spPr>
          <a:xfrm>
            <a:off x="4297994" y="2195735"/>
            <a:ext cx="877617" cy="877617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42620">
              <a:defRPr/>
            </a:pPr>
            <a:r>
              <a:rPr lang="en-US" sz="253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75" name="矩形 174"/>
          <p:cNvSpPr/>
          <p:nvPr/>
        </p:nvSpPr>
        <p:spPr>
          <a:xfrm>
            <a:off x="8820703" y="2504016"/>
            <a:ext cx="3603436" cy="170132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0"/>
          </a:p>
        </p:txBody>
      </p:sp>
      <p:sp>
        <p:nvSpPr>
          <p:cNvPr id="176" name="Oval 22"/>
          <p:cNvSpPr/>
          <p:nvPr/>
        </p:nvSpPr>
        <p:spPr>
          <a:xfrm>
            <a:off x="8396495" y="2195735"/>
            <a:ext cx="877617" cy="877617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42620">
              <a:defRPr/>
            </a:pPr>
            <a:r>
              <a:rPr lang="en-US" sz="253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77" name="TextBox 15"/>
          <p:cNvSpPr txBox="1"/>
          <p:nvPr/>
        </p:nvSpPr>
        <p:spPr>
          <a:xfrm>
            <a:off x="423580" y="5282409"/>
            <a:ext cx="5681774" cy="1179630"/>
          </a:xfrm>
          <a:prstGeom prst="rect">
            <a:avLst/>
          </a:prstGeom>
          <a:noFill/>
        </p:spPr>
        <p:txBody>
          <a:bodyPr wrap="square" lIns="139520" tIns="69761" rIns="139520" bIns="6976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2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78" name="TextBox 16"/>
          <p:cNvSpPr txBox="1"/>
          <p:nvPr/>
        </p:nvSpPr>
        <p:spPr>
          <a:xfrm>
            <a:off x="434976" y="4831406"/>
            <a:ext cx="2561235" cy="443916"/>
          </a:xfrm>
          <a:prstGeom prst="rect">
            <a:avLst/>
          </a:prstGeom>
          <a:noFill/>
        </p:spPr>
        <p:txBody>
          <a:bodyPr wrap="none" lIns="139520" tIns="69761" rIns="139520" bIns="69761" rtlCol="0">
            <a:spAutoFit/>
          </a:bodyPr>
          <a:lstStyle/>
          <a:p>
            <a:r>
              <a:rPr lang="zh-CN" altLang="en-US" sz="19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79" name="TextBox 15"/>
          <p:cNvSpPr txBox="1"/>
          <p:nvPr/>
        </p:nvSpPr>
        <p:spPr>
          <a:xfrm>
            <a:off x="6825620" y="5282409"/>
            <a:ext cx="5630364" cy="1179630"/>
          </a:xfrm>
          <a:prstGeom prst="rect">
            <a:avLst/>
          </a:prstGeom>
          <a:noFill/>
        </p:spPr>
        <p:txBody>
          <a:bodyPr wrap="square" lIns="139520" tIns="69761" rIns="139520" bIns="6976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2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80" name="TextBox 16"/>
          <p:cNvSpPr txBox="1"/>
          <p:nvPr/>
        </p:nvSpPr>
        <p:spPr>
          <a:xfrm>
            <a:off x="6837017" y="4831406"/>
            <a:ext cx="2561235" cy="443916"/>
          </a:xfrm>
          <a:prstGeom prst="rect">
            <a:avLst/>
          </a:prstGeom>
          <a:noFill/>
        </p:spPr>
        <p:txBody>
          <a:bodyPr wrap="none" lIns="139520" tIns="69761" rIns="139520" bIns="69761" rtlCol="0">
            <a:spAutoFit/>
          </a:bodyPr>
          <a:lstStyle/>
          <a:p>
            <a:r>
              <a:rPr lang="zh-CN" altLang="en-US" sz="19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5" name="圆角矩形 24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50"/>
                            </p:stCondLst>
                            <p:childTnLst>
                              <p:par>
                                <p:cTn id="5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99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6" grpId="0" animBg="1"/>
      <p:bldP spid="90" grpId="0" animBg="1"/>
      <p:bldP spid="92" grpId="0" animBg="1"/>
      <p:bldP spid="175" grpId="0" animBg="1"/>
      <p:bldP spid="176" grpId="0" animBg="1"/>
      <p:bldP spid="177" grpId="0"/>
      <p:bldP spid="178" grpId="0"/>
      <p:bldP spid="179" grpId="0"/>
      <p:bldP spid="1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C281DE6-169F-4BF4-9473-D6367F2DD666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S7WE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S7WEm45zzyXgAAAGMAAAAcAAAAdW5pdmVyc2FsL2xvY2FsX3NldHRpbmdzLnhtbA3KvQ5AQAwA4N1TNN39bQbHZrTgARoakfRacUd4e7d9w9f2rxd4+AqHqcO6qBBYV9sO3R0u85A3CCGSbiSm7FANoe+yVmwlmTjGFAOcQh9fM/uEyCP5NIdbBMsu+w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LtYSb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K67WE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rrtYSdZFKylNAAAAawAAABsAAAB1bml2ZXJzYWwvdW5pdmVyc2FsLnBuZy54bWyzsa/IzVEoSy0qzszPs1Uy1DNQsrfj5bIpKEoty0wtV6gAigEFIUBJodJWycQIwS3PTCnJAKowMDZDCGakZqZnlNgqmZubwwX1gWYCAFBLAQIAABQAAgAIALS7WEk9PC/RwQAAAOUBAAAaAAAAAAAAAAEAAAAAAAAAAAB1bml2ZXJzYWwvaTE4bl9wcmVzZXRzLnhtbFBLAQIAABQAAgAIALS7WEm45zzyXgAAAGMAAAAcAAAAAAAAAAEAAAAAAPkAAAB1bml2ZXJzYWwvbG9jYWxfc2V0dGluZ3MueG1sUEsBAgAAFAACAAgARJRXRyO0Tvv7AgAAsAgAABQAAAAAAAAAAQAAAAAAkQEAAHVuaXZlcnNhbC9wbGF5ZXIueG1sUEsBAgAAFAACAAgAtLtYSbd+K21kAQAA7wIAACkAAAAAAAAAAQAAAAAAvgQAAHVuaXZlcnNhbC9za2luX2N1c3RvbWl6YXRpb25fc2V0dGluZ3MueG1sUEsBAgAAFAACAAgArrtYSehkTujoLwAA6VsAABcAAAAAAAAAAAAAAAAAaQYAAHVuaXZlcnNhbC91bml2ZXJzYWwucG5nUEsBAgAAFAACAAgArrtYSdZFKylNAAAAawAAABsAAAAAAAAAAQAAAAAAhjYAAHVuaXZlcnNhbC91bml2ZXJzYWwucG5nLnhtbFBLBQYAAAAABgAGALkBAAAMNwAAAAA=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600"/>
</p:tagLst>
</file>

<file path=ppt/theme/theme1.xml><?xml version="1.0" encoding="utf-8"?>
<a:theme xmlns:a="http://schemas.openxmlformats.org/drawingml/2006/main" name="自定义设计方案">
  <a:themeElements>
    <a:clrScheme name="自定义 16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9B38"/>
      </a:accent1>
      <a:accent2>
        <a:srgbClr val="FF0000"/>
      </a:accent2>
      <a:accent3>
        <a:srgbClr val="F09B38"/>
      </a:accent3>
      <a:accent4>
        <a:srgbClr val="FF0000"/>
      </a:accent4>
      <a:accent5>
        <a:srgbClr val="F09B38"/>
      </a:accent5>
      <a:accent6>
        <a:srgbClr val="FF0000"/>
      </a:accent6>
      <a:hlink>
        <a:srgbClr val="F09B38"/>
      </a:hlink>
      <a:folHlink>
        <a:srgbClr val="FF0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2519</Words>
  <Application>Microsoft Office PowerPoint</Application>
  <PresentationFormat>自定义</PresentationFormat>
  <Paragraphs>234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Gill Sans</vt:lpstr>
      <vt:lpstr>等线</vt:lpstr>
      <vt:lpstr>等线 Light</vt:lpstr>
      <vt:lpstr>方正尚酷简体</vt:lpstr>
      <vt:lpstr>方正舒体</vt:lpstr>
      <vt:lpstr>思源黑体 CN Medium</vt:lpstr>
      <vt:lpstr>微软雅黑</vt:lpstr>
      <vt:lpstr>Arial</vt:lpstr>
      <vt:lpstr>Calibri</vt:lpstr>
      <vt:lpstr>Franklin Gothic Book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2017-09-20T10:42:00Z</dcterms:created>
  <dcterms:modified xsi:type="dcterms:W3CDTF">2021-01-06T08:40:20Z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