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7565" r:id="rId3"/>
    <p:sldId id="7566" r:id="rId4"/>
    <p:sldId id="7567" r:id="rId5"/>
    <p:sldId id="7568" r:id="rId6"/>
    <p:sldId id="7569" r:id="rId7"/>
    <p:sldId id="884" r:id="rId8"/>
    <p:sldId id="1087" r:id="rId9"/>
    <p:sldId id="1244" r:id="rId10"/>
    <p:sldId id="1307" r:id="rId11"/>
    <p:sldId id="1350" r:id="rId12"/>
    <p:sldId id="1229" r:id="rId13"/>
    <p:sldId id="1320" r:id="rId14"/>
    <p:sldId id="1176" r:id="rId15"/>
    <p:sldId id="1178" r:id="rId16"/>
    <p:sldId id="1217" r:id="rId17"/>
    <p:sldId id="1037" r:id="rId18"/>
    <p:sldId id="993" r:id="rId19"/>
    <p:sldId id="1001" r:id="rId20"/>
    <p:sldId id="1054" r:id="rId21"/>
    <p:sldId id="1298" r:id="rId22"/>
    <p:sldId id="1017" r:id="rId23"/>
    <p:sldId id="1045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B4D"/>
    <a:srgbClr val="D6B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71F8C-F645-4EA2-9EA9-BAE3F8A122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ADF82-2B0D-4F68-BB39-F45874A524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E8EDC-1225-47E3-9680-C9FAF722F7A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0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6470" eaLnBrk="1" hangingPunct="1"/>
            <a:endParaRPr lang="zh-CN" altLang="en-US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67740" fontAlgn="auto">
              <a:spcBef>
                <a:spcPts val="0"/>
              </a:spcBef>
              <a:spcAft>
                <a:spcPts val="0"/>
              </a:spcAft>
              <a:defRPr/>
            </a:pPr>
            <a:fld id="{67415919-3F04-4F40-BFB9-FF08AADCB4F4}" type="slidenum">
              <a:rPr lang="zh-CN" altLang="en-US" sz="1200">
                <a:latin typeface="+mn-lt"/>
                <a:ea typeface="+mn-ea"/>
              </a:rPr>
              <a:t>19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00" y="4502249"/>
            <a:ext cx="2976124" cy="12942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61" y="273740"/>
            <a:ext cx="4395362" cy="57424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6" t="49063"/>
          <a:stretch>
            <a:fillRect/>
          </a:stretch>
        </p:blipFill>
        <p:spPr>
          <a:xfrm>
            <a:off x="6015961" y="4580381"/>
            <a:ext cx="812800" cy="14357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694" y="234518"/>
            <a:ext cx="3719306" cy="15800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7"/>
          <a:stretch>
            <a:fillRect/>
          </a:stretch>
        </p:blipFill>
        <p:spPr>
          <a:xfrm>
            <a:off x="9115530" y="2355751"/>
            <a:ext cx="3076470" cy="17049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/>
          <a:stretch>
            <a:fillRect/>
          </a:stretch>
        </p:blipFill>
        <p:spPr>
          <a:xfrm>
            <a:off x="9982200" y="4705350"/>
            <a:ext cx="2209800" cy="21526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8376" y="4541471"/>
            <a:ext cx="2976124" cy="12942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3740"/>
            <a:ext cx="3719306" cy="15800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7"/>
          <a:stretch>
            <a:fillRect/>
          </a:stretch>
        </p:blipFill>
        <p:spPr>
          <a:xfrm flipH="1">
            <a:off x="0" y="2394973"/>
            <a:ext cx="3076470" cy="17049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/>
          <a:stretch>
            <a:fillRect/>
          </a:stretch>
        </p:blipFill>
        <p:spPr>
          <a:xfrm flipH="1">
            <a:off x="0" y="4744572"/>
            <a:ext cx="2209800" cy="2152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ABC-ABB0-45E0-9E09-775EE74644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0408-FD71-47B1-B105-6CB059392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ABC-ABB0-45E0-9E09-775EE74644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0408-FD71-47B1-B105-6CB059392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694" y="234518"/>
            <a:ext cx="3719306" cy="15800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/>
          <a:stretch>
            <a:fillRect/>
          </a:stretch>
        </p:blipFill>
        <p:spPr>
          <a:xfrm>
            <a:off x="9982200" y="4705350"/>
            <a:ext cx="2209800" cy="21526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3740"/>
            <a:ext cx="3719306" cy="15800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/>
          <a:stretch>
            <a:fillRect/>
          </a:stretch>
        </p:blipFill>
        <p:spPr>
          <a:xfrm flipH="1">
            <a:off x="0" y="4744572"/>
            <a:ext cx="2209800" cy="2152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8376" y="4541471"/>
            <a:ext cx="2976124" cy="12942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7"/>
          <a:stretch>
            <a:fillRect/>
          </a:stretch>
        </p:blipFill>
        <p:spPr>
          <a:xfrm flipH="1">
            <a:off x="0" y="2394973"/>
            <a:ext cx="3076470" cy="1704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ABC-ABB0-45E0-9E09-775EE74644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0408-FD71-47B1-B105-6CB059392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ABC-ABB0-45E0-9E09-775EE74644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0408-FD71-47B1-B105-6CB059392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ABC-ABB0-45E0-9E09-775EE74644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0408-FD71-47B1-B105-6CB059392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ABC-ABB0-45E0-9E09-775EE74644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0408-FD71-47B1-B105-6CB0593923F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/>
          <a:stretch>
            <a:fillRect/>
          </a:stretch>
        </p:blipFill>
        <p:spPr>
          <a:xfrm>
            <a:off x="10654324" y="5360090"/>
            <a:ext cx="1537676" cy="14979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/>
          <a:stretch>
            <a:fillRect/>
          </a:stretch>
        </p:blipFill>
        <p:spPr>
          <a:xfrm flipH="1">
            <a:off x="0" y="5399314"/>
            <a:ext cx="1537675" cy="1497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ABC-ABB0-45E0-9E09-775EE74644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0408-FD71-47B1-B105-6CB059392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ABC-ABB0-45E0-9E09-775EE74644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0408-FD71-47B1-B105-6CB059392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DCABC-ABB0-45E0-9E09-775EE74644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0408-FD71-47B1-B105-6CB0593923F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r="270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849337" y="2989945"/>
            <a:ext cx="738664" cy="22787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团圆佳节</a:t>
            </a:r>
          </a:p>
        </p:txBody>
      </p:sp>
      <p:pic>
        <p:nvPicPr>
          <p:cNvPr id="13" name="bamb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9033" y="-135930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800089" y="1739900"/>
            <a:ext cx="5216715" cy="3378200"/>
            <a:chOff x="4350067" y="1304925"/>
            <a:chExt cx="3912536" cy="2533650"/>
          </a:xfrm>
        </p:grpSpPr>
        <p:sp>
          <p:nvSpPr>
            <p:cNvPr id="4" name="Freeform: Shape 12"/>
            <p:cNvSpPr/>
            <p:nvPr/>
          </p:nvSpPr>
          <p:spPr>
            <a:xfrm>
              <a:off x="4350067" y="1304925"/>
              <a:ext cx="2339642" cy="2533650"/>
            </a:xfrm>
            <a:custGeom>
              <a:avLst/>
              <a:gdLst>
                <a:gd name="connsiteX0" fmla="*/ 1689100 w 3119522"/>
                <a:gd name="connsiteY0" fmla="*/ 0 h 3378200"/>
                <a:gd name="connsiteX1" fmla="*/ 3089728 w 3119522"/>
                <a:gd name="connsiteY1" fmla="*/ 744708 h 3378200"/>
                <a:gd name="connsiteX2" fmla="*/ 3119522 w 3119522"/>
                <a:gd name="connsiteY2" fmla="*/ 793750 h 3378200"/>
                <a:gd name="connsiteX3" fmla="*/ 2303088 w 3119522"/>
                <a:gd name="connsiteY3" fmla="*/ 793750 h 3378200"/>
                <a:gd name="connsiteX4" fmla="*/ 2296249 w 3119522"/>
                <a:gd name="connsiteY4" fmla="*/ 788636 h 3378200"/>
                <a:gd name="connsiteX5" fmla="*/ 1689100 w 3119522"/>
                <a:gd name="connsiteY5" fmla="*/ 603178 h 3378200"/>
                <a:gd name="connsiteX6" fmla="*/ 603178 w 3119522"/>
                <a:gd name="connsiteY6" fmla="*/ 1689100 h 3378200"/>
                <a:gd name="connsiteX7" fmla="*/ 1689100 w 3119522"/>
                <a:gd name="connsiteY7" fmla="*/ 2775022 h 3378200"/>
                <a:gd name="connsiteX8" fmla="*/ 2296249 w 3119522"/>
                <a:gd name="connsiteY8" fmla="*/ 2589564 h 3378200"/>
                <a:gd name="connsiteX9" fmla="*/ 2303088 w 3119522"/>
                <a:gd name="connsiteY9" fmla="*/ 2584450 h 3378200"/>
                <a:gd name="connsiteX10" fmla="*/ 3119522 w 3119522"/>
                <a:gd name="connsiteY10" fmla="*/ 2584450 h 3378200"/>
                <a:gd name="connsiteX11" fmla="*/ 3089728 w 3119522"/>
                <a:gd name="connsiteY11" fmla="*/ 2633492 h 3378200"/>
                <a:gd name="connsiteX12" fmla="*/ 1689100 w 3119522"/>
                <a:gd name="connsiteY12" fmla="*/ 3378200 h 3378200"/>
                <a:gd name="connsiteX13" fmla="*/ 0 w 3119522"/>
                <a:gd name="connsiteY13" fmla="*/ 1689100 h 3378200"/>
                <a:gd name="connsiteX14" fmla="*/ 1689100 w 3119522"/>
                <a:gd name="connsiteY14" fmla="*/ 0 h 33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9522" h="3378200">
                  <a:moveTo>
                    <a:pt x="1689100" y="0"/>
                  </a:moveTo>
                  <a:cubicBezTo>
                    <a:pt x="2272140" y="0"/>
                    <a:pt x="2786185" y="295405"/>
                    <a:pt x="3089728" y="744708"/>
                  </a:cubicBezTo>
                  <a:lnTo>
                    <a:pt x="3119522" y="793750"/>
                  </a:lnTo>
                  <a:lnTo>
                    <a:pt x="2303088" y="793750"/>
                  </a:lnTo>
                  <a:lnTo>
                    <a:pt x="2296249" y="788636"/>
                  </a:lnTo>
                  <a:cubicBezTo>
                    <a:pt x="2122935" y="671548"/>
                    <a:pt x="1914002" y="603178"/>
                    <a:pt x="1689100" y="603178"/>
                  </a:cubicBezTo>
                  <a:cubicBezTo>
                    <a:pt x="1089362" y="603178"/>
                    <a:pt x="603178" y="1089362"/>
                    <a:pt x="603178" y="1689100"/>
                  </a:cubicBezTo>
                  <a:cubicBezTo>
                    <a:pt x="603178" y="2288838"/>
                    <a:pt x="1089362" y="2775022"/>
                    <a:pt x="1689100" y="2775022"/>
                  </a:cubicBezTo>
                  <a:cubicBezTo>
                    <a:pt x="1914002" y="2775022"/>
                    <a:pt x="2122935" y="2706653"/>
                    <a:pt x="2296249" y="2589564"/>
                  </a:cubicBezTo>
                  <a:lnTo>
                    <a:pt x="2303088" y="2584450"/>
                  </a:lnTo>
                  <a:lnTo>
                    <a:pt x="3119522" y="2584450"/>
                  </a:lnTo>
                  <a:lnTo>
                    <a:pt x="3089728" y="2633492"/>
                  </a:lnTo>
                  <a:cubicBezTo>
                    <a:pt x="2786185" y="3082796"/>
                    <a:pt x="2272140" y="3378200"/>
                    <a:pt x="1689100" y="3378200"/>
                  </a:cubicBezTo>
                  <a:cubicBezTo>
                    <a:pt x="756236" y="3378200"/>
                    <a:pt x="0" y="2621964"/>
                    <a:pt x="0" y="1689100"/>
                  </a:cubicBezTo>
                  <a:cubicBezTo>
                    <a:pt x="0" y="756236"/>
                    <a:pt x="756236" y="0"/>
                    <a:pt x="1689100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: Shape 13"/>
            <p:cNvSpPr/>
            <p:nvPr/>
          </p:nvSpPr>
          <p:spPr bwMode="auto">
            <a:xfrm>
              <a:off x="5288774" y="2093576"/>
              <a:ext cx="726992" cy="916268"/>
            </a:xfrm>
            <a:custGeom>
              <a:avLst/>
              <a:gdLst>
                <a:gd name="connsiteX0" fmla="*/ 179388 w 268288"/>
                <a:gd name="connsiteY0" fmla="*/ 166688 h 338138"/>
                <a:gd name="connsiteX1" fmla="*/ 203200 w 268288"/>
                <a:gd name="connsiteY1" fmla="*/ 190443 h 338138"/>
                <a:gd name="connsiteX2" fmla="*/ 203200 w 268288"/>
                <a:gd name="connsiteY2" fmla="*/ 252471 h 338138"/>
                <a:gd name="connsiteX3" fmla="*/ 179388 w 268288"/>
                <a:gd name="connsiteY3" fmla="*/ 276226 h 338138"/>
                <a:gd name="connsiteX4" fmla="*/ 155575 w 268288"/>
                <a:gd name="connsiteY4" fmla="*/ 252471 h 338138"/>
                <a:gd name="connsiteX5" fmla="*/ 155575 w 268288"/>
                <a:gd name="connsiteY5" fmla="*/ 190443 h 338138"/>
                <a:gd name="connsiteX6" fmla="*/ 179388 w 268288"/>
                <a:gd name="connsiteY6" fmla="*/ 166688 h 338138"/>
                <a:gd name="connsiteX7" fmla="*/ 179388 w 268288"/>
                <a:gd name="connsiteY7" fmla="*/ 150813 h 338138"/>
                <a:gd name="connsiteX8" fmla="*/ 139700 w 268288"/>
                <a:gd name="connsiteY8" fmla="*/ 190427 h 338138"/>
                <a:gd name="connsiteX9" fmla="*/ 139700 w 268288"/>
                <a:gd name="connsiteY9" fmla="*/ 252488 h 338138"/>
                <a:gd name="connsiteX10" fmla="*/ 179388 w 268288"/>
                <a:gd name="connsiteY10" fmla="*/ 292101 h 338138"/>
                <a:gd name="connsiteX11" fmla="*/ 219075 w 268288"/>
                <a:gd name="connsiteY11" fmla="*/ 252488 h 338138"/>
                <a:gd name="connsiteX12" fmla="*/ 219075 w 268288"/>
                <a:gd name="connsiteY12" fmla="*/ 190427 h 338138"/>
                <a:gd name="connsiteX13" fmla="*/ 179388 w 268288"/>
                <a:gd name="connsiteY13" fmla="*/ 150813 h 338138"/>
                <a:gd name="connsiteX14" fmla="*/ 57120 w 268288"/>
                <a:gd name="connsiteY14" fmla="*/ 150813 h 338138"/>
                <a:gd name="connsiteX15" fmla="*/ 49212 w 268288"/>
                <a:gd name="connsiteY15" fmla="*/ 158705 h 338138"/>
                <a:gd name="connsiteX16" fmla="*/ 57120 w 268288"/>
                <a:gd name="connsiteY16" fmla="*/ 166597 h 338138"/>
                <a:gd name="connsiteX17" fmla="*/ 80842 w 268288"/>
                <a:gd name="connsiteY17" fmla="*/ 166597 h 338138"/>
                <a:gd name="connsiteX18" fmla="*/ 103247 w 268288"/>
                <a:gd name="connsiteY18" fmla="*/ 188959 h 338138"/>
                <a:gd name="connsiteX19" fmla="*/ 103247 w 268288"/>
                <a:gd name="connsiteY19" fmla="*/ 190274 h 338138"/>
                <a:gd name="connsiteX20" fmla="*/ 80842 w 268288"/>
                <a:gd name="connsiteY20" fmla="*/ 212635 h 338138"/>
                <a:gd name="connsiteX21" fmla="*/ 57120 w 268288"/>
                <a:gd name="connsiteY21" fmla="*/ 212635 h 338138"/>
                <a:gd name="connsiteX22" fmla="*/ 49212 w 268288"/>
                <a:gd name="connsiteY22" fmla="*/ 220527 h 338138"/>
                <a:gd name="connsiteX23" fmla="*/ 57120 w 268288"/>
                <a:gd name="connsiteY23" fmla="*/ 228419 h 338138"/>
                <a:gd name="connsiteX24" fmla="*/ 80842 w 268288"/>
                <a:gd name="connsiteY24" fmla="*/ 228419 h 338138"/>
                <a:gd name="connsiteX25" fmla="*/ 103247 w 268288"/>
                <a:gd name="connsiteY25" fmla="*/ 250781 h 338138"/>
                <a:gd name="connsiteX26" fmla="*/ 80842 w 268288"/>
                <a:gd name="connsiteY26" fmla="*/ 273142 h 338138"/>
                <a:gd name="connsiteX27" fmla="*/ 57120 w 268288"/>
                <a:gd name="connsiteY27" fmla="*/ 273142 h 338138"/>
                <a:gd name="connsiteX28" fmla="*/ 49212 w 268288"/>
                <a:gd name="connsiteY28" fmla="*/ 281034 h 338138"/>
                <a:gd name="connsiteX29" fmla="*/ 57120 w 268288"/>
                <a:gd name="connsiteY29" fmla="*/ 288926 h 338138"/>
                <a:gd name="connsiteX30" fmla="*/ 80842 w 268288"/>
                <a:gd name="connsiteY30" fmla="*/ 288926 h 338138"/>
                <a:gd name="connsiteX31" fmla="*/ 119062 w 268288"/>
                <a:gd name="connsiteY31" fmla="*/ 250781 h 338138"/>
                <a:gd name="connsiteX32" fmla="*/ 103247 w 268288"/>
                <a:gd name="connsiteY32" fmla="*/ 220527 h 338138"/>
                <a:gd name="connsiteX33" fmla="*/ 119062 w 268288"/>
                <a:gd name="connsiteY33" fmla="*/ 190274 h 338138"/>
                <a:gd name="connsiteX34" fmla="*/ 119062 w 268288"/>
                <a:gd name="connsiteY34" fmla="*/ 188959 h 338138"/>
                <a:gd name="connsiteX35" fmla="*/ 80842 w 268288"/>
                <a:gd name="connsiteY35" fmla="*/ 150813 h 338138"/>
                <a:gd name="connsiteX36" fmla="*/ 57120 w 268288"/>
                <a:gd name="connsiteY36" fmla="*/ 150813 h 338138"/>
                <a:gd name="connsiteX37" fmla="*/ 46099 w 268288"/>
                <a:gd name="connsiteY37" fmla="*/ 47625 h 338138"/>
                <a:gd name="connsiteX38" fmla="*/ 15875 w 268288"/>
                <a:gd name="connsiteY38" fmla="*/ 79629 h 338138"/>
                <a:gd name="connsiteX39" fmla="*/ 15875 w 268288"/>
                <a:gd name="connsiteY39" fmla="*/ 114300 h 338138"/>
                <a:gd name="connsiteX40" fmla="*/ 252413 w 268288"/>
                <a:gd name="connsiteY40" fmla="*/ 114300 h 338138"/>
                <a:gd name="connsiteX41" fmla="*/ 252413 w 268288"/>
                <a:gd name="connsiteY41" fmla="*/ 79629 h 338138"/>
                <a:gd name="connsiteX42" fmla="*/ 222189 w 268288"/>
                <a:gd name="connsiteY42" fmla="*/ 47625 h 338138"/>
                <a:gd name="connsiteX43" fmla="*/ 210362 w 268288"/>
                <a:gd name="connsiteY43" fmla="*/ 47625 h 338138"/>
                <a:gd name="connsiteX44" fmla="*/ 210362 w 268288"/>
                <a:gd name="connsiteY44" fmla="*/ 71628 h 338138"/>
                <a:gd name="connsiteX45" fmla="*/ 202477 w 268288"/>
                <a:gd name="connsiteY45" fmla="*/ 79629 h 338138"/>
                <a:gd name="connsiteX46" fmla="*/ 194593 w 268288"/>
                <a:gd name="connsiteY46" fmla="*/ 71628 h 338138"/>
                <a:gd name="connsiteX47" fmla="*/ 194593 w 268288"/>
                <a:gd name="connsiteY47" fmla="*/ 47625 h 338138"/>
                <a:gd name="connsiteX48" fmla="*/ 73696 w 268288"/>
                <a:gd name="connsiteY48" fmla="*/ 47625 h 338138"/>
                <a:gd name="connsiteX49" fmla="*/ 73696 w 268288"/>
                <a:gd name="connsiteY49" fmla="*/ 71628 h 338138"/>
                <a:gd name="connsiteX50" fmla="*/ 65811 w 268288"/>
                <a:gd name="connsiteY50" fmla="*/ 79629 h 338138"/>
                <a:gd name="connsiteX51" fmla="*/ 57926 w 268288"/>
                <a:gd name="connsiteY51" fmla="*/ 71628 h 338138"/>
                <a:gd name="connsiteX52" fmla="*/ 57926 w 268288"/>
                <a:gd name="connsiteY52" fmla="*/ 47625 h 338138"/>
                <a:gd name="connsiteX53" fmla="*/ 46099 w 268288"/>
                <a:gd name="connsiteY53" fmla="*/ 47625 h 338138"/>
                <a:gd name="connsiteX54" fmla="*/ 65757 w 268288"/>
                <a:gd name="connsiteY54" fmla="*/ 0 h 338138"/>
                <a:gd name="connsiteX55" fmla="*/ 73648 w 268288"/>
                <a:gd name="connsiteY55" fmla="*/ 7925 h 338138"/>
                <a:gd name="connsiteX56" fmla="*/ 73648 w 268288"/>
                <a:gd name="connsiteY56" fmla="*/ 31700 h 338138"/>
                <a:gd name="connsiteX57" fmla="*/ 194640 w 268288"/>
                <a:gd name="connsiteY57" fmla="*/ 31700 h 338138"/>
                <a:gd name="connsiteX58" fmla="*/ 194640 w 268288"/>
                <a:gd name="connsiteY58" fmla="*/ 7925 h 338138"/>
                <a:gd name="connsiteX59" fmla="*/ 202531 w 268288"/>
                <a:gd name="connsiteY59" fmla="*/ 0 h 338138"/>
                <a:gd name="connsiteX60" fmla="*/ 210422 w 268288"/>
                <a:gd name="connsiteY60" fmla="*/ 7925 h 338138"/>
                <a:gd name="connsiteX61" fmla="*/ 210422 w 268288"/>
                <a:gd name="connsiteY61" fmla="*/ 31700 h 338138"/>
                <a:gd name="connsiteX62" fmla="*/ 222258 w 268288"/>
                <a:gd name="connsiteY62" fmla="*/ 31700 h 338138"/>
                <a:gd name="connsiteX63" fmla="*/ 268288 w 268288"/>
                <a:gd name="connsiteY63" fmla="*/ 79251 h 338138"/>
                <a:gd name="connsiteX64" fmla="*/ 268288 w 268288"/>
                <a:gd name="connsiteY64" fmla="*/ 290587 h 338138"/>
                <a:gd name="connsiteX65" fmla="*/ 222258 w 268288"/>
                <a:gd name="connsiteY65" fmla="*/ 338138 h 338138"/>
                <a:gd name="connsiteX66" fmla="*/ 46030 w 268288"/>
                <a:gd name="connsiteY66" fmla="*/ 338138 h 338138"/>
                <a:gd name="connsiteX67" fmla="*/ 0 w 268288"/>
                <a:gd name="connsiteY67" fmla="*/ 290587 h 338138"/>
                <a:gd name="connsiteX68" fmla="*/ 0 w 268288"/>
                <a:gd name="connsiteY68" fmla="*/ 79251 h 338138"/>
                <a:gd name="connsiteX69" fmla="*/ 46030 w 268288"/>
                <a:gd name="connsiteY69" fmla="*/ 31700 h 338138"/>
                <a:gd name="connsiteX70" fmla="*/ 57866 w 268288"/>
                <a:gd name="connsiteY70" fmla="*/ 31700 h 338138"/>
                <a:gd name="connsiteX71" fmla="*/ 57866 w 268288"/>
                <a:gd name="connsiteY71" fmla="*/ 7925 h 338138"/>
                <a:gd name="connsiteX72" fmla="*/ 65757 w 268288"/>
                <a:gd name="connsiteY7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88" h="33813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6419606" y="2466078"/>
              <a:ext cx="1842997" cy="442167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/>
            </a:bodyPr>
            <a:lstStyle/>
            <a:p>
              <a:pPr defTabSz="1218565">
                <a:lnSpc>
                  <a:spcPct val="120000"/>
                </a:lnSpc>
                <a:defRPr/>
              </a:pP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19606" y="2235254"/>
              <a:ext cx="1842997" cy="184666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8565">
                <a:defRPr/>
              </a:pPr>
              <a:r>
                <a:rPr lang="zh-CN" altLang="en-US" sz="18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60633" y="1739900"/>
            <a:ext cx="5143977" cy="3378200"/>
            <a:chOff x="945474" y="1304925"/>
            <a:chExt cx="3857983" cy="2533650"/>
          </a:xfrm>
        </p:grpSpPr>
        <p:sp>
          <p:nvSpPr>
            <p:cNvPr id="5" name="Freeform: Shape 7"/>
            <p:cNvSpPr/>
            <p:nvPr/>
          </p:nvSpPr>
          <p:spPr>
            <a:xfrm>
              <a:off x="2463815" y="1304925"/>
              <a:ext cx="2339642" cy="2533650"/>
            </a:xfrm>
            <a:custGeom>
              <a:avLst/>
              <a:gdLst>
                <a:gd name="connsiteX0" fmla="*/ 1430422 w 3119522"/>
                <a:gd name="connsiteY0" fmla="*/ 0 h 3378200"/>
                <a:gd name="connsiteX1" fmla="*/ 3119522 w 3119522"/>
                <a:gd name="connsiteY1" fmla="*/ 1689100 h 3378200"/>
                <a:gd name="connsiteX2" fmla="*/ 1430422 w 3119522"/>
                <a:gd name="connsiteY2" fmla="*/ 3378200 h 3378200"/>
                <a:gd name="connsiteX3" fmla="*/ 29794 w 3119522"/>
                <a:gd name="connsiteY3" fmla="*/ 2633492 h 3378200"/>
                <a:gd name="connsiteX4" fmla="*/ 0 w 3119522"/>
                <a:gd name="connsiteY4" fmla="*/ 2584450 h 3378200"/>
                <a:gd name="connsiteX5" fmla="*/ 816434 w 3119522"/>
                <a:gd name="connsiteY5" fmla="*/ 2584450 h 3378200"/>
                <a:gd name="connsiteX6" fmla="*/ 823273 w 3119522"/>
                <a:gd name="connsiteY6" fmla="*/ 2589564 h 3378200"/>
                <a:gd name="connsiteX7" fmla="*/ 1430422 w 3119522"/>
                <a:gd name="connsiteY7" fmla="*/ 2775022 h 3378200"/>
                <a:gd name="connsiteX8" fmla="*/ 2516344 w 3119522"/>
                <a:gd name="connsiteY8" fmla="*/ 1689100 h 3378200"/>
                <a:gd name="connsiteX9" fmla="*/ 1430422 w 3119522"/>
                <a:gd name="connsiteY9" fmla="*/ 603178 h 3378200"/>
                <a:gd name="connsiteX10" fmla="*/ 823273 w 3119522"/>
                <a:gd name="connsiteY10" fmla="*/ 788636 h 3378200"/>
                <a:gd name="connsiteX11" fmla="*/ 816434 w 3119522"/>
                <a:gd name="connsiteY11" fmla="*/ 793750 h 3378200"/>
                <a:gd name="connsiteX12" fmla="*/ 0 w 3119522"/>
                <a:gd name="connsiteY12" fmla="*/ 793750 h 3378200"/>
                <a:gd name="connsiteX13" fmla="*/ 29794 w 3119522"/>
                <a:gd name="connsiteY13" fmla="*/ 744708 h 3378200"/>
                <a:gd name="connsiteX14" fmla="*/ 1430422 w 3119522"/>
                <a:gd name="connsiteY14" fmla="*/ 0 h 33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9522" h="3378200">
                  <a:moveTo>
                    <a:pt x="1430422" y="0"/>
                  </a:moveTo>
                  <a:cubicBezTo>
                    <a:pt x="2363286" y="0"/>
                    <a:pt x="3119522" y="756236"/>
                    <a:pt x="3119522" y="1689100"/>
                  </a:cubicBezTo>
                  <a:cubicBezTo>
                    <a:pt x="3119522" y="2621964"/>
                    <a:pt x="2363286" y="3378200"/>
                    <a:pt x="1430422" y="3378200"/>
                  </a:cubicBezTo>
                  <a:cubicBezTo>
                    <a:pt x="847382" y="3378200"/>
                    <a:pt x="333337" y="3082796"/>
                    <a:pt x="29794" y="2633492"/>
                  </a:cubicBezTo>
                  <a:lnTo>
                    <a:pt x="0" y="2584450"/>
                  </a:lnTo>
                  <a:lnTo>
                    <a:pt x="816434" y="2584450"/>
                  </a:lnTo>
                  <a:lnTo>
                    <a:pt x="823273" y="2589564"/>
                  </a:lnTo>
                  <a:cubicBezTo>
                    <a:pt x="996587" y="2706653"/>
                    <a:pt x="1205520" y="2775022"/>
                    <a:pt x="1430422" y="2775022"/>
                  </a:cubicBezTo>
                  <a:cubicBezTo>
                    <a:pt x="2030160" y="2775022"/>
                    <a:pt x="2516344" y="2288838"/>
                    <a:pt x="2516344" y="1689100"/>
                  </a:cubicBezTo>
                  <a:cubicBezTo>
                    <a:pt x="2516344" y="1089362"/>
                    <a:pt x="2030160" y="603178"/>
                    <a:pt x="1430422" y="603178"/>
                  </a:cubicBezTo>
                  <a:cubicBezTo>
                    <a:pt x="1205520" y="603178"/>
                    <a:pt x="996587" y="671547"/>
                    <a:pt x="823273" y="788636"/>
                  </a:cubicBezTo>
                  <a:lnTo>
                    <a:pt x="816434" y="793750"/>
                  </a:lnTo>
                  <a:lnTo>
                    <a:pt x="0" y="793750"/>
                  </a:lnTo>
                  <a:lnTo>
                    <a:pt x="29794" y="744708"/>
                  </a:lnTo>
                  <a:cubicBezTo>
                    <a:pt x="333337" y="295405"/>
                    <a:pt x="847382" y="0"/>
                    <a:pt x="1430422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: Shape 9"/>
            <p:cNvSpPr/>
            <p:nvPr/>
          </p:nvSpPr>
          <p:spPr bwMode="auto">
            <a:xfrm>
              <a:off x="3135456" y="2142091"/>
              <a:ext cx="804353" cy="789248"/>
            </a:xfrm>
            <a:custGeom>
              <a:avLst/>
              <a:gdLst>
                <a:gd name="connsiteX0" fmla="*/ 44450 w 338138"/>
                <a:gd name="connsiteY0" fmla="*/ 285750 h 331788"/>
                <a:gd name="connsiteX1" fmla="*/ 293688 w 338138"/>
                <a:gd name="connsiteY1" fmla="*/ 285750 h 331788"/>
                <a:gd name="connsiteX2" fmla="*/ 246464 w 338138"/>
                <a:gd name="connsiteY2" fmla="*/ 331788 h 331788"/>
                <a:gd name="connsiteX3" fmla="*/ 91674 w 338138"/>
                <a:gd name="connsiteY3" fmla="*/ 331788 h 331788"/>
                <a:gd name="connsiteX4" fmla="*/ 44450 w 338138"/>
                <a:gd name="connsiteY4" fmla="*/ 285750 h 331788"/>
                <a:gd name="connsiteX5" fmla="*/ 27738 w 338138"/>
                <a:gd name="connsiteY5" fmla="*/ 139700 h 331788"/>
                <a:gd name="connsiteX6" fmla="*/ 79251 w 338138"/>
                <a:gd name="connsiteY6" fmla="*/ 169963 h 331788"/>
                <a:gd name="connsiteX7" fmla="*/ 87176 w 338138"/>
                <a:gd name="connsiteY7" fmla="*/ 169963 h 331788"/>
                <a:gd name="connsiteX8" fmla="*/ 87176 w 338138"/>
                <a:gd name="connsiteY8" fmla="*/ 204173 h 331788"/>
                <a:gd name="connsiteX9" fmla="*/ 99064 w 338138"/>
                <a:gd name="connsiteY9" fmla="*/ 216014 h 331788"/>
                <a:gd name="connsiteX10" fmla="*/ 110951 w 338138"/>
                <a:gd name="connsiteY10" fmla="*/ 204173 h 331788"/>
                <a:gd name="connsiteX11" fmla="*/ 110951 w 338138"/>
                <a:gd name="connsiteY11" fmla="*/ 169963 h 331788"/>
                <a:gd name="connsiteX12" fmla="*/ 227187 w 338138"/>
                <a:gd name="connsiteY12" fmla="*/ 169963 h 331788"/>
                <a:gd name="connsiteX13" fmla="*/ 227187 w 338138"/>
                <a:gd name="connsiteY13" fmla="*/ 204173 h 331788"/>
                <a:gd name="connsiteX14" fmla="*/ 239074 w 338138"/>
                <a:gd name="connsiteY14" fmla="*/ 216014 h 331788"/>
                <a:gd name="connsiteX15" fmla="*/ 250962 w 338138"/>
                <a:gd name="connsiteY15" fmla="*/ 204173 h 331788"/>
                <a:gd name="connsiteX16" fmla="*/ 250962 w 338138"/>
                <a:gd name="connsiteY16" fmla="*/ 169963 h 331788"/>
                <a:gd name="connsiteX17" fmla="*/ 258887 w 338138"/>
                <a:gd name="connsiteY17" fmla="*/ 169963 h 331788"/>
                <a:gd name="connsiteX18" fmla="*/ 310400 w 338138"/>
                <a:gd name="connsiteY18" fmla="*/ 139700 h 331788"/>
                <a:gd name="connsiteX19" fmla="*/ 338138 w 338138"/>
                <a:gd name="connsiteY19" fmla="*/ 183120 h 331788"/>
                <a:gd name="connsiteX20" fmla="*/ 338138 w 338138"/>
                <a:gd name="connsiteY20" fmla="*/ 239698 h 331788"/>
                <a:gd name="connsiteX21" fmla="*/ 294550 w 338138"/>
                <a:gd name="connsiteY21" fmla="*/ 285750 h 331788"/>
                <a:gd name="connsiteX22" fmla="*/ 294550 w 338138"/>
                <a:gd name="connsiteY22" fmla="*/ 263382 h 331788"/>
                <a:gd name="connsiteX23" fmla="*/ 43588 w 338138"/>
                <a:gd name="connsiteY23" fmla="*/ 263382 h 331788"/>
                <a:gd name="connsiteX24" fmla="*/ 43588 w 338138"/>
                <a:gd name="connsiteY24" fmla="*/ 285750 h 331788"/>
                <a:gd name="connsiteX25" fmla="*/ 0 w 338138"/>
                <a:gd name="connsiteY25" fmla="*/ 239698 h 331788"/>
                <a:gd name="connsiteX26" fmla="*/ 0 w 338138"/>
                <a:gd name="connsiteY26" fmla="*/ 183120 h 331788"/>
                <a:gd name="connsiteX27" fmla="*/ 27738 w 338138"/>
                <a:gd name="connsiteY27" fmla="*/ 139700 h 331788"/>
                <a:gd name="connsiteX28" fmla="*/ 169070 w 338138"/>
                <a:gd name="connsiteY28" fmla="*/ 22225 h 331788"/>
                <a:gd name="connsiteX29" fmla="*/ 153988 w 338138"/>
                <a:gd name="connsiteY29" fmla="*/ 38100 h 331788"/>
                <a:gd name="connsiteX30" fmla="*/ 184151 w 338138"/>
                <a:gd name="connsiteY30" fmla="*/ 38100 h 331788"/>
                <a:gd name="connsiteX31" fmla="*/ 169070 w 338138"/>
                <a:gd name="connsiteY31" fmla="*/ 22225 h 331788"/>
                <a:gd name="connsiteX32" fmla="*/ 169069 w 338138"/>
                <a:gd name="connsiteY32" fmla="*/ 0 h 331788"/>
                <a:gd name="connsiteX33" fmla="*/ 200552 w 338138"/>
                <a:gd name="connsiteY33" fmla="*/ 15818 h 331788"/>
                <a:gd name="connsiteX34" fmla="*/ 208422 w 338138"/>
                <a:gd name="connsiteY34" fmla="*/ 38228 h 331788"/>
                <a:gd name="connsiteX35" fmla="*/ 258270 w 338138"/>
                <a:gd name="connsiteY35" fmla="*/ 38228 h 331788"/>
                <a:gd name="connsiteX36" fmla="*/ 293688 w 338138"/>
                <a:gd name="connsiteY36" fmla="*/ 73819 h 331788"/>
                <a:gd name="connsiteX37" fmla="*/ 293688 w 338138"/>
                <a:gd name="connsiteY37" fmla="*/ 112047 h 331788"/>
                <a:gd name="connsiteX38" fmla="*/ 258270 w 338138"/>
                <a:gd name="connsiteY38" fmla="*/ 147638 h 331788"/>
                <a:gd name="connsiteX39" fmla="*/ 250399 w 338138"/>
                <a:gd name="connsiteY39" fmla="*/ 147638 h 331788"/>
                <a:gd name="connsiteX40" fmla="*/ 250399 w 338138"/>
                <a:gd name="connsiteY40" fmla="*/ 102819 h 331788"/>
                <a:gd name="connsiteX41" fmla="*/ 238593 w 338138"/>
                <a:gd name="connsiteY41" fmla="*/ 90956 h 331788"/>
                <a:gd name="connsiteX42" fmla="*/ 226787 w 338138"/>
                <a:gd name="connsiteY42" fmla="*/ 102819 h 331788"/>
                <a:gd name="connsiteX43" fmla="*/ 226787 w 338138"/>
                <a:gd name="connsiteY43" fmla="*/ 147638 h 331788"/>
                <a:gd name="connsiteX44" fmla="*/ 111351 w 338138"/>
                <a:gd name="connsiteY44" fmla="*/ 147638 h 331788"/>
                <a:gd name="connsiteX45" fmla="*/ 111351 w 338138"/>
                <a:gd name="connsiteY45" fmla="*/ 102819 h 331788"/>
                <a:gd name="connsiteX46" fmla="*/ 99545 w 338138"/>
                <a:gd name="connsiteY46" fmla="*/ 90956 h 331788"/>
                <a:gd name="connsiteX47" fmla="*/ 87739 w 338138"/>
                <a:gd name="connsiteY47" fmla="*/ 102819 h 331788"/>
                <a:gd name="connsiteX48" fmla="*/ 87739 w 338138"/>
                <a:gd name="connsiteY48" fmla="*/ 147638 h 331788"/>
                <a:gd name="connsiteX49" fmla="*/ 79868 w 338138"/>
                <a:gd name="connsiteY49" fmla="*/ 147638 h 331788"/>
                <a:gd name="connsiteX50" fmla="*/ 44450 w 338138"/>
                <a:gd name="connsiteY50" fmla="*/ 112047 h 331788"/>
                <a:gd name="connsiteX51" fmla="*/ 44450 w 338138"/>
                <a:gd name="connsiteY51" fmla="*/ 73819 h 331788"/>
                <a:gd name="connsiteX52" fmla="*/ 79868 w 338138"/>
                <a:gd name="connsiteY52" fmla="*/ 38228 h 331788"/>
                <a:gd name="connsiteX53" fmla="*/ 131027 w 338138"/>
                <a:gd name="connsiteY53" fmla="*/ 38228 h 331788"/>
                <a:gd name="connsiteX54" fmla="*/ 138898 w 338138"/>
                <a:gd name="connsiteY54" fmla="*/ 15818 h 331788"/>
                <a:gd name="connsiteX55" fmla="*/ 169069 w 338138"/>
                <a:gd name="connsiteY5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38138" h="331788">
                  <a:moveTo>
                    <a:pt x="44450" y="285750"/>
                  </a:moveTo>
                  <a:cubicBezTo>
                    <a:pt x="44450" y="285750"/>
                    <a:pt x="44450" y="285750"/>
                    <a:pt x="293688" y="285750"/>
                  </a:cubicBezTo>
                  <a:cubicBezTo>
                    <a:pt x="292376" y="312057"/>
                    <a:pt x="272700" y="331788"/>
                    <a:pt x="246464" y="331788"/>
                  </a:cubicBezTo>
                  <a:cubicBezTo>
                    <a:pt x="246464" y="331788"/>
                    <a:pt x="246464" y="331788"/>
                    <a:pt x="91674" y="331788"/>
                  </a:cubicBezTo>
                  <a:cubicBezTo>
                    <a:pt x="66750" y="331788"/>
                    <a:pt x="45762" y="312057"/>
                    <a:pt x="44450" y="285750"/>
                  </a:cubicBezTo>
                  <a:close/>
                  <a:moveTo>
                    <a:pt x="27738" y="139700"/>
                  </a:moveTo>
                  <a:cubicBezTo>
                    <a:pt x="38305" y="158121"/>
                    <a:pt x="58117" y="169963"/>
                    <a:pt x="79251" y="169963"/>
                  </a:cubicBezTo>
                  <a:cubicBezTo>
                    <a:pt x="79251" y="169963"/>
                    <a:pt x="79251" y="169963"/>
                    <a:pt x="87176" y="169963"/>
                  </a:cubicBezTo>
                  <a:cubicBezTo>
                    <a:pt x="87176" y="169963"/>
                    <a:pt x="87176" y="169963"/>
                    <a:pt x="87176" y="204173"/>
                  </a:cubicBezTo>
                  <a:cubicBezTo>
                    <a:pt x="87176" y="210751"/>
                    <a:pt x="92460" y="216014"/>
                    <a:pt x="99064" y="216014"/>
                  </a:cubicBezTo>
                  <a:cubicBezTo>
                    <a:pt x="105668" y="216014"/>
                    <a:pt x="110951" y="210751"/>
                    <a:pt x="110951" y="204173"/>
                  </a:cubicBezTo>
                  <a:cubicBezTo>
                    <a:pt x="110951" y="204173"/>
                    <a:pt x="110951" y="204173"/>
                    <a:pt x="110951" y="169963"/>
                  </a:cubicBezTo>
                  <a:cubicBezTo>
                    <a:pt x="110951" y="169963"/>
                    <a:pt x="110951" y="169963"/>
                    <a:pt x="227187" y="169963"/>
                  </a:cubicBezTo>
                  <a:cubicBezTo>
                    <a:pt x="227187" y="169963"/>
                    <a:pt x="227187" y="169963"/>
                    <a:pt x="227187" y="204173"/>
                  </a:cubicBezTo>
                  <a:cubicBezTo>
                    <a:pt x="227187" y="210751"/>
                    <a:pt x="232470" y="216014"/>
                    <a:pt x="239074" y="216014"/>
                  </a:cubicBezTo>
                  <a:cubicBezTo>
                    <a:pt x="245678" y="216014"/>
                    <a:pt x="250962" y="210751"/>
                    <a:pt x="250962" y="204173"/>
                  </a:cubicBezTo>
                  <a:cubicBezTo>
                    <a:pt x="250962" y="204173"/>
                    <a:pt x="250962" y="204173"/>
                    <a:pt x="250962" y="169963"/>
                  </a:cubicBezTo>
                  <a:cubicBezTo>
                    <a:pt x="250962" y="169963"/>
                    <a:pt x="250962" y="169963"/>
                    <a:pt x="258887" y="169963"/>
                  </a:cubicBezTo>
                  <a:cubicBezTo>
                    <a:pt x="281341" y="169963"/>
                    <a:pt x="299833" y="158121"/>
                    <a:pt x="310400" y="139700"/>
                  </a:cubicBezTo>
                  <a:cubicBezTo>
                    <a:pt x="326250" y="146279"/>
                    <a:pt x="338138" y="163384"/>
                    <a:pt x="338138" y="183120"/>
                  </a:cubicBezTo>
                  <a:cubicBezTo>
                    <a:pt x="338138" y="183120"/>
                    <a:pt x="338138" y="183120"/>
                    <a:pt x="338138" y="239698"/>
                  </a:cubicBezTo>
                  <a:cubicBezTo>
                    <a:pt x="338138" y="264698"/>
                    <a:pt x="319646" y="285750"/>
                    <a:pt x="294550" y="285750"/>
                  </a:cubicBezTo>
                  <a:cubicBezTo>
                    <a:pt x="294550" y="285750"/>
                    <a:pt x="294550" y="285750"/>
                    <a:pt x="294550" y="263382"/>
                  </a:cubicBezTo>
                  <a:cubicBezTo>
                    <a:pt x="294550" y="263382"/>
                    <a:pt x="294550" y="263382"/>
                    <a:pt x="43588" y="263382"/>
                  </a:cubicBezTo>
                  <a:cubicBezTo>
                    <a:pt x="43588" y="263382"/>
                    <a:pt x="43588" y="263382"/>
                    <a:pt x="43588" y="285750"/>
                  </a:cubicBezTo>
                  <a:cubicBezTo>
                    <a:pt x="19813" y="285750"/>
                    <a:pt x="0" y="264698"/>
                    <a:pt x="0" y="239698"/>
                  </a:cubicBezTo>
                  <a:cubicBezTo>
                    <a:pt x="0" y="239698"/>
                    <a:pt x="0" y="239698"/>
                    <a:pt x="0" y="183120"/>
                  </a:cubicBezTo>
                  <a:cubicBezTo>
                    <a:pt x="0" y="163384"/>
                    <a:pt x="11888" y="146279"/>
                    <a:pt x="27738" y="139700"/>
                  </a:cubicBezTo>
                  <a:close/>
                  <a:moveTo>
                    <a:pt x="169070" y="22225"/>
                  </a:moveTo>
                  <a:cubicBezTo>
                    <a:pt x="161529" y="22225"/>
                    <a:pt x="153988" y="30163"/>
                    <a:pt x="153988" y="38100"/>
                  </a:cubicBezTo>
                  <a:cubicBezTo>
                    <a:pt x="153988" y="38100"/>
                    <a:pt x="153988" y="38100"/>
                    <a:pt x="184151" y="38100"/>
                  </a:cubicBezTo>
                  <a:cubicBezTo>
                    <a:pt x="184151" y="30163"/>
                    <a:pt x="177867" y="22225"/>
                    <a:pt x="169070" y="22225"/>
                  </a:cubicBezTo>
                  <a:close/>
                  <a:moveTo>
                    <a:pt x="169069" y="0"/>
                  </a:moveTo>
                  <a:cubicBezTo>
                    <a:pt x="182187" y="0"/>
                    <a:pt x="193993" y="6591"/>
                    <a:pt x="200552" y="15818"/>
                  </a:cubicBezTo>
                  <a:cubicBezTo>
                    <a:pt x="205799" y="22409"/>
                    <a:pt x="208422" y="30319"/>
                    <a:pt x="208422" y="38228"/>
                  </a:cubicBezTo>
                  <a:cubicBezTo>
                    <a:pt x="208422" y="38228"/>
                    <a:pt x="208422" y="38228"/>
                    <a:pt x="258270" y="38228"/>
                  </a:cubicBezTo>
                  <a:cubicBezTo>
                    <a:pt x="277947" y="38228"/>
                    <a:pt x="293688" y="55364"/>
                    <a:pt x="293688" y="73819"/>
                  </a:cubicBezTo>
                  <a:cubicBezTo>
                    <a:pt x="293688" y="73819"/>
                    <a:pt x="293688" y="73819"/>
                    <a:pt x="293688" y="112047"/>
                  </a:cubicBezTo>
                  <a:cubicBezTo>
                    <a:pt x="293688" y="130501"/>
                    <a:pt x="277947" y="147638"/>
                    <a:pt x="258270" y="147638"/>
                  </a:cubicBezTo>
                  <a:cubicBezTo>
                    <a:pt x="258270" y="147638"/>
                    <a:pt x="258270" y="147638"/>
                    <a:pt x="250399" y="147638"/>
                  </a:cubicBezTo>
                  <a:cubicBezTo>
                    <a:pt x="250399" y="147638"/>
                    <a:pt x="250399" y="147638"/>
                    <a:pt x="250399" y="102819"/>
                  </a:cubicBezTo>
                  <a:cubicBezTo>
                    <a:pt x="250399" y="96228"/>
                    <a:pt x="245152" y="90956"/>
                    <a:pt x="238593" y="90956"/>
                  </a:cubicBezTo>
                  <a:cubicBezTo>
                    <a:pt x="232034" y="90956"/>
                    <a:pt x="226787" y="96228"/>
                    <a:pt x="226787" y="102819"/>
                  </a:cubicBezTo>
                  <a:cubicBezTo>
                    <a:pt x="226787" y="102819"/>
                    <a:pt x="226787" y="102819"/>
                    <a:pt x="226787" y="147638"/>
                  </a:cubicBezTo>
                  <a:cubicBezTo>
                    <a:pt x="226787" y="147638"/>
                    <a:pt x="226787" y="147638"/>
                    <a:pt x="111351" y="147638"/>
                  </a:cubicBezTo>
                  <a:cubicBezTo>
                    <a:pt x="111351" y="147638"/>
                    <a:pt x="111351" y="147638"/>
                    <a:pt x="111351" y="102819"/>
                  </a:cubicBezTo>
                  <a:cubicBezTo>
                    <a:pt x="111351" y="96228"/>
                    <a:pt x="106104" y="90956"/>
                    <a:pt x="99545" y="90956"/>
                  </a:cubicBezTo>
                  <a:cubicBezTo>
                    <a:pt x="92986" y="90956"/>
                    <a:pt x="87739" y="96228"/>
                    <a:pt x="87739" y="102819"/>
                  </a:cubicBezTo>
                  <a:cubicBezTo>
                    <a:pt x="87739" y="102819"/>
                    <a:pt x="87739" y="102819"/>
                    <a:pt x="87739" y="147638"/>
                  </a:cubicBezTo>
                  <a:cubicBezTo>
                    <a:pt x="87739" y="147638"/>
                    <a:pt x="87739" y="147638"/>
                    <a:pt x="79868" y="147638"/>
                  </a:cubicBezTo>
                  <a:cubicBezTo>
                    <a:pt x="61503" y="147638"/>
                    <a:pt x="44450" y="130501"/>
                    <a:pt x="44450" y="112047"/>
                  </a:cubicBezTo>
                  <a:cubicBezTo>
                    <a:pt x="44450" y="112047"/>
                    <a:pt x="44450" y="112047"/>
                    <a:pt x="44450" y="73819"/>
                  </a:cubicBezTo>
                  <a:cubicBezTo>
                    <a:pt x="44450" y="55364"/>
                    <a:pt x="61503" y="38228"/>
                    <a:pt x="79868" y="38228"/>
                  </a:cubicBezTo>
                  <a:cubicBezTo>
                    <a:pt x="79868" y="38228"/>
                    <a:pt x="79868" y="38228"/>
                    <a:pt x="131027" y="38228"/>
                  </a:cubicBezTo>
                  <a:cubicBezTo>
                    <a:pt x="131027" y="30319"/>
                    <a:pt x="133651" y="22409"/>
                    <a:pt x="138898" y="15818"/>
                  </a:cubicBezTo>
                  <a:cubicBezTo>
                    <a:pt x="145457" y="6591"/>
                    <a:pt x="157263" y="0"/>
                    <a:pt x="169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45474" y="2466078"/>
              <a:ext cx="1805711" cy="442167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945474" y="2235254"/>
              <a:ext cx="1805711" cy="184666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algn="r" defTabSz="1218565">
                <a:defRPr/>
              </a:pPr>
              <a:r>
                <a:rPr lang="zh-CN" altLang="en-US" sz="18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05499" y="1760958"/>
            <a:ext cx="2934549" cy="3805177"/>
            <a:chOff x="3529124" y="1320718"/>
            <a:chExt cx="2200912" cy="2853883"/>
          </a:xfrm>
        </p:grpSpPr>
        <p:grpSp>
          <p:nvGrpSpPr>
            <p:cNvPr id="4" name="Group 1"/>
            <p:cNvGrpSpPr/>
            <p:nvPr/>
          </p:nvGrpSpPr>
          <p:grpSpPr>
            <a:xfrm rot="20615408">
              <a:off x="3529124" y="1320718"/>
              <a:ext cx="2200912" cy="2853883"/>
              <a:chOff x="4722996" y="2167445"/>
              <a:chExt cx="2934549" cy="3805177"/>
            </a:xfrm>
          </p:grpSpPr>
          <p:sp>
            <p:nvSpPr>
              <p:cNvPr id="24" name="Freeform: Shape 3"/>
              <p:cNvSpPr/>
              <p:nvPr/>
            </p:nvSpPr>
            <p:spPr bwMode="gray">
              <a:xfrm flipH="1">
                <a:off x="4722996" y="4779331"/>
                <a:ext cx="2161276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: Shape 4"/>
              <p:cNvSpPr/>
              <p:nvPr/>
            </p:nvSpPr>
            <p:spPr bwMode="gray">
              <a:xfrm rot="18000000" flipH="1">
                <a:off x="5756352" y="4555415"/>
                <a:ext cx="2159883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: Shape 5"/>
              <p:cNvSpPr/>
              <p:nvPr/>
            </p:nvSpPr>
            <p:spPr bwMode="gray">
              <a:xfrm rot="14400000" flipH="1">
                <a:off x="6044237" y="3416364"/>
                <a:ext cx="2159884" cy="674529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: Shape 6"/>
              <p:cNvSpPr/>
              <p:nvPr/>
            </p:nvSpPr>
            <p:spPr bwMode="gray">
              <a:xfrm rot="10800000" flipH="1">
                <a:off x="5496269" y="2651434"/>
                <a:ext cx="2161276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: Shape 7"/>
              <p:cNvSpPr/>
              <p:nvPr/>
            </p:nvSpPr>
            <p:spPr bwMode="gray">
              <a:xfrm rot="7200000" flipH="1">
                <a:off x="4401726" y="2910121"/>
                <a:ext cx="2159884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: Shape 8"/>
              <p:cNvSpPr/>
              <p:nvPr/>
            </p:nvSpPr>
            <p:spPr bwMode="gray">
              <a:xfrm rot="3600000" flipH="1">
                <a:off x="4111056" y="3974068"/>
                <a:ext cx="2161274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Oval 10"/>
            <p:cNvSpPr/>
            <p:nvPr/>
          </p:nvSpPr>
          <p:spPr bwMode="gray">
            <a:xfrm flipH="1">
              <a:off x="3988272" y="2119908"/>
              <a:ext cx="1255499" cy="12555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2135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br>
                <a:rPr lang="zh-CN" altLang="en-US" sz="2135" b="1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2135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预设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640047" y="1966009"/>
            <a:ext cx="2497612" cy="3337240"/>
            <a:chOff x="5730035" y="1474507"/>
            <a:chExt cx="1873209" cy="2502930"/>
          </a:xfrm>
        </p:grpSpPr>
        <p:grpSp>
          <p:nvGrpSpPr>
            <p:cNvPr id="6" name="Group 24"/>
            <p:cNvGrpSpPr/>
            <p:nvPr/>
          </p:nvGrpSpPr>
          <p:grpSpPr>
            <a:xfrm>
              <a:off x="5730035" y="2401170"/>
              <a:ext cx="1873209" cy="649603"/>
              <a:chOff x="7645890" y="3344328"/>
              <a:chExt cx="2122517" cy="866137"/>
            </a:xfrm>
          </p:grpSpPr>
          <p:sp>
            <p:nvSpPr>
              <p:cNvPr id="22" name="TextBox 25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480000" tIns="62400" rIns="120000" bIns="624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3" name="TextBox 26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480000" tIns="62400" rIns="120000" bIns="6240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8" name="Group 43"/>
            <p:cNvGrpSpPr/>
            <p:nvPr/>
          </p:nvGrpSpPr>
          <p:grpSpPr>
            <a:xfrm>
              <a:off x="5730035" y="3327834"/>
              <a:ext cx="1873209" cy="649603"/>
              <a:chOff x="7645890" y="3344328"/>
              <a:chExt cx="2122517" cy="866137"/>
            </a:xfrm>
          </p:grpSpPr>
          <p:sp>
            <p:nvSpPr>
              <p:cNvPr id="18" name="TextBox 44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480000" tIns="62400" rIns="120000" bIns="624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9" name="TextBox 45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480000" tIns="62400" rIns="120000" bIns="6240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0" name="Group 49"/>
            <p:cNvGrpSpPr/>
            <p:nvPr/>
          </p:nvGrpSpPr>
          <p:grpSpPr>
            <a:xfrm>
              <a:off x="5730035" y="1474507"/>
              <a:ext cx="1873209" cy="649603"/>
              <a:chOff x="7645890" y="3344328"/>
              <a:chExt cx="2122517" cy="866137"/>
            </a:xfrm>
          </p:grpSpPr>
          <p:sp>
            <p:nvSpPr>
              <p:cNvPr id="14" name="TextBox 50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480000" tIns="62400" rIns="120000" bIns="624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5" name="TextBox 51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480000" tIns="62400" rIns="120000" bIns="6240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2315581" y="1966009"/>
            <a:ext cx="2389919" cy="3337240"/>
            <a:chOff x="1736685" y="1474507"/>
            <a:chExt cx="1792439" cy="2502930"/>
          </a:xfrm>
        </p:grpSpPr>
        <p:grpSp>
          <p:nvGrpSpPr>
            <p:cNvPr id="7" name="Group 28"/>
            <p:cNvGrpSpPr/>
            <p:nvPr/>
          </p:nvGrpSpPr>
          <p:grpSpPr>
            <a:xfrm>
              <a:off x="1736685" y="2401170"/>
              <a:ext cx="1792439" cy="649603"/>
              <a:chOff x="2378292" y="4060687"/>
              <a:chExt cx="2389919" cy="866137"/>
            </a:xfrm>
          </p:grpSpPr>
          <p:sp>
            <p:nvSpPr>
              <p:cNvPr id="20" name="TextBox 29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120000" tIns="62400" rIns="480000" bIns="624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1" name="TextBox 42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120000" tIns="62400" rIns="480000" bIns="62400">
                <a:normAutofit fontScale="850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9" name="Group 46"/>
            <p:cNvGrpSpPr/>
            <p:nvPr/>
          </p:nvGrpSpPr>
          <p:grpSpPr>
            <a:xfrm>
              <a:off x="1736685" y="3327834"/>
              <a:ext cx="1792439" cy="649603"/>
              <a:chOff x="2378292" y="4060687"/>
              <a:chExt cx="2389919" cy="866137"/>
            </a:xfrm>
          </p:grpSpPr>
          <p:sp>
            <p:nvSpPr>
              <p:cNvPr id="16" name="TextBox 47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120000" tIns="62400" rIns="480000" bIns="624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7" name="TextBox 48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120000" tIns="62400" rIns="480000" bIns="62400">
                <a:normAutofit fontScale="850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1" name="Group 52"/>
            <p:cNvGrpSpPr/>
            <p:nvPr/>
          </p:nvGrpSpPr>
          <p:grpSpPr>
            <a:xfrm>
              <a:off x="1736685" y="1474507"/>
              <a:ext cx="1792439" cy="649603"/>
              <a:chOff x="2378292" y="4060687"/>
              <a:chExt cx="2389919" cy="866137"/>
            </a:xfrm>
          </p:grpSpPr>
          <p:sp>
            <p:nvSpPr>
              <p:cNvPr id="12" name="TextBox 53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120000" tIns="62400" rIns="480000" bIns="624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3" name="TextBox 54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120000" tIns="62400" rIns="480000" bIns="62400">
                <a:normAutofit fontScale="850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5548" y="1431959"/>
            <a:ext cx="10627525" cy="4390464"/>
            <a:chOff x="596661" y="1073969"/>
            <a:chExt cx="7970644" cy="3292848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4008439" y="1189939"/>
              <a:ext cx="1035050" cy="1485900"/>
            </a:xfrm>
            <a:custGeom>
              <a:avLst/>
              <a:gdLst/>
              <a:ahLst/>
              <a:cxnLst>
                <a:cxn ang="0">
                  <a:pos x="224" y="205"/>
                </a:cxn>
                <a:cxn ang="0">
                  <a:pos x="207" y="229"/>
                </a:cxn>
                <a:cxn ang="0">
                  <a:pos x="201" y="220"/>
                </a:cxn>
                <a:cxn ang="0">
                  <a:pos x="179" y="211"/>
                </a:cxn>
                <a:cxn ang="0">
                  <a:pos x="156" y="220"/>
                </a:cxn>
                <a:cxn ang="0">
                  <a:pos x="147" y="243"/>
                </a:cxn>
                <a:cxn ang="0">
                  <a:pos x="156" y="265"/>
                </a:cxn>
                <a:cxn ang="0">
                  <a:pos x="175" y="275"/>
                </a:cxn>
                <a:cxn ang="0">
                  <a:pos x="141" y="322"/>
                </a:cxn>
                <a:cxn ang="0">
                  <a:pos x="122" y="283"/>
                </a:cxn>
                <a:cxn ang="0">
                  <a:pos x="102" y="322"/>
                </a:cxn>
                <a:cxn ang="0">
                  <a:pos x="63" y="269"/>
                </a:cxn>
                <a:cxn ang="0">
                  <a:pos x="54" y="283"/>
                </a:cxn>
                <a:cxn ang="0">
                  <a:pos x="32" y="293"/>
                </a:cxn>
                <a:cxn ang="0">
                  <a:pos x="9" y="283"/>
                </a:cxn>
                <a:cxn ang="0">
                  <a:pos x="0" y="261"/>
                </a:cxn>
                <a:cxn ang="0">
                  <a:pos x="9" y="238"/>
                </a:cxn>
                <a:cxn ang="0">
                  <a:pos x="32" y="229"/>
                </a:cxn>
                <a:cxn ang="0">
                  <a:pos x="33" y="229"/>
                </a:cxn>
                <a:cxn ang="0">
                  <a:pos x="15" y="205"/>
                </a:cxn>
                <a:cxn ang="0">
                  <a:pos x="122" y="0"/>
                </a:cxn>
                <a:cxn ang="0">
                  <a:pos x="224" y="205"/>
                </a:cxn>
              </a:cxnLst>
              <a:rect l="0" t="0" r="r" b="b"/>
              <a:pathLst>
                <a:path w="224" h="322">
                  <a:moveTo>
                    <a:pt x="224" y="205"/>
                  </a:moveTo>
                  <a:cubicBezTo>
                    <a:pt x="207" y="229"/>
                    <a:pt x="207" y="229"/>
                    <a:pt x="207" y="229"/>
                  </a:cubicBezTo>
                  <a:cubicBezTo>
                    <a:pt x="206" y="226"/>
                    <a:pt x="204" y="223"/>
                    <a:pt x="201" y="220"/>
                  </a:cubicBezTo>
                  <a:cubicBezTo>
                    <a:pt x="195" y="214"/>
                    <a:pt x="188" y="211"/>
                    <a:pt x="179" y="211"/>
                  </a:cubicBezTo>
                  <a:cubicBezTo>
                    <a:pt x="170" y="211"/>
                    <a:pt x="163" y="214"/>
                    <a:pt x="156" y="220"/>
                  </a:cubicBezTo>
                  <a:cubicBezTo>
                    <a:pt x="150" y="227"/>
                    <a:pt x="147" y="234"/>
                    <a:pt x="147" y="243"/>
                  </a:cubicBezTo>
                  <a:cubicBezTo>
                    <a:pt x="147" y="252"/>
                    <a:pt x="150" y="259"/>
                    <a:pt x="156" y="265"/>
                  </a:cubicBezTo>
                  <a:cubicBezTo>
                    <a:pt x="162" y="271"/>
                    <a:pt x="168" y="274"/>
                    <a:pt x="175" y="275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02" y="322"/>
                    <a:pt x="102" y="322"/>
                    <a:pt x="102" y="322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1" y="275"/>
                    <a:pt x="58" y="279"/>
                    <a:pt x="54" y="283"/>
                  </a:cubicBezTo>
                  <a:cubicBezTo>
                    <a:pt x="48" y="290"/>
                    <a:pt x="41" y="293"/>
                    <a:pt x="32" y="293"/>
                  </a:cubicBezTo>
                  <a:cubicBezTo>
                    <a:pt x="23" y="293"/>
                    <a:pt x="15" y="290"/>
                    <a:pt x="9" y="283"/>
                  </a:cubicBezTo>
                  <a:cubicBezTo>
                    <a:pt x="3" y="277"/>
                    <a:pt x="0" y="270"/>
                    <a:pt x="0" y="261"/>
                  </a:cubicBezTo>
                  <a:cubicBezTo>
                    <a:pt x="0" y="252"/>
                    <a:pt x="3" y="245"/>
                    <a:pt x="9" y="238"/>
                  </a:cubicBezTo>
                  <a:cubicBezTo>
                    <a:pt x="15" y="232"/>
                    <a:pt x="23" y="229"/>
                    <a:pt x="32" y="229"/>
                  </a:cubicBezTo>
                  <a:cubicBezTo>
                    <a:pt x="32" y="229"/>
                    <a:pt x="32" y="229"/>
                    <a:pt x="33" y="229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224" y="20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: Shape 4"/>
            <p:cNvSpPr/>
            <p:nvPr/>
          </p:nvSpPr>
          <p:spPr bwMode="auto">
            <a:xfrm>
              <a:off x="3025777" y="2136090"/>
              <a:ext cx="1454150" cy="1065213"/>
            </a:xfrm>
            <a:custGeom>
              <a:avLst/>
              <a:gdLst/>
              <a:ahLst/>
              <a:cxnLst>
                <a:cxn ang="0">
                  <a:pos x="315" y="117"/>
                </a:cxn>
                <a:cxn ang="0">
                  <a:pos x="272" y="124"/>
                </a:cxn>
                <a:cxn ang="0">
                  <a:pos x="303" y="156"/>
                </a:cxn>
                <a:cxn ang="0">
                  <a:pos x="245" y="176"/>
                </a:cxn>
                <a:cxn ang="0">
                  <a:pos x="245" y="176"/>
                </a:cxn>
                <a:cxn ang="0">
                  <a:pos x="255" y="199"/>
                </a:cxn>
                <a:cxn ang="0">
                  <a:pos x="245" y="221"/>
                </a:cxn>
                <a:cxn ang="0">
                  <a:pos x="223" y="231"/>
                </a:cxn>
                <a:cxn ang="0">
                  <a:pos x="200" y="221"/>
                </a:cxn>
                <a:cxn ang="0">
                  <a:pos x="191" y="199"/>
                </a:cxn>
                <a:cxn ang="0">
                  <a:pos x="191" y="195"/>
                </a:cxn>
                <a:cxn ang="0">
                  <a:pos x="166" y="204"/>
                </a:cxn>
                <a:cxn ang="0">
                  <a:pos x="0" y="36"/>
                </a:cxn>
                <a:cxn ang="0">
                  <a:pos x="228" y="0"/>
                </a:cxn>
                <a:cxn ang="0">
                  <a:pos x="246" y="24"/>
                </a:cxn>
                <a:cxn ang="0">
                  <a:pos x="245" y="24"/>
                </a:cxn>
                <a:cxn ang="0">
                  <a:pos x="222" y="33"/>
                </a:cxn>
                <a:cxn ang="0">
                  <a:pos x="213" y="56"/>
                </a:cxn>
                <a:cxn ang="0">
                  <a:pos x="222" y="78"/>
                </a:cxn>
                <a:cxn ang="0">
                  <a:pos x="245" y="88"/>
                </a:cxn>
                <a:cxn ang="0">
                  <a:pos x="267" y="78"/>
                </a:cxn>
                <a:cxn ang="0">
                  <a:pos x="276" y="64"/>
                </a:cxn>
                <a:cxn ang="0">
                  <a:pos x="315" y="117"/>
                </a:cxn>
              </a:cxnLst>
              <a:rect l="0" t="0" r="r" b="b"/>
              <a:pathLst>
                <a:path w="315" h="231">
                  <a:moveTo>
                    <a:pt x="315" y="117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51" y="182"/>
                    <a:pt x="255" y="190"/>
                    <a:pt x="255" y="199"/>
                  </a:cubicBezTo>
                  <a:cubicBezTo>
                    <a:pt x="255" y="208"/>
                    <a:pt x="251" y="215"/>
                    <a:pt x="245" y="221"/>
                  </a:cubicBezTo>
                  <a:cubicBezTo>
                    <a:pt x="239" y="227"/>
                    <a:pt x="232" y="231"/>
                    <a:pt x="223" y="231"/>
                  </a:cubicBezTo>
                  <a:cubicBezTo>
                    <a:pt x="214" y="231"/>
                    <a:pt x="206" y="227"/>
                    <a:pt x="200" y="221"/>
                  </a:cubicBezTo>
                  <a:cubicBezTo>
                    <a:pt x="194" y="215"/>
                    <a:pt x="191" y="208"/>
                    <a:pt x="191" y="199"/>
                  </a:cubicBezTo>
                  <a:cubicBezTo>
                    <a:pt x="191" y="198"/>
                    <a:pt x="191" y="196"/>
                    <a:pt x="191" y="195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36" y="24"/>
                    <a:pt x="228" y="27"/>
                    <a:pt x="222" y="33"/>
                  </a:cubicBezTo>
                  <a:cubicBezTo>
                    <a:pt x="216" y="40"/>
                    <a:pt x="213" y="47"/>
                    <a:pt x="213" y="56"/>
                  </a:cubicBezTo>
                  <a:cubicBezTo>
                    <a:pt x="213" y="65"/>
                    <a:pt x="216" y="72"/>
                    <a:pt x="222" y="78"/>
                  </a:cubicBezTo>
                  <a:cubicBezTo>
                    <a:pt x="228" y="85"/>
                    <a:pt x="236" y="88"/>
                    <a:pt x="245" y="88"/>
                  </a:cubicBezTo>
                  <a:cubicBezTo>
                    <a:pt x="254" y="88"/>
                    <a:pt x="261" y="85"/>
                    <a:pt x="267" y="78"/>
                  </a:cubicBezTo>
                  <a:cubicBezTo>
                    <a:pt x="271" y="74"/>
                    <a:pt x="274" y="70"/>
                    <a:pt x="276" y="64"/>
                  </a:cubicBezTo>
                  <a:lnTo>
                    <a:pt x="315" y="11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: Shape 5"/>
            <p:cNvSpPr/>
            <p:nvPr/>
          </p:nvSpPr>
          <p:spPr bwMode="auto">
            <a:xfrm>
              <a:off x="3551239" y="2855227"/>
              <a:ext cx="1238250" cy="135731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79" y="46"/>
                </a:cxn>
                <a:cxn ang="0">
                  <a:pos x="221" y="24"/>
                </a:cxn>
                <a:cxn ang="0">
                  <a:pos x="219" y="89"/>
                </a:cxn>
                <a:cxn ang="0">
                  <a:pos x="236" y="84"/>
                </a:cxn>
                <a:cxn ang="0">
                  <a:pos x="258" y="93"/>
                </a:cxn>
                <a:cxn ang="0">
                  <a:pos x="268" y="116"/>
                </a:cxn>
                <a:cxn ang="0">
                  <a:pos x="258" y="138"/>
                </a:cxn>
                <a:cxn ang="0">
                  <a:pos x="236" y="148"/>
                </a:cxn>
                <a:cxn ang="0">
                  <a:pos x="218" y="142"/>
                </a:cxn>
                <a:cxn ang="0">
                  <a:pos x="218" y="176"/>
                </a:cxn>
                <a:cxn ang="0">
                  <a:pos x="0" y="294"/>
                </a:cxn>
                <a:cxn ang="0">
                  <a:pos x="52" y="48"/>
                </a:cxn>
                <a:cxn ang="0">
                  <a:pos x="77" y="39"/>
                </a:cxn>
                <a:cxn ang="0">
                  <a:pos x="77" y="43"/>
                </a:cxn>
                <a:cxn ang="0">
                  <a:pos x="86" y="65"/>
                </a:cxn>
                <a:cxn ang="0">
                  <a:pos x="109" y="75"/>
                </a:cxn>
                <a:cxn ang="0">
                  <a:pos x="131" y="65"/>
                </a:cxn>
                <a:cxn ang="0">
                  <a:pos x="141" y="43"/>
                </a:cxn>
                <a:cxn ang="0">
                  <a:pos x="131" y="20"/>
                </a:cxn>
                <a:cxn ang="0">
                  <a:pos x="131" y="20"/>
                </a:cxn>
                <a:cxn ang="0">
                  <a:pos x="189" y="0"/>
                </a:cxn>
              </a:cxnLst>
              <a:rect l="0" t="0" r="r" b="b"/>
              <a:pathLst>
                <a:path w="268" h="294">
                  <a:moveTo>
                    <a:pt x="189" y="0"/>
                  </a:moveTo>
                  <a:cubicBezTo>
                    <a:pt x="179" y="46"/>
                    <a:pt x="179" y="46"/>
                    <a:pt x="179" y="46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4" y="86"/>
                    <a:pt x="230" y="84"/>
                    <a:pt x="236" y="84"/>
                  </a:cubicBezTo>
                  <a:cubicBezTo>
                    <a:pt x="245" y="84"/>
                    <a:pt x="252" y="87"/>
                    <a:pt x="258" y="93"/>
                  </a:cubicBezTo>
                  <a:cubicBezTo>
                    <a:pt x="265" y="99"/>
                    <a:pt x="268" y="107"/>
                    <a:pt x="268" y="116"/>
                  </a:cubicBezTo>
                  <a:cubicBezTo>
                    <a:pt x="268" y="125"/>
                    <a:pt x="265" y="132"/>
                    <a:pt x="258" y="138"/>
                  </a:cubicBezTo>
                  <a:cubicBezTo>
                    <a:pt x="252" y="144"/>
                    <a:pt x="245" y="148"/>
                    <a:pt x="236" y="148"/>
                  </a:cubicBezTo>
                  <a:cubicBezTo>
                    <a:pt x="229" y="148"/>
                    <a:pt x="224" y="146"/>
                    <a:pt x="218" y="142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0"/>
                    <a:pt x="77" y="42"/>
                    <a:pt x="77" y="43"/>
                  </a:cubicBezTo>
                  <a:cubicBezTo>
                    <a:pt x="77" y="52"/>
                    <a:pt x="80" y="59"/>
                    <a:pt x="86" y="65"/>
                  </a:cubicBezTo>
                  <a:cubicBezTo>
                    <a:pt x="92" y="71"/>
                    <a:pt x="100" y="75"/>
                    <a:pt x="109" y="75"/>
                  </a:cubicBezTo>
                  <a:cubicBezTo>
                    <a:pt x="118" y="75"/>
                    <a:pt x="125" y="71"/>
                    <a:pt x="131" y="65"/>
                  </a:cubicBezTo>
                  <a:cubicBezTo>
                    <a:pt x="137" y="59"/>
                    <a:pt x="141" y="52"/>
                    <a:pt x="141" y="43"/>
                  </a:cubicBezTo>
                  <a:cubicBezTo>
                    <a:pt x="141" y="34"/>
                    <a:pt x="137" y="26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: Shape 6"/>
            <p:cNvSpPr/>
            <p:nvPr/>
          </p:nvSpPr>
          <p:spPr bwMode="auto">
            <a:xfrm>
              <a:off x="4557715" y="2796490"/>
              <a:ext cx="1020763" cy="1406525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44" y="59"/>
                </a:cxn>
                <a:cxn ang="0">
                  <a:pos x="35" y="12"/>
                </a:cxn>
                <a:cxn ang="0">
                  <a:pos x="94" y="32"/>
                </a:cxn>
                <a:cxn ang="0">
                  <a:pos x="94" y="32"/>
                </a:cxn>
                <a:cxn ang="0">
                  <a:pos x="103" y="9"/>
                </a:cxn>
                <a:cxn ang="0">
                  <a:pos x="126" y="0"/>
                </a:cxn>
                <a:cxn ang="0">
                  <a:pos x="148" y="9"/>
                </a:cxn>
                <a:cxn ang="0">
                  <a:pos x="158" y="32"/>
                </a:cxn>
                <a:cxn ang="0">
                  <a:pos x="151" y="51"/>
                </a:cxn>
                <a:cxn ang="0">
                  <a:pos x="173" y="59"/>
                </a:cxn>
                <a:cxn ang="0">
                  <a:pos x="174" y="59"/>
                </a:cxn>
                <a:cxn ang="0">
                  <a:pos x="221" y="304"/>
                </a:cxn>
                <a:cxn ang="0">
                  <a:pos x="220" y="305"/>
                </a:cxn>
                <a:cxn ang="0">
                  <a:pos x="0" y="189"/>
                </a:cxn>
                <a:cxn ang="0">
                  <a:pos x="0" y="155"/>
                </a:cxn>
                <a:cxn ang="0">
                  <a:pos x="18" y="161"/>
                </a:cxn>
                <a:cxn ang="0">
                  <a:pos x="40" y="151"/>
                </a:cxn>
                <a:cxn ang="0">
                  <a:pos x="50" y="129"/>
                </a:cxn>
                <a:cxn ang="0">
                  <a:pos x="40" y="106"/>
                </a:cxn>
                <a:cxn ang="0">
                  <a:pos x="18" y="97"/>
                </a:cxn>
                <a:cxn ang="0">
                  <a:pos x="1" y="102"/>
                </a:cxn>
                <a:cxn ang="0">
                  <a:pos x="3" y="37"/>
                </a:cxn>
              </a:cxnLst>
              <a:rect l="0" t="0" r="r" b="b"/>
              <a:pathLst>
                <a:path w="221" h="305">
                  <a:moveTo>
                    <a:pt x="3" y="37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23"/>
                    <a:pt x="97" y="15"/>
                    <a:pt x="103" y="9"/>
                  </a:cubicBezTo>
                  <a:cubicBezTo>
                    <a:pt x="110" y="3"/>
                    <a:pt x="117" y="0"/>
                    <a:pt x="126" y="0"/>
                  </a:cubicBezTo>
                  <a:cubicBezTo>
                    <a:pt x="135" y="0"/>
                    <a:pt x="142" y="3"/>
                    <a:pt x="148" y="9"/>
                  </a:cubicBezTo>
                  <a:cubicBezTo>
                    <a:pt x="155" y="15"/>
                    <a:pt x="158" y="23"/>
                    <a:pt x="158" y="32"/>
                  </a:cubicBezTo>
                  <a:cubicBezTo>
                    <a:pt x="158" y="39"/>
                    <a:pt x="155" y="46"/>
                    <a:pt x="151" y="51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6" y="159"/>
                    <a:pt x="11" y="161"/>
                    <a:pt x="18" y="161"/>
                  </a:cubicBezTo>
                  <a:cubicBezTo>
                    <a:pt x="27" y="161"/>
                    <a:pt x="34" y="157"/>
                    <a:pt x="40" y="151"/>
                  </a:cubicBezTo>
                  <a:cubicBezTo>
                    <a:pt x="47" y="145"/>
                    <a:pt x="50" y="138"/>
                    <a:pt x="50" y="129"/>
                  </a:cubicBezTo>
                  <a:cubicBezTo>
                    <a:pt x="50" y="120"/>
                    <a:pt x="47" y="112"/>
                    <a:pt x="40" y="106"/>
                  </a:cubicBezTo>
                  <a:cubicBezTo>
                    <a:pt x="34" y="100"/>
                    <a:pt x="27" y="97"/>
                    <a:pt x="18" y="97"/>
                  </a:cubicBezTo>
                  <a:cubicBezTo>
                    <a:pt x="12" y="97"/>
                    <a:pt x="6" y="99"/>
                    <a:pt x="1" y="102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: Shape 7"/>
            <p:cNvSpPr/>
            <p:nvPr/>
          </p:nvSpPr>
          <p:spPr bwMode="auto">
            <a:xfrm>
              <a:off x="4659314" y="2136090"/>
              <a:ext cx="1468438" cy="931863"/>
            </a:xfrm>
            <a:custGeom>
              <a:avLst/>
              <a:gdLst/>
              <a:ahLst/>
              <a:cxnLst>
                <a:cxn ang="0">
                  <a:pos x="13" y="155"/>
                </a:cxn>
                <a:cxn ang="0">
                  <a:pos x="45" y="124"/>
                </a:cxn>
                <a:cxn ang="0">
                  <a:pos x="0" y="117"/>
                </a:cxn>
                <a:cxn ang="0">
                  <a:pos x="34" y="70"/>
                </a:cxn>
                <a:cxn ang="0">
                  <a:pos x="15" y="60"/>
                </a:cxn>
                <a:cxn ang="0">
                  <a:pos x="6" y="38"/>
                </a:cxn>
                <a:cxn ang="0">
                  <a:pos x="15" y="15"/>
                </a:cxn>
                <a:cxn ang="0">
                  <a:pos x="38" y="6"/>
                </a:cxn>
                <a:cxn ang="0">
                  <a:pos x="60" y="15"/>
                </a:cxn>
                <a:cxn ang="0">
                  <a:pos x="66" y="24"/>
                </a:cxn>
                <a:cxn ang="0">
                  <a:pos x="83" y="0"/>
                </a:cxn>
                <a:cxn ang="0">
                  <a:pos x="318" y="36"/>
                </a:cxn>
                <a:cxn ang="0">
                  <a:pos x="151" y="202"/>
                </a:cxn>
                <a:cxn ang="0">
                  <a:pos x="129" y="194"/>
                </a:cxn>
                <a:cxn ang="0">
                  <a:pos x="136" y="175"/>
                </a:cxn>
                <a:cxn ang="0">
                  <a:pos x="126" y="152"/>
                </a:cxn>
                <a:cxn ang="0">
                  <a:pos x="104" y="143"/>
                </a:cxn>
                <a:cxn ang="0">
                  <a:pos x="81" y="152"/>
                </a:cxn>
                <a:cxn ang="0">
                  <a:pos x="72" y="175"/>
                </a:cxn>
                <a:cxn ang="0">
                  <a:pos x="72" y="175"/>
                </a:cxn>
                <a:cxn ang="0">
                  <a:pos x="13" y="155"/>
                </a:cxn>
              </a:cxnLst>
              <a:rect l="0" t="0" r="r" b="b"/>
              <a:pathLst>
                <a:path w="318" h="202">
                  <a:moveTo>
                    <a:pt x="13" y="155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69"/>
                    <a:pt x="21" y="66"/>
                    <a:pt x="15" y="60"/>
                  </a:cubicBezTo>
                  <a:cubicBezTo>
                    <a:pt x="9" y="54"/>
                    <a:pt x="6" y="47"/>
                    <a:pt x="6" y="38"/>
                  </a:cubicBezTo>
                  <a:cubicBezTo>
                    <a:pt x="6" y="29"/>
                    <a:pt x="9" y="22"/>
                    <a:pt x="15" y="15"/>
                  </a:cubicBezTo>
                  <a:cubicBezTo>
                    <a:pt x="22" y="9"/>
                    <a:pt x="29" y="6"/>
                    <a:pt x="38" y="6"/>
                  </a:cubicBezTo>
                  <a:cubicBezTo>
                    <a:pt x="47" y="6"/>
                    <a:pt x="54" y="9"/>
                    <a:pt x="60" y="15"/>
                  </a:cubicBezTo>
                  <a:cubicBezTo>
                    <a:pt x="63" y="18"/>
                    <a:pt x="65" y="21"/>
                    <a:pt x="66" y="24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18" y="36"/>
                    <a:pt x="318" y="36"/>
                    <a:pt x="318" y="36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33" y="189"/>
                    <a:pt x="136" y="182"/>
                    <a:pt x="136" y="175"/>
                  </a:cubicBezTo>
                  <a:cubicBezTo>
                    <a:pt x="136" y="166"/>
                    <a:pt x="133" y="158"/>
                    <a:pt x="126" y="152"/>
                  </a:cubicBezTo>
                  <a:cubicBezTo>
                    <a:pt x="120" y="146"/>
                    <a:pt x="113" y="143"/>
                    <a:pt x="104" y="143"/>
                  </a:cubicBezTo>
                  <a:cubicBezTo>
                    <a:pt x="95" y="143"/>
                    <a:pt x="88" y="146"/>
                    <a:pt x="81" y="152"/>
                  </a:cubicBezTo>
                  <a:cubicBezTo>
                    <a:pt x="75" y="158"/>
                    <a:pt x="72" y="166"/>
                    <a:pt x="72" y="175"/>
                  </a:cubicBezTo>
                  <a:cubicBezTo>
                    <a:pt x="72" y="175"/>
                    <a:pt x="72" y="175"/>
                    <a:pt x="72" y="175"/>
                  </a:cubicBezTo>
                  <a:lnTo>
                    <a:pt x="13" y="155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flipV="1">
              <a:off x="2996819" y="3902637"/>
              <a:ext cx="455254" cy="217757"/>
              <a:chOff x="3376482" y="1459073"/>
              <a:chExt cx="455253" cy="221445"/>
            </a:xfrm>
          </p:grpSpPr>
          <p:cxnSp>
            <p:nvCxnSpPr>
              <p:cNvPr id="42" name="Straight Connector 9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6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0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6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47"/>
            <p:cNvGrpSpPr/>
            <p:nvPr/>
          </p:nvGrpSpPr>
          <p:grpSpPr>
            <a:xfrm>
              <a:off x="6291109" y="3765850"/>
              <a:ext cx="2276196" cy="590576"/>
              <a:chOff x="8388145" y="5021133"/>
              <a:chExt cx="3034928" cy="787435"/>
            </a:xfrm>
          </p:grpSpPr>
          <p:sp>
            <p:nvSpPr>
              <p:cNvPr id="40" name="TextBox 12"/>
              <p:cNvSpPr txBox="1"/>
              <p:nvPr/>
            </p:nvSpPr>
            <p:spPr>
              <a:xfrm>
                <a:off x="8388147" y="5300737"/>
                <a:ext cx="3034926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41" name="Rectangle 13"/>
              <p:cNvSpPr/>
              <p:nvPr/>
            </p:nvSpPr>
            <p:spPr>
              <a:xfrm>
                <a:off x="8388145" y="5021133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11" name="Group 46"/>
            <p:cNvGrpSpPr/>
            <p:nvPr/>
          </p:nvGrpSpPr>
          <p:grpSpPr>
            <a:xfrm>
              <a:off x="6253009" y="2710740"/>
              <a:ext cx="2276196" cy="600101"/>
              <a:chOff x="8337345" y="3614319"/>
              <a:chExt cx="3034928" cy="800135"/>
            </a:xfrm>
          </p:grpSpPr>
          <p:sp>
            <p:nvSpPr>
              <p:cNvPr id="38" name="TextBox 15"/>
              <p:cNvSpPr txBox="1"/>
              <p:nvPr/>
            </p:nvSpPr>
            <p:spPr>
              <a:xfrm>
                <a:off x="8337346" y="3906623"/>
                <a:ext cx="3034927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39" name="Rectangle 16"/>
              <p:cNvSpPr/>
              <p:nvPr/>
            </p:nvSpPr>
            <p:spPr>
              <a:xfrm>
                <a:off x="8337345" y="3614319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12" name="Group 43"/>
            <p:cNvGrpSpPr/>
            <p:nvPr/>
          </p:nvGrpSpPr>
          <p:grpSpPr>
            <a:xfrm>
              <a:off x="1376503" y="1073969"/>
              <a:ext cx="2276196" cy="585320"/>
              <a:chOff x="1835336" y="1431958"/>
              <a:chExt cx="3034928" cy="780426"/>
            </a:xfrm>
          </p:grpSpPr>
          <p:sp>
            <p:nvSpPr>
              <p:cNvPr id="36" name="TextBox 18"/>
              <p:cNvSpPr txBox="1"/>
              <p:nvPr/>
            </p:nvSpPr>
            <p:spPr>
              <a:xfrm>
                <a:off x="1835336" y="1704553"/>
                <a:ext cx="3034928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37" name="Rectangle 19"/>
              <p:cNvSpPr/>
              <p:nvPr/>
            </p:nvSpPr>
            <p:spPr>
              <a:xfrm>
                <a:off x="3946932" y="1431958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4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13" name="Group 45"/>
            <p:cNvGrpSpPr/>
            <p:nvPr/>
          </p:nvGrpSpPr>
          <p:grpSpPr>
            <a:xfrm>
              <a:off x="596661" y="3795291"/>
              <a:ext cx="2276196" cy="571526"/>
              <a:chOff x="795547" y="5060387"/>
              <a:chExt cx="3034928" cy="762035"/>
            </a:xfrm>
          </p:grpSpPr>
          <p:sp>
            <p:nvSpPr>
              <p:cNvPr id="34" name="TextBox 21"/>
              <p:cNvSpPr txBox="1"/>
              <p:nvPr/>
            </p:nvSpPr>
            <p:spPr>
              <a:xfrm>
                <a:off x="795547" y="5314591"/>
                <a:ext cx="3034928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35" name="Rectangle 22"/>
              <p:cNvSpPr/>
              <p:nvPr/>
            </p:nvSpPr>
            <p:spPr>
              <a:xfrm>
                <a:off x="2907143" y="5060387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4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14" name="Group 23"/>
            <p:cNvGrpSpPr/>
            <p:nvPr/>
          </p:nvGrpSpPr>
          <p:grpSpPr>
            <a:xfrm flipV="1">
              <a:off x="2996819" y="2850196"/>
              <a:ext cx="455254" cy="217757"/>
              <a:chOff x="3376482" y="1459073"/>
              <a:chExt cx="455253" cy="221445"/>
            </a:xfrm>
          </p:grpSpPr>
          <p:cxnSp>
            <p:nvCxnSpPr>
              <p:cNvPr id="32" name="Straight Connector 24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5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44"/>
            <p:cNvGrpSpPr/>
            <p:nvPr/>
          </p:nvGrpSpPr>
          <p:grpSpPr>
            <a:xfrm>
              <a:off x="596661" y="2742850"/>
              <a:ext cx="2276196" cy="571526"/>
              <a:chOff x="795547" y="3657132"/>
              <a:chExt cx="3034928" cy="762035"/>
            </a:xfrm>
          </p:grpSpPr>
          <p:sp>
            <p:nvSpPr>
              <p:cNvPr id="30" name="TextBox 27"/>
              <p:cNvSpPr txBox="1"/>
              <p:nvPr/>
            </p:nvSpPr>
            <p:spPr>
              <a:xfrm>
                <a:off x="795547" y="3911336"/>
                <a:ext cx="3034928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31" name="Rectangle 28"/>
              <p:cNvSpPr/>
              <p:nvPr/>
            </p:nvSpPr>
            <p:spPr>
              <a:xfrm>
                <a:off x="2907143" y="3657132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4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16" name="Group 29"/>
            <p:cNvGrpSpPr/>
            <p:nvPr/>
          </p:nvGrpSpPr>
          <p:grpSpPr>
            <a:xfrm flipH="1" flipV="1">
              <a:off x="5672493" y="3902637"/>
              <a:ext cx="455254" cy="217757"/>
              <a:chOff x="3376482" y="1459073"/>
              <a:chExt cx="455253" cy="221445"/>
            </a:xfrm>
          </p:grpSpPr>
          <p:cxnSp>
            <p:nvCxnSpPr>
              <p:cNvPr id="28" name="Straight Connector 30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31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32"/>
            <p:cNvGrpSpPr/>
            <p:nvPr/>
          </p:nvGrpSpPr>
          <p:grpSpPr>
            <a:xfrm flipH="1" flipV="1">
              <a:off x="5672493" y="2850196"/>
              <a:ext cx="455254" cy="217757"/>
              <a:chOff x="3376482" y="1459073"/>
              <a:chExt cx="455253" cy="221445"/>
            </a:xfrm>
          </p:grpSpPr>
          <p:cxnSp>
            <p:nvCxnSpPr>
              <p:cNvPr id="26" name="Straight Connector 3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34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35"/>
            <p:cNvGrpSpPr/>
            <p:nvPr/>
          </p:nvGrpSpPr>
          <p:grpSpPr>
            <a:xfrm>
              <a:off x="3715880" y="1493291"/>
              <a:ext cx="455254" cy="217757"/>
              <a:chOff x="3376482" y="1459073"/>
              <a:chExt cx="455253" cy="221445"/>
            </a:xfrm>
          </p:grpSpPr>
          <p:cxnSp>
            <p:nvCxnSpPr>
              <p:cNvPr id="24" name="Straight Connector 36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37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Freeform: Shape 38"/>
            <p:cNvSpPr/>
            <p:nvPr/>
          </p:nvSpPr>
          <p:spPr bwMode="auto">
            <a:xfrm>
              <a:off x="4449212" y="1711048"/>
              <a:ext cx="229703" cy="432902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67"/>
                </a:cxn>
                <a:cxn ang="0">
                  <a:pos x="21" y="68"/>
                </a:cxn>
                <a:cxn ang="0">
                  <a:pos x="16" y="68"/>
                </a:cxn>
                <a:cxn ang="0">
                  <a:pos x="15" y="67"/>
                </a:cxn>
                <a:cxn ang="0">
                  <a:pos x="15" y="60"/>
                </a:cxn>
                <a:cxn ang="0">
                  <a:pos x="1" y="53"/>
                </a:cxn>
                <a:cxn ang="0">
                  <a:pos x="1" y="52"/>
                </a:cxn>
                <a:cxn ang="0">
                  <a:pos x="5" y="46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19" y="51"/>
                </a:cxn>
                <a:cxn ang="0">
                  <a:pos x="26" y="45"/>
                </a:cxn>
                <a:cxn ang="0">
                  <a:pos x="17" y="38"/>
                </a:cxn>
                <a:cxn ang="0">
                  <a:pos x="1" y="22"/>
                </a:cxn>
                <a:cxn ang="0">
                  <a:pos x="15" y="8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22" y="8"/>
                </a:cxn>
                <a:cxn ang="0">
                  <a:pos x="34" y="13"/>
                </a:cxn>
                <a:cxn ang="0">
                  <a:pos x="34" y="14"/>
                </a:cxn>
                <a:cxn ang="0">
                  <a:pos x="31" y="20"/>
                </a:cxn>
                <a:cxn ang="0">
                  <a:pos x="30" y="20"/>
                </a:cxn>
                <a:cxn ang="0">
                  <a:pos x="29" y="20"/>
                </a:cxn>
                <a:cxn ang="0">
                  <a:pos x="19" y="16"/>
                </a:cxn>
                <a:cxn ang="0">
                  <a:pos x="11" y="22"/>
                </a:cxn>
                <a:cxn ang="0">
                  <a:pos x="21" y="30"/>
                </a:cxn>
                <a:cxn ang="0">
                  <a:pos x="36" y="45"/>
                </a:cxn>
                <a:cxn ang="0">
                  <a:pos x="22" y="60"/>
                </a:cxn>
              </a:cxnLst>
              <a:rect l="0" t="0" r="r" b="b"/>
              <a:pathLst>
                <a:path w="36" h="68">
                  <a:moveTo>
                    <a:pt x="22" y="60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8"/>
                    <a:pt x="21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6" y="59"/>
                    <a:pt x="1" y="53"/>
                    <a:pt x="1" y="53"/>
                  </a:cubicBezTo>
                  <a:cubicBezTo>
                    <a:pt x="0" y="53"/>
                    <a:pt x="0" y="52"/>
                    <a:pt x="1" y="52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6"/>
                    <a:pt x="12" y="51"/>
                    <a:pt x="19" y="51"/>
                  </a:cubicBezTo>
                  <a:cubicBezTo>
                    <a:pt x="22" y="51"/>
                    <a:pt x="26" y="49"/>
                    <a:pt x="26" y="45"/>
                  </a:cubicBezTo>
                  <a:cubicBezTo>
                    <a:pt x="26" y="41"/>
                    <a:pt x="22" y="40"/>
                    <a:pt x="17" y="38"/>
                  </a:cubicBezTo>
                  <a:cubicBezTo>
                    <a:pt x="10" y="35"/>
                    <a:pt x="1" y="32"/>
                    <a:pt x="1" y="22"/>
                  </a:cubicBezTo>
                  <a:cubicBezTo>
                    <a:pt x="1" y="15"/>
                    <a:pt x="7" y="9"/>
                    <a:pt x="15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8"/>
                    <a:pt x="34" y="13"/>
                    <a:pt x="34" y="13"/>
                  </a:cubicBezTo>
                  <a:cubicBezTo>
                    <a:pt x="35" y="13"/>
                    <a:pt x="35" y="14"/>
                    <a:pt x="34" y="14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30" y="20"/>
                    <a:pt x="30" y="20"/>
                    <a:pt x="29" y="20"/>
                  </a:cubicBezTo>
                  <a:cubicBezTo>
                    <a:pt x="29" y="20"/>
                    <a:pt x="25" y="16"/>
                    <a:pt x="19" y="16"/>
                  </a:cubicBezTo>
                  <a:cubicBezTo>
                    <a:pt x="14" y="16"/>
                    <a:pt x="11" y="18"/>
                    <a:pt x="11" y="22"/>
                  </a:cubicBezTo>
                  <a:cubicBezTo>
                    <a:pt x="11" y="26"/>
                    <a:pt x="16" y="28"/>
                    <a:pt x="21" y="30"/>
                  </a:cubicBezTo>
                  <a:cubicBezTo>
                    <a:pt x="28" y="32"/>
                    <a:pt x="36" y="36"/>
                    <a:pt x="36" y="45"/>
                  </a:cubicBezTo>
                  <a:cubicBezTo>
                    <a:pt x="36" y="52"/>
                    <a:pt x="30" y="59"/>
                    <a:pt x="22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: Shape 39"/>
            <p:cNvSpPr/>
            <p:nvPr/>
          </p:nvSpPr>
          <p:spPr bwMode="auto">
            <a:xfrm>
              <a:off x="3551136" y="2362960"/>
              <a:ext cx="329478" cy="32947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: Shape 40"/>
            <p:cNvSpPr/>
            <p:nvPr/>
          </p:nvSpPr>
          <p:spPr bwMode="auto">
            <a:xfrm>
              <a:off x="3946781" y="3403063"/>
              <a:ext cx="312469" cy="27701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: Shape 41"/>
            <p:cNvSpPr/>
            <p:nvPr/>
          </p:nvSpPr>
          <p:spPr bwMode="auto">
            <a:xfrm>
              <a:off x="4911498" y="3224164"/>
              <a:ext cx="254801" cy="382201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: Shape 42"/>
            <p:cNvSpPr/>
            <p:nvPr/>
          </p:nvSpPr>
          <p:spPr bwMode="auto">
            <a:xfrm>
              <a:off x="5043489" y="2333192"/>
              <a:ext cx="372653" cy="359247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83 0.846089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0480" y="2842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4043773" y="2412398"/>
            <a:ext cx="4087375" cy="3648439"/>
            <a:chOff x="4052312" y="2372849"/>
            <a:chExt cx="4087375" cy="3648439"/>
          </a:xfrm>
        </p:grpSpPr>
        <p:sp>
          <p:nvSpPr>
            <p:cNvPr id="14" name="Freeform: Shape 65"/>
            <p:cNvSpPr/>
            <p:nvPr/>
          </p:nvSpPr>
          <p:spPr bwMode="auto">
            <a:xfrm>
              <a:off x="5506048" y="3858802"/>
              <a:ext cx="2633639" cy="2162486"/>
            </a:xfrm>
            <a:custGeom>
              <a:avLst/>
              <a:gdLst/>
              <a:ahLst/>
              <a:cxnLst>
                <a:cxn ang="0">
                  <a:pos x="392" y="0"/>
                </a:cxn>
                <a:cxn ang="0">
                  <a:pos x="514" y="321"/>
                </a:cxn>
                <a:cxn ang="0">
                  <a:pos x="0" y="425"/>
                </a:cxn>
                <a:cxn ang="0">
                  <a:pos x="328" y="275"/>
                </a:cxn>
                <a:cxn ang="0">
                  <a:pos x="392" y="0"/>
                </a:cxn>
              </a:cxnLst>
              <a:rect l="0" t="0" r="r" b="b"/>
              <a:pathLst>
                <a:path w="617" h="507">
                  <a:moveTo>
                    <a:pt x="392" y="0"/>
                  </a:moveTo>
                  <a:cubicBezTo>
                    <a:pt x="392" y="0"/>
                    <a:pt x="617" y="168"/>
                    <a:pt x="514" y="321"/>
                  </a:cubicBezTo>
                  <a:cubicBezTo>
                    <a:pt x="388" y="507"/>
                    <a:pt x="0" y="425"/>
                    <a:pt x="0" y="425"/>
                  </a:cubicBezTo>
                  <a:cubicBezTo>
                    <a:pt x="0" y="425"/>
                    <a:pt x="203" y="411"/>
                    <a:pt x="328" y="275"/>
                  </a:cubicBezTo>
                  <a:cubicBezTo>
                    <a:pt x="414" y="180"/>
                    <a:pt x="392" y="0"/>
                    <a:pt x="39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: Shape 66"/>
            <p:cNvSpPr/>
            <p:nvPr/>
          </p:nvSpPr>
          <p:spPr bwMode="auto">
            <a:xfrm>
              <a:off x="4052312" y="3097703"/>
              <a:ext cx="1864489" cy="2822909"/>
            </a:xfrm>
            <a:custGeom>
              <a:avLst/>
              <a:gdLst/>
              <a:ahLst/>
              <a:cxnLst>
                <a:cxn ang="0">
                  <a:pos x="437" y="552"/>
                </a:cxn>
                <a:cxn ang="0">
                  <a:pos x="99" y="497"/>
                </a:cxn>
                <a:cxn ang="0">
                  <a:pos x="265" y="0"/>
                </a:cxn>
                <a:cxn ang="0">
                  <a:pos x="232" y="359"/>
                </a:cxn>
                <a:cxn ang="0">
                  <a:pos x="437" y="552"/>
                </a:cxn>
              </a:cxnLst>
              <a:rect l="0" t="0" r="r" b="b"/>
              <a:pathLst>
                <a:path w="437" h="662">
                  <a:moveTo>
                    <a:pt x="437" y="552"/>
                  </a:moveTo>
                  <a:cubicBezTo>
                    <a:pt x="437" y="552"/>
                    <a:pt x="179" y="662"/>
                    <a:pt x="99" y="497"/>
                  </a:cubicBezTo>
                  <a:cubicBezTo>
                    <a:pt x="0" y="294"/>
                    <a:pt x="265" y="0"/>
                    <a:pt x="265" y="0"/>
                  </a:cubicBezTo>
                  <a:cubicBezTo>
                    <a:pt x="265" y="0"/>
                    <a:pt x="176" y="183"/>
                    <a:pt x="232" y="359"/>
                  </a:cubicBezTo>
                  <a:cubicBezTo>
                    <a:pt x="271" y="481"/>
                    <a:pt x="437" y="552"/>
                    <a:pt x="437" y="55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: Shape 67"/>
            <p:cNvSpPr/>
            <p:nvPr/>
          </p:nvSpPr>
          <p:spPr bwMode="auto">
            <a:xfrm>
              <a:off x="5175836" y="2372849"/>
              <a:ext cx="2404104" cy="1731598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216" y="14"/>
                </a:cxn>
                <a:cxn ang="0">
                  <a:pos x="564" y="406"/>
                </a:cxn>
                <a:cxn ang="0">
                  <a:pos x="269" y="198"/>
                </a:cxn>
                <a:cxn ang="0">
                  <a:pos x="0" y="279"/>
                </a:cxn>
              </a:cxnLst>
              <a:rect l="0" t="0" r="r" b="b"/>
              <a:pathLst>
                <a:path w="564" h="406">
                  <a:moveTo>
                    <a:pt x="0" y="279"/>
                  </a:moveTo>
                  <a:cubicBezTo>
                    <a:pt x="0" y="279"/>
                    <a:pt x="33" y="0"/>
                    <a:pt x="216" y="14"/>
                  </a:cubicBezTo>
                  <a:cubicBezTo>
                    <a:pt x="441" y="29"/>
                    <a:pt x="564" y="406"/>
                    <a:pt x="564" y="406"/>
                  </a:cubicBezTo>
                  <a:cubicBezTo>
                    <a:pt x="564" y="406"/>
                    <a:pt x="449" y="237"/>
                    <a:pt x="269" y="198"/>
                  </a:cubicBezTo>
                  <a:cubicBezTo>
                    <a:pt x="144" y="170"/>
                    <a:pt x="0" y="279"/>
                    <a:pt x="0" y="27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Group 68"/>
            <p:cNvGrpSpPr/>
            <p:nvPr/>
          </p:nvGrpSpPr>
          <p:grpSpPr>
            <a:xfrm>
              <a:off x="4671116" y="4917324"/>
              <a:ext cx="456432" cy="459762"/>
              <a:chOff x="1905000" y="3457575"/>
              <a:chExt cx="217488" cy="219075"/>
            </a:xfrm>
            <a:solidFill>
              <a:schemeClr val="bg1"/>
            </a:solidFill>
          </p:grpSpPr>
          <p:sp>
            <p:nvSpPr>
              <p:cNvPr id="26" name="Freeform: Shape 69"/>
              <p:cNvSpPr/>
              <p:nvPr/>
            </p:nvSpPr>
            <p:spPr bwMode="auto">
              <a:xfrm>
                <a:off x="1905000" y="3457575"/>
                <a:ext cx="217488" cy="219075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l="0" t="0" r="r" b="b"/>
                <a:pathLst>
                  <a:path w="85" h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: Shape 70"/>
              <p:cNvSpPr/>
              <p:nvPr/>
            </p:nvSpPr>
            <p:spPr bwMode="auto">
              <a:xfrm>
                <a:off x="1992313" y="3548063"/>
                <a:ext cx="107950" cy="508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l="0" t="0" r="r" b="b"/>
                <a:pathLst>
                  <a:path w="42" h="20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: Shape 71"/>
              <p:cNvSpPr/>
              <p:nvPr/>
            </p:nvSpPr>
            <p:spPr bwMode="auto">
              <a:xfrm>
                <a:off x="1976438" y="3481388"/>
                <a:ext cx="123825" cy="793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l="0" t="0" r="r" b="b"/>
                <a:pathLst>
                  <a:path w="48" h="31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: Shape 72"/>
              <p:cNvSpPr/>
              <p:nvPr/>
            </p:nvSpPr>
            <p:spPr bwMode="auto">
              <a:xfrm>
                <a:off x="2043113" y="3498850"/>
                <a:ext cx="28575" cy="206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: Shape 73"/>
              <p:cNvSpPr/>
              <p:nvPr/>
            </p:nvSpPr>
            <p:spPr bwMode="auto">
              <a:xfrm>
                <a:off x="2070100" y="3522663"/>
                <a:ext cx="12700" cy="1746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Group 74"/>
            <p:cNvGrpSpPr/>
            <p:nvPr/>
          </p:nvGrpSpPr>
          <p:grpSpPr>
            <a:xfrm>
              <a:off x="5762273" y="2593866"/>
              <a:ext cx="459763" cy="449769"/>
              <a:chOff x="6516688" y="1757363"/>
              <a:chExt cx="219075" cy="214313"/>
            </a:xfrm>
            <a:solidFill>
              <a:schemeClr val="bg1"/>
            </a:solidFill>
          </p:grpSpPr>
          <p:sp>
            <p:nvSpPr>
              <p:cNvPr id="22" name="Freeform: Shape 75"/>
              <p:cNvSpPr/>
              <p:nvPr/>
            </p:nvSpPr>
            <p:spPr bwMode="auto">
              <a:xfrm>
                <a:off x="6583363" y="1822450"/>
                <a:ext cx="87313" cy="873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: Shape 76"/>
              <p:cNvSpPr/>
              <p:nvPr/>
            </p:nvSpPr>
            <p:spPr bwMode="auto">
              <a:xfrm>
                <a:off x="6516688" y="1757363"/>
                <a:ext cx="219075" cy="214313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: Shape 134"/>
              <p:cNvSpPr/>
              <p:nvPr/>
            </p:nvSpPr>
            <p:spPr bwMode="auto">
              <a:xfrm>
                <a:off x="6562725" y="1804988"/>
                <a:ext cx="87313" cy="1016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: Shape 135"/>
              <p:cNvSpPr/>
              <p:nvPr/>
            </p:nvSpPr>
            <p:spPr bwMode="auto">
              <a:xfrm>
                <a:off x="6594475" y="1822450"/>
                <a:ext cx="96838" cy="107950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Group 136"/>
            <p:cNvGrpSpPr/>
            <p:nvPr/>
          </p:nvGrpSpPr>
          <p:grpSpPr>
            <a:xfrm>
              <a:off x="7264147" y="4776120"/>
              <a:ext cx="333161" cy="453099"/>
              <a:chOff x="6548438" y="2333625"/>
              <a:chExt cx="158750" cy="215900"/>
            </a:xfrm>
            <a:solidFill>
              <a:schemeClr val="bg1"/>
            </a:solidFill>
          </p:grpSpPr>
          <p:sp>
            <p:nvSpPr>
              <p:cNvPr id="20" name="Freeform: Shape 137"/>
              <p:cNvSpPr/>
              <p:nvPr/>
            </p:nvSpPr>
            <p:spPr bwMode="auto">
              <a:xfrm>
                <a:off x="6548438" y="2333625"/>
                <a:ext cx="158750" cy="21590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19" y="37"/>
                  </a:cxn>
                  <a:cxn ang="0">
                    <a:pos x="6" y="59"/>
                  </a:cxn>
                  <a:cxn ang="0">
                    <a:pos x="31" y="84"/>
                  </a:cxn>
                  <a:cxn ang="0">
                    <a:pos x="56" y="59"/>
                  </a:cxn>
                  <a:cxn ang="0">
                    <a:pos x="43" y="37"/>
                  </a:cxn>
                  <a:cxn ang="0">
                    <a:pos x="59" y="26"/>
                  </a:cxn>
                  <a:cxn ang="0">
                    <a:pos x="62" y="22"/>
                  </a:cxn>
                  <a:cxn ang="0">
                    <a:pos x="62" y="5"/>
                  </a:cxn>
                  <a:cxn ang="0">
                    <a:pos x="57" y="0"/>
                  </a:cxn>
                  <a:cxn ang="0">
                    <a:pos x="50" y="59"/>
                  </a:cxn>
                  <a:cxn ang="0">
                    <a:pos x="31" y="79"/>
                  </a:cxn>
                  <a:cxn ang="0">
                    <a:pos x="11" y="59"/>
                  </a:cxn>
                  <a:cxn ang="0">
                    <a:pos x="31" y="40"/>
                  </a:cxn>
                  <a:cxn ang="0">
                    <a:pos x="50" y="59"/>
                  </a:cxn>
                  <a:cxn ang="0">
                    <a:pos x="57" y="22"/>
                  </a:cxn>
                  <a:cxn ang="0">
                    <a:pos x="46" y="29"/>
                  </a:cxn>
                  <a:cxn ang="0">
                    <a:pos x="46" y="19"/>
                  </a:cxn>
                  <a:cxn ang="0">
                    <a:pos x="45" y="17"/>
                  </a:cxn>
                  <a:cxn ang="0">
                    <a:pos x="43" y="19"/>
                  </a:cxn>
                  <a:cxn ang="0">
                    <a:pos x="43" y="31"/>
                  </a:cxn>
                  <a:cxn ang="0">
                    <a:pos x="37" y="35"/>
                  </a:cxn>
                  <a:cxn ang="0">
                    <a:pos x="31" y="35"/>
                  </a:cxn>
                  <a:cxn ang="0">
                    <a:pos x="25" y="35"/>
                  </a:cxn>
                  <a:cxn ang="0">
                    <a:pos x="19" y="31"/>
                  </a:cxn>
                  <a:cxn ang="0">
                    <a:pos x="19" y="19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5" y="29"/>
                  </a:cxn>
                  <a:cxn ang="0">
                    <a:pos x="5" y="22"/>
                  </a:cxn>
                  <a:cxn ang="0">
                    <a:pos x="5" y="5"/>
                  </a:cxn>
                  <a:cxn ang="0">
                    <a:pos x="15" y="5"/>
                  </a:cxn>
                  <a:cxn ang="0">
                    <a:pos x="15" y="10"/>
                  </a:cxn>
                  <a:cxn ang="0">
                    <a:pos x="17" y="11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43" y="5"/>
                  </a:cxn>
                  <a:cxn ang="0">
                    <a:pos x="43" y="10"/>
                  </a:cxn>
                  <a:cxn ang="0">
                    <a:pos x="45" y="11"/>
                  </a:cxn>
                  <a:cxn ang="0">
                    <a:pos x="46" y="10"/>
                  </a:cxn>
                  <a:cxn ang="0">
                    <a:pos x="46" y="5"/>
                  </a:cxn>
                  <a:cxn ang="0">
                    <a:pos x="57" y="5"/>
                  </a:cxn>
                  <a:cxn ang="0">
                    <a:pos x="57" y="22"/>
                  </a:cxn>
                </a:cxnLst>
                <a:rect l="0" t="0" r="r" b="b"/>
                <a:pathLst>
                  <a:path w="62" h="84">
                    <a:moveTo>
                      <a:pt x="5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5"/>
                      <a:pt x="2" y="2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1" y="42"/>
                      <a:pt x="6" y="50"/>
                      <a:pt x="6" y="59"/>
                    </a:cubicBezTo>
                    <a:cubicBezTo>
                      <a:pt x="6" y="73"/>
                      <a:pt x="17" y="84"/>
                      <a:pt x="31" y="84"/>
                    </a:cubicBezTo>
                    <a:cubicBezTo>
                      <a:pt x="45" y="84"/>
                      <a:pt x="56" y="73"/>
                      <a:pt x="56" y="59"/>
                    </a:cubicBezTo>
                    <a:cubicBezTo>
                      <a:pt x="56" y="50"/>
                      <a:pt x="50" y="42"/>
                      <a:pt x="43" y="37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1" y="25"/>
                      <a:pt x="62" y="24"/>
                      <a:pt x="62" y="22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59" y="0"/>
                      <a:pt x="57" y="0"/>
                    </a:cubicBezTo>
                    <a:close/>
                    <a:moveTo>
                      <a:pt x="50" y="59"/>
                    </a:moveTo>
                    <a:cubicBezTo>
                      <a:pt x="50" y="70"/>
                      <a:pt x="42" y="79"/>
                      <a:pt x="31" y="79"/>
                    </a:cubicBezTo>
                    <a:cubicBezTo>
                      <a:pt x="20" y="79"/>
                      <a:pt x="11" y="70"/>
                      <a:pt x="11" y="59"/>
                    </a:cubicBezTo>
                    <a:cubicBezTo>
                      <a:pt x="11" y="49"/>
                      <a:pt x="20" y="40"/>
                      <a:pt x="31" y="40"/>
                    </a:cubicBezTo>
                    <a:cubicBezTo>
                      <a:pt x="42" y="40"/>
                      <a:pt x="50" y="49"/>
                      <a:pt x="50" y="59"/>
                    </a:cubicBezTo>
                    <a:close/>
                    <a:moveTo>
                      <a:pt x="57" y="22"/>
                    </a:move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7"/>
                      <a:pt x="45" y="17"/>
                    </a:cubicBezTo>
                    <a:cubicBezTo>
                      <a:pt x="44" y="17"/>
                      <a:pt x="43" y="18"/>
                      <a:pt x="43" y="1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5" y="35"/>
                      <a:pt x="33" y="35"/>
                      <a:pt x="31" y="35"/>
                    </a:cubicBezTo>
                    <a:cubicBezTo>
                      <a:pt x="29" y="35"/>
                      <a:pt x="27" y="35"/>
                      <a:pt x="25" y="35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8"/>
                      <a:pt x="18" y="17"/>
                      <a:pt x="17" y="17"/>
                    </a:cubicBezTo>
                    <a:cubicBezTo>
                      <a:pt x="16" y="17"/>
                      <a:pt x="15" y="18"/>
                      <a:pt x="15" y="1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1"/>
                      <a:pt x="16" y="11"/>
                      <a:pt x="17" y="11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57" y="5"/>
                      <a:pt x="57" y="5"/>
                      <a:pt x="57" y="5"/>
                    </a:cubicBezTo>
                    <a:lnTo>
                      <a:pt x="5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: Shape 138"/>
              <p:cNvSpPr/>
              <p:nvPr/>
            </p:nvSpPr>
            <p:spPr bwMode="auto">
              <a:xfrm>
                <a:off x="6586538" y="2446338"/>
                <a:ext cx="82550" cy="7620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0" y="8"/>
                  </a:cxn>
                  <a:cxn ang="0">
                    <a:pos x="3" y="9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6" y="19"/>
                  </a:cxn>
                  <a:cxn ang="0">
                    <a:pos x="5" y="26"/>
                  </a:cxn>
                  <a:cxn ang="0">
                    <a:pos x="6" y="29"/>
                  </a:cxn>
                  <a:cxn ang="0">
                    <a:pos x="8" y="30"/>
                  </a:cxn>
                  <a:cxn ang="0">
                    <a:pos x="10" y="29"/>
                  </a:cxn>
                  <a:cxn ang="0">
                    <a:pos x="16" y="26"/>
                  </a:cxn>
                  <a:cxn ang="0">
                    <a:pos x="22" y="29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7" y="26"/>
                  </a:cxn>
                  <a:cxn ang="0">
                    <a:pos x="26" y="19"/>
                  </a:cxn>
                  <a:cxn ang="0">
                    <a:pos x="30" y="14"/>
                  </a:cxn>
                  <a:cxn ang="0">
                    <a:pos x="31" y="11"/>
                  </a:cxn>
                  <a:cxn ang="0">
                    <a:pos x="28" y="9"/>
                  </a:cxn>
                  <a:cxn ang="0">
                    <a:pos x="22" y="8"/>
                  </a:cxn>
                  <a:cxn ang="0">
                    <a:pos x="19" y="2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20" y="11"/>
                  </a:cxn>
                  <a:cxn ang="0">
                    <a:pos x="28" y="12"/>
                  </a:cxn>
                  <a:cxn ang="0">
                    <a:pos x="22" y="18"/>
                  </a:cxn>
                  <a:cxn ang="0">
                    <a:pos x="23" y="26"/>
                  </a:cxn>
                  <a:cxn ang="0">
                    <a:pos x="16" y="22"/>
                  </a:cxn>
                  <a:cxn ang="0">
                    <a:pos x="8" y="26"/>
                  </a:cxn>
                  <a:cxn ang="0">
                    <a:pos x="10" y="18"/>
                  </a:cxn>
                  <a:cxn ang="0">
                    <a:pos x="4" y="12"/>
                  </a:cxn>
                  <a:cxn ang="0">
                    <a:pos x="12" y="11"/>
                  </a:cxn>
                  <a:cxn ang="0">
                    <a:pos x="16" y="3"/>
                  </a:cxn>
                  <a:cxn ang="0">
                    <a:pos x="20" y="11"/>
                  </a:cxn>
                </a:cxnLst>
                <a:rect l="0" t="0" r="r" b="b"/>
                <a:pathLst>
                  <a:path w="32" h="30">
                    <a:moveTo>
                      <a:pt x="13" y="2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10"/>
                      <a:pt x="0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5" y="28"/>
                      <a:pt x="6" y="29"/>
                    </a:cubicBezTo>
                    <a:cubicBezTo>
                      <a:pt x="7" y="30"/>
                      <a:pt x="8" y="30"/>
                      <a:pt x="8" y="30"/>
                    </a:cubicBezTo>
                    <a:cubicBezTo>
                      <a:pt x="9" y="30"/>
                      <a:pt x="9" y="30"/>
                      <a:pt x="10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3" y="30"/>
                      <a:pt x="23" y="30"/>
                    </a:cubicBezTo>
                    <a:cubicBezTo>
                      <a:pt x="24" y="30"/>
                      <a:pt x="25" y="30"/>
                      <a:pt x="25" y="29"/>
                    </a:cubicBezTo>
                    <a:cubicBezTo>
                      <a:pt x="26" y="28"/>
                      <a:pt x="27" y="27"/>
                      <a:pt x="27" y="2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4"/>
                      <a:pt x="32" y="12"/>
                      <a:pt x="31" y="11"/>
                    </a:cubicBezTo>
                    <a:cubicBezTo>
                      <a:pt x="31" y="10"/>
                      <a:pt x="30" y="9"/>
                      <a:pt x="28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4" y="0"/>
                      <a:pt x="13" y="0"/>
                      <a:pt x="13" y="2"/>
                    </a:cubicBezTo>
                    <a:close/>
                    <a:moveTo>
                      <a:pt x="20" y="11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6" y="3"/>
                      <a:pt x="16" y="3"/>
                      <a:pt x="16" y="3"/>
                    </a:cubicBezTo>
                    <a:lnTo>
                      <a:pt x="2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Group 30"/>
          <p:cNvGrpSpPr/>
          <p:nvPr/>
        </p:nvGrpSpPr>
        <p:grpSpPr>
          <a:xfrm>
            <a:off x="4740263" y="1448781"/>
            <a:ext cx="2619115" cy="963617"/>
            <a:chOff x="4818760" y="1367017"/>
            <a:chExt cx="2619115" cy="963617"/>
          </a:xfrm>
        </p:grpSpPr>
        <p:sp>
          <p:nvSpPr>
            <p:cNvPr id="12" name="TextBox 31"/>
            <p:cNvSpPr txBox="1"/>
            <p:nvPr/>
          </p:nvSpPr>
          <p:spPr bwMode="auto">
            <a:xfrm>
              <a:off x="4818760" y="1367017"/>
              <a:ext cx="2619115" cy="309958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latinLnBrk="0"/>
              <a:r>
                <a:rPr lang="zh-CN" altLang="en-US" sz="14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3" name="TextBox 32"/>
            <p:cNvSpPr txBox="1"/>
            <p:nvPr/>
          </p:nvSpPr>
          <p:spPr bwMode="auto">
            <a:xfrm>
              <a:off x="4818760" y="1676976"/>
              <a:ext cx="2619115" cy="653658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1744532" y="4703518"/>
            <a:ext cx="2299240" cy="866137"/>
            <a:chOff x="793990" y="1227225"/>
            <a:chExt cx="2299240" cy="866137"/>
          </a:xfrm>
        </p:grpSpPr>
        <p:sp>
          <p:nvSpPr>
            <p:cNvPr id="10" name="TextBox 34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80000" bIns="0" anchor="ctr" anchorCtr="0">
              <a:normAutofit/>
            </a:bodyPr>
            <a:lstStyle/>
            <a:p>
              <a:pPr algn="r" latinLnBrk="0"/>
              <a:r>
                <a:rPr lang="zh-CN" altLang="en-US" sz="14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1" name="TextBox 35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80000" bIns="0" anchor="ctr" anchorCtr="0">
              <a:no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9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9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7" name="Group 36"/>
          <p:cNvGrpSpPr/>
          <p:nvPr/>
        </p:nvGrpSpPr>
        <p:grpSpPr>
          <a:xfrm>
            <a:off x="8131147" y="4713018"/>
            <a:ext cx="2732267" cy="856637"/>
            <a:chOff x="1415480" y="1651350"/>
            <a:chExt cx="2913191" cy="856637"/>
          </a:xfrm>
        </p:grpSpPr>
        <p:sp>
          <p:nvSpPr>
            <p:cNvPr id="8" name="TextBox 37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48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9" name="TextBox 38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48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9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9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35627" y="2168861"/>
            <a:ext cx="6705087" cy="3652127"/>
            <a:chOff x="2735627" y="2168861"/>
            <a:chExt cx="6705087" cy="3652127"/>
          </a:xfrm>
        </p:grpSpPr>
        <p:grpSp>
          <p:nvGrpSpPr>
            <p:cNvPr id="28" name="组合 27"/>
            <p:cNvGrpSpPr/>
            <p:nvPr/>
          </p:nvGrpSpPr>
          <p:grpSpPr>
            <a:xfrm>
              <a:off x="2735627" y="2168861"/>
              <a:ext cx="2161319" cy="3652127"/>
              <a:chOff x="3619886" y="1626645"/>
              <a:chExt cx="1620989" cy="273909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660059" y="2000712"/>
                <a:ext cx="1546534" cy="95401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619886" y="3074635"/>
                <a:ext cx="1620989" cy="607523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335" noProof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此部分内容作为文字排版占位显示（建议使用主题字体）。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660058" y="1626645"/>
                <a:ext cx="1537732" cy="305853"/>
              </a:xfrm>
              <a:prstGeom prst="rect">
                <a:avLst/>
              </a:prstGeom>
            </p:spPr>
            <p:txBody>
              <a:bodyPr vert="horz" lIns="121920" tIns="60960" rIns="121920" bIns="60960" anchor="ctr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zh-CN" altLang="en-US" sz="2135" b="1" spc="-201" noProof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700224" y="2598597"/>
                <a:ext cx="1497568" cy="275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1600" b="1" noProof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619886" y="3758217"/>
                <a:ext cx="1620989" cy="607523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335" noProof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此部分内容作为文字排版占位显示（建议使用主题字体）。</a:t>
                </a: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4270294" y="2165259"/>
                <a:ext cx="342900" cy="325171"/>
              </a:xfrm>
              <a:custGeom>
                <a:avLst/>
                <a:gdLst>
                  <a:gd name="connsiteX0" fmla="*/ 17139 w 331464"/>
                  <a:gd name="connsiteY0" fmla="*/ 274638 h 314326"/>
                  <a:gd name="connsiteX1" fmla="*/ 312414 w 331464"/>
                  <a:gd name="connsiteY1" fmla="*/ 274638 h 314326"/>
                  <a:gd name="connsiteX2" fmla="*/ 312414 w 331464"/>
                  <a:gd name="connsiteY2" fmla="*/ 302420 h 314326"/>
                  <a:gd name="connsiteX3" fmla="*/ 300758 w 331464"/>
                  <a:gd name="connsiteY3" fmla="*/ 314326 h 314326"/>
                  <a:gd name="connsiteX4" fmla="*/ 28795 w 331464"/>
                  <a:gd name="connsiteY4" fmla="*/ 314326 h 314326"/>
                  <a:gd name="connsiteX5" fmla="*/ 17139 w 331464"/>
                  <a:gd name="connsiteY5" fmla="*/ 302420 h 314326"/>
                  <a:gd name="connsiteX6" fmla="*/ 220339 w 331464"/>
                  <a:gd name="connsiteY6" fmla="*/ 168275 h 314326"/>
                  <a:gd name="connsiteX7" fmla="*/ 312414 w 331464"/>
                  <a:gd name="connsiteY7" fmla="*/ 168275 h 314326"/>
                  <a:gd name="connsiteX8" fmla="*/ 312414 w 331464"/>
                  <a:gd name="connsiteY8" fmla="*/ 258763 h 314326"/>
                  <a:gd name="connsiteX9" fmla="*/ 220339 w 331464"/>
                  <a:gd name="connsiteY9" fmla="*/ 258763 h 314326"/>
                  <a:gd name="connsiteX10" fmla="*/ 128264 w 331464"/>
                  <a:gd name="connsiteY10" fmla="*/ 168275 h 314326"/>
                  <a:gd name="connsiteX11" fmla="*/ 201289 w 331464"/>
                  <a:gd name="connsiteY11" fmla="*/ 168275 h 314326"/>
                  <a:gd name="connsiteX12" fmla="*/ 201289 w 331464"/>
                  <a:gd name="connsiteY12" fmla="*/ 258763 h 314326"/>
                  <a:gd name="connsiteX13" fmla="*/ 128264 w 331464"/>
                  <a:gd name="connsiteY13" fmla="*/ 258763 h 314326"/>
                  <a:gd name="connsiteX14" fmla="*/ 17139 w 331464"/>
                  <a:gd name="connsiteY14" fmla="*/ 168275 h 314326"/>
                  <a:gd name="connsiteX15" fmla="*/ 110802 w 331464"/>
                  <a:gd name="connsiteY15" fmla="*/ 168275 h 314326"/>
                  <a:gd name="connsiteX16" fmla="*/ 110802 w 331464"/>
                  <a:gd name="connsiteY16" fmla="*/ 258763 h 314326"/>
                  <a:gd name="connsiteX17" fmla="*/ 17139 w 331464"/>
                  <a:gd name="connsiteY17" fmla="*/ 258763 h 314326"/>
                  <a:gd name="connsiteX18" fmla="*/ 28189 w 331464"/>
                  <a:gd name="connsiteY18" fmla="*/ 93663 h 314326"/>
                  <a:gd name="connsiteX19" fmla="*/ 302951 w 331464"/>
                  <a:gd name="connsiteY19" fmla="*/ 93663 h 314326"/>
                  <a:gd name="connsiteX20" fmla="*/ 328872 w 331464"/>
                  <a:gd name="connsiteY20" fmla="*/ 132428 h 314326"/>
                  <a:gd name="connsiteX21" fmla="*/ 331464 w 331464"/>
                  <a:gd name="connsiteY21" fmla="*/ 138888 h 314326"/>
                  <a:gd name="connsiteX22" fmla="*/ 322392 w 331464"/>
                  <a:gd name="connsiteY22" fmla="*/ 149226 h 314326"/>
                  <a:gd name="connsiteX23" fmla="*/ 7452 w 331464"/>
                  <a:gd name="connsiteY23" fmla="*/ 149226 h 314326"/>
                  <a:gd name="connsiteX24" fmla="*/ 972 w 331464"/>
                  <a:gd name="connsiteY24" fmla="*/ 144057 h 314326"/>
                  <a:gd name="connsiteX25" fmla="*/ 972 w 331464"/>
                  <a:gd name="connsiteY25" fmla="*/ 132428 h 314326"/>
                  <a:gd name="connsiteX26" fmla="*/ 28189 w 331464"/>
                  <a:gd name="connsiteY26" fmla="*/ 93663 h 314326"/>
                  <a:gd name="connsiteX27" fmla="*/ 47833 w 331464"/>
                  <a:gd name="connsiteY27" fmla="*/ 0 h 314326"/>
                  <a:gd name="connsiteX28" fmla="*/ 283308 w 331464"/>
                  <a:gd name="connsiteY28" fmla="*/ 0 h 314326"/>
                  <a:gd name="connsiteX29" fmla="*/ 294952 w 331464"/>
                  <a:gd name="connsiteY29" fmla="*/ 11824 h 314326"/>
                  <a:gd name="connsiteX30" fmla="*/ 294952 w 331464"/>
                  <a:gd name="connsiteY30" fmla="*/ 76200 h 314326"/>
                  <a:gd name="connsiteX31" fmla="*/ 36189 w 331464"/>
                  <a:gd name="connsiteY31" fmla="*/ 76200 h 314326"/>
                  <a:gd name="connsiteX32" fmla="*/ 36189 w 331464"/>
                  <a:gd name="connsiteY32" fmla="*/ 11824 h 314326"/>
                  <a:gd name="connsiteX33" fmla="*/ 47833 w 331464"/>
                  <a:gd name="connsiteY33" fmla="*/ 0 h 31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31464" h="314326">
                    <a:moveTo>
                      <a:pt x="17139" y="274638"/>
                    </a:moveTo>
                    <a:cubicBezTo>
                      <a:pt x="17139" y="274638"/>
                      <a:pt x="17139" y="274638"/>
                      <a:pt x="312414" y="274638"/>
                    </a:cubicBezTo>
                    <a:cubicBezTo>
                      <a:pt x="312414" y="274638"/>
                      <a:pt x="312414" y="274638"/>
                      <a:pt x="312414" y="302420"/>
                    </a:cubicBezTo>
                    <a:cubicBezTo>
                      <a:pt x="312414" y="309035"/>
                      <a:pt x="307234" y="314326"/>
                      <a:pt x="300758" y="314326"/>
                    </a:cubicBezTo>
                    <a:cubicBezTo>
                      <a:pt x="300758" y="314326"/>
                      <a:pt x="300758" y="314326"/>
                      <a:pt x="28795" y="314326"/>
                    </a:cubicBezTo>
                    <a:cubicBezTo>
                      <a:pt x="22319" y="314326"/>
                      <a:pt x="17139" y="309035"/>
                      <a:pt x="17139" y="302420"/>
                    </a:cubicBezTo>
                    <a:close/>
                    <a:moveTo>
                      <a:pt x="220339" y="168275"/>
                    </a:moveTo>
                    <a:lnTo>
                      <a:pt x="312414" y="168275"/>
                    </a:lnTo>
                    <a:lnTo>
                      <a:pt x="312414" y="258763"/>
                    </a:lnTo>
                    <a:lnTo>
                      <a:pt x="220339" y="258763"/>
                    </a:lnTo>
                    <a:close/>
                    <a:moveTo>
                      <a:pt x="128264" y="168275"/>
                    </a:moveTo>
                    <a:lnTo>
                      <a:pt x="201289" y="168275"/>
                    </a:lnTo>
                    <a:lnTo>
                      <a:pt x="201289" y="258763"/>
                    </a:lnTo>
                    <a:lnTo>
                      <a:pt x="128264" y="258763"/>
                    </a:lnTo>
                    <a:close/>
                    <a:moveTo>
                      <a:pt x="17139" y="168275"/>
                    </a:moveTo>
                    <a:lnTo>
                      <a:pt x="110802" y="168275"/>
                    </a:lnTo>
                    <a:lnTo>
                      <a:pt x="110802" y="258763"/>
                    </a:lnTo>
                    <a:lnTo>
                      <a:pt x="17139" y="258763"/>
                    </a:lnTo>
                    <a:close/>
                    <a:moveTo>
                      <a:pt x="28189" y="93663"/>
                    </a:moveTo>
                    <a:cubicBezTo>
                      <a:pt x="28189" y="93663"/>
                      <a:pt x="28189" y="93663"/>
                      <a:pt x="302951" y="93663"/>
                    </a:cubicBezTo>
                    <a:cubicBezTo>
                      <a:pt x="302951" y="93663"/>
                      <a:pt x="302951" y="93663"/>
                      <a:pt x="328872" y="132428"/>
                    </a:cubicBezTo>
                    <a:cubicBezTo>
                      <a:pt x="330168" y="133720"/>
                      <a:pt x="331464" y="136304"/>
                      <a:pt x="331464" y="138888"/>
                    </a:cubicBezTo>
                    <a:cubicBezTo>
                      <a:pt x="331464" y="144057"/>
                      <a:pt x="327576" y="147934"/>
                      <a:pt x="322392" y="149226"/>
                    </a:cubicBezTo>
                    <a:cubicBezTo>
                      <a:pt x="322392" y="149226"/>
                      <a:pt x="322392" y="149226"/>
                      <a:pt x="7452" y="149226"/>
                    </a:cubicBezTo>
                    <a:cubicBezTo>
                      <a:pt x="4860" y="147934"/>
                      <a:pt x="2268" y="146641"/>
                      <a:pt x="972" y="144057"/>
                    </a:cubicBezTo>
                    <a:cubicBezTo>
                      <a:pt x="-324" y="140181"/>
                      <a:pt x="-324" y="136304"/>
                      <a:pt x="972" y="132428"/>
                    </a:cubicBezTo>
                    <a:cubicBezTo>
                      <a:pt x="972" y="132428"/>
                      <a:pt x="972" y="132428"/>
                      <a:pt x="28189" y="93663"/>
                    </a:cubicBezTo>
                    <a:close/>
                    <a:moveTo>
                      <a:pt x="47833" y="0"/>
                    </a:moveTo>
                    <a:cubicBezTo>
                      <a:pt x="47833" y="0"/>
                      <a:pt x="47833" y="0"/>
                      <a:pt x="283308" y="0"/>
                    </a:cubicBezTo>
                    <a:cubicBezTo>
                      <a:pt x="289777" y="0"/>
                      <a:pt x="294952" y="5255"/>
                      <a:pt x="294952" y="11824"/>
                    </a:cubicBezTo>
                    <a:lnTo>
                      <a:pt x="294952" y="76200"/>
                    </a:lnTo>
                    <a:cubicBezTo>
                      <a:pt x="294952" y="76200"/>
                      <a:pt x="294952" y="76200"/>
                      <a:pt x="36189" y="76200"/>
                    </a:cubicBezTo>
                    <a:cubicBezTo>
                      <a:pt x="36189" y="76200"/>
                      <a:pt x="36189" y="76200"/>
                      <a:pt x="36189" y="11824"/>
                    </a:cubicBezTo>
                    <a:cubicBezTo>
                      <a:pt x="36189" y="5255"/>
                      <a:pt x="41364" y="0"/>
                      <a:pt x="478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007513" y="2168861"/>
              <a:ext cx="2161319" cy="3652127"/>
              <a:chOff x="5323800" y="1626645"/>
              <a:chExt cx="1620989" cy="273909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363972" y="2000712"/>
                <a:ext cx="1546534" cy="9540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323800" y="3074635"/>
                <a:ext cx="1620989" cy="607523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335" noProof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此部分内容作为文字排版占位显示（建议使用主题字体）。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363972" y="1626645"/>
                <a:ext cx="1537732" cy="305853"/>
              </a:xfrm>
              <a:prstGeom prst="rect">
                <a:avLst/>
              </a:prstGeom>
            </p:spPr>
            <p:txBody>
              <a:bodyPr vert="horz" lIns="121920" tIns="60960" rIns="121920" bIns="60960" anchor="ctr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zh-CN" altLang="en-US" sz="2135" b="1" spc="-201" noProof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404135" y="2598597"/>
                <a:ext cx="1497568" cy="275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1600" b="1" noProof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323800" y="3758217"/>
                <a:ext cx="1620989" cy="607523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335" noProof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此部分内容作为文字排版占位显示（建议使用主题字体）。</a:t>
                </a: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5959280" y="2165259"/>
                <a:ext cx="342900" cy="325171"/>
              </a:xfrm>
              <a:custGeom>
                <a:avLst/>
                <a:gdLst>
                  <a:gd name="connsiteX0" fmla="*/ 17139 w 331464"/>
                  <a:gd name="connsiteY0" fmla="*/ 274638 h 314326"/>
                  <a:gd name="connsiteX1" fmla="*/ 312414 w 331464"/>
                  <a:gd name="connsiteY1" fmla="*/ 274638 h 314326"/>
                  <a:gd name="connsiteX2" fmla="*/ 312414 w 331464"/>
                  <a:gd name="connsiteY2" fmla="*/ 302420 h 314326"/>
                  <a:gd name="connsiteX3" fmla="*/ 300758 w 331464"/>
                  <a:gd name="connsiteY3" fmla="*/ 314326 h 314326"/>
                  <a:gd name="connsiteX4" fmla="*/ 28795 w 331464"/>
                  <a:gd name="connsiteY4" fmla="*/ 314326 h 314326"/>
                  <a:gd name="connsiteX5" fmla="*/ 17139 w 331464"/>
                  <a:gd name="connsiteY5" fmla="*/ 302420 h 314326"/>
                  <a:gd name="connsiteX6" fmla="*/ 220339 w 331464"/>
                  <a:gd name="connsiteY6" fmla="*/ 168275 h 314326"/>
                  <a:gd name="connsiteX7" fmla="*/ 312414 w 331464"/>
                  <a:gd name="connsiteY7" fmla="*/ 168275 h 314326"/>
                  <a:gd name="connsiteX8" fmla="*/ 312414 w 331464"/>
                  <a:gd name="connsiteY8" fmla="*/ 258763 h 314326"/>
                  <a:gd name="connsiteX9" fmla="*/ 220339 w 331464"/>
                  <a:gd name="connsiteY9" fmla="*/ 258763 h 314326"/>
                  <a:gd name="connsiteX10" fmla="*/ 128264 w 331464"/>
                  <a:gd name="connsiteY10" fmla="*/ 168275 h 314326"/>
                  <a:gd name="connsiteX11" fmla="*/ 201289 w 331464"/>
                  <a:gd name="connsiteY11" fmla="*/ 168275 h 314326"/>
                  <a:gd name="connsiteX12" fmla="*/ 201289 w 331464"/>
                  <a:gd name="connsiteY12" fmla="*/ 258763 h 314326"/>
                  <a:gd name="connsiteX13" fmla="*/ 128264 w 331464"/>
                  <a:gd name="connsiteY13" fmla="*/ 258763 h 314326"/>
                  <a:gd name="connsiteX14" fmla="*/ 17139 w 331464"/>
                  <a:gd name="connsiteY14" fmla="*/ 168275 h 314326"/>
                  <a:gd name="connsiteX15" fmla="*/ 110802 w 331464"/>
                  <a:gd name="connsiteY15" fmla="*/ 168275 h 314326"/>
                  <a:gd name="connsiteX16" fmla="*/ 110802 w 331464"/>
                  <a:gd name="connsiteY16" fmla="*/ 258763 h 314326"/>
                  <a:gd name="connsiteX17" fmla="*/ 17139 w 331464"/>
                  <a:gd name="connsiteY17" fmla="*/ 258763 h 314326"/>
                  <a:gd name="connsiteX18" fmla="*/ 28189 w 331464"/>
                  <a:gd name="connsiteY18" fmla="*/ 93663 h 314326"/>
                  <a:gd name="connsiteX19" fmla="*/ 302951 w 331464"/>
                  <a:gd name="connsiteY19" fmla="*/ 93663 h 314326"/>
                  <a:gd name="connsiteX20" fmla="*/ 328872 w 331464"/>
                  <a:gd name="connsiteY20" fmla="*/ 132428 h 314326"/>
                  <a:gd name="connsiteX21" fmla="*/ 331464 w 331464"/>
                  <a:gd name="connsiteY21" fmla="*/ 138888 h 314326"/>
                  <a:gd name="connsiteX22" fmla="*/ 322392 w 331464"/>
                  <a:gd name="connsiteY22" fmla="*/ 149226 h 314326"/>
                  <a:gd name="connsiteX23" fmla="*/ 7452 w 331464"/>
                  <a:gd name="connsiteY23" fmla="*/ 149226 h 314326"/>
                  <a:gd name="connsiteX24" fmla="*/ 972 w 331464"/>
                  <a:gd name="connsiteY24" fmla="*/ 144057 h 314326"/>
                  <a:gd name="connsiteX25" fmla="*/ 972 w 331464"/>
                  <a:gd name="connsiteY25" fmla="*/ 132428 h 314326"/>
                  <a:gd name="connsiteX26" fmla="*/ 28189 w 331464"/>
                  <a:gd name="connsiteY26" fmla="*/ 93663 h 314326"/>
                  <a:gd name="connsiteX27" fmla="*/ 47833 w 331464"/>
                  <a:gd name="connsiteY27" fmla="*/ 0 h 314326"/>
                  <a:gd name="connsiteX28" fmla="*/ 283308 w 331464"/>
                  <a:gd name="connsiteY28" fmla="*/ 0 h 314326"/>
                  <a:gd name="connsiteX29" fmla="*/ 294952 w 331464"/>
                  <a:gd name="connsiteY29" fmla="*/ 11824 h 314326"/>
                  <a:gd name="connsiteX30" fmla="*/ 294952 w 331464"/>
                  <a:gd name="connsiteY30" fmla="*/ 76200 h 314326"/>
                  <a:gd name="connsiteX31" fmla="*/ 36189 w 331464"/>
                  <a:gd name="connsiteY31" fmla="*/ 76200 h 314326"/>
                  <a:gd name="connsiteX32" fmla="*/ 36189 w 331464"/>
                  <a:gd name="connsiteY32" fmla="*/ 11824 h 314326"/>
                  <a:gd name="connsiteX33" fmla="*/ 47833 w 331464"/>
                  <a:gd name="connsiteY33" fmla="*/ 0 h 31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31464" h="314326">
                    <a:moveTo>
                      <a:pt x="17139" y="274638"/>
                    </a:moveTo>
                    <a:cubicBezTo>
                      <a:pt x="17139" y="274638"/>
                      <a:pt x="17139" y="274638"/>
                      <a:pt x="312414" y="274638"/>
                    </a:cubicBezTo>
                    <a:cubicBezTo>
                      <a:pt x="312414" y="274638"/>
                      <a:pt x="312414" y="274638"/>
                      <a:pt x="312414" y="302420"/>
                    </a:cubicBezTo>
                    <a:cubicBezTo>
                      <a:pt x="312414" y="309035"/>
                      <a:pt x="307234" y="314326"/>
                      <a:pt x="300758" y="314326"/>
                    </a:cubicBezTo>
                    <a:cubicBezTo>
                      <a:pt x="300758" y="314326"/>
                      <a:pt x="300758" y="314326"/>
                      <a:pt x="28795" y="314326"/>
                    </a:cubicBezTo>
                    <a:cubicBezTo>
                      <a:pt x="22319" y="314326"/>
                      <a:pt x="17139" y="309035"/>
                      <a:pt x="17139" y="302420"/>
                    </a:cubicBezTo>
                    <a:close/>
                    <a:moveTo>
                      <a:pt x="220339" y="168275"/>
                    </a:moveTo>
                    <a:lnTo>
                      <a:pt x="312414" y="168275"/>
                    </a:lnTo>
                    <a:lnTo>
                      <a:pt x="312414" y="258763"/>
                    </a:lnTo>
                    <a:lnTo>
                      <a:pt x="220339" y="258763"/>
                    </a:lnTo>
                    <a:close/>
                    <a:moveTo>
                      <a:pt x="128264" y="168275"/>
                    </a:moveTo>
                    <a:lnTo>
                      <a:pt x="201289" y="168275"/>
                    </a:lnTo>
                    <a:lnTo>
                      <a:pt x="201289" y="258763"/>
                    </a:lnTo>
                    <a:lnTo>
                      <a:pt x="128264" y="258763"/>
                    </a:lnTo>
                    <a:close/>
                    <a:moveTo>
                      <a:pt x="17139" y="168275"/>
                    </a:moveTo>
                    <a:lnTo>
                      <a:pt x="110802" y="168275"/>
                    </a:lnTo>
                    <a:lnTo>
                      <a:pt x="110802" y="258763"/>
                    </a:lnTo>
                    <a:lnTo>
                      <a:pt x="17139" y="258763"/>
                    </a:lnTo>
                    <a:close/>
                    <a:moveTo>
                      <a:pt x="28189" y="93663"/>
                    </a:moveTo>
                    <a:cubicBezTo>
                      <a:pt x="28189" y="93663"/>
                      <a:pt x="28189" y="93663"/>
                      <a:pt x="302951" y="93663"/>
                    </a:cubicBezTo>
                    <a:cubicBezTo>
                      <a:pt x="302951" y="93663"/>
                      <a:pt x="302951" y="93663"/>
                      <a:pt x="328872" y="132428"/>
                    </a:cubicBezTo>
                    <a:cubicBezTo>
                      <a:pt x="330168" y="133720"/>
                      <a:pt x="331464" y="136304"/>
                      <a:pt x="331464" y="138888"/>
                    </a:cubicBezTo>
                    <a:cubicBezTo>
                      <a:pt x="331464" y="144057"/>
                      <a:pt x="327576" y="147934"/>
                      <a:pt x="322392" y="149226"/>
                    </a:cubicBezTo>
                    <a:cubicBezTo>
                      <a:pt x="322392" y="149226"/>
                      <a:pt x="322392" y="149226"/>
                      <a:pt x="7452" y="149226"/>
                    </a:cubicBezTo>
                    <a:cubicBezTo>
                      <a:pt x="4860" y="147934"/>
                      <a:pt x="2268" y="146641"/>
                      <a:pt x="972" y="144057"/>
                    </a:cubicBezTo>
                    <a:cubicBezTo>
                      <a:pt x="-324" y="140181"/>
                      <a:pt x="-324" y="136304"/>
                      <a:pt x="972" y="132428"/>
                    </a:cubicBezTo>
                    <a:cubicBezTo>
                      <a:pt x="972" y="132428"/>
                      <a:pt x="972" y="132428"/>
                      <a:pt x="28189" y="93663"/>
                    </a:cubicBezTo>
                    <a:close/>
                    <a:moveTo>
                      <a:pt x="47833" y="0"/>
                    </a:moveTo>
                    <a:cubicBezTo>
                      <a:pt x="47833" y="0"/>
                      <a:pt x="47833" y="0"/>
                      <a:pt x="283308" y="0"/>
                    </a:cubicBezTo>
                    <a:cubicBezTo>
                      <a:pt x="289777" y="0"/>
                      <a:pt x="294952" y="5255"/>
                      <a:pt x="294952" y="11824"/>
                    </a:cubicBezTo>
                    <a:lnTo>
                      <a:pt x="294952" y="76200"/>
                    </a:lnTo>
                    <a:cubicBezTo>
                      <a:pt x="294952" y="76200"/>
                      <a:pt x="294952" y="76200"/>
                      <a:pt x="36189" y="76200"/>
                    </a:cubicBezTo>
                    <a:cubicBezTo>
                      <a:pt x="36189" y="76200"/>
                      <a:pt x="36189" y="76200"/>
                      <a:pt x="36189" y="11824"/>
                    </a:cubicBezTo>
                    <a:cubicBezTo>
                      <a:pt x="36189" y="5255"/>
                      <a:pt x="41364" y="0"/>
                      <a:pt x="478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279395" y="2168861"/>
              <a:ext cx="2161319" cy="3652127"/>
              <a:chOff x="7027712" y="1626645"/>
              <a:chExt cx="1620989" cy="273909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7067885" y="2000712"/>
                <a:ext cx="1546534" cy="95401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027712" y="3074635"/>
                <a:ext cx="1620989" cy="607523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335" noProof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此部分内容作为文字排版占位显示（建议使用主题字体）。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067885" y="1626645"/>
                <a:ext cx="1537732" cy="305853"/>
              </a:xfrm>
              <a:prstGeom prst="rect">
                <a:avLst/>
              </a:prstGeom>
            </p:spPr>
            <p:txBody>
              <a:bodyPr vert="horz" lIns="121920" tIns="60960" rIns="121920" bIns="60960" anchor="ctr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zh-CN" altLang="en-US" sz="2135" b="1" spc="-201" noProof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108050" y="2598597"/>
                <a:ext cx="1497568" cy="275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1600" b="1" noProof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027712" y="3758217"/>
                <a:ext cx="1620989" cy="607523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335" noProof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此部分内容作为文字排版占位显示（建议使用主题字体）。</a:t>
                </a: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7648265" y="2165259"/>
                <a:ext cx="342900" cy="325171"/>
              </a:xfrm>
              <a:custGeom>
                <a:avLst/>
                <a:gdLst>
                  <a:gd name="connsiteX0" fmla="*/ 17139 w 331464"/>
                  <a:gd name="connsiteY0" fmla="*/ 274638 h 314326"/>
                  <a:gd name="connsiteX1" fmla="*/ 312414 w 331464"/>
                  <a:gd name="connsiteY1" fmla="*/ 274638 h 314326"/>
                  <a:gd name="connsiteX2" fmla="*/ 312414 w 331464"/>
                  <a:gd name="connsiteY2" fmla="*/ 302420 h 314326"/>
                  <a:gd name="connsiteX3" fmla="*/ 300758 w 331464"/>
                  <a:gd name="connsiteY3" fmla="*/ 314326 h 314326"/>
                  <a:gd name="connsiteX4" fmla="*/ 28795 w 331464"/>
                  <a:gd name="connsiteY4" fmla="*/ 314326 h 314326"/>
                  <a:gd name="connsiteX5" fmla="*/ 17139 w 331464"/>
                  <a:gd name="connsiteY5" fmla="*/ 302420 h 314326"/>
                  <a:gd name="connsiteX6" fmla="*/ 220339 w 331464"/>
                  <a:gd name="connsiteY6" fmla="*/ 168275 h 314326"/>
                  <a:gd name="connsiteX7" fmla="*/ 312414 w 331464"/>
                  <a:gd name="connsiteY7" fmla="*/ 168275 h 314326"/>
                  <a:gd name="connsiteX8" fmla="*/ 312414 w 331464"/>
                  <a:gd name="connsiteY8" fmla="*/ 258763 h 314326"/>
                  <a:gd name="connsiteX9" fmla="*/ 220339 w 331464"/>
                  <a:gd name="connsiteY9" fmla="*/ 258763 h 314326"/>
                  <a:gd name="connsiteX10" fmla="*/ 128264 w 331464"/>
                  <a:gd name="connsiteY10" fmla="*/ 168275 h 314326"/>
                  <a:gd name="connsiteX11" fmla="*/ 201289 w 331464"/>
                  <a:gd name="connsiteY11" fmla="*/ 168275 h 314326"/>
                  <a:gd name="connsiteX12" fmla="*/ 201289 w 331464"/>
                  <a:gd name="connsiteY12" fmla="*/ 258763 h 314326"/>
                  <a:gd name="connsiteX13" fmla="*/ 128264 w 331464"/>
                  <a:gd name="connsiteY13" fmla="*/ 258763 h 314326"/>
                  <a:gd name="connsiteX14" fmla="*/ 17139 w 331464"/>
                  <a:gd name="connsiteY14" fmla="*/ 168275 h 314326"/>
                  <a:gd name="connsiteX15" fmla="*/ 110802 w 331464"/>
                  <a:gd name="connsiteY15" fmla="*/ 168275 h 314326"/>
                  <a:gd name="connsiteX16" fmla="*/ 110802 w 331464"/>
                  <a:gd name="connsiteY16" fmla="*/ 258763 h 314326"/>
                  <a:gd name="connsiteX17" fmla="*/ 17139 w 331464"/>
                  <a:gd name="connsiteY17" fmla="*/ 258763 h 314326"/>
                  <a:gd name="connsiteX18" fmla="*/ 28189 w 331464"/>
                  <a:gd name="connsiteY18" fmla="*/ 93663 h 314326"/>
                  <a:gd name="connsiteX19" fmla="*/ 302951 w 331464"/>
                  <a:gd name="connsiteY19" fmla="*/ 93663 h 314326"/>
                  <a:gd name="connsiteX20" fmla="*/ 328872 w 331464"/>
                  <a:gd name="connsiteY20" fmla="*/ 132428 h 314326"/>
                  <a:gd name="connsiteX21" fmla="*/ 331464 w 331464"/>
                  <a:gd name="connsiteY21" fmla="*/ 138888 h 314326"/>
                  <a:gd name="connsiteX22" fmla="*/ 322392 w 331464"/>
                  <a:gd name="connsiteY22" fmla="*/ 149226 h 314326"/>
                  <a:gd name="connsiteX23" fmla="*/ 7452 w 331464"/>
                  <a:gd name="connsiteY23" fmla="*/ 149226 h 314326"/>
                  <a:gd name="connsiteX24" fmla="*/ 972 w 331464"/>
                  <a:gd name="connsiteY24" fmla="*/ 144057 h 314326"/>
                  <a:gd name="connsiteX25" fmla="*/ 972 w 331464"/>
                  <a:gd name="connsiteY25" fmla="*/ 132428 h 314326"/>
                  <a:gd name="connsiteX26" fmla="*/ 28189 w 331464"/>
                  <a:gd name="connsiteY26" fmla="*/ 93663 h 314326"/>
                  <a:gd name="connsiteX27" fmla="*/ 47833 w 331464"/>
                  <a:gd name="connsiteY27" fmla="*/ 0 h 314326"/>
                  <a:gd name="connsiteX28" fmla="*/ 283308 w 331464"/>
                  <a:gd name="connsiteY28" fmla="*/ 0 h 314326"/>
                  <a:gd name="connsiteX29" fmla="*/ 294952 w 331464"/>
                  <a:gd name="connsiteY29" fmla="*/ 11824 h 314326"/>
                  <a:gd name="connsiteX30" fmla="*/ 294952 w 331464"/>
                  <a:gd name="connsiteY30" fmla="*/ 76200 h 314326"/>
                  <a:gd name="connsiteX31" fmla="*/ 36189 w 331464"/>
                  <a:gd name="connsiteY31" fmla="*/ 76200 h 314326"/>
                  <a:gd name="connsiteX32" fmla="*/ 36189 w 331464"/>
                  <a:gd name="connsiteY32" fmla="*/ 11824 h 314326"/>
                  <a:gd name="connsiteX33" fmla="*/ 47833 w 331464"/>
                  <a:gd name="connsiteY33" fmla="*/ 0 h 31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31464" h="314326">
                    <a:moveTo>
                      <a:pt x="17139" y="274638"/>
                    </a:moveTo>
                    <a:cubicBezTo>
                      <a:pt x="17139" y="274638"/>
                      <a:pt x="17139" y="274638"/>
                      <a:pt x="312414" y="274638"/>
                    </a:cubicBezTo>
                    <a:cubicBezTo>
                      <a:pt x="312414" y="274638"/>
                      <a:pt x="312414" y="274638"/>
                      <a:pt x="312414" y="302420"/>
                    </a:cubicBezTo>
                    <a:cubicBezTo>
                      <a:pt x="312414" y="309035"/>
                      <a:pt x="307234" y="314326"/>
                      <a:pt x="300758" y="314326"/>
                    </a:cubicBezTo>
                    <a:cubicBezTo>
                      <a:pt x="300758" y="314326"/>
                      <a:pt x="300758" y="314326"/>
                      <a:pt x="28795" y="314326"/>
                    </a:cubicBezTo>
                    <a:cubicBezTo>
                      <a:pt x="22319" y="314326"/>
                      <a:pt x="17139" y="309035"/>
                      <a:pt x="17139" y="302420"/>
                    </a:cubicBezTo>
                    <a:close/>
                    <a:moveTo>
                      <a:pt x="220339" y="168275"/>
                    </a:moveTo>
                    <a:lnTo>
                      <a:pt x="312414" y="168275"/>
                    </a:lnTo>
                    <a:lnTo>
                      <a:pt x="312414" y="258763"/>
                    </a:lnTo>
                    <a:lnTo>
                      <a:pt x="220339" y="258763"/>
                    </a:lnTo>
                    <a:close/>
                    <a:moveTo>
                      <a:pt x="128264" y="168275"/>
                    </a:moveTo>
                    <a:lnTo>
                      <a:pt x="201289" y="168275"/>
                    </a:lnTo>
                    <a:lnTo>
                      <a:pt x="201289" y="258763"/>
                    </a:lnTo>
                    <a:lnTo>
                      <a:pt x="128264" y="258763"/>
                    </a:lnTo>
                    <a:close/>
                    <a:moveTo>
                      <a:pt x="17139" y="168275"/>
                    </a:moveTo>
                    <a:lnTo>
                      <a:pt x="110802" y="168275"/>
                    </a:lnTo>
                    <a:lnTo>
                      <a:pt x="110802" y="258763"/>
                    </a:lnTo>
                    <a:lnTo>
                      <a:pt x="17139" y="258763"/>
                    </a:lnTo>
                    <a:close/>
                    <a:moveTo>
                      <a:pt x="28189" y="93663"/>
                    </a:moveTo>
                    <a:cubicBezTo>
                      <a:pt x="28189" y="93663"/>
                      <a:pt x="28189" y="93663"/>
                      <a:pt x="302951" y="93663"/>
                    </a:cubicBezTo>
                    <a:cubicBezTo>
                      <a:pt x="302951" y="93663"/>
                      <a:pt x="302951" y="93663"/>
                      <a:pt x="328872" y="132428"/>
                    </a:cubicBezTo>
                    <a:cubicBezTo>
                      <a:pt x="330168" y="133720"/>
                      <a:pt x="331464" y="136304"/>
                      <a:pt x="331464" y="138888"/>
                    </a:cubicBezTo>
                    <a:cubicBezTo>
                      <a:pt x="331464" y="144057"/>
                      <a:pt x="327576" y="147934"/>
                      <a:pt x="322392" y="149226"/>
                    </a:cubicBezTo>
                    <a:cubicBezTo>
                      <a:pt x="322392" y="149226"/>
                      <a:pt x="322392" y="149226"/>
                      <a:pt x="7452" y="149226"/>
                    </a:cubicBezTo>
                    <a:cubicBezTo>
                      <a:pt x="4860" y="147934"/>
                      <a:pt x="2268" y="146641"/>
                      <a:pt x="972" y="144057"/>
                    </a:cubicBezTo>
                    <a:cubicBezTo>
                      <a:pt x="-324" y="140181"/>
                      <a:pt x="-324" y="136304"/>
                      <a:pt x="972" y="132428"/>
                    </a:cubicBezTo>
                    <a:cubicBezTo>
                      <a:pt x="972" y="132428"/>
                      <a:pt x="972" y="132428"/>
                      <a:pt x="28189" y="93663"/>
                    </a:cubicBezTo>
                    <a:close/>
                    <a:moveTo>
                      <a:pt x="47833" y="0"/>
                    </a:moveTo>
                    <a:cubicBezTo>
                      <a:pt x="47833" y="0"/>
                      <a:pt x="47833" y="0"/>
                      <a:pt x="283308" y="0"/>
                    </a:cubicBezTo>
                    <a:cubicBezTo>
                      <a:pt x="289777" y="0"/>
                      <a:pt x="294952" y="5255"/>
                      <a:pt x="294952" y="11824"/>
                    </a:cubicBezTo>
                    <a:lnTo>
                      <a:pt x="294952" y="76200"/>
                    </a:lnTo>
                    <a:cubicBezTo>
                      <a:pt x="294952" y="76200"/>
                      <a:pt x="294952" y="76200"/>
                      <a:pt x="36189" y="76200"/>
                    </a:cubicBezTo>
                    <a:cubicBezTo>
                      <a:pt x="36189" y="76200"/>
                      <a:pt x="36189" y="76200"/>
                      <a:pt x="36189" y="11824"/>
                    </a:cubicBezTo>
                    <a:cubicBezTo>
                      <a:pt x="36189" y="5255"/>
                      <a:pt x="41364" y="0"/>
                      <a:pt x="478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19137" y="2816929"/>
            <a:ext cx="10753724" cy="2512536"/>
            <a:chOff x="608717" y="2008441"/>
            <a:chExt cx="10972096" cy="2563559"/>
          </a:xfrm>
        </p:grpSpPr>
        <p:sp>
          <p:nvSpPr>
            <p:cNvPr id="11" name="矩形 10"/>
            <p:cNvSpPr/>
            <p:nvPr/>
          </p:nvSpPr>
          <p:spPr>
            <a:xfrm>
              <a:off x="608717" y="2008441"/>
              <a:ext cx="2197559" cy="3866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806275" y="2008441"/>
              <a:ext cx="2197559" cy="386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988137" y="2008441"/>
              <a:ext cx="2197559" cy="3866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85695" y="2008441"/>
              <a:ext cx="2197559" cy="386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15" name="箭头: 五边形 14"/>
            <p:cNvSpPr/>
            <p:nvPr/>
          </p:nvSpPr>
          <p:spPr>
            <a:xfrm>
              <a:off x="9383254" y="2008441"/>
              <a:ext cx="2197559" cy="38663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16" name="椭圆 15"/>
            <p:cNvSpPr/>
            <p:nvPr/>
          </p:nvSpPr>
          <p:spPr bwMode="gray">
            <a:xfrm>
              <a:off x="1075560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 bwMode="gray">
            <a:xfrm>
              <a:off x="3059676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 bwMode="gray">
            <a:xfrm>
              <a:off x="5144965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 bwMode="gray">
            <a:xfrm>
              <a:off x="6350453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 bwMode="gray">
            <a:xfrm>
              <a:off x="6863069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gray">
            <a:xfrm>
              <a:off x="4401391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 bwMode="gray">
            <a:xfrm>
              <a:off x="8119255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 bwMode="gray">
            <a:xfrm>
              <a:off x="8391523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 bwMode="gray">
            <a:xfrm>
              <a:off x="8665669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接连接符 24"/>
            <p:cNvSpPr/>
            <p:nvPr/>
          </p:nvSpPr>
          <p:spPr bwMode="gray">
            <a:xfrm flipV="1">
              <a:off x="8720608" y="2402131"/>
              <a:ext cx="0" cy="249326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直接连接符 25"/>
            <p:cNvSpPr/>
            <p:nvPr/>
          </p:nvSpPr>
          <p:spPr bwMode="gray">
            <a:xfrm flipV="1">
              <a:off x="8446462" y="2402131"/>
              <a:ext cx="0" cy="84771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直接连接符 26"/>
            <p:cNvSpPr/>
            <p:nvPr/>
          </p:nvSpPr>
          <p:spPr bwMode="gray">
            <a:xfrm flipV="1">
              <a:off x="8174194" y="2402131"/>
              <a:ext cx="0" cy="1595689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直接连接符 27"/>
            <p:cNvSpPr/>
            <p:nvPr/>
          </p:nvSpPr>
          <p:spPr bwMode="gray">
            <a:xfrm flipV="1">
              <a:off x="4456330" y="2402131"/>
              <a:ext cx="0" cy="1595689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直接连接符 28"/>
            <p:cNvSpPr/>
            <p:nvPr/>
          </p:nvSpPr>
          <p:spPr bwMode="gray">
            <a:xfrm flipV="1">
              <a:off x="3114615" y="2402131"/>
              <a:ext cx="0" cy="249326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直接连接符 29"/>
            <p:cNvSpPr/>
            <p:nvPr/>
          </p:nvSpPr>
          <p:spPr bwMode="gray">
            <a:xfrm flipV="1">
              <a:off x="6918008" y="2425693"/>
              <a:ext cx="0" cy="2394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直接连接符 30"/>
            <p:cNvSpPr/>
            <p:nvPr/>
          </p:nvSpPr>
          <p:spPr bwMode="gray">
            <a:xfrm flipV="1">
              <a:off x="6405392" y="2425692"/>
              <a:ext cx="0" cy="153259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直接连接符 31"/>
            <p:cNvSpPr/>
            <p:nvPr/>
          </p:nvSpPr>
          <p:spPr bwMode="gray">
            <a:xfrm flipV="1">
              <a:off x="5199904" y="2425693"/>
              <a:ext cx="0" cy="2394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直接连接符 32"/>
            <p:cNvSpPr/>
            <p:nvPr/>
          </p:nvSpPr>
          <p:spPr bwMode="gray">
            <a:xfrm flipV="1">
              <a:off x="1130499" y="2425693"/>
              <a:ext cx="0" cy="2394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24"/>
            <p:cNvSpPr txBox="1"/>
            <p:nvPr/>
          </p:nvSpPr>
          <p:spPr>
            <a:xfrm>
              <a:off x="1092282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添加文本内容</a:t>
              </a:r>
            </a:p>
          </p:txBody>
        </p:sp>
        <p:sp>
          <p:nvSpPr>
            <p:cNvPr id="35" name="文本框 25"/>
            <p:cNvSpPr txBox="1"/>
            <p:nvPr/>
          </p:nvSpPr>
          <p:spPr>
            <a:xfrm>
              <a:off x="3086414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添加文本内容</a:t>
              </a:r>
            </a:p>
          </p:txBody>
        </p:sp>
        <p:sp>
          <p:nvSpPr>
            <p:cNvPr id="36" name="文本框 26"/>
            <p:cNvSpPr txBox="1"/>
            <p:nvPr/>
          </p:nvSpPr>
          <p:spPr>
            <a:xfrm>
              <a:off x="5147381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添加文本内容</a:t>
              </a:r>
            </a:p>
          </p:txBody>
        </p:sp>
        <p:sp>
          <p:nvSpPr>
            <p:cNvPr id="37" name="文本框 27"/>
            <p:cNvSpPr txBox="1"/>
            <p:nvPr/>
          </p:nvSpPr>
          <p:spPr>
            <a:xfrm>
              <a:off x="6877935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添加文本内容</a:t>
              </a:r>
            </a:p>
          </p:txBody>
        </p:sp>
        <p:sp>
          <p:nvSpPr>
            <p:cNvPr id="38" name="文本框 28"/>
            <p:cNvSpPr txBox="1"/>
            <p:nvPr/>
          </p:nvSpPr>
          <p:spPr>
            <a:xfrm>
              <a:off x="8703058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添加文本内容</a:t>
              </a:r>
            </a:p>
          </p:txBody>
        </p:sp>
        <p:sp>
          <p:nvSpPr>
            <p:cNvPr id="39" name="文本框 29"/>
            <p:cNvSpPr txBox="1"/>
            <p:nvPr/>
          </p:nvSpPr>
          <p:spPr>
            <a:xfrm>
              <a:off x="4404948" y="4043921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添加文本内容</a:t>
              </a:r>
            </a:p>
          </p:txBody>
        </p:sp>
        <p:sp>
          <p:nvSpPr>
            <p:cNvPr id="40" name="文本框 30"/>
            <p:cNvSpPr txBox="1"/>
            <p:nvPr/>
          </p:nvSpPr>
          <p:spPr>
            <a:xfrm>
              <a:off x="6374465" y="4043921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添加文本内容</a:t>
              </a:r>
            </a:p>
          </p:txBody>
        </p:sp>
        <p:sp>
          <p:nvSpPr>
            <p:cNvPr id="41" name="文本框 31"/>
            <p:cNvSpPr txBox="1"/>
            <p:nvPr/>
          </p:nvSpPr>
          <p:spPr>
            <a:xfrm>
              <a:off x="8144456" y="4043921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添加文本内容</a:t>
              </a:r>
            </a:p>
          </p:txBody>
        </p:sp>
        <p:sp>
          <p:nvSpPr>
            <p:cNvPr id="42" name="文本框 32"/>
            <p:cNvSpPr txBox="1"/>
            <p:nvPr/>
          </p:nvSpPr>
          <p:spPr>
            <a:xfrm>
              <a:off x="8426998" y="3281428"/>
              <a:ext cx="1428413" cy="53335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  <a:p>
              <a:pPr defTabSz="573405">
                <a:spcBef>
                  <a:spcPts val="800"/>
                </a:spcBef>
                <a:buSzPct val="100000"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添加文本内容</a:t>
              </a:r>
            </a:p>
          </p:txBody>
        </p:sp>
      </p:grpSp>
      <p:sp>
        <p:nvSpPr>
          <p:cNvPr id="5" name="任意多边形: 形状 4"/>
          <p:cNvSpPr/>
          <p:nvPr/>
        </p:nvSpPr>
        <p:spPr>
          <a:xfrm>
            <a:off x="1534109" y="2005543"/>
            <a:ext cx="523875" cy="521355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7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757" y="85849"/>
                </a:cubicBezTo>
                <a:cubicBezTo>
                  <a:pt x="201757" y="85849"/>
                  <a:pt x="2017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7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chemeClr val="bg1"/>
              </a:solidFill>
            </a:endParaRPr>
          </a:p>
        </p:txBody>
      </p:sp>
      <p:sp>
        <p:nvSpPr>
          <p:cNvPr id="44" name="任意多边形: 形状 43"/>
          <p:cNvSpPr/>
          <p:nvPr/>
        </p:nvSpPr>
        <p:spPr>
          <a:xfrm>
            <a:off x="3716350" y="2004283"/>
            <a:ext cx="467037" cy="523875"/>
          </a:xfrm>
          <a:custGeom>
            <a:avLst/>
            <a:gdLst>
              <a:gd name="connsiteX0" fmla="*/ 199932 w 300038"/>
              <a:gd name="connsiteY0" fmla="*/ 273051 h 336551"/>
              <a:gd name="connsiteX1" fmla="*/ 192088 w 300038"/>
              <a:gd name="connsiteY1" fmla="*/ 280989 h 336551"/>
              <a:gd name="connsiteX2" fmla="*/ 192088 w 300038"/>
              <a:gd name="connsiteY2" fmla="*/ 306124 h 336551"/>
              <a:gd name="connsiteX3" fmla="*/ 199932 w 300038"/>
              <a:gd name="connsiteY3" fmla="*/ 312739 h 336551"/>
              <a:gd name="connsiteX4" fmla="*/ 250919 w 300038"/>
              <a:gd name="connsiteY4" fmla="*/ 312739 h 336551"/>
              <a:gd name="connsiteX5" fmla="*/ 258763 w 300038"/>
              <a:gd name="connsiteY5" fmla="*/ 306124 h 336551"/>
              <a:gd name="connsiteX6" fmla="*/ 258763 w 300038"/>
              <a:gd name="connsiteY6" fmla="*/ 280989 h 336551"/>
              <a:gd name="connsiteX7" fmla="*/ 250919 w 300038"/>
              <a:gd name="connsiteY7" fmla="*/ 273051 h 336551"/>
              <a:gd name="connsiteX8" fmla="*/ 199932 w 300038"/>
              <a:gd name="connsiteY8" fmla="*/ 273051 h 336551"/>
              <a:gd name="connsiteX9" fmla="*/ 101328 w 300038"/>
              <a:gd name="connsiteY9" fmla="*/ 196851 h 336551"/>
              <a:gd name="connsiteX10" fmla="*/ 107908 w 300038"/>
              <a:gd name="connsiteY10" fmla="*/ 196851 h 336551"/>
              <a:gd name="connsiteX11" fmla="*/ 111856 w 300038"/>
              <a:gd name="connsiteY11" fmla="*/ 202123 h 336551"/>
              <a:gd name="connsiteX12" fmla="*/ 128964 w 300038"/>
              <a:gd name="connsiteY12" fmla="*/ 248250 h 336551"/>
              <a:gd name="connsiteX13" fmla="*/ 131595 w 300038"/>
              <a:gd name="connsiteY13" fmla="*/ 239025 h 336551"/>
              <a:gd name="connsiteX14" fmla="*/ 126332 w 300038"/>
              <a:gd name="connsiteY14" fmla="*/ 225845 h 336551"/>
              <a:gd name="connsiteX15" fmla="*/ 127648 w 300038"/>
              <a:gd name="connsiteY15" fmla="*/ 217938 h 336551"/>
              <a:gd name="connsiteX16" fmla="*/ 132911 w 300038"/>
              <a:gd name="connsiteY16" fmla="*/ 215302 h 336551"/>
              <a:gd name="connsiteX17" fmla="*/ 167126 w 300038"/>
              <a:gd name="connsiteY17" fmla="*/ 215302 h 336551"/>
              <a:gd name="connsiteX18" fmla="*/ 172390 w 300038"/>
              <a:gd name="connsiteY18" fmla="*/ 217938 h 336551"/>
              <a:gd name="connsiteX19" fmla="*/ 173706 w 300038"/>
              <a:gd name="connsiteY19" fmla="*/ 225845 h 336551"/>
              <a:gd name="connsiteX20" fmla="*/ 168442 w 300038"/>
              <a:gd name="connsiteY20" fmla="*/ 239025 h 336551"/>
              <a:gd name="connsiteX21" fmla="*/ 171074 w 300038"/>
              <a:gd name="connsiteY21" fmla="*/ 248250 h 336551"/>
              <a:gd name="connsiteX22" fmla="*/ 188182 w 300038"/>
              <a:gd name="connsiteY22" fmla="*/ 202123 h 336551"/>
              <a:gd name="connsiteX23" fmla="*/ 192130 w 300038"/>
              <a:gd name="connsiteY23" fmla="*/ 196851 h 336551"/>
              <a:gd name="connsiteX24" fmla="*/ 198710 w 300038"/>
              <a:gd name="connsiteY24" fmla="*/ 196851 h 336551"/>
              <a:gd name="connsiteX25" fmla="*/ 265823 w 300038"/>
              <a:gd name="connsiteY25" fmla="*/ 224527 h 336551"/>
              <a:gd name="connsiteX26" fmla="*/ 300038 w 300038"/>
              <a:gd name="connsiteY26" fmla="*/ 274609 h 336551"/>
              <a:gd name="connsiteX27" fmla="*/ 300038 w 300038"/>
              <a:gd name="connsiteY27" fmla="*/ 328643 h 336551"/>
              <a:gd name="connsiteX28" fmla="*/ 292142 w 300038"/>
              <a:gd name="connsiteY28" fmla="*/ 336551 h 336551"/>
              <a:gd name="connsiteX29" fmla="*/ 7896 w 300038"/>
              <a:gd name="connsiteY29" fmla="*/ 336551 h 336551"/>
              <a:gd name="connsiteX30" fmla="*/ 0 w 300038"/>
              <a:gd name="connsiteY30" fmla="*/ 328643 h 336551"/>
              <a:gd name="connsiteX31" fmla="*/ 0 w 300038"/>
              <a:gd name="connsiteY31" fmla="*/ 274609 h 336551"/>
              <a:gd name="connsiteX32" fmla="*/ 34215 w 300038"/>
              <a:gd name="connsiteY32" fmla="*/ 224527 h 336551"/>
              <a:gd name="connsiteX33" fmla="*/ 101328 w 300038"/>
              <a:gd name="connsiteY33" fmla="*/ 196851 h 336551"/>
              <a:gd name="connsiteX34" fmla="*/ 155328 w 300038"/>
              <a:gd name="connsiteY34" fmla="*/ 0 h 336551"/>
              <a:gd name="connsiteX35" fmla="*/ 201775 w 300038"/>
              <a:gd name="connsiteY35" fmla="*/ 15854 h 336551"/>
              <a:gd name="connsiteX36" fmla="*/ 223008 w 300038"/>
              <a:gd name="connsiteY36" fmla="*/ 79268 h 336551"/>
              <a:gd name="connsiteX37" fmla="*/ 224335 w 300038"/>
              <a:gd name="connsiteY37" fmla="*/ 93801 h 336551"/>
              <a:gd name="connsiteX38" fmla="*/ 229643 w 300038"/>
              <a:gd name="connsiteY38" fmla="*/ 100407 h 336551"/>
              <a:gd name="connsiteX39" fmla="*/ 232297 w 300038"/>
              <a:gd name="connsiteY39" fmla="*/ 125508 h 336551"/>
              <a:gd name="connsiteX40" fmla="*/ 208410 w 300038"/>
              <a:gd name="connsiteY40" fmla="*/ 151931 h 336551"/>
              <a:gd name="connsiteX41" fmla="*/ 185850 w 300038"/>
              <a:gd name="connsiteY41" fmla="*/ 183639 h 336551"/>
              <a:gd name="connsiteX42" fmla="*/ 172579 w 300038"/>
              <a:gd name="connsiteY42" fmla="*/ 192887 h 336551"/>
              <a:gd name="connsiteX43" fmla="*/ 150019 w 300038"/>
              <a:gd name="connsiteY43" fmla="*/ 196850 h 336551"/>
              <a:gd name="connsiteX44" fmla="*/ 127459 w 300038"/>
              <a:gd name="connsiteY44" fmla="*/ 192887 h 336551"/>
              <a:gd name="connsiteX45" fmla="*/ 114189 w 300038"/>
              <a:gd name="connsiteY45" fmla="*/ 183639 h 336551"/>
              <a:gd name="connsiteX46" fmla="*/ 91629 w 300038"/>
              <a:gd name="connsiteY46" fmla="*/ 151931 h 336551"/>
              <a:gd name="connsiteX47" fmla="*/ 67742 w 300038"/>
              <a:gd name="connsiteY47" fmla="*/ 125508 h 336551"/>
              <a:gd name="connsiteX48" fmla="*/ 70396 w 300038"/>
              <a:gd name="connsiteY48" fmla="*/ 100407 h 336551"/>
              <a:gd name="connsiteX49" fmla="*/ 75704 w 300038"/>
              <a:gd name="connsiteY49" fmla="*/ 93801 h 336551"/>
              <a:gd name="connsiteX50" fmla="*/ 77031 w 300038"/>
              <a:gd name="connsiteY50" fmla="*/ 85874 h 336551"/>
              <a:gd name="connsiteX51" fmla="*/ 74377 w 300038"/>
              <a:gd name="connsiteY51" fmla="*/ 50203 h 336551"/>
              <a:gd name="connsiteX52" fmla="*/ 103572 w 300038"/>
              <a:gd name="connsiteY52" fmla="*/ 27744 h 336551"/>
              <a:gd name="connsiteX53" fmla="*/ 119497 w 300038"/>
              <a:gd name="connsiteY53" fmla="*/ 10569 h 336551"/>
              <a:gd name="connsiteX54" fmla="*/ 155328 w 300038"/>
              <a:gd name="connsiteY54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0038" h="336551">
                <a:moveTo>
                  <a:pt x="199932" y="273051"/>
                </a:moveTo>
                <a:cubicBezTo>
                  <a:pt x="194703" y="273051"/>
                  <a:pt x="192088" y="277020"/>
                  <a:pt x="192088" y="280989"/>
                </a:cubicBezTo>
                <a:cubicBezTo>
                  <a:pt x="192088" y="306124"/>
                  <a:pt x="192088" y="306124"/>
                  <a:pt x="192088" y="306124"/>
                </a:cubicBezTo>
                <a:cubicBezTo>
                  <a:pt x="192088" y="310093"/>
                  <a:pt x="194703" y="312739"/>
                  <a:pt x="199932" y="312739"/>
                </a:cubicBezTo>
                <a:cubicBezTo>
                  <a:pt x="250919" y="312739"/>
                  <a:pt x="250919" y="312739"/>
                  <a:pt x="250919" y="312739"/>
                </a:cubicBezTo>
                <a:cubicBezTo>
                  <a:pt x="254841" y="312739"/>
                  <a:pt x="258763" y="310093"/>
                  <a:pt x="258763" y="306124"/>
                </a:cubicBezTo>
                <a:lnTo>
                  <a:pt x="258763" y="280989"/>
                </a:lnTo>
                <a:cubicBezTo>
                  <a:pt x="258763" y="277020"/>
                  <a:pt x="254841" y="273051"/>
                  <a:pt x="250919" y="273051"/>
                </a:cubicBezTo>
                <a:cubicBezTo>
                  <a:pt x="199932" y="273051"/>
                  <a:pt x="199932" y="273051"/>
                  <a:pt x="199932" y="273051"/>
                </a:cubicBezTo>
                <a:close/>
                <a:moveTo>
                  <a:pt x="101328" y="196851"/>
                </a:moveTo>
                <a:cubicBezTo>
                  <a:pt x="103960" y="196851"/>
                  <a:pt x="105276" y="196851"/>
                  <a:pt x="107908" y="196851"/>
                </a:cubicBezTo>
                <a:cubicBezTo>
                  <a:pt x="109224" y="198169"/>
                  <a:pt x="110540" y="199487"/>
                  <a:pt x="111856" y="202123"/>
                </a:cubicBezTo>
                <a:cubicBezTo>
                  <a:pt x="128964" y="248250"/>
                  <a:pt x="128964" y="248250"/>
                  <a:pt x="128964" y="248250"/>
                </a:cubicBezTo>
                <a:cubicBezTo>
                  <a:pt x="131595" y="239025"/>
                  <a:pt x="131595" y="239025"/>
                  <a:pt x="131595" y="239025"/>
                </a:cubicBezTo>
                <a:cubicBezTo>
                  <a:pt x="126332" y="225845"/>
                  <a:pt x="126332" y="225845"/>
                  <a:pt x="126332" y="225845"/>
                </a:cubicBezTo>
                <a:cubicBezTo>
                  <a:pt x="125016" y="223209"/>
                  <a:pt x="126332" y="220574"/>
                  <a:pt x="127648" y="217938"/>
                </a:cubicBezTo>
                <a:cubicBezTo>
                  <a:pt x="128964" y="216620"/>
                  <a:pt x="131595" y="215302"/>
                  <a:pt x="132911" y="215302"/>
                </a:cubicBezTo>
                <a:cubicBezTo>
                  <a:pt x="167126" y="215302"/>
                  <a:pt x="167126" y="215302"/>
                  <a:pt x="167126" y="215302"/>
                </a:cubicBezTo>
                <a:cubicBezTo>
                  <a:pt x="168442" y="215302"/>
                  <a:pt x="171074" y="216620"/>
                  <a:pt x="172390" y="217938"/>
                </a:cubicBezTo>
                <a:cubicBezTo>
                  <a:pt x="173706" y="220574"/>
                  <a:pt x="175022" y="223209"/>
                  <a:pt x="173706" y="225845"/>
                </a:cubicBezTo>
                <a:cubicBezTo>
                  <a:pt x="168442" y="239025"/>
                  <a:pt x="168442" y="239025"/>
                  <a:pt x="168442" y="239025"/>
                </a:cubicBezTo>
                <a:cubicBezTo>
                  <a:pt x="171074" y="248250"/>
                  <a:pt x="171074" y="248250"/>
                  <a:pt x="171074" y="248250"/>
                </a:cubicBezTo>
                <a:cubicBezTo>
                  <a:pt x="188182" y="202123"/>
                  <a:pt x="188182" y="202123"/>
                  <a:pt x="188182" y="202123"/>
                </a:cubicBezTo>
                <a:cubicBezTo>
                  <a:pt x="189498" y="199487"/>
                  <a:pt x="190814" y="198169"/>
                  <a:pt x="192130" y="196851"/>
                </a:cubicBezTo>
                <a:cubicBezTo>
                  <a:pt x="194762" y="196851"/>
                  <a:pt x="196078" y="196851"/>
                  <a:pt x="198710" y="196851"/>
                </a:cubicBezTo>
                <a:cubicBezTo>
                  <a:pt x="265823" y="224527"/>
                  <a:pt x="265823" y="224527"/>
                  <a:pt x="265823" y="224527"/>
                </a:cubicBezTo>
                <a:cubicBezTo>
                  <a:pt x="286879" y="232435"/>
                  <a:pt x="300038" y="252204"/>
                  <a:pt x="300038" y="274609"/>
                </a:cubicBezTo>
                <a:cubicBezTo>
                  <a:pt x="300038" y="328643"/>
                  <a:pt x="300038" y="328643"/>
                  <a:pt x="300038" y="328643"/>
                </a:cubicBezTo>
                <a:cubicBezTo>
                  <a:pt x="300038" y="332597"/>
                  <a:pt x="296090" y="336551"/>
                  <a:pt x="292142" y="336551"/>
                </a:cubicBezTo>
                <a:cubicBezTo>
                  <a:pt x="7896" y="336551"/>
                  <a:pt x="7896" y="336551"/>
                  <a:pt x="7896" y="336551"/>
                </a:cubicBezTo>
                <a:cubicBezTo>
                  <a:pt x="3948" y="336551"/>
                  <a:pt x="0" y="332597"/>
                  <a:pt x="0" y="328643"/>
                </a:cubicBezTo>
                <a:cubicBezTo>
                  <a:pt x="0" y="274609"/>
                  <a:pt x="0" y="274609"/>
                  <a:pt x="0" y="274609"/>
                </a:cubicBezTo>
                <a:cubicBezTo>
                  <a:pt x="0" y="252204"/>
                  <a:pt x="13159" y="232435"/>
                  <a:pt x="34215" y="224527"/>
                </a:cubicBezTo>
                <a:cubicBezTo>
                  <a:pt x="101328" y="196851"/>
                  <a:pt x="101328" y="196851"/>
                  <a:pt x="101328" y="196851"/>
                </a:cubicBezTo>
                <a:close/>
                <a:moveTo>
                  <a:pt x="155328" y="0"/>
                </a:moveTo>
                <a:cubicBezTo>
                  <a:pt x="171252" y="0"/>
                  <a:pt x="187177" y="5285"/>
                  <a:pt x="201775" y="15854"/>
                </a:cubicBezTo>
                <a:cubicBezTo>
                  <a:pt x="225662" y="34350"/>
                  <a:pt x="223008" y="72663"/>
                  <a:pt x="223008" y="79268"/>
                </a:cubicBezTo>
                <a:cubicBezTo>
                  <a:pt x="223008" y="84553"/>
                  <a:pt x="224335" y="89838"/>
                  <a:pt x="224335" y="93801"/>
                </a:cubicBezTo>
                <a:cubicBezTo>
                  <a:pt x="225662" y="95122"/>
                  <a:pt x="228316" y="96443"/>
                  <a:pt x="229643" y="100407"/>
                </a:cubicBezTo>
                <a:cubicBezTo>
                  <a:pt x="234951" y="107012"/>
                  <a:pt x="234951" y="114939"/>
                  <a:pt x="232297" y="125508"/>
                </a:cubicBezTo>
                <a:cubicBezTo>
                  <a:pt x="226989" y="146647"/>
                  <a:pt x="215045" y="150610"/>
                  <a:pt x="208410" y="151931"/>
                </a:cubicBezTo>
                <a:cubicBezTo>
                  <a:pt x="204429" y="159858"/>
                  <a:pt x="195139" y="175712"/>
                  <a:pt x="185850" y="183639"/>
                </a:cubicBezTo>
                <a:cubicBezTo>
                  <a:pt x="183196" y="187602"/>
                  <a:pt x="177888" y="190244"/>
                  <a:pt x="172579" y="192887"/>
                </a:cubicBezTo>
                <a:cubicBezTo>
                  <a:pt x="164617" y="195529"/>
                  <a:pt x="157982" y="196850"/>
                  <a:pt x="150019" y="196850"/>
                </a:cubicBezTo>
                <a:cubicBezTo>
                  <a:pt x="142057" y="196850"/>
                  <a:pt x="135422" y="195529"/>
                  <a:pt x="127459" y="192887"/>
                </a:cubicBezTo>
                <a:cubicBezTo>
                  <a:pt x="122151" y="190244"/>
                  <a:pt x="116843" y="187602"/>
                  <a:pt x="114189" y="183639"/>
                </a:cubicBezTo>
                <a:cubicBezTo>
                  <a:pt x="104900" y="175712"/>
                  <a:pt x="95610" y="159858"/>
                  <a:pt x="91629" y="151931"/>
                </a:cubicBezTo>
                <a:cubicBezTo>
                  <a:pt x="84994" y="150610"/>
                  <a:pt x="73050" y="146647"/>
                  <a:pt x="67742" y="125508"/>
                </a:cubicBezTo>
                <a:cubicBezTo>
                  <a:pt x="65088" y="114939"/>
                  <a:pt x="65088" y="107012"/>
                  <a:pt x="70396" y="100407"/>
                </a:cubicBezTo>
                <a:cubicBezTo>
                  <a:pt x="71723" y="96443"/>
                  <a:pt x="74377" y="95122"/>
                  <a:pt x="75704" y="93801"/>
                </a:cubicBezTo>
                <a:cubicBezTo>
                  <a:pt x="75704" y="91159"/>
                  <a:pt x="75704" y="88516"/>
                  <a:pt x="77031" y="85874"/>
                </a:cubicBezTo>
                <a:cubicBezTo>
                  <a:pt x="73050" y="80590"/>
                  <a:pt x="67742" y="68699"/>
                  <a:pt x="74377" y="50203"/>
                </a:cubicBezTo>
                <a:cubicBezTo>
                  <a:pt x="81013" y="30386"/>
                  <a:pt x="95610" y="27744"/>
                  <a:pt x="103572" y="27744"/>
                </a:cubicBezTo>
                <a:cubicBezTo>
                  <a:pt x="106227" y="22459"/>
                  <a:pt x="111535" y="17175"/>
                  <a:pt x="119497" y="10569"/>
                </a:cubicBezTo>
                <a:cubicBezTo>
                  <a:pt x="128786" y="3963"/>
                  <a:pt x="142057" y="0"/>
                  <a:pt x="155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solidFill>
                <a:schemeClr val="bg1"/>
              </a:solidFill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5885842" y="2004283"/>
            <a:ext cx="435697" cy="523875"/>
          </a:xfrm>
          <a:custGeom>
            <a:avLst/>
            <a:gdLst>
              <a:gd name="connsiteX0" fmla="*/ 55289 w 268288"/>
              <a:gd name="connsiteY0" fmla="*/ 122559 h 322584"/>
              <a:gd name="connsiteX1" fmla="*/ 214313 w 268288"/>
              <a:gd name="connsiteY1" fmla="*/ 122559 h 322584"/>
              <a:gd name="connsiteX2" fmla="*/ 214313 w 268288"/>
              <a:gd name="connsiteY2" fmla="*/ 235731 h 322584"/>
              <a:gd name="connsiteX3" fmla="*/ 188028 w 268288"/>
              <a:gd name="connsiteY3" fmla="*/ 268630 h 322584"/>
              <a:gd name="connsiteX4" fmla="*/ 188028 w 268288"/>
              <a:gd name="connsiteY4" fmla="*/ 309425 h 322584"/>
              <a:gd name="connsiteX5" fmla="*/ 168314 w 268288"/>
              <a:gd name="connsiteY5" fmla="*/ 322584 h 322584"/>
              <a:gd name="connsiteX6" fmla="*/ 148601 w 268288"/>
              <a:gd name="connsiteY6" fmla="*/ 309425 h 322584"/>
              <a:gd name="connsiteX7" fmla="*/ 148601 w 268288"/>
              <a:gd name="connsiteY7" fmla="*/ 268630 h 322584"/>
              <a:gd name="connsiteX8" fmla="*/ 119687 w 268288"/>
              <a:gd name="connsiteY8" fmla="*/ 268630 h 322584"/>
              <a:gd name="connsiteX9" fmla="*/ 119687 w 268288"/>
              <a:gd name="connsiteY9" fmla="*/ 309425 h 322584"/>
              <a:gd name="connsiteX10" fmla="*/ 99974 w 268288"/>
              <a:gd name="connsiteY10" fmla="*/ 322584 h 322584"/>
              <a:gd name="connsiteX11" fmla="*/ 81574 w 268288"/>
              <a:gd name="connsiteY11" fmla="*/ 309425 h 322584"/>
              <a:gd name="connsiteX12" fmla="*/ 81574 w 268288"/>
              <a:gd name="connsiteY12" fmla="*/ 268630 h 322584"/>
              <a:gd name="connsiteX13" fmla="*/ 53975 w 268288"/>
              <a:gd name="connsiteY13" fmla="*/ 235731 h 322584"/>
              <a:gd name="connsiteX14" fmla="*/ 55289 w 268288"/>
              <a:gd name="connsiteY14" fmla="*/ 122559 h 322584"/>
              <a:gd name="connsiteX15" fmla="*/ 248444 w 268288"/>
              <a:gd name="connsiteY15" fmla="*/ 108272 h 322584"/>
              <a:gd name="connsiteX16" fmla="*/ 268288 w 268288"/>
              <a:gd name="connsiteY16" fmla="*/ 121403 h 322584"/>
              <a:gd name="connsiteX17" fmla="*/ 268288 w 268288"/>
              <a:gd name="connsiteY17" fmla="*/ 201504 h 322584"/>
              <a:gd name="connsiteX18" fmla="*/ 248444 w 268288"/>
              <a:gd name="connsiteY18" fmla="*/ 214635 h 322584"/>
              <a:gd name="connsiteX19" fmla="*/ 228600 w 268288"/>
              <a:gd name="connsiteY19" fmla="*/ 201504 h 322584"/>
              <a:gd name="connsiteX20" fmla="*/ 228600 w 268288"/>
              <a:gd name="connsiteY20" fmla="*/ 121403 h 322584"/>
              <a:gd name="connsiteX21" fmla="*/ 248444 w 268288"/>
              <a:gd name="connsiteY21" fmla="*/ 108272 h 322584"/>
              <a:gd name="connsiteX22" fmla="*/ 19844 w 268288"/>
              <a:gd name="connsiteY22" fmla="*/ 108272 h 322584"/>
              <a:gd name="connsiteX23" fmla="*/ 39688 w 268288"/>
              <a:gd name="connsiteY23" fmla="*/ 121437 h 322584"/>
              <a:gd name="connsiteX24" fmla="*/ 39688 w 268288"/>
              <a:gd name="connsiteY24" fmla="*/ 201741 h 322584"/>
              <a:gd name="connsiteX25" fmla="*/ 19844 w 268288"/>
              <a:gd name="connsiteY25" fmla="*/ 216222 h 322584"/>
              <a:gd name="connsiteX26" fmla="*/ 0 w 268288"/>
              <a:gd name="connsiteY26" fmla="*/ 201741 h 322584"/>
              <a:gd name="connsiteX27" fmla="*/ 0 w 268288"/>
              <a:gd name="connsiteY27" fmla="*/ 121437 h 322584"/>
              <a:gd name="connsiteX28" fmla="*/ 19844 w 268288"/>
              <a:gd name="connsiteY28" fmla="*/ 108272 h 322584"/>
              <a:gd name="connsiteX29" fmla="*/ 167482 w 268288"/>
              <a:gd name="connsiteY29" fmla="*/ 65409 h 322584"/>
              <a:gd name="connsiteX30" fmla="*/ 157163 w 268288"/>
              <a:gd name="connsiteY30" fmla="*/ 75728 h 322584"/>
              <a:gd name="connsiteX31" fmla="*/ 167482 w 268288"/>
              <a:gd name="connsiteY31" fmla="*/ 86047 h 322584"/>
              <a:gd name="connsiteX32" fmla="*/ 177801 w 268288"/>
              <a:gd name="connsiteY32" fmla="*/ 75728 h 322584"/>
              <a:gd name="connsiteX33" fmla="*/ 167482 w 268288"/>
              <a:gd name="connsiteY33" fmla="*/ 65409 h 322584"/>
              <a:gd name="connsiteX34" fmla="*/ 100807 w 268288"/>
              <a:gd name="connsiteY34" fmla="*/ 65409 h 322584"/>
              <a:gd name="connsiteX35" fmla="*/ 90488 w 268288"/>
              <a:gd name="connsiteY35" fmla="*/ 75728 h 322584"/>
              <a:gd name="connsiteX36" fmla="*/ 100807 w 268288"/>
              <a:gd name="connsiteY36" fmla="*/ 86047 h 322584"/>
              <a:gd name="connsiteX37" fmla="*/ 111126 w 268288"/>
              <a:gd name="connsiteY37" fmla="*/ 75728 h 322584"/>
              <a:gd name="connsiteX38" fmla="*/ 100807 w 268288"/>
              <a:gd name="connsiteY38" fmla="*/ 65409 h 322584"/>
              <a:gd name="connsiteX39" fmla="*/ 71089 w 268288"/>
              <a:gd name="connsiteY39" fmla="*/ 1373 h 322584"/>
              <a:gd name="connsiteX40" fmla="*/ 81621 w 268288"/>
              <a:gd name="connsiteY40" fmla="*/ 4013 h 322584"/>
              <a:gd name="connsiteX41" fmla="*/ 106633 w 268288"/>
              <a:gd name="connsiteY41" fmla="*/ 43605 h 322584"/>
              <a:gd name="connsiteX42" fmla="*/ 106633 w 268288"/>
              <a:gd name="connsiteY42" fmla="*/ 44924 h 322584"/>
              <a:gd name="connsiteX43" fmla="*/ 134279 w 268288"/>
              <a:gd name="connsiteY43" fmla="*/ 40965 h 322584"/>
              <a:gd name="connsiteX44" fmla="*/ 161925 w 268288"/>
              <a:gd name="connsiteY44" fmla="*/ 44924 h 322584"/>
              <a:gd name="connsiteX45" fmla="*/ 163242 w 268288"/>
              <a:gd name="connsiteY45" fmla="*/ 43605 h 322584"/>
              <a:gd name="connsiteX46" fmla="*/ 188254 w 268288"/>
              <a:gd name="connsiteY46" fmla="*/ 4013 h 322584"/>
              <a:gd name="connsiteX47" fmla="*/ 197470 w 268288"/>
              <a:gd name="connsiteY47" fmla="*/ 1373 h 322584"/>
              <a:gd name="connsiteX48" fmla="*/ 201419 w 268288"/>
              <a:gd name="connsiteY48" fmla="*/ 10611 h 322584"/>
              <a:gd name="connsiteX49" fmla="*/ 175090 w 268288"/>
              <a:gd name="connsiteY49" fmla="*/ 50203 h 322584"/>
              <a:gd name="connsiteX50" fmla="*/ 175090 w 268288"/>
              <a:gd name="connsiteY50" fmla="*/ 51523 h 322584"/>
              <a:gd name="connsiteX51" fmla="*/ 215900 w 268288"/>
              <a:gd name="connsiteY51" fmla="*/ 108272 h 322584"/>
              <a:gd name="connsiteX52" fmla="*/ 53975 w 268288"/>
              <a:gd name="connsiteY52" fmla="*/ 108272 h 322584"/>
              <a:gd name="connsiteX53" fmla="*/ 94785 w 268288"/>
              <a:gd name="connsiteY53" fmla="*/ 51523 h 322584"/>
              <a:gd name="connsiteX54" fmla="*/ 93469 w 268288"/>
              <a:gd name="connsiteY54" fmla="*/ 50203 h 322584"/>
              <a:gd name="connsiteX55" fmla="*/ 68456 w 268288"/>
              <a:gd name="connsiteY55" fmla="*/ 10611 h 322584"/>
              <a:gd name="connsiteX56" fmla="*/ 71089 w 268288"/>
              <a:gd name="connsiteY56" fmla="*/ 1373 h 32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8288" h="322584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solidFill>
                <a:schemeClr val="bg1"/>
              </a:solidFill>
            </a:endParaRPr>
          </a:p>
        </p:txBody>
      </p:sp>
      <p:sp>
        <p:nvSpPr>
          <p:cNvPr id="46" name="任意多边形: 形状 45"/>
          <p:cNvSpPr/>
          <p:nvPr/>
        </p:nvSpPr>
        <p:spPr>
          <a:xfrm>
            <a:off x="8038185" y="2004283"/>
            <a:ext cx="438651" cy="523875"/>
          </a:xfrm>
          <a:custGeom>
            <a:avLst/>
            <a:gdLst>
              <a:gd name="connsiteX0" fmla="*/ 132196 w 277813"/>
              <a:gd name="connsiteY0" fmla="*/ 133350 h 331788"/>
              <a:gd name="connsiteX1" fmla="*/ 132196 w 277813"/>
              <a:gd name="connsiteY1" fmla="*/ 152673 h 331788"/>
              <a:gd name="connsiteX2" fmla="*/ 99724 w 277813"/>
              <a:gd name="connsiteY2" fmla="*/ 186167 h 331788"/>
              <a:gd name="connsiteX3" fmla="*/ 134793 w 277813"/>
              <a:gd name="connsiteY3" fmla="*/ 220949 h 331788"/>
              <a:gd name="connsiteX4" fmla="*/ 154276 w 277813"/>
              <a:gd name="connsiteY4" fmla="*/ 237696 h 331788"/>
              <a:gd name="connsiteX5" fmla="*/ 136092 w 277813"/>
              <a:gd name="connsiteY5" fmla="*/ 249290 h 331788"/>
              <a:gd name="connsiteX6" fmla="*/ 104920 w 277813"/>
              <a:gd name="connsiteY6" fmla="*/ 241561 h 331788"/>
              <a:gd name="connsiteX7" fmla="*/ 98425 w 277813"/>
              <a:gd name="connsiteY7" fmla="*/ 263460 h 331788"/>
              <a:gd name="connsiteX8" fmla="*/ 130897 w 277813"/>
              <a:gd name="connsiteY8" fmla="*/ 272478 h 331788"/>
              <a:gd name="connsiteX9" fmla="*/ 130897 w 277813"/>
              <a:gd name="connsiteY9" fmla="*/ 290513 h 331788"/>
              <a:gd name="connsiteX10" fmla="*/ 150380 w 277813"/>
              <a:gd name="connsiteY10" fmla="*/ 290513 h 331788"/>
              <a:gd name="connsiteX11" fmla="*/ 150380 w 277813"/>
              <a:gd name="connsiteY11" fmla="*/ 271190 h 331788"/>
              <a:gd name="connsiteX12" fmla="*/ 184150 w 277813"/>
              <a:gd name="connsiteY12" fmla="*/ 235120 h 331788"/>
              <a:gd name="connsiteX13" fmla="*/ 152978 w 277813"/>
              <a:gd name="connsiteY13" fmla="*/ 199049 h 331788"/>
              <a:gd name="connsiteX14" fmla="*/ 129598 w 277813"/>
              <a:gd name="connsiteY14" fmla="*/ 182303 h 331788"/>
              <a:gd name="connsiteX15" fmla="*/ 146483 w 277813"/>
              <a:gd name="connsiteY15" fmla="*/ 171997 h 331788"/>
              <a:gd name="connsiteX16" fmla="*/ 173759 w 277813"/>
              <a:gd name="connsiteY16" fmla="*/ 178438 h 331788"/>
              <a:gd name="connsiteX17" fmla="*/ 178955 w 277813"/>
              <a:gd name="connsiteY17" fmla="*/ 156538 h 331788"/>
              <a:gd name="connsiteX18" fmla="*/ 151679 w 277813"/>
              <a:gd name="connsiteY18" fmla="*/ 151385 h 331788"/>
              <a:gd name="connsiteX19" fmla="*/ 151679 w 277813"/>
              <a:gd name="connsiteY19" fmla="*/ 133350 h 331788"/>
              <a:gd name="connsiteX20" fmla="*/ 132196 w 277813"/>
              <a:gd name="connsiteY20" fmla="*/ 133350 h 331788"/>
              <a:gd name="connsiteX21" fmla="*/ 136310 w 277813"/>
              <a:gd name="connsiteY21" fmla="*/ 0 h 331788"/>
              <a:gd name="connsiteX22" fmla="*/ 167467 w 277813"/>
              <a:gd name="connsiteY22" fmla="*/ 3888 h 331788"/>
              <a:gd name="connsiteX23" fmla="*/ 158380 w 277813"/>
              <a:gd name="connsiteY23" fmla="*/ 25921 h 331788"/>
              <a:gd name="connsiteX24" fmla="*/ 184343 w 277813"/>
              <a:gd name="connsiteY24" fmla="*/ 6480 h 331788"/>
              <a:gd name="connsiteX25" fmla="*/ 214202 w 277813"/>
              <a:gd name="connsiteY25" fmla="*/ 9072 h 331788"/>
              <a:gd name="connsiteX26" fmla="*/ 188238 w 277813"/>
              <a:gd name="connsiteY26" fmla="*/ 62210 h 331788"/>
              <a:gd name="connsiteX27" fmla="*/ 215500 w 277813"/>
              <a:gd name="connsiteY27" fmla="*/ 62210 h 331788"/>
              <a:gd name="connsiteX28" fmla="*/ 215500 w 277813"/>
              <a:gd name="connsiteY28" fmla="*/ 81651 h 331788"/>
              <a:gd name="connsiteX29" fmla="*/ 183045 w 277813"/>
              <a:gd name="connsiteY29" fmla="*/ 81651 h 331788"/>
              <a:gd name="connsiteX30" fmla="*/ 277813 w 277813"/>
              <a:gd name="connsiteY30" fmla="*/ 243657 h 331788"/>
              <a:gd name="connsiteX31" fmla="*/ 138907 w 277813"/>
              <a:gd name="connsiteY31" fmla="*/ 331788 h 331788"/>
              <a:gd name="connsiteX32" fmla="*/ 0 w 277813"/>
              <a:gd name="connsiteY32" fmla="*/ 243657 h 331788"/>
              <a:gd name="connsiteX33" fmla="*/ 94768 w 277813"/>
              <a:gd name="connsiteY33" fmla="*/ 81651 h 331788"/>
              <a:gd name="connsiteX34" fmla="*/ 68804 w 277813"/>
              <a:gd name="connsiteY34" fmla="*/ 81651 h 331788"/>
              <a:gd name="connsiteX35" fmla="*/ 68804 w 277813"/>
              <a:gd name="connsiteY35" fmla="*/ 60914 h 331788"/>
              <a:gd name="connsiteX36" fmla="*/ 96066 w 277813"/>
              <a:gd name="connsiteY36" fmla="*/ 62210 h 331788"/>
              <a:gd name="connsiteX37" fmla="*/ 66208 w 277813"/>
              <a:gd name="connsiteY37" fmla="*/ 5184 h 331788"/>
              <a:gd name="connsiteX38" fmla="*/ 110347 w 277813"/>
              <a:gd name="connsiteY38" fmla="*/ 6480 h 331788"/>
              <a:gd name="connsiteX39" fmla="*/ 127223 w 277813"/>
              <a:gd name="connsiteY39" fmla="*/ 28513 h 331788"/>
              <a:gd name="connsiteX40" fmla="*/ 136310 w 277813"/>
              <a:gd name="connsiteY4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7813" h="331788">
                <a:moveTo>
                  <a:pt x="132196" y="133350"/>
                </a:moveTo>
                <a:cubicBezTo>
                  <a:pt x="132196" y="133350"/>
                  <a:pt x="132196" y="133350"/>
                  <a:pt x="132196" y="152673"/>
                </a:cubicBezTo>
                <a:cubicBezTo>
                  <a:pt x="111414" y="156538"/>
                  <a:pt x="99724" y="169420"/>
                  <a:pt x="99724" y="186167"/>
                </a:cubicBezTo>
                <a:cubicBezTo>
                  <a:pt x="99724" y="204202"/>
                  <a:pt x="114012" y="214508"/>
                  <a:pt x="134793" y="220949"/>
                </a:cubicBezTo>
                <a:cubicBezTo>
                  <a:pt x="149081" y="226102"/>
                  <a:pt x="154276" y="231255"/>
                  <a:pt x="154276" y="237696"/>
                </a:cubicBezTo>
                <a:cubicBezTo>
                  <a:pt x="154276" y="245425"/>
                  <a:pt x="147782" y="249290"/>
                  <a:pt x="136092" y="249290"/>
                </a:cubicBezTo>
                <a:cubicBezTo>
                  <a:pt x="124403" y="249290"/>
                  <a:pt x="112713" y="245425"/>
                  <a:pt x="104920" y="241561"/>
                </a:cubicBezTo>
                <a:cubicBezTo>
                  <a:pt x="104920" y="241561"/>
                  <a:pt x="104920" y="241561"/>
                  <a:pt x="98425" y="263460"/>
                </a:cubicBezTo>
                <a:cubicBezTo>
                  <a:pt x="106218" y="267325"/>
                  <a:pt x="117908" y="271190"/>
                  <a:pt x="130897" y="272478"/>
                </a:cubicBezTo>
                <a:cubicBezTo>
                  <a:pt x="130897" y="272478"/>
                  <a:pt x="130897" y="272478"/>
                  <a:pt x="130897" y="290513"/>
                </a:cubicBezTo>
                <a:cubicBezTo>
                  <a:pt x="130897" y="290513"/>
                  <a:pt x="130897" y="290513"/>
                  <a:pt x="150380" y="290513"/>
                </a:cubicBezTo>
                <a:cubicBezTo>
                  <a:pt x="150380" y="290513"/>
                  <a:pt x="150380" y="290513"/>
                  <a:pt x="150380" y="271190"/>
                </a:cubicBezTo>
                <a:cubicBezTo>
                  <a:pt x="172460" y="267325"/>
                  <a:pt x="184150" y="251866"/>
                  <a:pt x="184150" y="235120"/>
                </a:cubicBezTo>
                <a:cubicBezTo>
                  <a:pt x="184150" y="218373"/>
                  <a:pt x="175058" y="208067"/>
                  <a:pt x="152978" y="199049"/>
                </a:cubicBezTo>
                <a:cubicBezTo>
                  <a:pt x="136092" y="193897"/>
                  <a:pt x="129598" y="188744"/>
                  <a:pt x="129598" y="182303"/>
                </a:cubicBezTo>
                <a:cubicBezTo>
                  <a:pt x="129598" y="177150"/>
                  <a:pt x="133495" y="171997"/>
                  <a:pt x="146483" y="171997"/>
                </a:cubicBezTo>
                <a:cubicBezTo>
                  <a:pt x="159472" y="171997"/>
                  <a:pt x="168564" y="177150"/>
                  <a:pt x="173759" y="178438"/>
                </a:cubicBezTo>
                <a:cubicBezTo>
                  <a:pt x="173759" y="178438"/>
                  <a:pt x="173759" y="178438"/>
                  <a:pt x="178955" y="156538"/>
                </a:cubicBezTo>
                <a:cubicBezTo>
                  <a:pt x="172460" y="153962"/>
                  <a:pt x="164667" y="151385"/>
                  <a:pt x="151679" y="151385"/>
                </a:cubicBezTo>
                <a:cubicBezTo>
                  <a:pt x="151679" y="151385"/>
                  <a:pt x="151679" y="151385"/>
                  <a:pt x="151679" y="133350"/>
                </a:cubicBezTo>
                <a:cubicBezTo>
                  <a:pt x="151679" y="133350"/>
                  <a:pt x="151679" y="133350"/>
                  <a:pt x="132196" y="133350"/>
                </a:cubicBezTo>
                <a:close/>
                <a:moveTo>
                  <a:pt x="136310" y="0"/>
                </a:moveTo>
                <a:cubicBezTo>
                  <a:pt x="136310" y="0"/>
                  <a:pt x="136310" y="0"/>
                  <a:pt x="167467" y="3888"/>
                </a:cubicBezTo>
                <a:cubicBezTo>
                  <a:pt x="167467" y="3888"/>
                  <a:pt x="167467" y="3888"/>
                  <a:pt x="158380" y="25921"/>
                </a:cubicBezTo>
                <a:cubicBezTo>
                  <a:pt x="158380" y="25921"/>
                  <a:pt x="158380" y="25921"/>
                  <a:pt x="184343" y="6480"/>
                </a:cubicBezTo>
                <a:cubicBezTo>
                  <a:pt x="184343" y="6480"/>
                  <a:pt x="184343" y="6480"/>
                  <a:pt x="214202" y="9072"/>
                </a:cubicBezTo>
                <a:cubicBezTo>
                  <a:pt x="214202" y="9072"/>
                  <a:pt x="214202" y="9072"/>
                  <a:pt x="188238" y="62210"/>
                </a:cubicBezTo>
                <a:cubicBezTo>
                  <a:pt x="188238" y="62210"/>
                  <a:pt x="188238" y="62210"/>
                  <a:pt x="215500" y="62210"/>
                </a:cubicBezTo>
                <a:cubicBezTo>
                  <a:pt x="215500" y="62210"/>
                  <a:pt x="215500" y="62210"/>
                  <a:pt x="215500" y="81651"/>
                </a:cubicBezTo>
                <a:cubicBezTo>
                  <a:pt x="215500" y="81651"/>
                  <a:pt x="215500" y="81651"/>
                  <a:pt x="183045" y="81651"/>
                </a:cubicBezTo>
                <a:cubicBezTo>
                  <a:pt x="237569" y="114052"/>
                  <a:pt x="277813" y="198295"/>
                  <a:pt x="277813" y="243657"/>
                </a:cubicBezTo>
                <a:cubicBezTo>
                  <a:pt x="277813" y="299387"/>
                  <a:pt x="215500" y="331788"/>
                  <a:pt x="138907" y="331788"/>
                </a:cubicBezTo>
                <a:cubicBezTo>
                  <a:pt x="62313" y="331788"/>
                  <a:pt x="0" y="299387"/>
                  <a:pt x="0" y="243657"/>
                </a:cubicBezTo>
                <a:cubicBezTo>
                  <a:pt x="0" y="198295"/>
                  <a:pt x="40244" y="114052"/>
                  <a:pt x="94768" y="81651"/>
                </a:cubicBezTo>
                <a:cubicBezTo>
                  <a:pt x="94768" y="81651"/>
                  <a:pt x="94768" y="81651"/>
                  <a:pt x="68804" y="81651"/>
                </a:cubicBezTo>
                <a:cubicBezTo>
                  <a:pt x="68804" y="81651"/>
                  <a:pt x="68804" y="81651"/>
                  <a:pt x="68804" y="60914"/>
                </a:cubicBezTo>
                <a:cubicBezTo>
                  <a:pt x="68804" y="60914"/>
                  <a:pt x="68804" y="60914"/>
                  <a:pt x="96066" y="62210"/>
                </a:cubicBezTo>
                <a:cubicBezTo>
                  <a:pt x="96066" y="62210"/>
                  <a:pt x="96066" y="62210"/>
                  <a:pt x="66208" y="5184"/>
                </a:cubicBezTo>
                <a:cubicBezTo>
                  <a:pt x="66208" y="5184"/>
                  <a:pt x="66208" y="5184"/>
                  <a:pt x="110347" y="6480"/>
                </a:cubicBezTo>
                <a:cubicBezTo>
                  <a:pt x="110347" y="6480"/>
                  <a:pt x="110347" y="6480"/>
                  <a:pt x="127223" y="28513"/>
                </a:cubicBezTo>
                <a:cubicBezTo>
                  <a:pt x="127223" y="28513"/>
                  <a:pt x="127223" y="28513"/>
                  <a:pt x="1363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solidFill>
                <a:schemeClr val="bg1"/>
              </a:solidFill>
            </a:endParaRPr>
          </a:p>
        </p:txBody>
      </p:sp>
      <p:sp>
        <p:nvSpPr>
          <p:cNvPr id="47" name="任意多边形: 形状 46"/>
          <p:cNvSpPr/>
          <p:nvPr/>
        </p:nvSpPr>
        <p:spPr>
          <a:xfrm>
            <a:off x="10183857" y="2004283"/>
            <a:ext cx="454948" cy="523875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89686" y="1412981"/>
            <a:ext cx="10412628" cy="4806265"/>
            <a:chOff x="667264" y="1059735"/>
            <a:chExt cx="7809471" cy="3604699"/>
          </a:xfrm>
        </p:grpSpPr>
        <p:sp>
          <p:nvSpPr>
            <p:cNvPr id="4" name="Freeform: Shape 4"/>
            <p:cNvSpPr/>
            <p:nvPr/>
          </p:nvSpPr>
          <p:spPr>
            <a:xfrm rot="19458485">
              <a:off x="3952313" y="3004901"/>
              <a:ext cx="1691536" cy="1659533"/>
            </a:xfrm>
            <a:custGeom>
              <a:avLst/>
              <a:gdLst/>
              <a:ahLst/>
              <a:cxnLst/>
              <a:rect l="l" t="t" r="r" b="b"/>
              <a:pathLst>
                <a:path w="2255381" h="2212711">
                  <a:moveTo>
                    <a:pt x="1762831" y="96037"/>
                  </a:moveTo>
                  <a:cubicBezTo>
                    <a:pt x="1774596" y="109887"/>
                    <a:pt x="1762506" y="174600"/>
                    <a:pt x="1646561" y="364996"/>
                  </a:cubicBezTo>
                  <a:cubicBezTo>
                    <a:pt x="1623126" y="418934"/>
                    <a:pt x="1525944" y="582825"/>
                    <a:pt x="1395435" y="793156"/>
                  </a:cubicBezTo>
                  <a:cubicBezTo>
                    <a:pt x="1536134" y="778726"/>
                    <a:pt x="1697692" y="765828"/>
                    <a:pt x="1831180" y="756058"/>
                  </a:cubicBezTo>
                  <a:cubicBezTo>
                    <a:pt x="1885036" y="696233"/>
                    <a:pt x="2021048" y="583933"/>
                    <a:pt x="2043438" y="565200"/>
                  </a:cubicBezTo>
                  <a:cubicBezTo>
                    <a:pt x="2069261" y="543593"/>
                    <a:pt x="2073675" y="543820"/>
                    <a:pt x="2083864" y="544092"/>
                  </a:cubicBezTo>
                  <a:cubicBezTo>
                    <a:pt x="2090767" y="551669"/>
                    <a:pt x="2104986" y="572225"/>
                    <a:pt x="2104573" y="566823"/>
                  </a:cubicBezTo>
                  <a:cubicBezTo>
                    <a:pt x="2104160" y="561422"/>
                    <a:pt x="2125877" y="554426"/>
                    <a:pt x="2087839" y="600560"/>
                  </a:cubicBezTo>
                  <a:cubicBezTo>
                    <a:pt x="2079107" y="615047"/>
                    <a:pt x="2020535" y="684486"/>
                    <a:pt x="1965963" y="746391"/>
                  </a:cubicBezTo>
                  <a:cubicBezTo>
                    <a:pt x="2026433" y="742222"/>
                    <a:pt x="2071795" y="739277"/>
                    <a:pt x="2092922" y="737850"/>
                  </a:cubicBezTo>
                  <a:cubicBezTo>
                    <a:pt x="2199976" y="730624"/>
                    <a:pt x="2210042" y="735764"/>
                    <a:pt x="2233807" y="747211"/>
                  </a:cubicBezTo>
                  <a:cubicBezTo>
                    <a:pt x="2234375" y="766987"/>
                    <a:pt x="2225153" y="815763"/>
                    <a:pt x="2235515" y="806537"/>
                  </a:cubicBezTo>
                  <a:cubicBezTo>
                    <a:pt x="2245877" y="797311"/>
                    <a:pt x="2312434" y="809401"/>
                    <a:pt x="2124682" y="843303"/>
                  </a:cubicBezTo>
                  <a:cubicBezTo>
                    <a:pt x="2055381" y="862379"/>
                    <a:pt x="1557988" y="946248"/>
                    <a:pt x="1273593" y="987844"/>
                  </a:cubicBezTo>
                  <a:cubicBezTo>
                    <a:pt x="978139" y="1456310"/>
                    <a:pt x="595298" y="2038503"/>
                    <a:pt x="457887" y="2212711"/>
                  </a:cubicBezTo>
                  <a:lnTo>
                    <a:pt x="0" y="1868127"/>
                  </a:lnTo>
                  <a:cubicBezTo>
                    <a:pt x="68157" y="1710476"/>
                    <a:pt x="330540" y="1371156"/>
                    <a:pt x="606728" y="1037009"/>
                  </a:cubicBezTo>
                  <a:cubicBezTo>
                    <a:pt x="600981" y="804918"/>
                    <a:pt x="634997" y="289980"/>
                    <a:pt x="640268" y="205084"/>
                  </a:cubicBezTo>
                  <a:cubicBezTo>
                    <a:pt x="646314" y="107709"/>
                    <a:pt x="652129" y="99237"/>
                    <a:pt x="665240" y="79152"/>
                  </a:cubicBezTo>
                  <a:cubicBezTo>
                    <a:pt x="683136" y="80960"/>
                    <a:pt x="726034" y="94999"/>
                    <a:pt x="718931" y="84573"/>
                  </a:cubicBezTo>
                  <a:cubicBezTo>
                    <a:pt x="711827" y="74148"/>
                    <a:pt x="730538" y="15554"/>
                    <a:pt x="739077" y="188821"/>
                  </a:cubicBezTo>
                  <a:cubicBezTo>
                    <a:pt x="746782" y="243817"/>
                    <a:pt x="760402" y="582985"/>
                    <a:pt x="766840" y="844003"/>
                  </a:cubicBezTo>
                  <a:cubicBezTo>
                    <a:pt x="1026532" y="535400"/>
                    <a:pt x="1266755" y="263580"/>
                    <a:pt x="1333595" y="187146"/>
                  </a:cubicBezTo>
                  <a:cubicBezTo>
                    <a:pt x="1484649" y="14408"/>
                    <a:pt x="1513353" y="10556"/>
                    <a:pt x="1579414" y="0"/>
                  </a:cubicBezTo>
                  <a:cubicBezTo>
                    <a:pt x="1629596" y="41269"/>
                    <a:pt x="1736593" y="158682"/>
                    <a:pt x="1729962" y="123807"/>
                  </a:cubicBezTo>
                  <a:cubicBezTo>
                    <a:pt x="1727475" y="110728"/>
                    <a:pt x="1744940" y="92417"/>
                    <a:pt x="1756562" y="92996"/>
                  </a:cubicBezTo>
                  <a:cubicBezTo>
                    <a:pt x="1758983" y="93117"/>
                    <a:pt x="1761150" y="94058"/>
                    <a:pt x="1762831" y="96037"/>
                  </a:cubicBezTo>
                  <a:close/>
                </a:path>
              </a:pathLst>
            </a:custGeom>
            <a:solidFill>
              <a:schemeClr val="tx2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4585866" y="1162088"/>
              <a:ext cx="796459" cy="796459"/>
              <a:chOff x="5076056" y="2996952"/>
              <a:chExt cx="1800200" cy="18002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Oval 6"/>
              <p:cNvSpPr/>
              <p:nvPr/>
            </p:nvSpPr>
            <p:spPr>
              <a:xfrm>
                <a:off x="5076056" y="2996952"/>
                <a:ext cx="1800200" cy="18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Oval 7"/>
              <p:cNvSpPr/>
              <p:nvPr/>
            </p:nvSpPr>
            <p:spPr>
              <a:xfrm>
                <a:off x="5270130" y="3191026"/>
                <a:ext cx="1412052" cy="14120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Oval 8"/>
              <p:cNvSpPr/>
              <p:nvPr/>
            </p:nvSpPr>
            <p:spPr>
              <a:xfrm>
                <a:off x="5499115" y="3420011"/>
                <a:ext cx="954083" cy="954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Oval 9"/>
              <p:cNvSpPr/>
              <p:nvPr/>
            </p:nvSpPr>
            <p:spPr>
              <a:xfrm>
                <a:off x="5690650" y="3611546"/>
                <a:ext cx="571013" cy="5710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4247325" y="1059735"/>
              <a:ext cx="521590" cy="521590"/>
              <a:chOff x="5076056" y="2996952"/>
              <a:chExt cx="1800200" cy="18002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Oval 11"/>
              <p:cNvSpPr/>
              <p:nvPr/>
            </p:nvSpPr>
            <p:spPr>
              <a:xfrm>
                <a:off x="5076056" y="2996952"/>
                <a:ext cx="1800200" cy="18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Oval 12"/>
              <p:cNvSpPr/>
              <p:nvPr/>
            </p:nvSpPr>
            <p:spPr>
              <a:xfrm>
                <a:off x="5270130" y="3191026"/>
                <a:ext cx="1412052" cy="14120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Oval 13"/>
              <p:cNvSpPr/>
              <p:nvPr/>
            </p:nvSpPr>
            <p:spPr>
              <a:xfrm>
                <a:off x="5499115" y="3420011"/>
                <a:ext cx="954083" cy="954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Oval 14"/>
              <p:cNvSpPr/>
              <p:nvPr/>
            </p:nvSpPr>
            <p:spPr>
              <a:xfrm>
                <a:off x="5690650" y="3611546"/>
                <a:ext cx="571013" cy="5710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Group 15"/>
            <p:cNvGrpSpPr/>
            <p:nvPr/>
          </p:nvGrpSpPr>
          <p:grpSpPr>
            <a:xfrm>
              <a:off x="3116364" y="2157231"/>
              <a:ext cx="730324" cy="730324"/>
              <a:chOff x="5076056" y="2996952"/>
              <a:chExt cx="1800200" cy="18002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Oval 16"/>
              <p:cNvSpPr/>
              <p:nvPr/>
            </p:nvSpPr>
            <p:spPr>
              <a:xfrm>
                <a:off x="5076056" y="2996952"/>
                <a:ext cx="1800200" cy="18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Oval 17"/>
              <p:cNvSpPr/>
              <p:nvPr/>
            </p:nvSpPr>
            <p:spPr>
              <a:xfrm>
                <a:off x="5270130" y="3191026"/>
                <a:ext cx="1412052" cy="14120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Oval 18"/>
              <p:cNvSpPr/>
              <p:nvPr/>
            </p:nvSpPr>
            <p:spPr>
              <a:xfrm>
                <a:off x="5499115" y="3420011"/>
                <a:ext cx="954083" cy="954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Oval 19"/>
              <p:cNvSpPr/>
              <p:nvPr/>
            </p:nvSpPr>
            <p:spPr>
              <a:xfrm>
                <a:off x="5690650" y="3611546"/>
                <a:ext cx="571013" cy="5710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Group 20"/>
            <p:cNvGrpSpPr/>
            <p:nvPr/>
          </p:nvGrpSpPr>
          <p:grpSpPr>
            <a:xfrm>
              <a:off x="3165347" y="1197829"/>
              <a:ext cx="1456733" cy="1456734"/>
              <a:chOff x="5076056" y="2996952"/>
              <a:chExt cx="1800200" cy="18002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Oval 21"/>
              <p:cNvSpPr/>
              <p:nvPr/>
            </p:nvSpPr>
            <p:spPr>
              <a:xfrm>
                <a:off x="5076056" y="2996952"/>
                <a:ext cx="1800200" cy="18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Oval 22"/>
              <p:cNvSpPr/>
              <p:nvPr/>
            </p:nvSpPr>
            <p:spPr>
              <a:xfrm>
                <a:off x="5270130" y="3191026"/>
                <a:ext cx="1412052" cy="14120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Oval 23"/>
              <p:cNvSpPr/>
              <p:nvPr/>
            </p:nvSpPr>
            <p:spPr>
              <a:xfrm>
                <a:off x="5499115" y="3420011"/>
                <a:ext cx="954083" cy="954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Oval 24"/>
              <p:cNvSpPr/>
              <p:nvPr/>
            </p:nvSpPr>
            <p:spPr>
              <a:xfrm>
                <a:off x="5690650" y="3611546"/>
                <a:ext cx="571013" cy="5710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Group 25"/>
            <p:cNvGrpSpPr/>
            <p:nvPr/>
          </p:nvGrpSpPr>
          <p:grpSpPr>
            <a:xfrm>
              <a:off x="4361410" y="1634488"/>
              <a:ext cx="1736875" cy="1736875"/>
              <a:chOff x="5076056" y="2996952"/>
              <a:chExt cx="1800200" cy="18002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Oval 26"/>
              <p:cNvSpPr/>
              <p:nvPr/>
            </p:nvSpPr>
            <p:spPr>
              <a:xfrm>
                <a:off x="5076056" y="2996952"/>
                <a:ext cx="1800200" cy="18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Oval 27"/>
              <p:cNvSpPr/>
              <p:nvPr/>
            </p:nvSpPr>
            <p:spPr>
              <a:xfrm>
                <a:off x="5270130" y="3191026"/>
                <a:ext cx="1412052" cy="14120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Oval 28"/>
              <p:cNvSpPr/>
              <p:nvPr/>
            </p:nvSpPr>
            <p:spPr>
              <a:xfrm>
                <a:off x="5499115" y="3420011"/>
                <a:ext cx="954083" cy="954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Oval 29"/>
              <p:cNvSpPr/>
              <p:nvPr/>
            </p:nvSpPr>
            <p:spPr>
              <a:xfrm>
                <a:off x="5690650" y="3611546"/>
                <a:ext cx="571013" cy="5710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3580949" y="2495065"/>
              <a:ext cx="1041131" cy="1041131"/>
              <a:chOff x="5076056" y="2996952"/>
              <a:chExt cx="1800200" cy="18002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Oval 31"/>
              <p:cNvSpPr/>
              <p:nvPr/>
            </p:nvSpPr>
            <p:spPr>
              <a:xfrm>
                <a:off x="5076056" y="2996952"/>
                <a:ext cx="1800200" cy="18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Oval 32"/>
              <p:cNvSpPr/>
              <p:nvPr/>
            </p:nvSpPr>
            <p:spPr>
              <a:xfrm>
                <a:off x="5270130" y="3191026"/>
                <a:ext cx="1412052" cy="14120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Oval 33"/>
              <p:cNvSpPr/>
              <p:nvPr/>
            </p:nvSpPr>
            <p:spPr>
              <a:xfrm>
                <a:off x="5499115" y="3420011"/>
                <a:ext cx="954083" cy="954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Oval 34"/>
              <p:cNvSpPr/>
              <p:nvPr/>
            </p:nvSpPr>
            <p:spPr>
              <a:xfrm>
                <a:off x="5690650" y="3611546"/>
                <a:ext cx="571013" cy="5710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Group 35"/>
            <p:cNvGrpSpPr/>
            <p:nvPr/>
          </p:nvGrpSpPr>
          <p:grpSpPr>
            <a:xfrm>
              <a:off x="5614792" y="1397522"/>
              <a:ext cx="798534" cy="645143"/>
              <a:chOff x="7486389" y="2051648"/>
              <a:chExt cx="1064712" cy="860191"/>
            </a:xfrm>
          </p:grpSpPr>
          <p:sp>
            <p:nvSpPr>
              <p:cNvPr id="31" name="Freeform: Shape 36"/>
              <p:cNvSpPr/>
              <p:nvPr/>
            </p:nvSpPr>
            <p:spPr>
              <a:xfrm>
                <a:off x="7486389" y="2051648"/>
                <a:ext cx="1064712" cy="651354"/>
              </a:xfrm>
              <a:custGeom>
                <a:avLst/>
                <a:gdLst>
                  <a:gd name="connsiteX0" fmla="*/ 0 w 1064712"/>
                  <a:gd name="connsiteY0" fmla="*/ 651354 h 651354"/>
                  <a:gd name="connsiteX1" fmla="*/ 413359 w 1064712"/>
                  <a:gd name="connsiteY1" fmla="*/ 0 h 651354"/>
                  <a:gd name="connsiteX2" fmla="*/ 1064712 w 1064712"/>
                  <a:gd name="connsiteY2" fmla="*/ 0 h 65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4712" h="651354">
                    <a:moveTo>
                      <a:pt x="0" y="651354"/>
                    </a:moveTo>
                    <a:lnTo>
                      <a:pt x="413359" y="0"/>
                    </a:lnTo>
                    <a:lnTo>
                      <a:pt x="1064712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accent1"/>
                </a:solidFill>
                <a:prstDash val="solid"/>
                <a:headEnd type="oval" w="med" len="med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2" name="Straight Connector 37"/>
              <p:cNvCxnSpPr/>
              <p:nvPr/>
            </p:nvCxnSpPr>
            <p:spPr>
              <a:xfrm>
                <a:off x="8551101" y="2051648"/>
                <a:ext cx="0" cy="860191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headEnd type="oval" w="med" len="med"/>
                <a:tailEnd type="oval" w="med" len="med"/>
              </a:ln>
              <a:effectLst/>
            </p:spPr>
          </p:cxnSp>
        </p:grpSp>
        <p:grpSp>
          <p:nvGrpSpPr>
            <p:cNvPr id="12" name="Group 38"/>
            <p:cNvGrpSpPr/>
            <p:nvPr/>
          </p:nvGrpSpPr>
          <p:grpSpPr>
            <a:xfrm>
              <a:off x="2730674" y="2825489"/>
              <a:ext cx="1024003" cy="645143"/>
              <a:chOff x="3640898" y="3955604"/>
              <a:chExt cx="1365337" cy="860191"/>
            </a:xfrm>
          </p:grpSpPr>
          <p:sp>
            <p:nvSpPr>
              <p:cNvPr id="29" name="Freeform: Shape 39"/>
              <p:cNvSpPr/>
              <p:nvPr/>
            </p:nvSpPr>
            <p:spPr>
              <a:xfrm>
                <a:off x="3653424" y="3955604"/>
                <a:ext cx="1352811" cy="400833"/>
              </a:xfrm>
              <a:custGeom>
                <a:avLst/>
                <a:gdLst>
                  <a:gd name="connsiteX0" fmla="*/ 1352811 w 1352811"/>
                  <a:gd name="connsiteY0" fmla="*/ 400833 h 400833"/>
                  <a:gd name="connsiteX1" fmla="*/ 325677 w 1352811"/>
                  <a:gd name="connsiteY1" fmla="*/ 0 h 400833"/>
                  <a:gd name="connsiteX2" fmla="*/ 0 w 1352811"/>
                  <a:gd name="connsiteY2" fmla="*/ 0 h 40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2811" h="400833">
                    <a:moveTo>
                      <a:pt x="1352811" y="400833"/>
                    </a:moveTo>
                    <a:lnTo>
                      <a:pt x="32567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accent2"/>
                </a:solidFill>
                <a:prstDash val="solid"/>
                <a:headEnd type="oval" w="med" len="med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0" name="Straight Connector 40"/>
              <p:cNvCxnSpPr/>
              <p:nvPr/>
            </p:nvCxnSpPr>
            <p:spPr>
              <a:xfrm>
                <a:off x="3640898" y="3955604"/>
                <a:ext cx="0" cy="860191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headEnd type="oval" w="med" len="med"/>
                <a:tailEnd type="oval" w="med" len="med"/>
              </a:ln>
              <a:effectLst/>
            </p:spPr>
          </p:cxnSp>
        </p:grpSp>
        <p:grpSp>
          <p:nvGrpSpPr>
            <p:cNvPr id="13" name="Group 41"/>
            <p:cNvGrpSpPr/>
            <p:nvPr/>
          </p:nvGrpSpPr>
          <p:grpSpPr>
            <a:xfrm>
              <a:off x="2803919" y="1089042"/>
              <a:ext cx="603160" cy="645143"/>
              <a:chOff x="3738558" y="1640341"/>
              <a:chExt cx="804214" cy="860191"/>
            </a:xfrm>
          </p:grpSpPr>
          <p:sp>
            <p:nvSpPr>
              <p:cNvPr id="27" name="Freeform: Shape 42"/>
              <p:cNvSpPr/>
              <p:nvPr/>
            </p:nvSpPr>
            <p:spPr>
              <a:xfrm>
                <a:off x="3745059" y="1650815"/>
                <a:ext cx="797713" cy="839244"/>
              </a:xfrm>
              <a:custGeom>
                <a:avLst/>
                <a:gdLst>
                  <a:gd name="connsiteX0" fmla="*/ 563671 w 563671"/>
                  <a:gd name="connsiteY0" fmla="*/ 839244 h 839244"/>
                  <a:gd name="connsiteX1" fmla="*/ 501041 w 563671"/>
                  <a:gd name="connsiteY1" fmla="*/ 0 h 839244"/>
                  <a:gd name="connsiteX2" fmla="*/ 0 w 563671"/>
                  <a:gd name="connsiteY2" fmla="*/ 0 h 83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839244">
                    <a:moveTo>
                      <a:pt x="563671" y="839244"/>
                    </a:moveTo>
                    <a:lnTo>
                      <a:pt x="5010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accent4"/>
                </a:solidFill>
                <a:prstDash val="solid"/>
                <a:headEnd type="oval" w="med" len="med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8" name="Straight Connector 43"/>
              <p:cNvCxnSpPr/>
              <p:nvPr/>
            </p:nvCxnSpPr>
            <p:spPr>
              <a:xfrm>
                <a:off x="3738558" y="1640341"/>
                <a:ext cx="0" cy="860191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4"/>
                </a:solidFill>
                <a:prstDash val="solid"/>
                <a:headEnd type="oval" w="med" len="med"/>
                <a:tailEnd type="oval" w="med" len="med"/>
              </a:ln>
              <a:effectLst/>
            </p:spPr>
          </p:cxnSp>
        </p:grpSp>
        <p:grpSp>
          <p:nvGrpSpPr>
            <p:cNvPr id="14" name="Group 1"/>
            <p:cNvGrpSpPr/>
            <p:nvPr/>
          </p:nvGrpSpPr>
          <p:grpSpPr>
            <a:xfrm>
              <a:off x="740509" y="1107166"/>
              <a:ext cx="2063410" cy="621853"/>
              <a:chOff x="774253" y="1173757"/>
              <a:chExt cx="2751213" cy="829138"/>
            </a:xfrm>
          </p:grpSpPr>
          <p:sp>
            <p:nvSpPr>
              <p:cNvPr id="25" name="TextBox 45"/>
              <p:cNvSpPr txBox="1"/>
              <p:nvPr/>
            </p:nvSpPr>
            <p:spPr>
              <a:xfrm>
                <a:off x="774253" y="1173757"/>
                <a:ext cx="2751213" cy="307777"/>
              </a:xfrm>
              <a:prstGeom prst="rect">
                <a:avLst/>
              </a:prstGeom>
              <a:noFill/>
            </p:spPr>
            <p:txBody>
              <a:bodyPr wrap="none" lIns="192000" tIns="0" rIns="192000" bIns="0" anchor="ctr">
                <a:noAutofit/>
              </a:bodyPr>
              <a:lstStyle/>
              <a:p>
                <a:pPr algn="r"/>
                <a:r>
                  <a:rPr lang="zh-CN" altLang="en-US" sz="213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6" name="Rectangle 46"/>
              <p:cNvSpPr/>
              <p:nvPr/>
            </p:nvSpPr>
            <p:spPr>
              <a:xfrm>
                <a:off x="774253" y="1481534"/>
                <a:ext cx="2751213" cy="521361"/>
              </a:xfrm>
              <a:prstGeom prst="rect">
                <a:avLst/>
              </a:prstGeom>
            </p:spPr>
            <p:txBody>
              <a:bodyPr wrap="square" lIns="192000" tIns="0" rIns="192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5" name="Group 44"/>
            <p:cNvGrpSpPr/>
            <p:nvPr/>
          </p:nvGrpSpPr>
          <p:grpSpPr>
            <a:xfrm>
              <a:off x="6413325" y="1383886"/>
              <a:ext cx="2063410" cy="621853"/>
              <a:chOff x="8638766" y="1542717"/>
              <a:chExt cx="2751213" cy="829138"/>
            </a:xfrm>
          </p:grpSpPr>
          <p:sp>
            <p:nvSpPr>
              <p:cNvPr id="23" name="TextBox 48"/>
              <p:cNvSpPr txBox="1"/>
              <p:nvPr/>
            </p:nvSpPr>
            <p:spPr>
              <a:xfrm>
                <a:off x="8638766" y="1542717"/>
                <a:ext cx="2751213" cy="307777"/>
              </a:xfrm>
              <a:prstGeom prst="rect">
                <a:avLst/>
              </a:prstGeom>
              <a:noFill/>
            </p:spPr>
            <p:txBody>
              <a:bodyPr wrap="none" lIns="192000" tIns="0" rIns="192000" bIns="0" anchor="ctr">
                <a:noAutofit/>
              </a:bodyPr>
              <a:lstStyle/>
              <a:p>
                <a:r>
                  <a:rPr lang="zh-CN" altLang="en-US" sz="213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4" name="Rectangle 49"/>
              <p:cNvSpPr/>
              <p:nvPr/>
            </p:nvSpPr>
            <p:spPr>
              <a:xfrm>
                <a:off x="8638766" y="1850494"/>
                <a:ext cx="2751213" cy="521361"/>
              </a:xfrm>
              <a:prstGeom prst="rect">
                <a:avLst/>
              </a:prstGeom>
            </p:spPr>
            <p:txBody>
              <a:bodyPr wrap="square" lIns="192000" tIns="0" rIns="19200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6" name="Group 2"/>
            <p:cNvGrpSpPr/>
            <p:nvPr/>
          </p:nvGrpSpPr>
          <p:grpSpPr>
            <a:xfrm>
              <a:off x="667264" y="2787472"/>
              <a:ext cx="2063410" cy="621853"/>
              <a:chOff x="774252" y="3414165"/>
              <a:chExt cx="2751213" cy="829138"/>
            </a:xfrm>
          </p:grpSpPr>
          <p:sp>
            <p:nvSpPr>
              <p:cNvPr id="21" name="TextBox 51"/>
              <p:cNvSpPr txBox="1"/>
              <p:nvPr/>
            </p:nvSpPr>
            <p:spPr>
              <a:xfrm>
                <a:off x="774252" y="3414165"/>
                <a:ext cx="2751213" cy="307777"/>
              </a:xfrm>
              <a:prstGeom prst="rect">
                <a:avLst/>
              </a:prstGeom>
              <a:noFill/>
            </p:spPr>
            <p:txBody>
              <a:bodyPr wrap="none" lIns="192000" tIns="0" rIns="192000" bIns="0" anchor="ctr">
                <a:noAutofit/>
              </a:bodyPr>
              <a:lstStyle/>
              <a:p>
                <a:pPr algn="r"/>
                <a:r>
                  <a:rPr lang="zh-CN" altLang="en-US" sz="213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2" name="Rectangle 52"/>
              <p:cNvSpPr/>
              <p:nvPr/>
            </p:nvSpPr>
            <p:spPr>
              <a:xfrm>
                <a:off x="774252" y="3721942"/>
                <a:ext cx="2751213" cy="521361"/>
              </a:xfrm>
              <a:prstGeom prst="rect">
                <a:avLst/>
              </a:prstGeom>
            </p:spPr>
            <p:txBody>
              <a:bodyPr wrap="square" lIns="192000" tIns="0" rIns="192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cxnSp>
          <p:nvCxnSpPr>
            <p:cNvPr id="17" name="Straight Connector 53"/>
            <p:cNvCxnSpPr/>
            <p:nvPr/>
          </p:nvCxnSpPr>
          <p:spPr>
            <a:xfrm>
              <a:off x="4777070" y="3923994"/>
              <a:ext cx="91303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grpSp>
          <p:nvGrpSpPr>
            <p:cNvPr id="18" name="Group 47"/>
            <p:cNvGrpSpPr/>
            <p:nvPr/>
          </p:nvGrpSpPr>
          <p:grpSpPr>
            <a:xfrm>
              <a:off x="5690108" y="3497064"/>
              <a:ext cx="2063410" cy="621853"/>
              <a:chOff x="7763429" y="4360289"/>
              <a:chExt cx="2751213" cy="829138"/>
            </a:xfrm>
          </p:grpSpPr>
          <p:sp>
            <p:nvSpPr>
              <p:cNvPr id="19" name="Rectangle 55"/>
              <p:cNvSpPr/>
              <p:nvPr/>
            </p:nvSpPr>
            <p:spPr>
              <a:xfrm>
                <a:off x="7763429" y="4668066"/>
                <a:ext cx="2751213" cy="521361"/>
              </a:xfrm>
              <a:prstGeom prst="rect">
                <a:avLst/>
              </a:prstGeom>
            </p:spPr>
            <p:txBody>
              <a:bodyPr wrap="square" lIns="192000" tIns="0" rIns="19200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20" name="TextBox 56"/>
              <p:cNvSpPr txBox="1"/>
              <p:nvPr/>
            </p:nvSpPr>
            <p:spPr>
              <a:xfrm>
                <a:off x="7763429" y="4360289"/>
                <a:ext cx="2751213" cy="307777"/>
              </a:xfrm>
              <a:prstGeom prst="rect">
                <a:avLst/>
              </a:prstGeom>
              <a:noFill/>
            </p:spPr>
            <p:txBody>
              <a:bodyPr wrap="none" lIns="192000" tIns="0" rIns="192000" bIns="0" anchor="ctr">
                <a:noAutofit/>
              </a:bodyPr>
              <a:lstStyle/>
              <a:p>
                <a:r>
                  <a:rPr lang="zh-CN" altLang="en-US" sz="213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9 0.685543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7376" y="11986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532293d-2bb2-40b4-a232-ef9d37e6744d"/>
          <p:cNvGrpSpPr>
            <a:grpSpLocks noChangeAspect="1"/>
          </p:cNvGrpSpPr>
          <p:nvPr/>
        </p:nvGrpSpPr>
        <p:grpSpPr>
          <a:xfrm>
            <a:off x="2705593" y="1451719"/>
            <a:ext cx="7134825" cy="4154861"/>
            <a:chOff x="1925676" y="997545"/>
            <a:chExt cx="8694658" cy="5063209"/>
          </a:xfrm>
        </p:grpSpPr>
        <p:grpSp>
          <p:nvGrpSpPr>
            <p:cNvPr id="4" name="Group 29"/>
            <p:cNvGrpSpPr/>
            <p:nvPr/>
          </p:nvGrpSpPr>
          <p:grpSpPr>
            <a:xfrm>
              <a:off x="2789732" y="1172336"/>
              <a:ext cx="7001679" cy="4418441"/>
              <a:chOff x="3452909" y="1506577"/>
              <a:chExt cx="6199706" cy="3912348"/>
            </a:xfrm>
          </p:grpSpPr>
          <p:cxnSp>
            <p:nvCxnSpPr>
              <p:cNvPr id="23" name="Straight Connector 8"/>
              <p:cNvCxnSpPr/>
              <p:nvPr/>
            </p:nvCxnSpPr>
            <p:spPr>
              <a:xfrm rot="20943308">
                <a:off x="3867874" y="2591852"/>
                <a:ext cx="1916046" cy="149282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0"/>
              <p:cNvCxnSpPr/>
              <p:nvPr/>
            </p:nvCxnSpPr>
            <p:spPr>
              <a:xfrm rot="20943308" flipV="1">
                <a:off x="3576470" y="4112593"/>
                <a:ext cx="2423914" cy="73871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2"/>
              <p:cNvCxnSpPr/>
              <p:nvPr/>
            </p:nvCxnSpPr>
            <p:spPr>
              <a:xfrm rot="20943308" flipH="1">
                <a:off x="3452909" y="2822866"/>
                <a:ext cx="507868" cy="222384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4"/>
              <p:cNvCxnSpPr/>
              <p:nvPr/>
            </p:nvCxnSpPr>
            <p:spPr>
              <a:xfrm rot="20943308" flipH="1">
                <a:off x="5713531" y="1857132"/>
                <a:ext cx="1646723" cy="189296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6"/>
              <p:cNvCxnSpPr/>
              <p:nvPr/>
            </p:nvCxnSpPr>
            <p:spPr>
              <a:xfrm rot="20943308" flipV="1">
                <a:off x="3680679" y="2050412"/>
                <a:ext cx="3570464" cy="40013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8"/>
              <p:cNvCxnSpPr/>
              <p:nvPr/>
            </p:nvCxnSpPr>
            <p:spPr>
              <a:xfrm rot="20943308">
                <a:off x="7262533" y="1506577"/>
                <a:ext cx="2069946" cy="122734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0"/>
              <p:cNvCxnSpPr/>
              <p:nvPr/>
            </p:nvCxnSpPr>
            <p:spPr>
              <a:xfrm rot="20943308" flipV="1">
                <a:off x="5818480" y="2872269"/>
                <a:ext cx="3708973" cy="669462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2"/>
              <p:cNvCxnSpPr/>
              <p:nvPr/>
            </p:nvCxnSpPr>
            <p:spPr>
              <a:xfrm rot="20943308" flipH="1" flipV="1">
                <a:off x="6025747" y="3695854"/>
                <a:ext cx="1908351" cy="15005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4"/>
              <p:cNvCxnSpPr/>
              <p:nvPr/>
            </p:nvCxnSpPr>
            <p:spPr>
              <a:xfrm rot="20943308" flipH="1">
                <a:off x="7844298" y="2678188"/>
                <a:ext cx="1808317" cy="21699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 rot="20943308" flipH="1" flipV="1">
                <a:off x="3687337" y="4668666"/>
                <a:ext cx="4355350" cy="75025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Oval 1"/>
            <p:cNvSpPr/>
            <p:nvPr/>
          </p:nvSpPr>
          <p:spPr>
            <a:xfrm rot="20943308">
              <a:off x="2704422" y="2205170"/>
              <a:ext cx="827174" cy="827174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2"/>
            <p:cNvSpPr/>
            <p:nvPr/>
          </p:nvSpPr>
          <p:spPr>
            <a:xfrm rot="20943308">
              <a:off x="2619788" y="4788433"/>
              <a:ext cx="827174" cy="82717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3"/>
            <p:cNvSpPr/>
            <p:nvPr/>
          </p:nvSpPr>
          <p:spPr>
            <a:xfrm rot="20943308">
              <a:off x="5149060" y="3449586"/>
              <a:ext cx="827174" cy="827174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Oval 4"/>
            <p:cNvSpPr/>
            <p:nvPr/>
          </p:nvSpPr>
          <p:spPr>
            <a:xfrm rot="20943308">
              <a:off x="7578284" y="4705835"/>
              <a:ext cx="827174" cy="827174"/>
            </a:xfrm>
            <a:prstGeom prst="ellipse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Oval 5"/>
            <p:cNvSpPr/>
            <p:nvPr/>
          </p:nvSpPr>
          <p:spPr>
            <a:xfrm rot="20943308">
              <a:off x="6569072" y="997545"/>
              <a:ext cx="827174" cy="827174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6"/>
            <p:cNvSpPr/>
            <p:nvPr/>
          </p:nvSpPr>
          <p:spPr>
            <a:xfrm rot="20943308">
              <a:off x="9126607" y="1910332"/>
              <a:ext cx="827174" cy="827174"/>
            </a:xfrm>
            <a:prstGeom prst="ellipse">
              <a:avLst/>
            </a:prstGeom>
            <a:solidFill>
              <a:schemeClr val="accent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: Shape 25"/>
            <p:cNvSpPr/>
            <p:nvPr/>
          </p:nvSpPr>
          <p:spPr bwMode="auto">
            <a:xfrm>
              <a:off x="5462840" y="3673520"/>
              <a:ext cx="199613" cy="359303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: Shape 31"/>
            <p:cNvSpPr/>
            <p:nvPr/>
          </p:nvSpPr>
          <p:spPr bwMode="auto">
            <a:xfrm>
              <a:off x="2858593" y="5052577"/>
              <a:ext cx="364295" cy="299419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: Shape 32"/>
            <p:cNvSpPr/>
            <p:nvPr/>
          </p:nvSpPr>
          <p:spPr bwMode="auto">
            <a:xfrm>
              <a:off x="9367143" y="2135143"/>
              <a:ext cx="388375" cy="374251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: Shape 35"/>
            <p:cNvSpPr/>
            <p:nvPr/>
          </p:nvSpPr>
          <p:spPr bwMode="auto">
            <a:xfrm>
              <a:off x="6826864" y="1248752"/>
              <a:ext cx="327619" cy="32701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: Shape 38"/>
            <p:cNvSpPr/>
            <p:nvPr/>
          </p:nvSpPr>
          <p:spPr bwMode="auto">
            <a:xfrm>
              <a:off x="7742854" y="4891562"/>
              <a:ext cx="484623" cy="448355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: Shape 39"/>
            <p:cNvSpPr>
              <a:spLocks noChangeAspect="1"/>
            </p:cNvSpPr>
            <p:nvPr/>
          </p:nvSpPr>
          <p:spPr bwMode="auto">
            <a:xfrm>
              <a:off x="2927482" y="2418157"/>
              <a:ext cx="381053" cy="380653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40"/>
            <p:cNvSpPr/>
            <p:nvPr/>
          </p:nvSpPr>
          <p:spPr>
            <a:xfrm>
              <a:off x="2045095" y="3121345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1218565">
                <a:spcBef>
                  <a:spcPct val="0"/>
                </a:spcBef>
                <a:defRPr/>
              </a:pPr>
              <a:r>
                <a:rPr lang="zh-CN" altLang="en-US" sz="14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8" name="Rectangle 41"/>
            <p:cNvSpPr/>
            <p:nvPr/>
          </p:nvSpPr>
          <p:spPr>
            <a:xfrm>
              <a:off x="8502329" y="2857153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1218565">
                <a:spcBef>
                  <a:spcPct val="0"/>
                </a:spcBef>
                <a:defRPr/>
              </a:pPr>
              <a:r>
                <a:rPr lang="zh-CN" altLang="en-US" sz="14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9" name="Rectangle 42"/>
            <p:cNvSpPr/>
            <p:nvPr/>
          </p:nvSpPr>
          <p:spPr>
            <a:xfrm>
              <a:off x="5935320" y="1900687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1218565">
                <a:spcBef>
                  <a:spcPct val="0"/>
                </a:spcBef>
                <a:defRPr/>
              </a:pPr>
              <a:r>
                <a:rPr lang="zh-CN" altLang="en-US" sz="14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0" name="Rectangle 43"/>
            <p:cNvSpPr/>
            <p:nvPr/>
          </p:nvSpPr>
          <p:spPr>
            <a:xfrm>
              <a:off x="4503644" y="4325125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1218565">
                <a:spcBef>
                  <a:spcPct val="0"/>
                </a:spcBef>
                <a:defRPr/>
              </a:pPr>
              <a:r>
                <a:rPr lang="zh-CN" altLang="en-US" sz="14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1" name="Rectangle 44"/>
            <p:cNvSpPr/>
            <p:nvPr/>
          </p:nvSpPr>
          <p:spPr>
            <a:xfrm>
              <a:off x="1925676" y="5735344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1218565">
                <a:spcBef>
                  <a:spcPct val="0"/>
                </a:spcBef>
                <a:defRPr/>
              </a:pPr>
              <a:r>
                <a:rPr lang="zh-CN" altLang="en-US" sz="14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2" name="Rectangle 45"/>
            <p:cNvSpPr/>
            <p:nvPr/>
          </p:nvSpPr>
          <p:spPr>
            <a:xfrm>
              <a:off x="6926163" y="5630881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1218565">
                <a:spcBef>
                  <a:spcPct val="0"/>
                </a:spcBef>
                <a:defRPr/>
              </a:pPr>
              <a:r>
                <a:rPr lang="zh-CN" altLang="en-US" sz="14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9055298" y="2186395"/>
            <a:ext cx="1116567" cy="3163651"/>
            <a:chOff x="8980794" y="2186396"/>
            <a:chExt cx="1116911" cy="3163650"/>
          </a:xfrm>
        </p:grpSpPr>
        <p:sp>
          <p:nvSpPr>
            <p:cNvPr id="59" name="圆角矩形 58"/>
            <p:cNvSpPr/>
            <p:nvPr/>
          </p:nvSpPr>
          <p:spPr>
            <a:xfrm>
              <a:off x="9089705" y="2214633"/>
              <a:ext cx="1008000" cy="3132000"/>
            </a:xfrm>
            <a:prstGeom prst="roundRect">
              <a:avLst/>
            </a:prstGeom>
            <a:solidFill>
              <a:srgbClr val="1D495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 rot="29136">
              <a:off x="8980794" y="2186396"/>
              <a:ext cx="1104351" cy="31636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 rot="20533">
              <a:off x="9048660" y="2252561"/>
              <a:ext cx="966308" cy="3022903"/>
            </a:xfrm>
            <a:prstGeom prst="roundRect">
              <a:avLst/>
            </a:prstGeom>
            <a:noFill/>
            <a:ln w="25400" cap="flat" cmpd="sng" algn="ctr">
              <a:solidFill>
                <a:schemeClr val="accent4"/>
              </a:solidFill>
              <a:prstDash val="sysDot"/>
            </a:ln>
            <a:effectLst>
              <a:outerShdw dist="12700" algn="l" rotWithShape="0">
                <a:srgbClr val="F5EDE8"/>
              </a:outerShdw>
            </a:effectLst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 rot="184381">
              <a:off x="9408525" y="2220325"/>
              <a:ext cx="216000" cy="216000"/>
            </a:xfrm>
            <a:prstGeom prst="ellipse">
              <a:avLst/>
            </a:prstGeom>
            <a:solidFill>
              <a:srgbClr val="F0E6D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9085272" y="2489247"/>
              <a:ext cx="990600" cy="46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04</a:t>
              </a:r>
              <a:endParaRPr lang="zh-CN" altLang="en-US" sz="24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9085272" y="2995144"/>
              <a:ext cx="937060" cy="144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5ED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</a:t>
              </a:r>
            </a:p>
          </p:txBody>
        </p:sp>
      </p:grpSp>
      <p:sp>
        <p:nvSpPr>
          <p:cNvPr id="53" name="圆角矩形 52"/>
          <p:cNvSpPr/>
          <p:nvPr/>
        </p:nvSpPr>
        <p:spPr>
          <a:xfrm rot="21420000">
            <a:off x="6812430" y="2788083"/>
            <a:ext cx="1043677" cy="3096000"/>
          </a:xfrm>
          <a:prstGeom prst="roundRect">
            <a:avLst/>
          </a:prstGeom>
          <a:solidFill>
            <a:srgbClr val="982B1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sz="24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5" name="圆角矩形 54"/>
          <p:cNvSpPr/>
          <p:nvPr/>
        </p:nvSpPr>
        <p:spPr>
          <a:xfrm rot="21444755">
            <a:off x="6740068" y="2717540"/>
            <a:ext cx="1104009" cy="316365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sz="24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6" name="圆角矩形 55"/>
          <p:cNvSpPr/>
          <p:nvPr/>
        </p:nvSpPr>
        <p:spPr>
          <a:xfrm rot="21436152">
            <a:off x="6807649" y="2783766"/>
            <a:ext cx="966009" cy="3022903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ysDot"/>
          </a:ln>
          <a:effectLst>
            <a:outerShdw dist="12700" algn="l" rotWithShape="0">
              <a:srgbClr val="F5EDE8"/>
            </a:outerShdw>
          </a:effectLst>
        </p:spPr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algn="ctr"/>
            <a:endParaRPr lang="en-US" sz="24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077088" y="2754325"/>
            <a:ext cx="215933" cy="216000"/>
          </a:xfrm>
          <a:prstGeom prst="ellipse">
            <a:avLst/>
          </a:prstGeom>
          <a:solidFill>
            <a:srgbClr val="F0E6D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sz="24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7" name="文本框 96"/>
          <p:cNvSpPr txBox="1"/>
          <p:nvPr/>
        </p:nvSpPr>
        <p:spPr>
          <a:xfrm rot="21420000">
            <a:off x="6845187" y="3097639"/>
            <a:ext cx="990295" cy="461506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r>
              <a:rPr lang="en-US" altLang="zh-CN" sz="24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03</a:t>
            </a:r>
            <a:endParaRPr lang="zh-CN" altLang="en-US" sz="2400" dirty="0">
              <a:solidFill>
                <a:srgbClr val="F5EDE8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 rot="21420000">
            <a:off x="6845188" y="3835232"/>
            <a:ext cx="936771" cy="1444661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F5ED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文字是简单的视觉图案再现 口语的声音，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418815" y="2166879"/>
            <a:ext cx="1122060" cy="3163651"/>
            <a:chOff x="4681669" y="2166879"/>
            <a:chExt cx="1122406" cy="3163650"/>
          </a:xfrm>
        </p:grpSpPr>
        <p:sp>
          <p:nvSpPr>
            <p:cNvPr id="47" name="圆角矩形 46"/>
            <p:cNvSpPr/>
            <p:nvPr/>
          </p:nvSpPr>
          <p:spPr>
            <a:xfrm>
              <a:off x="4796075" y="2178483"/>
              <a:ext cx="1008000" cy="3132000"/>
            </a:xfrm>
            <a:prstGeom prst="roundRect">
              <a:avLst/>
            </a:prstGeom>
            <a:solidFill>
              <a:srgbClr val="1D495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 rot="29136">
              <a:off x="4681669" y="2166879"/>
              <a:ext cx="1104351" cy="31636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 rot="20533">
              <a:off x="4749536" y="2233044"/>
              <a:ext cx="966308" cy="3022903"/>
            </a:xfrm>
            <a:prstGeom prst="roundRect">
              <a:avLst/>
            </a:prstGeom>
            <a:noFill/>
            <a:ln w="25400" cap="flat" cmpd="sng" algn="ctr">
              <a:solidFill>
                <a:schemeClr val="accent2"/>
              </a:solidFill>
              <a:prstDash val="sysDot"/>
            </a:ln>
            <a:effectLst>
              <a:outerShdw dist="12700" algn="l" rotWithShape="0">
                <a:srgbClr val="F5EDE8"/>
              </a:outerShdw>
            </a:effectLst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 rot="184381">
              <a:off x="5138374" y="2200809"/>
              <a:ext cx="216000" cy="216000"/>
            </a:xfrm>
            <a:prstGeom prst="ellipse">
              <a:avLst/>
            </a:prstGeom>
            <a:solidFill>
              <a:srgbClr val="F5EDE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4802906" y="2489247"/>
              <a:ext cx="990599" cy="46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02</a:t>
              </a:r>
              <a:endParaRPr lang="zh-CN" altLang="en-US" sz="24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802906" y="2995143"/>
              <a:ext cx="937060" cy="144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5ED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</a:t>
              </a:r>
            </a:p>
          </p:txBody>
        </p:sp>
      </p:grpSp>
      <p:sp>
        <p:nvSpPr>
          <p:cNvPr id="41" name="圆角矩形 40"/>
          <p:cNvSpPr/>
          <p:nvPr/>
        </p:nvSpPr>
        <p:spPr>
          <a:xfrm rot="21420000">
            <a:off x="2139956" y="2762355"/>
            <a:ext cx="1079667" cy="3119868"/>
          </a:xfrm>
          <a:prstGeom prst="roundRect">
            <a:avLst/>
          </a:prstGeom>
          <a:solidFill>
            <a:srgbClr val="982B1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sz="24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3" name="圆角矩形 42"/>
          <p:cNvSpPr/>
          <p:nvPr/>
        </p:nvSpPr>
        <p:spPr>
          <a:xfrm rot="21444755">
            <a:off x="2100304" y="2737185"/>
            <a:ext cx="1104009" cy="3163651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sz="24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4" name="圆角矩形 43"/>
          <p:cNvSpPr/>
          <p:nvPr/>
        </p:nvSpPr>
        <p:spPr>
          <a:xfrm rot="21436152">
            <a:off x="2167885" y="2803411"/>
            <a:ext cx="966009" cy="3022903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ysDot"/>
          </a:ln>
          <a:effectLst>
            <a:outerShdw dist="12700" algn="l" rotWithShape="0">
              <a:srgbClr val="F5EDE8"/>
            </a:outerShdw>
          </a:effectLst>
        </p:spPr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sz="24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437326" y="2773972"/>
            <a:ext cx="215933" cy="216000"/>
          </a:xfrm>
          <a:prstGeom prst="ellipse">
            <a:avLst/>
          </a:prstGeom>
          <a:solidFill>
            <a:srgbClr val="F5EDE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sz="24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3" name="文本框 92"/>
          <p:cNvSpPr txBox="1"/>
          <p:nvPr/>
        </p:nvSpPr>
        <p:spPr>
          <a:xfrm rot="21420000">
            <a:off x="2192007" y="3097639"/>
            <a:ext cx="990295" cy="461506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r>
              <a:rPr lang="en-US" altLang="zh-CN" sz="24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01</a:t>
            </a:r>
            <a:endParaRPr lang="zh-CN" altLang="en-US" sz="2400" dirty="0">
              <a:solidFill>
                <a:srgbClr val="F5EDE8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 rot="21420000">
            <a:off x="2192007" y="3835232"/>
            <a:ext cx="936771" cy="1444661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F5ED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文字是简单的视觉图案再现 口语的声音，</a:t>
            </a:r>
          </a:p>
        </p:txBody>
      </p:sp>
      <p:grpSp>
        <p:nvGrpSpPr>
          <p:cNvPr id="5" name="组合 1"/>
          <p:cNvGrpSpPr/>
          <p:nvPr/>
        </p:nvGrpSpPr>
        <p:grpSpPr>
          <a:xfrm>
            <a:off x="-26392" y="1659121"/>
            <a:ext cx="12216509" cy="1380249"/>
            <a:chOff x="-28281" y="1659120"/>
            <a:chExt cx="12220280" cy="1380250"/>
          </a:xfrm>
        </p:grpSpPr>
        <p:sp>
          <p:nvSpPr>
            <p:cNvPr id="68" name="任意多边形 67"/>
            <p:cNvSpPr/>
            <p:nvPr/>
          </p:nvSpPr>
          <p:spPr>
            <a:xfrm>
              <a:off x="9596486" y="1802756"/>
              <a:ext cx="2595513" cy="866363"/>
            </a:xfrm>
            <a:custGeom>
              <a:avLst/>
              <a:gdLst>
                <a:gd name="connsiteX0" fmla="*/ 0 w 1633987"/>
                <a:gd name="connsiteY0" fmla="*/ 1012754 h 1012754"/>
                <a:gd name="connsiteX1" fmla="*/ 1289154 w 1633987"/>
                <a:gd name="connsiteY1" fmla="*/ 8413 h 1012754"/>
                <a:gd name="connsiteX2" fmla="*/ 1633928 w 1633987"/>
                <a:gd name="connsiteY2" fmla="*/ 518078 h 1012754"/>
                <a:gd name="connsiteX0-1" fmla="*/ 0 w 1414888"/>
                <a:gd name="connsiteY0-2" fmla="*/ 1022874 h 1862323"/>
                <a:gd name="connsiteX1-3" fmla="*/ 1289154 w 1414888"/>
                <a:gd name="connsiteY1-4" fmla="*/ 18533 h 1862323"/>
                <a:gd name="connsiteX2-5" fmla="*/ 1364105 w 1414888"/>
                <a:gd name="connsiteY2-6" fmla="*/ 1862323 h 1862323"/>
                <a:gd name="connsiteX0-7" fmla="*/ 0 w 1364148"/>
                <a:gd name="connsiteY0-8" fmla="*/ 279647 h 1119096"/>
                <a:gd name="connsiteX1-9" fmla="*/ 1034321 w 1364148"/>
                <a:gd name="connsiteY1-10" fmla="*/ 174716 h 1119096"/>
                <a:gd name="connsiteX2-11" fmla="*/ 1364105 w 1364148"/>
                <a:gd name="connsiteY2-12" fmla="*/ 1119096 h 1119096"/>
                <a:gd name="connsiteX0-13" fmla="*/ 0 w 1364123"/>
                <a:gd name="connsiteY0-14" fmla="*/ 289987 h 1129436"/>
                <a:gd name="connsiteX1-15" fmla="*/ 1034321 w 1364123"/>
                <a:gd name="connsiteY1-16" fmla="*/ 185056 h 1129436"/>
                <a:gd name="connsiteX2-17" fmla="*/ 1364105 w 1364123"/>
                <a:gd name="connsiteY2-18" fmla="*/ 1129436 h 1129436"/>
                <a:gd name="connsiteX0-19" fmla="*/ 0 w 1738870"/>
                <a:gd name="connsiteY0-20" fmla="*/ 265576 h 850193"/>
                <a:gd name="connsiteX1-21" fmla="*/ 1034321 w 1738870"/>
                <a:gd name="connsiteY1-22" fmla="*/ 160645 h 850193"/>
                <a:gd name="connsiteX2-23" fmla="*/ 1738859 w 1738870"/>
                <a:gd name="connsiteY2-24" fmla="*/ 850193 h 850193"/>
                <a:gd name="connsiteX0-25" fmla="*/ 0 w 1738902"/>
                <a:gd name="connsiteY0-26" fmla="*/ 226278 h 810895"/>
                <a:gd name="connsiteX1-27" fmla="*/ 1034321 w 1738902"/>
                <a:gd name="connsiteY1-28" fmla="*/ 121347 h 810895"/>
                <a:gd name="connsiteX2-29" fmla="*/ 1738859 w 1738902"/>
                <a:gd name="connsiteY2-30" fmla="*/ 810895 h 810895"/>
                <a:gd name="connsiteX0-31" fmla="*/ 0 w 2376365"/>
                <a:gd name="connsiteY0-32" fmla="*/ 263775 h 814840"/>
                <a:gd name="connsiteX1-33" fmla="*/ 1034321 w 2376365"/>
                <a:gd name="connsiteY1-34" fmla="*/ 158844 h 814840"/>
                <a:gd name="connsiteX2-35" fmla="*/ 2376361 w 2376365"/>
                <a:gd name="connsiteY2-36" fmla="*/ 814840 h 814840"/>
                <a:gd name="connsiteX0-37" fmla="*/ 0 w 2376366"/>
                <a:gd name="connsiteY0-38" fmla="*/ 508726 h 1059791"/>
                <a:gd name="connsiteX1-39" fmla="*/ 1034321 w 2376366"/>
                <a:gd name="connsiteY1-40" fmla="*/ 403795 h 1059791"/>
                <a:gd name="connsiteX2-41" fmla="*/ 2376361 w 2376366"/>
                <a:gd name="connsiteY2-42" fmla="*/ 1059791 h 1059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376366" h="1059791">
                  <a:moveTo>
                    <a:pt x="0" y="508726"/>
                  </a:moveTo>
                  <a:cubicBezTo>
                    <a:pt x="508416" y="47778"/>
                    <a:pt x="554378" y="-308773"/>
                    <a:pt x="1034321" y="403795"/>
                  </a:cubicBezTo>
                  <a:cubicBezTo>
                    <a:pt x="1514264" y="1116363"/>
                    <a:pt x="2378859" y="1017319"/>
                    <a:pt x="2376361" y="1059791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7142636" y="2347274"/>
              <a:ext cx="2453851" cy="631187"/>
            </a:xfrm>
            <a:custGeom>
              <a:avLst/>
              <a:gdLst>
                <a:gd name="connsiteX0" fmla="*/ 0 w 1633987"/>
                <a:gd name="connsiteY0" fmla="*/ 1012754 h 1012754"/>
                <a:gd name="connsiteX1" fmla="*/ 1289154 w 1633987"/>
                <a:gd name="connsiteY1" fmla="*/ 8413 h 1012754"/>
                <a:gd name="connsiteX2" fmla="*/ 1633928 w 1633987"/>
                <a:gd name="connsiteY2" fmla="*/ 518078 h 1012754"/>
                <a:gd name="connsiteX0-1" fmla="*/ 0 w 1414888"/>
                <a:gd name="connsiteY0-2" fmla="*/ 1022874 h 1862323"/>
                <a:gd name="connsiteX1-3" fmla="*/ 1289154 w 1414888"/>
                <a:gd name="connsiteY1-4" fmla="*/ 18533 h 1862323"/>
                <a:gd name="connsiteX2-5" fmla="*/ 1364105 w 1414888"/>
                <a:gd name="connsiteY2-6" fmla="*/ 1862323 h 1862323"/>
                <a:gd name="connsiteX0-7" fmla="*/ 0 w 1364148"/>
                <a:gd name="connsiteY0-8" fmla="*/ 279647 h 1119096"/>
                <a:gd name="connsiteX1-9" fmla="*/ 1034321 w 1364148"/>
                <a:gd name="connsiteY1-10" fmla="*/ 174716 h 1119096"/>
                <a:gd name="connsiteX2-11" fmla="*/ 1364105 w 1364148"/>
                <a:gd name="connsiteY2-12" fmla="*/ 1119096 h 1119096"/>
                <a:gd name="connsiteX0-13" fmla="*/ 0 w 1364123"/>
                <a:gd name="connsiteY0-14" fmla="*/ 289987 h 1129436"/>
                <a:gd name="connsiteX1-15" fmla="*/ 1034321 w 1364123"/>
                <a:gd name="connsiteY1-16" fmla="*/ 185056 h 1129436"/>
                <a:gd name="connsiteX2-17" fmla="*/ 1364105 w 1364123"/>
                <a:gd name="connsiteY2-18" fmla="*/ 1129436 h 1129436"/>
                <a:gd name="connsiteX0-19" fmla="*/ 0 w 1723880"/>
                <a:gd name="connsiteY0-20" fmla="*/ 513114 h 513114"/>
                <a:gd name="connsiteX1-21" fmla="*/ 1034321 w 1723880"/>
                <a:gd name="connsiteY1-22" fmla="*/ 408183 h 513114"/>
                <a:gd name="connsiteX2-23" fmla="*/ 1723869 w 1723880"/>
                <a:gd name="connsiteY2-24" fmla="*/ 3448 h 513114"/>
                <a:gd name="connsiteX0-25" fmla="*/ 0 w 1723877"/>
                <a:gd name="connsiteY0-26" fmla="*/ 511809 h 654152"/>
                <a:gd name="connsiteX1-27" fmla="*/ 884419 w 1723877"/>
                <a:gd name="connsiteY1-28" fmla="*/ 646721 h 654152"/>
                <a:gd name="connsiteX2-29" fmla="*/ 1723869 w 1723877"/>
                <a:gd name="connsiteY2-30" fmla="*/ 2143 h 654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723877" h="654152">
                  <a:moveTo>
                    <a:pt x="0" y="511809"/>
                  </a:moveTo>
                  <a:cubicBezTo>
                    <a:pt x="508416" y="50861"/>
                    <a:pt x="597108" y="731665"/>
                    <a:pt x="884419" y="646721"/>
                  </a:cubicBezTo>
                  <a:cubicBezTo>
                    <a:pt x="1171730" y="561777"/>
                    <a:pt x="1726367" y="-40329"/>
                    <a:pt x="1723869" y="2143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5058831" y="1932555"/>
              <a:ext cx="2143247" cy="923296"/>
            </a:xfrm>
            <a:custGeom>
              <a:avLst/>
              <a:gdLst>
                <a:gd name="connsiteX0" fmla="*/ 0 w 1633987"/>
                <a:gd name="connsiteY0" fmla="*/ 1012754 h 1012754"/>
                <a:gd name="connsiteX1" fmla="*/ 1289154 w 1633987"/>
                <a:gd name="connsiteY1" fmla="*/ 8413 h 1012754"/>
                <a:gd name="connsiteX2" fmla="*/ 1633928 w 1633987"/>
                <a:gd name="connsiteY2" fmla="*/ 518078 h 1012754"/>
                <a:gd name="connsiteX0-1" fmla="*/ 0 w 1414888"/>
                <a:gd name="connsiteY0-2" fmla="*/ 1022874 h 1862323"/>
                <a:gd name="connsiteX1-3" fmla="*/ 1289154 w 1414888"/>
                <a:gd name="connsiteY1-4" fmla="*/ 18533 h 1862323"/>
                <a:gd name="connsiteX2-5" fmla="*/ 1364105 w 1414888"/>
                <a:gd name="connsiteY2-6" fmla="*/ 1862323 h 1862323"/>
                <a:gd name="connsiteX0-7" fmla="*/ 0 w 1364148"/>
                <a:gd name="connsiteY0-8" fmla="*/ 279647 h 1119096"/>
                <a:gd name="connsiteX1-9" fmla="*/ 1034321 w 1364148"/>
                <a:gd name="connsiteY1-10" fmla="*/ 174716 h 1119096"/>
                <a:gd name="connsiteX2-11" fmla="*/ 1364105 w 1364148"/>
                <a:gd name="connsiteY2-12" fmla="*/ 1119096 h 1119096"/>
                <a:gd name="connsiteX0-13" fmla="*/ 0 w 1364123"/>
                <a:gd name="connsiteY0-14" fmla="*/ 289987 h 1129436"/>
                <a:gd name="connsiteX1-15" fmla="*/ 1034321 w 1364123"/>
                <a:gd name="connsiteY1-16" fmla="*/ 185056 h 1129436"/>
                <a:gd name="connsiteX2-17" fmla="*/ 1364105 w 1364123"/>
                <a:gd name="connsiteY2-18" fmla="*/ 1129436 h 11294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364123" h="1129436">
                  <a:moveTo>
                    <a:pt x="0" y="289987"/>
                  </a:moveTo>
                  <a:cubicBezTo>
                    <a:pt x="508416" y="-170961"/>
                    <a:pt x="956872" y="15168"/>
                    <a:pt x="1034321" y="185056"/>
                  </a:cubicBezTo>
                  <a:cubicBezTo>
                    <a:pt x="1111770" y="354944"/>
                    <a:pt x="1366603" y="1086964"/>
                    <a:pt x="1364105" y="1129436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2498374" y="1825686"/>
              <a:ext cx="2488405" cy="983501"/>
            </a:xfrm>
            <a:custGeom>
              <a:avLst/>
              <a:gdLst>
                <a:gd name="connsiteX0" fmla="*/ 0 w 1633987"/>
                <a:gd name="connsiteY0" fmla="*/ 1012754 h 1012754"/>
                <a:gd name="connsiteX1" fmla="*/ 1289154 w 1633987"/>
                <a:gd name="connsiteY1" fmla="*/ 8413 h 1012754"/>
                <a:gd name="connsiteX2" fmla="*/ 1633928 w 1633987"/>
                <a:gd name="connsiteY2" fmla="*/ 518078 h 1012754"/>
                <a:gd name="connsiteX0-1" fmla="*/ 0 w 1708912"/>
                <a:gd name="connsiteY0-2" fmla="*/ 1013432 h 1013432"/>
                <a:gd name="connsiteX1-3" fmla="*/ 1289154 w 1708912"/>
                <a:gd name="connsiteY1-4" fmla="*/ 9091 h 1013432"/>
                <a:gd name="connsiteX2-5" fmla="*/ 1708879 w 1708912"/>
                <a:gd name="connsiteY2-6" fmla="*/ 503766 h 10134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708912" h="1013432">
                  <a:moveTo>
                    <a:pt x="0" y="1013432"/>
                  </a:moveTo>
                  <a:cubicBezTo>
                    <a:pt x="508416" y="552484"/>
                    <a:pt x="1004341" y="94035"/>
                    <a:pt x="1289154" y="9091"/>
                  </a:cubicBezTo>
                  <a:cubicBezTo>
                    <a:pt x="1573967" y="-75853"/>
                    <a:pt x="1711377" y="461294"/>
                    <a:pt x="1708879" y="503766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-28281" y="1659120"/>
              <a:ext cx="2556437" cy="1380250"/>
            </a:xfrm>
            <a:custGeom>
              <a:avLst/>
              <a:gdLst>
                <a:gd name="connsiteX0" fmla="*/ 0 w 1993691"/>
                <a:gd name="connsiteY0" fmla="*/ 0 h 974361"/>
                <a:gd name="connsiteX1" fmla="*/ 1993691 w 1993691"/>
                <a:gd name="connsiteY1" fmla="*/ 974361 h 974361"/>
                <a:gd name="connsiteX0-1" fmla="*/ 0 w 1993691"/>
                <a:gd name="connsiteY0-2" fmla="*/ 0 h 974361"/>
                <a:gd name="connsiteX1-3" fmla="*/ 1993691 w 1993691"/>
                <a:gd name="connsiteY1-4" fmla="*/ 974361 h 974361"/>
                <a:gd name="connsiteX0-5" fmla="*/ 0 w 1993691"/>
                <a:gd name="connsiteY0-6" fmla="*/ 0 h 1100308"/>
                <a:gd name="connsiteX1-7" fmla="*/ 1993691 w 1993691"/>
                <a:gd name="connsiteY1-8" fmla="*/ 974361 h 1100308"/>
                <a:gd name="connsiteX0-9" fmla="*/ 0 w 2413100"/>
                <a:gd name="connsiteY0-10" fmla="*/ 0 h 1100308"/>
                <a:gd name="connsiteX1-11" fmla="*/ 2413100 w 2413100"/>
                <a:gd name="connsiteY1-12" fmla="*/ 974361 h 11003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413100" h="1100308">
                  <a:moveTo>
                    <a:pt x="0" y="0"/>
                  </a:moveTo>
                  <a:cubicBezTo>
                    <a:pt x="1079291" y="1833796"/>
                    <a:pt x="869114" y="774493"/>
                    <a:pt x="2413100" y="974361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57" grpId="0" animBg="1"/>
      <p:bldP spid="97" grpId="0"/>
      <p:bldP spid="98" grpId="0"/>
      <p:bldP spid="41" grpId="0" animBg="1"/>
      <p:bldP spid="43" grpId="0" animBg="1"/>
      <p:bldP spid="44" grpId="0" animBg="1"/>
      <p:bldP spid="45" grpId="0" animBg="1"/>
      <p:bldP spid="93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1881" y="5451475"/>
            <a:ext cx="1623512" cy="76200"/>
          </a:xfrm>
          <a:prstGeom prst="rect">
            <a:avLst/>
          </a:prstGeom>
          <a:solidFill>
            <a:schemeClr val="accent1"/>
          </a:solidFill>
          <a:ln w="15875" algn="ctr">
            <a:noFill/>
            <a:miter lim="800000"/>
          </a:ln>
        </p:spPr>
        <p:txBody>
          <a:bodyPr lIns="115151" tIns="57576" rIns="115151" bIns="57576" anchor="ctr"/>
          <a:lstStyle/>
          <a:p>
            <a:pPr algn="ctr" defTabSz="1216660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Freeform 9"/>
          <p:cNvSpPr>
            <a:spLocks noEditPoints="1"/>
          </p:cNvSpPr>
          <p:nvPr/>
        </p:nvSpPr>
        <p:spPr bwMode="auto">
          <a:xfrm>
            <a:off x="541465" y="1541463"/>
            <a:ext cx="3105780" cy="3192463"/>
          </a:xfrm>
          <a:custGeom>
            <a:avLst/>
            <a:gdLst>
              <a:gd name="T0" fmla="*/ 2147483647 w 2676"/>
              <a:gd name="T1" fmla="*/ 2147483647 h 2848"/>
              <a:gd name="T2" fmla="*/ 2147483647 w 2676"/>
              <a:gd name="T3" fmla="*/ 2147483647 h 2848"/>
              <a:gd name="T4" fmla="*/ 2147483647 w 2676"/>
              <a:gd name="T5" fmla="*/ 2147483647 h 2848"/>
              <a:gd name="T6" fmla="*/ 0 w 2676"/>
              <a:gd name="T7" fmla="*/ 2147483647 h 2848"/>
              <a:gd name="T8" fmla="*/ 2147483647 w 2676"/>
              <a:gd name="T9" fmla="*/ 2147483647 h 2848"/>
              <a:gd name="T10" fmla="*/ 2147483647 w 2676"/>
              <a:gd name="T11" fmla="*/ 2147483647 h 2848"/>
              <a:gd name="T12" fmla="*/ 2147483647 w 2676"/>
              <a:gd name="T13" fmla="*/ 2147483647 h 2848"/>
              <a:gd name="T14" fmla="*/ 2147483647 w 2676"/>
              <a:gd name="T15" fmla="*/ 0 h 2848"/>
              <a:gd name="T16" fmla="*/ 2147483647 w 2676"/>
              <a:gd name="T17" fmla="*/ 2147483647 h 2848"/>
              <a:gd name="T18" fmla="*/ 2147483647 w 2676"/>
              <a:gd name="T19" fmla="*/ 2147483647 h 2848"/>
              <a:gd name="T20" fmla="*/ 2147483647 w 2676"/>
              <a:gd name="T21" fmla="*/ 2147483647 h 2848"/>
              <a:gd name="T22" fmla="*/ 2147483647 w 2676"/>
              <a:gd name="T23" fmla="*/ 2147483647 h 2848"/>
              <a:gd name="T24" fmla="*/ 2147483647 w 2676"/>
              <a:gd name="T25" fmla="*/ 2147483647 h 2848"/>
              <a:gd name="T26" fmla="*/ 2147483647 w 2676"/>
              <a:gd name="T27" fmla="*/ 2147483647 h 2848"/>
              <a:gd name="T28" fmla="*/ 2147483647 w 2676"/>
              <a:gd name="T29" fmla="*/ 2147483647 h 2848"/>
              <a:gd name="T30" fmla="*/ 2147483647 w 2676"/>
              <a:gd name="T31" fmla="*/ 2147483647 h 2848"/>
              <a:gd name="T32" fmla="*/ 2147483647 w 2676"/>
              <a:gd name="T33" fmla="*/ 2147483647 h 2848"/>
              <a:gd name="T34" fmla="*/ 2147483647 w 2676"/>
              <a:gd name="T35" fmla="*/ 2147483647 h 2848"/>
              <a:gd name="T36" fmla="*/ 2147483647 w 2676"/>
              <a:gd name="T37" fmla="*/ 2147483647 h 2848"/>
              <a:gd name="T38" fmla="*/ 2147483647 w 2676"/>
              <a:gd name="T39" fmla="*/ 2147483647 h 2848"/>
              <a:gd name="T40" fmla="*/ 2147483647 w 2676"/>
              <a:gd name="T41" fmla="*/ 2147483647 h 2848"/>
              <a:gd name="T42" fmla="*/ 2147483647 w 2676"/>
              <a:gd name="T43" fmla="*/ 2147483647 h 2848"/>
              <a:gd name="T44" fmla="*/ 2147483647 w 2676"/>
              <a:gd name="T45" fmla="*/ 2147483647 h 2848"/>
              <a:gd name="T46" fmla="*/ 2147483647 w 2676"/>
              <a:gd name="T47" fmla="*/ 2147483647 h 2848"/>
              <a:gd name="T48" fmla="*/ 2147483647 w 2676"/>
              <a:gd name="T49" fmla="*/ 2147483647 h 2848"/>
              <a:gd name="T50" fmla="*/ 2147483647 w 2676"/>
              <a:gd name="T51" fmla="*/ 2147483647 h 2848"/>
              <a:gd name="T52" fmla="*/ 2147483647 w 2676"/>
              <a:gd name="T53" fmla="*/ 2147483647 h 2848"/>
              <a:gd name="T54" fmla="*/ 2147483647 w 2676"/>
              <a:gd name="T55" fmla="*/ 2147483647 h 2848"/>
              <a:gd name="T56" fmla="*/ 2147483647 w 2676"/>
              <a:gd name="T57" fmla="*/ 2147483647 h 2848"/>
              <a:gd name="T58" fmla="*/ 2147483647 w 2676"/>
              <a:gd name="T59" fmla="*/ 2147483647 h 2848"/>
              <a:gd name="T60" fmla="*/ 2147483647 w 2676"/>
              <a:gd name="T61" fmla="*/ 2147483647 h 2848"/>
              <a:gd name="T62" fmla="*/ 2147483647 w 2676"/>
              <a:gd name="T63" fmla="*/ 2147483647 h 2848"/>
              <a:gd name="T64" fmla="*/ 2147483647 w 2676"/>
              <a:gd name="T65" fmla="*/ 2147483647 h 2848"/>
              <a:gd name="T66" fmla="*/ 2147483647 w 2676"/>
              <a:gd name="T67" fmla="*/ 2147483647 h 2848"/>
              <a:gd name="T68" fmla="*/ 2147483647 w 2676"/>
              <a:gd name="T69" fmla="*/ 2147483647 h 2848"/>
              <a:gd name="T70" fmla="*/ 2147483647 w 2676"/>
              <a:gd name="T71" fmla="*/ 2147483647 h 2848"/>
              <a:gd name="T72" fmla="*/ 2147483647 w 2676"/>
              <a:gd name="T73" fmla="*/ 2147483647 h 2848"/>
              <a:gd name="T74" fmla="*/ 2147483647 w 2676"/>
              <a:gd name="T75" fmla="*/ 2147483647 h 2848"/>
              <a:gd name="T76" fmla="*/ 2147483647 w 2676"/>
              <a:gd name="T77" fmla="*/ 2147483647 h 2848"/>
              <a:gd name="T78" fmla="*/ 2147483647 w 2676"/>
              <a:gd name="T79" fmla="*/ 2147483647 h 2848"/>
              <a:gd name="T80" fmla="*/ 2147483647 w 2676"/>
              <a:gd name="T81" fmla="*/ 2147483647 h 2848"/>
              <a:gd name="T82" fmla="*/ 2147483647 w 2676"/>
              <a:gd name="T83" fmla="*/ 2147483647 h 2848"/>
              <a:gd name="T84" fmla="*/ 2147483647 w 2676"/>
              <a:gd name="T85" fmla="*/ 2147483647 h 2848"/>
              <a:gd name="T86" fmla="*/ 2147483647 w 2676"/>
              <a:gd name="T87" fmla="*/ 2147483647 h 2848"/>
              <a:gd name="T88" fmla="*/ 2147483647 w 2676"/>
              <a:gd name="T89" fmla="*/ 2147483647 h 2848"/>
              <a:gd name="T90" fmla="*/ 2147483647 w 2676"/>
              <a:gd name="T91" fmla="*/ 2147483647 h 2848"/>
              <a:gd name="T92" fmla="*/ 2147483647 w 2676"/>
              <a:gd name="T93" fmla="*/ 2147483647 h 2848"/>
              <a:gd name="T94" fmla="*/ 2147483647 w 2676"/>
              <a:gd name="T95" fmla="*/ 2147483647 h 2848"/>
              <a:gd name="T96" fmla="*/ 2147483647 w 2676"/>
              <a:gd name="T97" fmla="*/ 2147483647 h 2848"/>
              <a:gd name="T98" fmla="*/ 2147483647 w 2676"/>
              <a:gd name="T99" fmla="*/ 2147483647 h 2848"/>
              <a:gd name="T100" fmla="*/ 2147483647 w 2676"/>
              <a:gd name="T101" fmla="*/ 2147483647 h 2848"/>
              <a:gd name="T102" fmla="*/ 2147483647 w 2676"/>
              <a:gd name="T103" fmla="*/ 2147483647 h 2848"/>
              <a:gd name="T104" fmla="*/ 2147483647 w 2676"/>
              <a:gd name="T105" fmla="*/ 2147483647 h 2848"/>
              <a:gd name="T106" fmla="*/ 2147483647 w 2676"/>
              <a:gd name="T107" fmla="*/ 2147483647 h 2848"/>
              <a:gd name="T108" fmla="*/ 2147483647 w 2676"/>
              <a:gd name="T109" fmla="*/ 2147483647 h 2848"/>
              <a:gd name="T110" fmla="*/ 2147483647 w 2676"/>
              <a:gd name="T111" fmla="*/ 2147483647 h 2848"/>
              <a:gd name="T112" fmla="*/ 2147483647 w 2676"/>
              <a:gd name="T113" fmla="*/ 2147483647 h 2848"/>
              <a:gd name="T114" fmla="*/ 2147483647 w 2676"/>
              <a:gd name="T115" fmla="*/ 2147483647 h 2848"/>
              <a:gd name="T116" fmla="*/ 2147483647 w 2676"/>
              <a:gd name="T117" fmla="*/ 2147483647 h 2848"/>
              <a:gd name="T118" fmla="*/ 2147483647 w 2676"/>
              <a:gd name="T119" fmla="*/ 2147483647 h 2848"/>
              <a:gd name="T120" fmla="*/ 2147483647 w 2676"/>
              <a:gd name="T121" fmla="*/ 2147483647 h 2848"/>
              <a:gd name="T122" fmla="*/ 2147483647 w 2676"/>
              <a:gd name="T123" fmla="*/ 2147483647 h 28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676"/>
              <a:gd name="T187" fmla="*/ 0 h 2848"/>
              <a:gd name="T188" fmla="*/ 2676 w 2676"/>
              <a:gd name="T189" fmla="*/ 2848 h 284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676" h="2848">
                <a:moveTo>
                  <a:pt x="764" y="1468"/>
                </a:moveTo>
                <a:lnTo>
                  <a:pt x="132" y="1468"/>
                </a:lnTo>
                <a:cubicBezTo>
                  <a:pt x="91" y="1468"/>
                  <a:pt x="58" y="1452"/>
                  <a:pt x="36" y="1427"/>
                </a:cubicBezTo>
                <a:cubicBezTo>
                  <a:pt x="12" y="1401"/>
                  <a:pt x="0" y="1365"/>
                  <a:pt x="0" y="1325"/>
                </a:cubicBezTo>
                <a:cubicBezTo>
                  <a:pt x="0" y="1220"/>
                  <a:pt x="16" y="1037"/>
                  <a:pt x="83" y="843"/>
                </a:cubicBezTo>
                <a:cubicBezTo>
                  <a:pt x="128" y="710"/>
                  <a:pt x="198" y="572"/>
                  <a:pt x="302" y="448"/>
                </a:cubicBezTo>
                <a:cubicBezTo>
                  <a:pt x="463" y="257"/>
                  <a:pt x="645" y="145"/>
                  <a:pt x="830" y="80"/>
                </a:cubicBezTo>
                <a:cubicBezTo>
                  <a:pt x="1014" y="16"/>
                  <a:pt x="1200" y="0"/>
                  <a:pt x="1369" y="0"/>
                </a:cubicBezTo>
                <a:cubicBezTo>
                  <a:pt x="1521" y="0"/>
                  <a:pt x="1738" y="26"/>
                  <a:pt x="1955" y="115"/>
                </a:cubicBezTo>
                <a:cubicBezTo>
                  <a:pt x="2115" y="180"/>
                  <a:pt x="2276" y="279"/>
                  <a:pt x="2412" y="426"/>
                </a:cubicBezTo>
                <a:cubicBezTo>
                  <a:pt x="2517" y="540"/>
                  <a:pt x="2583" y="667"/>
                  <a:pt x="2623" y="798"/>
                </a:cubicBezTo>
                <a:cubicBezTo>
                  <a:pt x="2669" y="953"/>
                  <a:pt x="2676" y="1113"/>
                  <a:pt x="2663" y="1258"/>
                </a:cubicBezTo>
                <a:cubicBezTo>
                  <a:pt x="2645" y="1440"/>
                  <a:pt x="2572" y="1589"/>
                  <a:pt x="2470" y="1716"/>
                </a:cubicBezTo>
                <a:cubicBezTo>
                  <a:pt x="2370" y="1841"/>
                  <a:pt x="2243" y="1944"/>
                  <a:pt x="2115" y="2036"/>
                </a:cubicBezTo>
                <a:cubicBezTo>
                  <a:pt x="1973" y="2139"/>
                  <a:pt x="1882" y="2230"/>
                  <a:pt x="1826" y="2320"/>
                </a:cubicBezTo>
                <a:cubicBezTo>
                  <a:pt x="1773" y="2408"/>
                  <a:pt x="1753" y="2497"/>
                  <a:pt x="1753" y="2597"/>
                </a:cubicBezTo>
                <a:lnTo>
                  <a:pt x="1753" y="2808"/>
                </a:lnTo>
                <a:lnTo>
                  <a:pt x="1753" y="2848"/>
                </a:lnTo>
                <a:lnTo>
                  <a:pt x="1713" y="2848"/>
                </a:lnTo>
                <a:lnTo>
                  <a:pt x="904" y="2848"/>
                </a:lnTo>
                <a:lnTo>
                  <a:pt x="864" y="2848"/>
                </a:lnTo>
                <a:lnTo>
                  <a:pt x="864" y="2808"/>
                </a:lnTo>
                <a:lnTo>
                  <a:pt x="864" y="2501"/>
                </a:lnTo>
                <a:cubicBezTo>
                  <a:pt x="864" y="2304"/>
                  <a:pt x="896" y="2146"/>
                  <a:pt x="963" y="2008"/>
                </a:cubicBezTo>
                <a:cubicBezTo>
                  <a:pt x="1029" y="1870"/>
                  <a:pt x="1127" y="1754"/>
                  <a:pt x="1258" y="1640"/>
                </a:cubicBezTo>
                <a:cubicBezTo>
                  <a:pt x="1295" y="1608"/>
                  <a:pt x="1342" y="1576"/>
                  <a:pt x="1391" y="1542"/>
                </a:cubicBezTo>
                <a:cubicBezTo>
                  <a:pt x="1526" y="1449"/>
                  <a:pt x="1684" y="1340"/>
                  <a:pt x="1684" y="1195"/>
                </a:cubicBezTo>
                <a:cubicBezTo>
                  <a:pt x="1684" y="1109"/>
                  <a:pt x="1649" y="1032"/>
                  <a:pt x="1585" y="977"/>
                </a:cubicBezTo>
                <a:cubicBezTo>
                  <a:pt x="1523" y="924"/>
                  <a:pt x="1435" y="891"/>
                  <a:pt x="1325" y="891"/>
                </a:cubicBezTo>
                <a:cubicBezTo>
                  <a:pt x="1211" y="891"/>
                  <a:pt x="1103" y="939"/>
                  <a:pt x="1020" y="1022"/>
                </a:cubicBezTo>
                <a:cubicBezTo>
                  <a:pt x="939" y="1103"/>
                  <a:pt x="882" y="1218"/>
                  <a:pt x="867" y="1355"/>
                </a:cubicBezTo>
                <a:cubicBezTo>
                  <a:pt x="865" y="1381"/>
                  <a:pt x="861" y="1405"/>
                  <a:pt x="848" y="1426"/>
                </a:cubicBezTo>
                <a:cubicBezTo>
                  <a:pt x="832" y="1452"/>
                  <a:pt x="807" y="1468"/>
                  <a:pt x="764" y="1468"/>
                </a:cubicBezTo>
                <a:close/>
                <a:moveTo>
                  <a:pt x="132" y="1388"/>
                </a:moveTo>
                <a:lnTo>
                  <a:pt x="764" y="1388"/>
                </a:lnTo>
                <a:cubicBezTo>
                  <a:pt x="774" y="1388"/>
                  <a:pt x="779" y="1387"/>
                  <a:pt x="780" y="1384"/>
                </a:cubicBezTo>
                <a:cubicBezTo>
                  <a:pt x="784" y="1378"/>
                  <a:pt x="786" y="1363"/>
                  <a:pt x="788" y="1347"/>
                </a:cubicBezTo>
                <a:cubicBezTo>
                  <a:pt x="805" y="1191"/>
                  <a:pt x="870" y="1059"/>
                  <a:pt x="963" y="966"/>
                </a:cubicBezTo>
                <a:cubicBezTo>
                  <a:pt x="1061" y="867"/>
                  <a:pt x="1190" y="811"/>
                  <a:pt x="1325" y="811"/>
                </a:cubicBezTo>
                <a:cubicBezTo>
                  <a:pt x="1455" y="811"/>
                  <a:pt x="1561" y="851"/>
                  <a:pt x="1637" y="916"/>
                </a:cubicBezTo>
                <a:cubicBezTo>
                  <a:pt x="1719" y="987"/>
                  <a:pt x="1764" y="1086"/>
                  <a:pt x="1764" y="1195"/>
                </a:cubicBezTo>
                <a:cubicBezTo>
                  <a:pt x="1764" y="1382"/>
                  <a:pt x="1588" y="1504"/>
                  <a:pt x="1436" y="1608"/>
                </a:cubicBezTo>
                <a:cubicBezTo>
                  <a:pt x="1389" y="1640"/>
                  <a:pt x="1344" y="1671"/>
                  <a:pt x="1311" y="1700"/>
                </a:cubicBezTo>
                <a:cubicBezTo>
                  <a:pt x="1187" y="1808"/>
                  <a:pt x="1095" y="1916"/>
                  <a:pt x="1034" y="2042"/>
                </a:cubicBezTo>
                <a:cubicBezTo>
                  <a:pt x="974" y="2169"/>
                  <a:pt x="944" y="2316"/>
                  <a:pt x="944" y="2501"/>
                </a:cubicBezTo>
                <a:lnTo>
                  <a:pt x="944" y="2768"/>
                </a:lnTo>
                <a:lnTo>
                  <a:pt x="1673" y="2768"/>
                </a:lnTo>
                <a:lnTo>
                  <a:pt x="1673" y="2597"/>
                </a:lnTo>
                <a:cubicBezTo>
                  <a:pt x="1673" y="2483"/>
                  <a:pt x="1696" y="2381"/>
                  <a:pt x="1758" y="2279"/>
                </a:cubicBezTo>
                <a:cubicBezTo>
                  <a:pt x="1819" y="2179"/>
                  <a:pt x="1917" y="2081"/>
                  <a:pt x="2069" y="1971"/>
                </a:cubicBezTo>
                <a:cubicBezTo>
                  <a:pt x="2191" y="1883"/>
                  <a:pt x="2313" y="1784"/>
                  <a:pt x="2408" y="1666"/>
                </a:cubicBezTo>
                <a:cubicBezTo>
                  <a:pt x="2500" y="1550"/>
                  <a:pt x="2567" y="1415"/>
                  <a:pt x="2583" y="1250"/>
                </a:cubicBezTo>
                <a:cubicBezTo>
                  <a:pt x="2596" y="1115"/>
                  <a:pt x="2590" y="966"/>
                  <a:pt x="2546" y="820"/>
                </a:cubicBezTo>
                <a:cubicBezTo>
                  <a:pt x="2510" y="701"/>
                  <a:pt x="2449" y="584"/>
                  <a:pt x="2353" y="481"/>
                </a:cubicBezTo>
                <a:cubicBezTo>
                  <a:pt x="2226" y="343"/>
                  <a:pt x="2075" y="250"/>
                  <a:pt x="1925" y="189"/>
                </a:cubicBezTo>
                <a:cubicBezTo>
                  <a:pt x="1719" y="105"/>
                  <a:pt x="1514" y="80"/>
                  <a:pt x="1369" y="80"/>
                </a:cubicBezTo>
                <a:cubicBezTo>
                  <a:pt x="1207" y="80"/>
                  <a:pt x="1030" y="95"/>
                  <a:pt x="857" y="156"/>
                </a:cubicBezTo>
                <a:cubicBezTo>
                  <a:pt x="684" y="216"/>
                  <a:pt x="514" y="321"/>
                  <a:pt x="363" y="500"/>
                </a:cubicBezTo>
                <a:cubicBezTo>
                  <a:pt x="266" y="614"/>
                  <a:pt x="201" y="744"/>
                  <a:pt x="158" y="869"/>
                </a:cubicBezTo>
                <a:cubicBezTo>
                  <a:pt x="95" y="1053"/>
                  <a:pt x="80" y="1226"/>
                  <a:pt x="80" y="1325"/>
                </a:cubicBezTo>
                <a:cubicBezTo>
                  <a:pt x="80" y="1346"/>
                  <a:pt x="85" y="1363"/>
                  <a:pt x="95" y="1374"/>
                </a:cubicBezTo>
                <a:cubicBezTo>
                  <a:pt x="103" y="1383"/>
                  <a:pt x="115" y="1388"/>
                  <a:pt x="132" y="138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91412" tIns="45705" rIns="91412" bIns="45705"/>
          <a:lstStyle/>
          <a:p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498248" y="5451475"/>
            <a:ext cx="9691872" cy="76200"/>
          </a:xfrm>
          <a:prstGeom prst="rect">
            <a:avLst/>
          </a:prstGeom>
          <a:solidFill>
            <a:schemeClr val="accent1"/>
          </a:solidFill>
          <a:ln w="15875" algn="ctr">
            <a:noFill/>
            <a:miter lim="800000"/>
          </a:ln>
        </p:spPr>
        <p:txBody>
          <a:bodyPr lIns="115151" tIns="57576" rIns="115151" bIns="57576" anchor="ctr"/>
          <a:lstStyle/>
          <a:p>
            <a:pPr algn="ctr" defTabSz="1216660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1538108" y="4918077"/>
            <a:ext cx="1045840" cy="77788"/>
          </a:xfrm>
          <a:prstGeom prst="rect">
            <a:avLst/>
          </a:prstGeom>
          <a:solidFill>
            <a:schemeClr val="accent1"/>
          </a:solidFill>
          <a:ln w="15875" algn="ctr">
            <a:noFill/>
            <a:miter lim="800000"/>
          </a:ln>
        </p:spPr>
        <p:txBody>
          <a:bodyPr lIns="115151" tIns="57576" rIns="115151" bIns="57576" anchor="ctr"/>
          <a:lstStyle/>
          <a:p>
            <a:pPr algn="ctr" defTabSz="1216660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 rot="5400000">
            <a:off x="1276951" y="5179233"/>
            <a:ext cx="609600" cy="87287"/>
          </a:xfrm>
          <a:prstGeom prst="rect">
            <a:avLst/>
          </a:prstGeom>
          <a:solidFill>
            <a:schemeClr val="accent1"/>
          </a:solidFill>
          <a:ln w="15875" algn="ctr">
            <a:noFill/>
            <a:miter lim="800000"/>
          </a:ln>
        </p:spPr>
        <p:txBody>
          <a:bodyPr rot="10800000" vert="eaVert" lIns="115151" tIns="57576" rIns="115151" bIns="57576" anchor="ctr"/>
          <a:lstStyle/>
          <a:p>
            <a:pPr algn="ctr" defTabSz="1216660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 rot="5400000">
            <a:off x="2236299" y="5180027"/>
            <a:ext cx="609600" cy="85699"/>
          </a:xfrm>
          <a:prstGeom prst="rect">
            <a:avLst/>
          </a:prstGeom>
          <a:solidFill>
            <a:schemeClr val="accent1"/>
          </a:solidFill>
          <a:ln w="15875" algn="ctr">
            <a:noFill/>
            <a:miter lim="800000"/>
          </a:ln>
        </p:spPr>
        <p:txBody>
          <a:bodyPr rot="10800000" vert="eaVert" lIns="115151" tIns="57576" rIns="115151" bIns="57576" anchor="ctr"/>
          <a:lstStyle/>
          <a:p>
            <a:pPr algn="ctr" defTabSz="1216660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54"/>
          <p:cNvGrpSpPr/>
          <p:nvPr/>
        </p:nvGrpSpPr>
        <p:grpSpPr bwMode="auto">
          <a:xfrm>
            <a:off x="3888470" y="5332415"/>
            <a:ext cx="350729" cy="314325"/>
            <a:chOff x="4971660" y="1569718"/>
            <a:chExt cx="144016" cy="144016"/>
          </a:xfrm>
        </p:grpSpPr>
        <p:sp>
          <p:nvSpPr>
            <p:cNvPr id="72733" name="椭圆 55"/>
            <p:cNvSpPr>
              <a:spLocks noChangeArrowheads="1"/>
            </p:cNvSpPr>
            <p:nvPr/>
          </p:nvSpPr>
          <p:spPr bwMode="auto">
            <a:xfrm>
              <a:off x="4971660" y="1569718"/>
              <a:ext cx="144016" cy="144016"/>
            </a:xfrm>
            <a:prstGeom prst="ellipse">
              <a:avLst/>
            </a:prstGeom>
            <a:solidFill>
              <a:schemeClr val="accent2"/>
            </a:solidFill>
            <a:ln w="15875" algn="ctr">
              <a:solidFill>
                <a:schemeClr val="accent2"/>
              </a:solidFill>
              <a:round/>
            </a:ln>
          </p:spPr>
          <p:txBody>
            <a:bodyPr lIns="153535" tIns="76767" rIns="153535" bIns="76767" anchor="ctr"/>
            <a:lstStyle/>
            <a:p>
              <a:pPr algn="ctr" defTabSz="1216660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734" name="椭圆 56"/>
            <p:cNvSpPr>
              <a:spLocks noChangeArrowheads="1"/>
            </p:cNvSpPr>
            <p:nvPr/>
          </p:nvSpPr>
          <p:spPr bwMode="auto">
            <a:xfrm>
              <a:off x="5006027" y="1603875"/>
              <a:ext cx="75281" cy="75701"/>
            </a:xfrm>
            <a:prstGeom prst="ellipse">
              <a:avLst/>
            </a:prstGeom>
            <a:solidFill>
              <a:schemeClr val="bg1"/>
            </a:solidFill>
            <a:ln w="15875" algn="ctr">
              <a:noFill/>
              <a:round/>
            </a:ln>
          </p:spPr>
          <p:txBody>
            <a:bodyPr lIns="153535" tIns="76767" rIns="153535" bIns="76767" anchor="ctr"/>
            <a:lstStyle/>
            <a:p>
              <a:pPr algn="ctr" defTabSz="1216660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70" name="直接连接符 69"/>
          <p:cNvCxnSpPr>
            <a:cxnSpLocks noChangeShapeType="1"/>
          </p:cNvCxnSpPr>
          <p:nvPr/>
        </p:nvCxnSpPr>
        <p:spPr bwMode="auto">
          <a:xfrm>
            <a:off x="4050345" y="2155826"/>
            <a:ext cx="12696" cy="3000375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oval" w="med" len="med"/>
          </a:ln>
        </p:spPr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247134" y="2415007"/>
            <a:ext cx="1371177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66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标题关键字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176379" y="3085776"/>
            <a:ext cx="1667531" cy="11290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defTabSz="1216660">
              <a:lnSpc>
                <a:spcPts val="1765"/>
              </a:lnSpc>
            </a:pP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113"/>
          <p:cNvGrpSpPr/>
          <p:nvPr/>
        </p:nvGrpSpPr>
        <p:grpSpPr bwMode="auto">
          <a:xfrm>
            <a:off x="5830970" y="5332415"/>
            <a:ext cx="350729" cy="314325"/>
            <a:chOff x="4971660" y="1569718"/>
            <a:chExt cx="144016" cy="144016"/>
          </a:xfrm>
        </p:grpSpPr>
        <p:sp>
          <p:nvSpPr>
            <p:cNvPr id="72731" name="椭圆 114"/>
            <p:cNvSpPr>
              <a:spLocks noChangeArrowheads="1"/>
            </p:cNvSpPr>
            <p:nvPr/>
          </p:nvSpPr>
          <p:spPr bwMode="auto">
            <a:xfrm>
              <a:off x="4971660" y="1569718"/>
              <a:ext cx="144016" cy="144016"/>
            </a:xfrm>
            <a:prstGeom prst="ellipse">
              <a:avLst/>
            </a:prstGeom>
            <a:solidFill>
              <a:schemeClr val="accent3"/>
            </a:solidFill>
            <a:ln w="15875" algn="ctr">
              <a:solidFill>
                <a:schemeClr val="accent3"/>
              </a:solidFill>
              <a:round/>
            </a:ln>
          </p:spPr>
          <p:txBody>
            <a:bodyPr lIns="153535" tIns="76767" rIns="153535" bIns="76767" anchor="ctr"/>
            <a:lstStyle/>
            <a:p>
              <a:pPr algn="ctr" defTabSz="1216660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732" name="椭圆 115"/>
            <p:cNvSpPr>
              <a:spLocks noChangeArrowheads="1"/>
            </p:cNvSpPr>
            <p:nvPr/>
          </p:nvSpPr>
          <p:spPr bwMode="auto">
            <a:xfrm>
              <a:off x="5006027" y="1603875"/>
              <a:ext cx="75281" cy="75701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accent3"/>
              </a:solidFill>
              <a:round/>
            </a:ln>
          </p:spPr>
          <p:txBody>
            <a:bodyPr lIns="153535" tIns="76767" rIns="153535" bIns="76767" anchor="ctr"/>
            <a:lstStyle/>
            <a:p>
              <a:pPr algn="ctr" defTabSz="1216660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117" name="直接连接符 116"/>
          <p:cNvCxnSpPr>
            <a:cxnSpLocks noChangeShapeType="1"/>
          </p:cNvCxnSpPr>
          <p:nvPr/>
        </p:nvCxnSpPr>
        <p:spPr bwMode="auto">
          <a:xfrm>
            <a:off x="5996022" y="2155826"/>
            <a:ext cx="28565" cy="3000375"/>
          </a:xfrm>
          <a:prstGeom prst="line">
            <a:avLst/>
          </a:prstGeom>
          <a:noFill/>
          <a:ln w="9525" algn="ctr">
            <a:solidFill>
              <a:schemeClr val="accent3"/>
            </a:solidFill>
            <a:prstDash val="dash"/>
            <a:round/>
            <a:headEnd type="oval" w="med" len="med"/>
          </a:ln>
        </p:spPr>
      </p:cxn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6189634" y="2415007"/>
            <a:ext cx="1371177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66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标题关键字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6118880" y="3085776"/>
            <a:ext cx="1667531" cy="11290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defTabSz="1216660">
              <a:lnSpc>
                <a:spcPts val="1765"/>
              </a:lnSpc>
            </a:pP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119"/>
          <p:cNvGrpSpPr/>
          <p:nvPr/>
        </p:nvGrpSpPr>
        <p:grpSpPr bwMode="auto">
          <a:xfrm>
            <a:off x="7749667" y="5332415"/>
            <a:ext cx="352316" cy="314325"/>
            <a:chOff x="4971660" y="1569718"/>
            <a:chExt cx="144016" cy="144016"/>
          </a:xfrm>
        </p:grpSpPr>
        <p:sp>
          <p:nvSpPr>
            <p:cNvPr id="72729" name="椭圆 120"/>
            <p:cNvSpPr>
              <a:spLocks noChangeArrowheads="1"/>
            </p:cNvSpPr>
            <p:nvPr/>
          </p:nvSpPr>
          <p:spPr bwMode="auto">
            <a:xfrm>
              <a:off x="4971660" y="1569718"/>
              <a:ext cx="144016" cy="144016"/>
            </a:xfrm>
            <a:prstGeom prst="ellipse">
              <a:avLst/>
            </a:prstGeom>
            <a:solidFill>
              <a:schemeClr val="accent4"/>
            </a:solidFill>
            <a:ln w="15875" algn="ctr">
              <a:solidFill>
                <a:schemeClr val="accent4"/>
              </a:solidFill>
              <a:round/>
            </a:ln>
          </p:spPr>
          <p:txBody>
            <a:bodyPr lIns="153535" tIns="76767" rIns="153535" bIns="76767" anchor="ctr"/>
            <a:lstStyle/>
            <a:p>
              <a:pPr algn="ctr" defTabSz="1216660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730" name="椭圆 121"/>
            <p:cNvSpPr>
              <a:spLocks noChangeArrowheads="1"/>
            </p:cNvSpPr>
            <p:nvPr/>
          </p:nvSpPr>
          <p:spPr bwMode="auto">
            <a:xfrm>
              <a:off x="5005833" y="1603875"/>
              <a:ext cx="75669" cy="75701"/>
            </a:xfrm>
            <a:prstGeom prst="ellipse">
              <a:avLst/>
            </a:prstGeom>
            <a:solidFill>
              <a:schemeClr val="bg1"/>
            </a:solidFill>
            <a:ln w="15875" algn="ctr">
              <a:noFill/>
              <a:round/>
            </a:ln>
          </p:spPr>
          <p:txBody>
            <a:bodyPr lIns="153535" tIns="76767" rIns="153535" bIns="76767" anchor="ctr"/>
            <a:lstStyle/>
            <a:p>
              <a:pPr algn="ctr" defTabSz="1216660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123" name="直接连接符 122"/>
          <p:cNvCxnSpPr>
            <a:cxnSpLocks noChangeShapeType="1"/>
          </p:cNvCxnSpPr>
          <p:nvPr/>
        </p:nvCxnSpPr>
        <p:spPr bwMode="auto">
          <a:xfrm>
            <a:off x="7922649" y="2155826"/>
            <a:ext cx="0" cy="2968625"/>
          </a:xfrm>
          <a:prstGeom prst="line">
            <a:avLst/>
          </a:prstGeom>
          <a:noFill/>
          <a:ln w="9525" algn="ctr">
            <a:solidFill>
              <a:schemeClr val="accent4"/>
            </a:solidFill>
            <a:prstDash val="dash"/>
            <a:round/>
            <a:headEnd type="oval" w="med" len="med"/>
          </a:ln>
        </p:spPr>
      </p:cxn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8108330" y="2415007"/>
            <a:ext cx="1371177" cy="225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660"/>
            <a:r>
              <a: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标题关键字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8037575" y="3085776"/>
            <a:ext cx="1667531" cy="11290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defTabSz="1216660">
              <a:lnSpc>
                <a:spcPts val="1765"/>
              </a:lnSpc>
            </a:pP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125"/>
          <p:cNvGrpSpPr/>
          <p:nvPr/>
        </p:nvGrpSpPr>
        <p:grpSpPr bwMode="auto">
          <a:xfrm>
            <a:off x="9669947" y="5332415"/>
            <a:ext cx="350731" cy="314325"/>
            <a:chOff x="4971660" y="1569718"/>
            <a:chExt cx="144016" cy="144016"/>
          </a:xfrm>
        </p:grpSpPr>
        <p:sp>
          <p:nvSpPr>
            <p:cNvPr id="72727" name="椭圆 126"/>
            <p:cNvSpPr>
              <a:spLocks noChangeArrowheads="1"/>
            </p:cNvSpPr>
            <p:nvPr/>
          </p:nvSpPr>
          <p:spPr bwMode="auto">
            <a:xfrm>
              <a:off x="4971660" y="1569718"/>
              <a:ext cx="144016" cy="144016"/>
            </a:xfrm>
            <a:prstGeom prst="ellipse">
              <a:avLst/>
            </a:prstGeom>
            <a:solidFill>
              <a:schemeClr val="accent2"/>
            </a:solidFill>
            <a:ln w="15875" algn="ctr">
              <a:solidFill>
                <a:schemeClr val="accent2"/>
              </a:solidFill>
              <a:round/>
            </a:ln>
          </p:spPr>
          <p:txBody>
            <a:bodyPr lIns="153535" tIns="76767" rIns="153535" bIns="76767" anchor="ctr"/>
            <a:lstStyle/>
            <a:p>
              <a:pPr algn="ctr" defTabSz="1216660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728" name="椭圆 127"/>
            <p:cNvSpPr>
              <a:spLocks noChangeArrowheads="1"/>
            </p:cNvSpPr>
            <p:nvPr/>
          </p:nvSpPr>
          <p:spPr bwMode="auto">
            <a:xfrm>
              <a:off x="5006027" y="1603875"/>
              <a:ext cx="75281" cy="75701"/>
            </a:xfrm>
            <a:prstGeom prst="ellipse">
              <a:avLst/>
            </a:prstGeom>
            <a:solidFill>
              <a:schemeClr val="bg1"/>
            </a:solidFill>
            <a:ln w="15875" algn="ctr">
              <a:noFill/>
              <a:round/>
            </a:ln>
          </p:spPr>
          <p:txBody>
            <a:bodyPr lIns="153535" tIns="76767" rIns="153535" bIns="76767" anchor="ctr"/>
            <a:lstStyle/>
            <a:p>
              <a:pPr algn="ctr" defTabSz="1216660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129" name="直接连接符 128"/>
          <p:cNvCxnSpPr>
            <a:cxnSpLocks noChangeShapeType="1"/>
          </p:cNvCxnSpPr>
          <p:nvPr/>
        </p:nvCxnSpPr>
        <p:spPr bwMode="auto">
          <a:xfrm>
            <a:off x="9850867" y="2155826"/>
            <a:ext cx="0" cy="2967039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oval" w="med" len="med"/>
          </a:ln>
        </p:spPr>
      </p:cxn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10028612" y="2415007"/>
            <a:ext cx="1371177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66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标题关键字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9957856" y="3085776"/>
            <a:ext cx="1667531" cy="11290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defTabSz="1216660">
              <a:lnSpc>
                <a:spcPts val="1765"/>
              </a:lnSpc>
            </a:pP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73" grpId="0"/>
      <p:bldP spid="74" grpId="0"/>
      <p:bldP spid="118" grpId="0"/>
      <p:bldP spid="119" grpId="0"/>
      <p:bldP spid="124" grpId="0"/>
      <p:bldP spid="125" grpId="0"/>
      <p:bldP spid="130" grpId="0"/>
      <p:bldP spid="1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6200000" flipH="1">
            <a:off x="5227811" y="2070024"/>
            <a:ext cx="4075929" cy="3211440"/>
            <a:chOff x="6104177" y="1707802"/>
            <a:chExt cx="3441609" cy="3141856"/>
          </a:xfrm>
          <a:noFill/>
        </p:grpSpPr>
        <p:sp>
          <p:nvSpPr>
            <p:cNvPr id="6" name="Shape 18"/>
            <p:cNvSpPr/>
            <p:nvPr/>
          </p:nvSpPr>
          <p:spPr>
            <a:xfrm>
              <a:off x="6289647" y="4242563"/>
              <a:ext cx="3180926" cy="607095"/>
            </a:xfrm>
            <a:prstGeom prst="roundRect">
              <a:avLst>
                <a:gd name="adj" fmla="val 50000"/>
              </a:avLst>
            </a:prstGeom>
            <a:grpFill/>
            <a:ln w="12700" cap="flat">
              <a:solidFill>
                <a:srgbClr val="D6B07C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Shape 18"/>
            <p:cNvSpPr/>
            <p:nvPr/>
          </p:nvSpPr>
          <p:spPr>
            <a:xfrm>
              <a:off x="6289647" y="3379582"/>
              <a:ext cx="3180926" cy="607095"/>
            </a:xfrm>
            <a:prstGeom prst="roundRect">
              <a:avLst>
                <a:gd name="adj" fmla="val 50000"/>
              </a:avLst>
            </a:prstGeom>
            <a:grpFill/>
            <a:ln w="12700" cap="flat">
              <a:solidFill>
                <a:srgbClr val="D6B07C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Shape 18"/>
            <p:cNvSpPr/>
            <p:nvPr/>
          </p:nvSpPr>
          <p:spPr>
            <a:xfrm>
              <a:off x="6289647" y="2531267"/>
              <a:ext cx="3180926" cy="607095"/>
            </a:xfrm>
            <a:prstGeom prst="roundRect">
              <a:avLst>
                <a:gd name="adj" fmla="val 50000"/>
              </a:avLst>
            </a:prstGeom>
            <a:grpFill/>
            <a:ln w="12700" cap="flat">
              <a:solidFill>
                <a:srgbClr val="D6B07C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Shape 18"/>
            <p:cNvSpPr/>
            <p:nvPr/>
          </p:nvSpPr>
          <p:spPr>
            <a:xfrm>
              <a:off x="6289647" y="1707802"/>
              <a:ext cx="3180926" cy="607095"/>
            </a:xfrm>
            <a:prstGeom prst="roundRect">
              <a:avLst>
                <a:gd name="adj" fmla="val 50000"/>
              </a:avLst>
            </a:prstGeom>
            <a:grpFill/>
            <a:ln w="12700" cap="flat">
              <a:solidFill>
                <a:srgbClr val="D6B07C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文本框 3"/>
            <p:cNvSpPr txBox="1"/>
            <p:nvPr/>
          </p:nvSpPr>
          <p:spPr>
            <a:xfrm rot="16200000">
              <a:off x="7539827" y="300348"/>
              <a:ext cx="541994" cy="3413293"/>
            </a:xfrm>
            <a:prstGeom prst="rect">
              <a:avLst/>
            </a:prstGeom>
            <a:grpFill/>
            <a:ln w="38100"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01   </a:t>
              </a:r>
              <a:r>
                <a:rPr lang="zh-CN" altLang="en-US" sz="2400" b="1" dirty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rPr>
                <a:t>节  日  来  源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文本框 4"/>
            <p:cNvSpPr txBox="1"/>
            <p:nvPr/>
          </p:nvSpPr>
          <p:spPr>
            <a:xfrm rot="16200000">
              <a:off x="7539828" y="1121092"/>
              <a:ext cx="541994" cy="3413294"/>
            </a:xfrm>
            <a:prstGeom prst="rect">
              <a:avLst/>
            </a:prstGeom>
            <a:grpFill/>
            <a:ln w="38100"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02   </a:t>
              </a:r>
              <a:r>
                <a:rPr lang="zh-CN" altLang="en-US" sz="2400" b="1" dirty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rPr>
                <a:t>节  日  历  史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文本框 7"/>
            <p:cNvSpPr txBox="1"/>
            <p:nvPr/>
          </p:nvSpPr>
          <p:spPr>
            <a:xfrm rot="16200000">
              <a:off x="7568142" y="1969405"/>
              <a:ext cx="541994" cy="3413294"/>
            </a:xfrm>
            <a:prstGeom prst="rect">
              <a:avLst/>
            </a:prstGeom>
            <a:grpFill/>
            <a:ln w="38100"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kumimoji="1"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03   </a:t>
              </a:r>
              <a:r>
                <a:rPr lang="zh-CN" altLang="en-US" sz="2400" b="1" dirty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rPr>
                <a:t>节  日  习  俗</a:t>
              </a:r>
            </a:p>
          </p:txBody>
        </p:sp>
        <p:sp>
          <p:nvSpPr>
            <p:cNvPr id="13" name="文本框 8"/>
            <p:cNvSpPr txBox="1"/>
            <p:nvPr/>
          </p:nvSpPr>
          <p:spPr>
            <a:xfrm rot="16200000">
              <a:off x="7568139" y="2832388"/>
              <a:ext cx="541994" cy="3413294"/>
            </a:xfrm>
            <a:prstGeom prst="rect">
              <a:avLst/>
            </a:prstGeom>
            <a:grpFill/>
            <a:ln w="38100"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04   </a:t>
              </a:r>
              <a:r>
                <a:rPr lang="zh-CN" altLang="en-US" sz="2400" b="1" dirty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rPr>
                <a:t>节  日  意  义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" name="_14"/>
          <p:cNvSpPr txBox="1">
            <a:spLocks noChangeArrowheads="1"/>
          </p:cNvSpPr>
          <p:nvPr/>
        </p:nvSpPr>
        <p:spPr bwMode="auto">
          <a:xfrm>
            <a:off x="3058864" y="2247771"/>
            <a:ext cx="1268464" cy="110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7200" spc="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</a:t>
            </a:r>
            <a:endParaRPr lang="zh-CN" sz="7200" spc="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_14"/>
          <p:cNvSpPr txBox="1">
            <a:spLocks noChangeArrowheads="1"/>
          </p:cNvSpPr>
          <p:nvPr/>
        </p:nvSpPr>
        <p:spPr bwMode="auto">
          <a:xfrm>
            <a:off x="3875470" y="3352417"/>
            <a:ext cx="1211148" cy="105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8000" spc="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录</a:t>
            </a:r>
            <a:endParaRPr lang="zh-CN" altLang="zh-CN" sz="8000" spc="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27"/>
          <p:cNvCxnSpPr>
            <a:cxnSpLocks noChangeShapeType="1"/>
          </p:cNvCxnSpPr>
          <p:nvPr/>
        </p:nvCxnSpPr>
        <p:spPr bwMode="auto">
          <a:xfrm>
            <a:off x="5140647" y="1773025"/>
            <a:ext cx="0" cy="3856275"/>
          </a:xfrm>
          <a:prstGeom prst="line">
            <a:avLst/>
          </a:prstGeom>
          <a:noFill/>
          <a:ln w="19050">
            <a:solidFill>
              <a:srgbClr val="D6B07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5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699497" y="-1523438"/>
            <a:ext cx="8844721" cy="7184689"/>
            <a:chOff x="1274622" y="-1142579"/>
            <a:chExt cx="6633541" cy="5388517"/>
          </a:xfrm>
        </p:grpSpPr>
        <p:sp>
          <p:nvSpPr>
            <p:cNvPr id="4" name="Arc 54"/>
            <p:cNvSpPr/>
            <p:nvPr/>
          </p:nvSpPr>
          <p:spPr>
            <a:xfrm rot="10800000">
              <a:off x="1571009" y="-1142578"/>
              <a:ext cx="6047299" cy="5092130"/>
            </a:xfrm>
            <a:prstGeom prst="arc">
              <a:avLst>
                <a:gd name="adj1" fmla="val 19445014"/>
                <a:gd name="adj2" fmla="val 0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000">
                <a:solidFill>
                  <a:schemeClr val="bg1"/>
                </a:solidFill>
              </a:endParaRPr>
            </a:p>
          </p:txBody>
        </p:sp>
        <p:sp>
          <p:nvSpPr>
            <p:cNvPr id="7" name="Arc 55"/>
            <p:cNvSpPr/>
            <p:nvPr/>
          </p:nvSpPr>
          <p:spPr>
            <a:xfrm rot="10800000">
              <a:off x="1577541" y="-1142578"/>
              <a:ext cx="6047299" cy="5092130"/>
            </a:xfrm>
            <a:prstGeom prst="arc">
              <a:avLst>
                <a:gd name="adj1" fmla="val 16227456"/>
                <a:gd name="adj2" fmla="val 19322291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000">
                <a:solidFill>
                  <a:schemeClr val="bg1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274622" y="-1142579"/>
              <a:ext cx="6633541" cy="5388517"/>
              <a:chOff x="1274622" y="-1142579"/>
              <a:chExt cx="6633541" cy="5388517"/>
            </a:xfrm>
          </p:grpSpPr>
          <p:sp>
            <p:nvSpPr>
              <p:cNvPr id="5" name="Arc 56"/>
              <p:cNvSpPr/>
              <p:nvPr/>
            </p:nvSpPr>
            <p:spPr>
              <a:xfrm rot="10800000">
                <a:off x="1571009" y="-1142579"/>
                <a:ext cx="6047299" cy="5092130"/>
              </a:xfrm>
              <a:prstGeom prst="arc">
                <a:avLst>
                  <a:gd name="adj1" fmla="val 13108932"/>
                  <a:gd name="adj2" fmla="val 16162792"/>
                </a:avLst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1274622" y="-1139314"/>
                <a:ext cx="6633541" cy="5385252"/>
                <a:chOff x="1274622" y="-1139314"/>
                <a:chExt cx="6633541" cy="5385252"/>
              </a:xfrm>
            </p:grpSpPr>
            <p:sp>
              <p:nvSpPr>
                <p:cNvPr id="6" name="Arc 53"/>
                <p:cNvSpPr/>
                <p:nvPr/>
              </p:nvSpPr>
              <p:spPr>
                <a:xfrm rot="10800000">
                  <a:off x="1567743" y="-1139314"/>
                  <a:ext cx="6047299" cy="5092130"/>
                </a:xfrm>
                <a:prstGeom prst="arc">
                  <a:avLst>
                    <a:gd name="adj1" fmla="val 10784482"/>
                    <a:gd name="adj2" fmla="val 13050527"/>
                  </a:avLst>
                </a:prstGeom>
                <a:ln w="38100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Oval 58"/>
                <p:cNvSpPr/>
                <p:nvPr/>
              </p:nvSpPr>
              <p:spPr>
                <a:xfrm>
                  <a:off x="1274622" y="1113631"/>
                  <a:ext cx="586241" cy="586241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Oval 63"/>
                <p:cNvSpPr/>
                <p:nvPr/>
              </p:nvSpPr>
              <p:spPr>
                <a:xfrm>
                  <a:off x="4280819" y="3659697"/>
                  <a:ext cx="586241" cy="586241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Oval 68"/>
                <p:cNvSpPr/>
                <p:nvPr/>
              </p:nvSpPr>
              <p:spPr>
                <a:xfrm>
                  <a:off x="7321922" y="1105854"/>
                  <a:ext cx="586241" cy="586241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Oval 73"/>
                <p:cNvSpPr/>
                <p:nvPr/>
              </p:nvSpPr>
              <p:spPr>
                <a:xfrm>
                  <a:off x="6552561" y="2820375"/>
                  <a:ext cx="586241" cy="586241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Oval 78"/>
                <p:cNvSpPr/>
                <p:nvPr/>
              </p:nvSpPr>
              <p:spPr>
                <a:xfrm>
                  <a:off x="2080448" y="2828154"/>
                  <a:ext cx="586241" cy="586241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3" name="Group 22"/>
          <p:cNvGrpSpPr/>
          <p:nvPr/>
        </p:nvGrpSpPr>
        <p:grpSpPr>
          <a:xfrm>
            <a:off x="4883475" y="3797078"/>
            <a:ext cx="2549181" cy="1082519"/>
            <a:chOff x="1762632" y="1197195"/>
            <a:chExt cx="2549181" cy="1082518"/>
          </a:xfrm>
        </p:grpSpPr>
        <p:sp>
          <p:nvSpPr>
            <p:cNvPr id="26" name="TextBox 23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7" name="TextBox 24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96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9518403" y="3777269"/>
            <a:ext cx="2262955" cy="847703"/>
            <a:chOff x="9305653" y="3302983"/>
            <a:chExt cx="2262955" cy="847702"/>
          </a:xfrm>
        </p:grpSpPr>
        <p:sp>
          <p:nvSpPr>
            <p:cNvPr id="24" name="TextBox 26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384000" tIns="0" rIns="0" bIns="0" anchor="b" anchorCtr="0">
              <a:norm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5" name="TextBox 27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384000" tIns="9600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5" name="Group 28"/>
          <p:cNvGrpSpPr/>
          <p:nvPr/>
        </p:nvGrpSpPr>
        <p:grpSpPr>
          <a:xfrm>
            <a:off x="510976" y="3777269"/>
            <a:ext cx="2262955" cy="847703"/>
            <a:chOff x="9305653" y="3302983"/>
            <a:chExt cx="2262955" cy="847702"/>
          </a:xfrm>
        </p:grpSpPr>
        <p:sp>
          <p:nvSpPr>
            <p:cNvPr id="22" name="TextBox 29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384000" bIns="0" anchor="ctr" anchorCtr="0">
              <a:normAutofit/>
            </a:bodyPr>
            <a:lstStyle/>
            <a:p>
              <a:pPr algn="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3" name="TextBox 30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38400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2481151" y="1484842"/>
            <a:ext cx="2262955" cy="847703"/>
            <a:chOff x="9305653" y="3302983"/>
            <a:chExt cx="2262955" cy="847702"/>
          </a:xfrm>
        </p:grpSpPr>
        <p:sp>
          <p:nvSpPr>
            <p:cNvPr id="20" name="TextBox 36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384000" tIns="0" rIns="0" bIns="0" anchor="b" anchorCtr="0">
              <a:norm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1" name="TextBox 37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384000" tIns="9600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7" name="Group 38"/>
          <p:cNvGrpSpPr/>
          <p:nvPr/>
        </p:nvGrpSpPr>
        <p:grpSpPr>
          <a:xfrm>
            <a:off x="7499607" y="1484842"/>
            <a:ext cx="2262955" cy="847703"/>
            <a:chOff x="9305653" y="3302983"/>
            <a:chExt cx="2262955" cy="847702"/>
          </a:xfrm>
        </p:grpSpPr>
        <p:sp>
          <p:nvSpPr>
            <p:cNvPr id="18" name="TextBox 39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384000" bIns="0" anchor="ctr" anchorCtr="0">
              <a:normAutofit/>
            </a:bodyPr>
            <a:lstStyle/>
            <a:p>
              <a:pPr algn="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9" name="TextBox 40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38400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045729" y="1843387"/>
            <a:ext cx="3979415" cy="973135"/>
            <a:chOff x="7061676" y="2004868"/>
            <a:chExt cx="3979414" cy="973135"/>
          </a:xfrm>
        </p:grpSpPr>
        <p:sp>
          <p:nvSpPr>
            <p:cNvPr id="36" name="矩形 35"/>
            <p:cNvSpPr/>
            <p:nvPr/>
          </p:nvSpPr>
          <p:spPr>
            <a:xfrm>
              <a:off x="7061676" y="2374201"/>
              <a:ext cx="3979413" cy="603802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7061677" y="2004868"/>
              <a:ext cx="3979413" cy="369332"/>
            </a:xfrm>
            <a:prstGeom prst="rect">
              <a:avLst/>
            </a:prstGeom>
          </p:spPr>
          <p:txBody>
            <a:bodyPr wrap="none" anchor="b" anchorCtr="0">
              <a:no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45729" y="3192242"/>
            <a:ext cx="3979415" cy="973135"/>
            <a:chOff x="7061676" y="3366084"/>
            <a:chExt cx="3979414" cy="973135"/>
          </a:xfrm>
        </p:grpSpPr>
        <p:sp>
          <p:nvSpPr>
            <p:cNvPr id="34" name="矩形 33"/>
            <p:cNvSpPr/>
            <p:nvPr/>
          </p:nvSpPr>
          <p:spPr>
            <a:xfrm>
              <a:off x="7061676" y="3735417"/>
              <a:ext cx="3979413" cy="603802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7061677" y="3366084"/>
              <a:ext cx="3979413" cy="369332"/>
            </a:xfrm>
            <a:prstGeom prst="rect">
              <a:avLst/>
            </a:prstGeom>
          </p:spPr>
          <p:txBody>
            <a:bodyPr wrap="none" anchor="b" anchorCtr="0">
              <a:no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45729" y="4541098"/>
            <a:ext cx="3979415" cy="973135"/>
            <a:chOff x="7061676" y="4727302"/>
            <a:chExt cx="3979414" cy="973134"/>
          </a:xfrm>
        </p:grpSpPr>
        <p:sp>
          <p:nvSpPr>
            <p:cNvPr id="32" name="矩形 31"/>
            <p:cNvSpPr/>
            <p:nvPr/>
          </p:nvSpPr>
          <p:spPr>
            <a:xfrm>
              <a:off x="7061676" y="5096634"/>
              <a:ext cx="3979413" cy="603802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7061677" y="4727302"/>
              <a:ext cx="3979413" cy="369332"/>
            </a:xfrm>
            <a:prstGeom prst="rect">
              <a:avLst/>
            </a:prstGeom>
          </p:spPr>
          <p:txBody>
            <a:bodyPr wrap="none" anchor="b" anchorCtr="0">
              <a:no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66858" y="2143098"/>
            <a:ext cx="3173423" cy="3173423"/>
            <a:chOff x="875143" y="1607323"/>
            <a:chExt cx="2380067" cy="2380067"/>
          </a:xfrm>
        </p:grpSpPr>
        <p:sp>
          <p:nvSpPr>
            <p:cNvPr id="12" name="椭圆 11"/>
            <p:cNvSpPr/>
            <p:nvPr/>
          </p:nvSpPr>
          <p:spPr>
            <a:xfrm>
              <a:off x="875143" y="1607323"/>
              <a:ext cx="2380067" cy="23800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62320" y="1794499"/>
              <a:ext cx="2005714" cy="200571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236369" y="1968549"/>
              <a:ext cx="1657615" cy="16576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380212" y="2112391"/>
              <a:ext cx="1369930" cy="13699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97336" y="2329516"/>
              <a:ext cx="935681" cy="935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884804" y="2616983"/>
              <a:ext cx="360746" cy="3607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985814" y="2285393"/>
              <a:ext cx="843341" cy="519326"/>
              <a:chOff x="4476041" y="2880662"/>
              <a:chExt cx="3135884" cy="1931070"/>
            </a:xfrm>
          </p:grpSpPr>
          <p:sp>
            <p:nvSpPr>
              <p:cNvPr id="25" name="任意多边形: 形状 24"/>
              <p:cNvSpPr/>
              <p:nvPr/>
            </p:nvSpPr>
            <p:spPr>
              <a:xfrm rot="19460488" flipH="1">
                <a:off x="4588248" y="3787885"/>
                <a:ext cx="2948635" cy="270364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-1" fmla="*/ 0 w 2100977"/>
                  <a:gd name="connsiteY0-2" fmla="*/ 114023 h 228046"/>
                  <a:gd name="connsiteX1-3" fmla="*/ 1986954 w 2100977"/>
                  <a:gd name="connsiteY1-4" fmla="*/ 0 h 228046"/>
                  <a:gd name="connsiteX2-5" fmla="*/ 2100977 w 2100977"/>
                  <a:gd name="connsiteY2-6" fmla="*/ 114023 h 228046"/>
                  <a:gd name="connsiteX3-7" fmla="*/ 2100976 w 2100977"/>
                  <a:gd name="connsiteY3-8" fmla="*/ 114023 h 228046"/>
                  <a:gd name="connsiteX4-9" fmla="*/ 1986953 w 2100977"/>
                  <a:gd name="connsiteY4-10" fmla="*/ 228046 h 228046"/>
                  <a:gd name="connsiteX5-11" fmla="*/ 114023 w 2100977"/>
                  <a:gd name="connsiteY5-12" fmla="*/ 228045 h 228046"/>
                  <a:gd name="connsiteX6-13" fmla="*/ 0 w 2100977"/>
                  <a:gd name="connsiteY6-14" fmla="*/ 114022 h 228046"/>
                  <a:gd name="connsiteX7-15" fmla="*/ 0 w 2100977"/>
                  <a:gd name="connsiteY7-16" fmla="*/ 114023 h 228046"/>
                  <a:gd name="connsiteX0-17" fmla="*/ 0 w 2100977"/>
                  <a:gd name="connsiteY0-18" fmla="*/ 114023 h 228046"/>
                  <a:gd name="connsiteX1-19" fmla="*/ 1986954 w 2100977"/>
                  <a:gd name="connsiteY1-20" fmla="*/ 0 h 228046"/>
                  <a:gd name="connsiteX2-21" fmla="*/ 2100977 w 2100977"/>
                  <a:gd name="connsiteY2-22" fmla="*/ 114023 h 228046"/>
                  <a:gd name="connsiteX3-23" fmla="*/ 2100976 w 2100977"/>
                  <a:gd name="connsiteY3-24" fmla="*/ 114023 h 228046"/>
                  <a:gd name="connsiteX4-25" fmla="*/ 1986953 w 2100977"/>
                  <a:gd name="connsiteY4-26" fmla="*/ 228046 h 228046"/>
                  <a:gd name="connsiteX5-27" fmla="*/ 0 w 2100977"/>
                  <a:gd name="connsiteY5-28" fmla="*/ 114022 h 228046"/>
                  <a:gd name="connsiteX6-29" fmla="*/ 0 w 2100977"/>
                  <a:gd name="connsiteY6-30" fmla="*/ 114023 h 228046"/>
                  <a:gd name="connsiteX0-31" fmla="*/ 0 w 2358947"/>
                  <a:gd name="connsiteY0-32" fmla="*/ 128101 h 228046"/>
                  <a:gd name="connsiteX1-33" fmla="*/ 2244924 w 2358947"/>
                  <a:gd name="connsiteY1-34" fmla="*/ 0 h 228046"/>
                  <a:gd name="connsiteX2-35" fmla="*/ 2358947 w 2358947"/>
                  <a:gd name="connsiteY2-36" fmla="*/ 114023 h 228046"/>
                  <a:gd name="connsiteX3-37" fmla="*/ 2358946 w 2358947"/>
                  <a:gd name="connsiteY3-38" fmla="*/ 114023 h 228046"/>
                  <a:gd name="connsiteX4-39" fmla="*/ 2244923 w 2358947"/>
                  <a:gd name="connsiteY4-40" fmla="*/ 228046 h 228046"/>
                  <a:gd name="connsiteX5-41" fmla="*/ 257970 w 2358947"/>
                  <a:gd name="connsiteY5-42" fmla="*/ 114022 h 228046"/>
                  <a:gd name="connsiteX6-43" fmla="*/ 0 w 2358947"/>
                  <a:gd name="connsiteY6-44" fmla="*/ 128101 h 228046"/>
                  <a:gd name="connsiteX0-45" fmla="*/ 0 w 2358947"/>
                  <a:gd name="connsiteY0-46" fmla="*/ 128101 h 228046"/>
                  <a:gd name="connsiteX1-47" fmla="*/ 2244924 w 2358947"/>
                  <a:gd name="connsiteY1-48" fmla="*/ 0 h 228046"/>
                  <a:gd name="connsiteX2-49" fmla="*/ 2358947 w 2358947"/>
                  <a:gd name="connsiteY2-50" fmla="*/ 114023 h 228046"/>
                  <a:gd name="connsiteX3-51" fmla="*/ 2358946 w 2358947"/>
                  <a:gd name="connsiteY3-52" fmla="*/ 114023 h 228046"/>
                  <a:gd name="connsiteX4-53" fmla="*/ 2244923 w 2358947"/>
                  <a:gd name="connsiteY4-54" fmla="*/ 228046 h 228046"/>
                  <a:gd name="connsiteX5-55" fmla="*/ 0 w 2358947"/>
                  <a:gd name="connsiteY5-56" fmla="*/ 128101 h 228046"/>
                  <a:gd name="connsiteX0-57" fmla="*/ 0 w 2358947"/>
                  <a:gd name="connsiteY0-58" fmla="*/ 128101 h 228046"/>
                  <a:gd name="connsiteX1-59" fmla="*/ 2244924 w 2358947"/>
                  <a:gd name="connsiteY1-60" fmla="*/ 0 h 228046"/>
                  <a:gd name="connsiteX2-61" fmla="*/ 2358947 w 2358947"/>
                  <a:gd name="connsiteY2-62" fmla="*/ 114023 h 228046"/>
                  <a:gd name="connsiteX3-63" fmla="*/ 2358946 w 2358947"/>
                  <a:gd name="connsiteY3-64" fmla="*/ 114023 h 228046"/>
                  <a:gd name="connsiteX4-65" fmla="*/ 2244923 w 2358947"/>
                  <a:gd name="connsiteY4-66" fmla="*/ 228046 h 228046"/>
                  <a:gd name="connsiteX5-67" fmla="*/ 0 w 2358947"/>
                  <a:gd name="connsiteY5-68" fmla="*/ 128101 h 228046"/>
                  <a:gd name="connsiteX0-69" fmla="*/ 0 w 2349743"/>
                  <a:gd name="connsiteY0-70" fmla="*/ 151274 h 228046"/>
                  <a:gd name="connsiteX1-71" fmla="*/ 2235720 w 2349743"/>
                  <a:gd name="connsiteY1-72" fmla="*/ 0 h 228046"/>
                  <a:gd name="connsiteX2-73" fmla="*/ 2349743 w 2349743"/>
                  <a:gd name="connsiteY2-74" fmla="*/ 114023 h 228046"/>
                  <a:gd name="connsiteX3-75" fmla="*/ 2349742 w 2349743"/>
                  <a:gd name="connsiteY3-76" fmla="*/ 114023 h 228046"/>
                  <a:gd name="connsiteX4-77" fmla="*/ 2235719 w 2349743"/>
                  <a:gd name="connsiteY4-78" fmla="*/ 228046 h 228046"/>
                  <a:gd name="connsiteX5-79" fmla="*/ 0 w 2349743"/>
                  <a:gd name="connsiteY5-80" fmla="*/ 151274 h 228046"/>
                  <a:gd name="connsiteX0-81" fmla="*/ 0 w 2349743"/>
                  <a:gd name="connsiteY0-82" fmla="*/ 151274 h 228046"/>
                  <a:gd name="connsiteX1-83" fmla="*/ 2235720 w 2349743"/>
                  <a:gd name="connsiteY1-84" fmla="*/ 0 h 228046"/>
                  <a:gd name="connsiteX2-85" fmla="*/ 2349743 w 2349743"/>
                  <a:gd name="connsiteY2-86" fmla="*/ 114023 h 228046"/>
                  <a:gd name="connsiteX3-87" fmla="*/ 2349742 w 2349743"/>
                  <a:gd name="connsiteY3-88" fmla="*/ 114023 h 228046"/>
                  <a:gd name="connsiteX4-89" fmla="*/ 2235719 w 2349743"/>
                  <a:gd name="connsiteY4-90" fmla="*/ 228046 h 228046"/>
                  <a:gd name="connsiteX5-91" fmla="*/ 0 w 2349743"/>
                  <a:gd name="connsiteY5-92" fmla="*/ 151274 h 228046"/>
                  <a:gd name="connsiteX0-93" fmla="*/ 0 w 2349743"/>
                  <a:gd name="connsiteY0-94" fmla="*/ 151274 h 228046"/>
                  <a:gd name="connsiteX1-95" fmla="*/ 2235720 w 2349743"/>
                  <a:gd name="connsiteY1-96" fmla="*/ 0 h 228046"/>
                  <a:gd name="connsiteX2-97" fmla="*/ 2349743 w 2349743"/>
                  <a:gd name="connsiteY2-98" fmla="*/ 114023 h 228046"/>
                  <a:gd name="connsiteX3-99" fmla="*/ 2349742 w 2349743"/>
                  <a:gd name="connsiteY3-100" fmla="*/ 114023 h 228046"/>
                  <a:gd name="connsiteX4-101" fmla="*/ 2235719 w 2349743"/>
                  <a:gd name="connsiteY4-102" fmla="*/ 228046 h 228046"/>
                  <a:gd name="connsiteX5-103" fmla="*/ 0 w 2349743"/>
                  <a:gd name="connsiteY5-104" fmla="*/ 151274 h 228046"/>
                  <a:gd name="connsiteX0-105" fmla="*/ 0 w 2349743"/>
                  <a:gd name="connsiteY0-106" fmla="*/ 151274 h 228046"/>
                  <a:gd name="connsiteX1-107" fmla="*/ 2235720 w 2349743"/>
                  <a:gd name="connsiteY1-108" fmla="*/ 0 h 228046"/>
                  <a:gd name="connsiteX2-109" fmla="*/ 2349743 w 2349743"/>
                  <a:gd name="connsiteY2-110" fmla="*/ 114023 h 228046"/>
                  <a:gd name="connsiteX3-111" fmla="*/ 2349742 w 2349743"/>
                  <a:gd name="connsiteY3-112" fmla="*/ 114023 h 228046"/>
                  <a:gd name="connsiteX4-113" fmla="*/ 2235719 w 2349743"/>
                  <a:gd name="connsiteY4-114" fmla="*/ 228046 h 228046"/>
                  <a:gd name="connsiteX5-115" fmla="*/ 0 w 2349743"/>
                  <a:gd name="connsiteY5-116" fmla="*/ 151274 h 228046"/>
                  <a:gd name="connsiteX0-117" fmla="*/ 0 w 2349743"/>
                  <a:gd name="connsiteY0-118" fmla="*/ 151274 h 228046"/>
                  <a:gd name="connsiteX1-119" fmla="*/ 2235720 w 2349743"/>
                  <a:gd name="connsiteY1-120" fmla="*/ 0 h 228046"/>
                  <a:gd name="connsiteX2-121" fmla="*/ 2349743 w 2349743"/>
                  <a:gd name="connsiteY2-122" fmla="*/ 114023 h 228046"/>
                  <a:gd name="connsiteX3-123" fmla="*/ 2349742 w 2349743"/>
                  <a:gd name="connsiteY3-124" fmla="*/ 114023 h 228046"/>
                  <a:gd name="connsiteX4-125" fmla="*/ 2235719 w 2349743"/>
                  <a:gd name="connsiteY4-126" fmla="*/ 228046 h 228046"/>
                  <a:gd name="connsiteX5-127" fmla="*/ 0 w 2349743"/>
                  <a:gd name="connsiteY5-128" fmla="*/ 151274 h 228046"/>
                  <a:gd name="connsiteX0-129" fmla="*/ 0 w 2349743"/>
                  <a:gd name="connsiteY0-130" fmla="*/ 151274 h 228046"/>
                  <a:gd name="connsiteX1-131" fmla="*/ 2235720 w 2349743"/>
                  <a:gd name="connsiteY1-132" fmla="*/ 0 h 228046"/>
                  <a:gd name="connsiteX2-133" fmla="*/ 2349743 w 2349743"/>
                  <a:gd name="connsiteY2-134" fmla="*/ 114023 h 228046"/>
                  <a:gd name="connsiteX3-135" fmla="*/ 2349742 w 2349743"/>
                  <a:gd name="connsiteY3-136" fmla="*/ 114023 h 228046"/>
                  <a:gd name="connsiteX4-137" fmla="*/ 2235719 w 2349743"/>
                  <a:gd name="connsiteY4-138" fmla="*/ 228046 h 228046"/>
                  <a:gd name="connsiteX5-139" fmla="*/ 169080 w 2349743"/>
                  <a:gd name="connsiteY5-140" fmla="*/ 159781 h 228046"/>
                  <a:gd name="connsiteX6-141" fmla="*/ 0 w 2349743"/>
                  <a:gd name="connsiteY6-142" fmla="*/ 151274 h 228046"/>
                  <a:gd name="connsiteX0-143" fmla="*/ 5908 w 2355651"/>
                  <a:gd name="connsiteY0-144" fmla="*/ 151274 h 228046"/>
                  <a:gd name="connsiteX1-145" fmla="*/ 2241628 w 2355651"/>
                  <a:gd name="connsiteY1-146" fmla="*/ 0 h 228046"/>
                  <a:gd name="connsiteX2-147" fmla="*/ 2355651 w 2355651"/>
                  <a:gd name="connsiteY2-148" fmla="*/ 114023 h 228046"/>
                  <a:gd name="connsiteX3-149" fmla="*/ 2355650 w 2355651"/>
                  <a:gd name="connsiteY3-150" fmla="*/ 114023 h 228046"/>
                  <a:gd name="connsiteX4-151" fmla="*/ 2241627 w 2355651"/>
                  <a:gd name="connsiteY4-152" fmla="*/ 228046 h 228046"/>
                  <a:gd name="connsiteX5-153" fmla="*/ 0 w 2355651"/>
                  <a:gd name="connsiteY5-154" fmla="*/ 176519 h 228046"/>
                  <a:gd name="connsiteX6-155" fmla="*/ 5908 w 2355651"/>
                  <a:gd name="connsiteY6-156" fmla="*/ 151274 h 228046"/>
                  <a:gd name="connsiteX0-157" fmla="*/ 0 w 2359216"/>
                  <a:gd name="connsiteY0-158" fmla="*/ 156348 h 228046"/>
                  <a:gd name="connsiteX1-159" fmla="*/ 2245193 w 2359216"/>
                  <a:gd name="connsiteY1-160" fmla="*/ 0 h 228046"/>
                  <a:gd name="connsiteX2-161" fmla="*/ 2359216 w 2359216"/>
                  <a:gd name="connsiteY2-162" fmla="*/ 114023 h 228046"/>
                  <a:gd name="connsiteX3-163" fmla="*/ 2359215 w 2359216"/>
                  <a:gd name="connsiteY3-164" fmla="*/ 114023 h 228046"/>
                  <a:gd name="connsiteX4-165" fmla="*/ 2245192 w 2359216"/>
                  <a:gd name="connsiteY4-166" fmla="*/ 228046 h 228046"/>
                  <a:gd name="connsiteX5-167" fmla="*/ 3565 w 2359216"/>
                  <a:gd name="connsiteY5-168" fmla="*/ 176519 h 228046"/>
                  <a:gd name="connsiteX6-169" fmla="*/ 0 w 2359216"/>
                  <a:gd name="connsiteY6-170" fmla="*/ 156348 h 228046"/>
                  <a:gd name="connsiteX0-171" fmla="*/ 0 w 2359216"/>
                  <a:gd name="connsiteY0-172" fmla="*/ 156348 h 228046"/>
                  <a:gd name="connsiteX1-173" fmla="*/ 2245193 w 2359216"/>
                  <a:gd name="connsiteY1-174" fmla="*/ 0 h 228046"/>
                  <a:gd name="connsiteX2-175" fmla="*/ 2359216 w 2359216"/>
                  <a:gd name="connsiteY2-176" fmla="*/ 114023 h 228046"/>
                  <a:gd name="connsiteX3-177" fmla="*/ 2359215 w 2359216"/>
                  <a:gd name="connsiteY3-178" fmla="*/ 114023 h 228046"/>
                  <a:gd name="connsiteX4-179" fmla="*/ 2245192 w 2359216"/>
                  <a:gd name="connsiteY4-180" fmla="*/ 228046 h 228046"/>
                  <a:gd name="connsiteX5-181" fmla="*/ 2169860 w 2359216"/>
                  <a:gd name="connsiteY5-182" fmla="*/ 225025 h 228046"/>
                  <a:gd name="connsiteX6-183" fmla="*/ 3565 w 2359216"/>
                  <a:gd name="connsiteY6-184" fmla="*/ 176519 h 228046"/>
                  <a:gd name="connsiteX7-185" fmla="*/ 0 w 2359216"/>
                  <a:gd name="connsiteY7-186" fmla="*/ 156348 h 228046"/>
                  <a:gd name="connsiteX0-187" fmla="*/ 0 w 2359216"/>
                  <a:gd name="connsiteY0-188" fmla="*/ 156348 h 225025"/>
                  <a:gd name="connsiteX1-189" fmla="*/ 2245193 w 2359216"/>
                  <a:gd name="connsiteY1-190" fmla="*/ 0 h 225025"/>
                  <a:gd name="connsiteX2-191" fmla="*/ 2359216 w 2359216"/>
                  <a:gd name="connsiteY2-192" fmla="*/ 114023 h 225025"/>
                  <a:gd name="connsiteX3-193" fmla="*/ 2359215 w 2359216"/>
                  <a:gd name="connsiteY3-194" fmla="*/ 114023 h 225025"/>
                  <a:gd name="connsiteX4-195" fmla="*/ 2270909 w 2359216"/>
                  <a:gd name="connsiteY4-196" fmla="*/ 197406 h 225025"/>
                  <a:gd name="connsiteX5-197" fmla="*/ 2169860 w 2359216"/>
                  <a:gd name="connsiteY5-198" fmla="*/ 225025 h 225025"/>
                  <a:gd name="connsiteX6-199" fmla="*/ 3565 w 2359216"/>
                  <a:gd name="connsiteY6-200" fmla="*/ 176519 h 225025"/>
                  <a:gd name="connsiteX7-201" fmla="*/ 0 w 2359216"/>
                  <a:gd name="connsiteY7-202" fmla="*/ 156348 h 2250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359216" h="225025">
                    <a:moveTo>
                      <a:pt x="0" y="156348"/>
                    </a:moveTo>
                    <a:lnTo>
                      <a:pt x="2245193" y="0"/>
                    </a:lnTo>
                    <a:cubicBezTo>
                      <a:pt x="2308166" y="0"/>
                      <a:pt x="2359216" y="51050"/>
                      <a:pt x="2359216" y="114023"/>
                    </a:cubicBezTo>
                    <a:lnTo>
                      <a:pt x="2359215" y="114023"/>
                    </a:lnTo>
                    <a:cubicBezTo>
                      <a:pt x="2359215" y="176996"/>
                      <a:pt x="2333882" y="197406"/>
                      <a:pt x="2270909" y="197406"/>
                    </a:cubicBezTo>
                    <a:lnTo>
                      <a:pt x="2169860" y="225025"/>
                    </a:lnTo>
                    <a:lnTo>
                      <a:pt x="3565" y="176519"/>
                    </a:lnTo>
                    <a:lnTo>
                      <a:pt x="0" y="1563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 rot="19711988" flipV="1">
                <a:off x="6432286" y="3317318"/>
                <a:ext cx="1100039" cy="185306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-1" fmla="*/ 0 w 2100977"/>
                  <a:gd name="connsiteY0-2" fmla="*/ 114023 h 228046"/>
                  <a:gd name="connsiteX1-3" fmla="*/ 1986954 w 2100977"/>
                  <a:gd name="connsiteY1-4" fmla="*/ 0 h 228046"/>
                  <a:gd name="connsiteX2-5" fmla="*/ 2100977 w 2100977"/>
                  <a:gd name="connsiteY2-6" fmla="*/ 114023 h 228046"/>
                  <a:gd name="connsiteX3-7" fmla="*/ 2100976 w 2100977"/>
                  <a:gd name="connsiteY3-8" fmla="*/ 114023 h 228046"/>
                  <a:gd name="connsiteX4-9" fmla="*/ 1986953 w 2100977"/>
                  <a:gd name="connsiteY4-10" fmla="*/ 228046 h 228046"/>
                  <a:gd name="connsiteX5-11" fmla="*/ 114023 w 2100977"/>
                  <a:gd name="connsiteY5-12" fmla="*/ 228045 h 228046"/>
                  <a:gd name="connsiteX6-13" fmla="*/ 0 w 2100977"/>
                  <a:gd name="connsiteY6-14" fmla="*/ 114022 h 228046"/>
                  <a:gd name="connsiteX7-15" fmla="*/ 0 w 2100977"/>
                  <a:gd name="connsiteY7-16" fmla="*/ 114023 h 228046"/>
                  <a:gd name="connsiteX0-17" fmla="*/ 0 w 2100977"/>
                  <a:gd name="connsiteY0-18" fmla="*/ 114023 h 228046"/>
                  <a:gd name="connsiteX1-19" fmla="*/ 1986954 w 2100977"/>
                  <a:gd name="connsiteY1-20" fmla="*/ 0 h 228046"/>
                  <a:gd name="connsiteX2-21" fmla="*/ 2100977 w 2100977"/>
                  <a:gd name="connsiteY2-22" fmla="*/ 114023 h 228046"/>
                  <a:gd name="connsiteX3-23" fmla="*/ 2100976 w 2100977"/>
                  <a:gd name="connsiteY3-24" fmla="*/ 114023 h 228046"/>
                  <a:gd name="connsiteX4-25" fmla="*/ 1986953 w 2100977"/>
                  <a:gd name="connsiteY4-26" fmla="*/ 228046 h 228046"/>
                  <a:gd name="connsiteX5-27" fmla="*/ 0 w 2100977"/>
                  <a:gd name="connsiteY5-28" fmla="*/ 114022 h 228046"/>
                  <a:gd name="connsiteX6-29" fmla="*/ 0 w 2100977"/>
                  <a:gd name="connsiteY6-30" fmla="*/ 114023 h 228046"/>
                  <a:gd name="connsiteX0-31" fmla="*/ 0 w 2358947"/>
                  <a:gd name="connsiteY0-32" fmla="*/ 128101 h 228046"/>
                  <a:gd name="connsiteX1-33" fmla="*/ 2244924 w 2358947"/>
                  <a:gd name="connsiteY1-34" fmla="*/ 0 h 228046"/>
                  <a:gd name="connsiteX2-35" fmla="*/ 2358947 w 2358947"/>
                  <a:gd name="connsiteY2-36" fmla="*/ 114023 h 228046"/>
                  <a:gd name="connsiteX3-37" fmla="*/ 2358946 w 2358947"/>
                  <a:gd name="connsiteY3-38" fmla="*/ 114023 h 228046"/>
                  <a:gd name="connsiteX4-39" fmla="*/ 2244923 w 2358947"/>
                  <a:gd name="connsiteY4-40" fmla="*/ 228046 h 228046"/>
                  <a:gd name="connsiteX5-41" fmla="*/ 257970 w 2358947"/>
                  <a:gd name="connsiteY5-42" fmla="*/ 114022 h 228046"/>
                  <a:gd name="connsiteX6-43" fmla="*/ 0 w 2358947"/>
                  <a:gd name="connsiteY6-44" fmla="*/ 128101 h 228046"/>
                  <a:gd name="connsiteX0-45" fmla="*/ 0 w 2358947"/>
                  <a:gd name="connsiteY0-46" fmla="*/ 128101 h 228046"/>
                  <a:gd name="connsiteX1-47" fmla="*/ 2244924 w 2358947"/>
                  <a:gd name="connsiteY1-48" fmla="*/ 0 h 228046"/>
                  <a:gd name="connsiteX2-49" fmla="*/ 2358947 w 2358947"/>
                  <a:gd name="connsiteY2-50" fmla="*/ 114023 h 228046"/>
                  <a:gd name="connsiteX3-51" fmla="*/ 2358946 w 2358947"/>
                  <a:gd name="connsiteY3-52" fmla="*/ 114023 h 228046"/>
                  <a:gd name="connsiteX4-53" fmla="*/ 2244923 w 2358947"/>
                  <a:gd name="connsiteY4-54" fmla="*/ 228046 h 228046"/>
                  <a:gd name="connsiteX5-55" fmla="*/ 0 w 2358947"/>
                  <a:gd name="connsiteY5-56" fmla="*/ 128101 h 228046"/>
                  <a:gd name="connsiteX0-57" fmla="*/ 0 w 2358947"/>
                  <a:gd name="connsiteY0-58" fmla="*/ 128101 h 228046"/>
                  <a:gd name="connsiteX1-59" fmla="*/ 2244924 w 2358947"/>
                  <a:gd name="connsiteY1-60" fmla="*/ 0 h 228046"/>
                  <a:gd name="connsiteX2-61" fmla="*/ 2358947 w 2358947"/>
                  <a:gd name="connsiteY2-62" fmla="*/ 114023 h 228046"/>
                  <a:gd name="connsiteX3-63" fmla="*/ 2358946 w 2358947"/>
                  <a:gd name="connsiteY3-64" fmla="*/ 114023 h 228046"/>
                  <a:gd name="connsiteX4-65" fmla="*/ 2244923 w 2358947"/>
                  <a:gd name="connsiteY4-66" fmla="*/ 228046 h 228046"/>
                  <a:gd name="connsiteX5-67" fmla="*/ 0 w 2358947"/>
                  <a:gd name="connsiteY5-68" fmla="*/ 128101 h 228046"/>
                  <a:gd name="connsiteX0-69" fmla="*/ 0 w 2349743"/>
                  <a:gd name="connsiteY0-70" fmla="*/ 151274 h 228046"/>
                  <a:gd name="connsiteX1-71" fmla="*/ 2235720 w 2349743"/>
                  <a:gd name="connsiteY1-72" fmla="*/ 0 h 228046"/>
                  <a:gd name="connsiteX2-73" fmla="*/ 2349743 w 2349743"/>
                  <a:gd name="connsiteY2-74" fmla="*/ 114023 h 228046"/>
                  <a:gd name="connsiteX3-75" fmla="*/ 2349742 w 2349743"/>
                  <a:gd name="connsiteY3-76" fmla="*/ 114023 h 228046"/>
                  <a:gd name="connsiteX4-77" fmla="*/ 2235719 w 2349743"/>
                  <a:gd name="connsiteY4-78" fmla="*/ 228046 h 228046"/>
                  <a:gd name="connsiteX5-79" fmla="*/ 0 w 2349743"/>
                  <a:gd name="connsiteY5-80" fmla="*/ 151274 h 228046"/>
                  <a:gd name="connsiteX0-81" fmla="*/ 0 w 2349743"/>
                  <a:gd name="connsiteY0-82" fmla="*/ 151274 h 228046"/>
                  <a:gd name="connsiteX1-83" fmla="*/ 2235720 w 2349743"/>
                  <a:gd name="connsiteY1-84" fmla="*/ 0 h 228046"/>
                  <a:gd name="connsiteX2-85" fmla="*/ 2349743 w 2349743"/>
                  <a:gd name="connsiteY2-86" fmla="*/ 114023 h 228046"/>
                  <a:gd name="connsiteX3-87" fmla="*/ 2349742 w 2349743"/>
                  <a:gd name="connsiteY3-88" fmla="*/ 114023 h 228046"/>
                  <a:gd name="connsiteX4-89" fmla="*/ 2235719 w 2349743"/>
                  <a:gd name="connsiteY4-90" fmla="*/ 228046 h 228046"/>
                  <a:gd name="connsiteX5-91" fmla="*/ 0 w 2349743"/>
                  <a:gd name="connsiteY5-92" fmla="*/ 151274 h 228046"/>
                  <a:gd name="connsiteX0-93" fmla="*/ 0 w 2349743"/>
                  <a:gd name="connsiteY0-94" fmla="*/ 151274 h 228046"/>
                  <a:gd name="connsiteX1-95" fmla="*/ 2235720 w 2349743"/>
                  <a:gd name="connsiteY1-96" fmla="*/ 0 h 228046"/>
                  <a:gd name="connsiteX2-97" fmla="*/ 2349743 w 2349743"/>
                  <a:gd name="connsiteY2-98" fmla="*/ 114023 h 228046"/>
                  <a:gd name="connsiteX3-99" fmla="*/ 2349742 w 2349743"/>
                  <a:gd name="connsiteY3-100" fmla="*/ 114023 h 228046"/>
                  <a:gd name="connsiteX4-101" fmla="*/ 2235719 w 2349743"/>
                  <a:gd name="connsiteY4-102" fmla="*/ 228046 h 228046"/>
                  <a:gd name="connsiteX5-103" fmla="*/ 0 w 2349743"/>
                  <a:gd name="connsiteY5-104" fmla="*/ 151274 h 228046"/>
                  <a:gd name="connsiteX0-105" fmla="*/ 0 w 2349743"/>
                  <a:gd name="connsiteY0-106" fmla="*/ 151274 h 228046"/>
                  <a:gd name="connsiteX1-107" fmla="*/ 2235720 w 2349743"/>
                  <a:gd name="connsiteY1-108" fmla="*/ 0 h 228046"/>
                  <a:gd name="connsiteX2-109" fmla="*/ 2349743 w 2349743"/>
                  <a:gd name="connsiteY2-110" fmla="*/ 114023 h 228046"/>
                  <a:gd name="connsiteX3-111" fmla="*/ 2349742 w 2349743"/>
                  <a:gd name="connsiteY3-112" fmla="*/ 114023 h 228046"/>
                  <a:gd name="connsiteX4-113" fmla="*/ 2235719 w 2349743"/>
                  <a:gd name="connsiteY4-114" fmla="*/ 228046 h 228046"/>
                  <a:gd name="connsiteX5-115" fmla="*/ 0 w 2349743"/>
                  <a:gd name="connsiteY5-116" fmla="*/ 151274 h 228046"/>
                  <a:gd name="connsiteX0-117" fmla="*/ 0 w 2349743"/>
                  <a:gd name="connsiteY0-118" fmla="*/ 151274 h 228046"/>
                  <a:gd name="connsiteX1-119" fmla="*/ 2235720 w 2349743"/>
                  <a:gd name="connsiteY1-120" fmla="*/ 0 h 228046"/>
                  <a:gd name="connsiteX2-121" fmla="*/ 2349743 w 2349743"/>
                  <a:gd name="connsiteY2-122" fmla="*/ 114023 h 228046"/>
                  <a:gd name="connsiteX3-123" fmla="*/ 2349742 w 2349743"/>
                  <a:gd name="connsiteY3-124" fmla="*/ 114023 h 228046"/>
                  <a:gd name="connsiteX4-125" fmla="*/ 2235719 w 2349743"/>
                  <a:gd name="connsiteY4-126" fmla="*/ 228046 h 228046"/>
                  <a:gd name="connsiteX5-127" fmla="*/ 0 w 2349743"/>
                  <a:gd name="connsiteY5-128" fmla="*/ 151274 h 228046"/>
                  <a:gd name="connsiteX0-129" fmla="*/ 0 w 2349743"/>
                  <a:gd name="connsiteY0-130" fmla="*/ 151274 h 228046"/>
                  <a:gd name="connsiteX1-131" fmla="*/ 2235720 w 2349743"/>
                  <a:gd name="connsiteY1-132" fmla="*/ 0 h 228046"/>
                  <a:gd name="connsiteX2-133" fmla="*/ 2349743 w 2349743"/>
                  <a:gd name="connsiteY2-134" fmla="*/ 114023 h 228046"/>
                  <a:gd name="connsiteX3-135" fmla="*/ 2349742 w 2349743"/>
                  <a:gd name="connsiteY3-136" fmla="*/ 114023 h 228046"/>
                  <a:gd name="connsiteX4-137" fmla="*/ 2235719 w 2349743"/>
                  <a:gd name="connsiteY4-138" fmla="*/ 228046 h 228046"/>
                  <a:gd name="connsiteX5-139" fmla="*/ 169080 w 2349743"/>
                  <a:gd name="connsiteY5-140" fmla="*/ 159781 h 228046"/>
                  <a:gd name="connsiteX6-141" fmla="*/ 0 w 2349743"/>
                  <a:gd name="connsiteY6-142" fmla="*/ 151274 h 228046"/>
                  <a:gd name="connsiteX0-143" fmla="*/ 5908 w 2355651"/>
                  <a:gd name="connsiteY0-144" fmla="*/ 151274 h 228046"/>
                  <a:gd name="connsiteX1-145" fmla="*/ 2241628 w 2355651"/>
                  <a:gd name="connsiteY1-146" fmla="*/ 0 h 228046"/>
                  <a:gd name="connsiteX2-147" fmla="*/ 2355651 w 2355651"/>
                  <a:gd name="connsiteY2-148" fmla="*/ 114023 h 228046"/>
                  <a:gd name="connsiteX3-149" fmla="*/ 2355650 w 2355651"/>
                  <a:gd name="connsiteY3-150" fmla="*/ 114023 h 228046"/>
                  <a:gd name="connsiteX4-151" fmla="*/ 2241627 w 2355651"/>
                  <a:gd name="connsiteY4-152" fmla="*/ 228046 h 228046"/>
                  <a:gd name="connsiteX5-153" fmla="*/ 0 w 2355651"/>
                  <a:gd name="connsiteY5-154" fmla="*/ 176519 h 228046"/>
                  <a:gd name="connsiteX6-155" fmla="*/ 5908 w 2355651"/>
                  <a:gd name="connsiteY6-156" fmla="*/ 151274 h 228046"/>
                  <a:gd name="connsiteX0-157" fmla="*/ 0 w 2355651"/>
                  <a:gd name="connsiteY0-158" fmla="*/ 176519 h 228046"/>
                  <a:gd name="connsiteX1-159" fmla="*/ 2241628 w 2355651"/>
                  <a:gd name="connsiteY1-160" fmla="*/ 0 h 228046"/>
                  <a:gd name="connsiteX2-161" fmla="*/ 2355651 w 2355651"/>
                  <a:gd name="connsiteY2-162" fmla="*/ 114023 h 228046"/>
                  <a:gd name="connsiteX3-163" fmla="*/ 2355650 w 2355651"/>
                  <a:gd name="connsiteY3-164" fmla="*/ 114023 h 228046"/>
                  <a:gd name="connsiteX4-165" fmla="*/ 2241627 w 2355651"/>
                  <a:gd name="connsiteY4-166" fmla="*/ 228046 h 228046"/>
                  <a:gd name="connsiteX5-167" fmla="*/ 0 w 2355651"/>
                  <a:gd name="connsiteY5-168" fmla="*/ 176519 h 228046"/>
                  <a:gd name="connsiteX0-169" fmla="*/ 0 w 2720008"/>
                  <a:gd name="connsiteY0-170" fmla="*/ 165539 h 228046"/>
                  <a:gd name="connsiteX1-171" fmla="*/ 2605985 w 2720008"/>
                  <a:gd name="connsiteY1-172" fmla="*/ 0 h 228046"/>
                  <a:gd name="connsiteX2-173" fmla="*/ 2720008 w 2720008"/>
                  <a:gd name="connsiteY2-174" fmla="*/ 114023 h 228046"/>
                  <a:gd name="connsiteX3-175" fmla="*/ 2720007 w 2720008"/>
                  <a:gd name="connsiteY3-176" fmla="*/ 114023 h 228046"/>
                  <a:gd name="connsiteX4-177" fmla="*/ 2605984 w 2720008"/>
                  <a:gd name="connsiteY4-178" fmla="*/ 228046 h 228046"/>
                  <a:gd name="connsiteX5-179" fmla="*/ 0 w 2720008"/>
                  <a:gd name="connsiteY5-180" fmla="*/ 165539 h 228046"/>
                  <a:gd name="connsiteX0-181" fmla="*/ 0 w 2841245"/>
                  <a:gd name="connsiteY0-182" fmla="*/ 239892 h 302399"/>
                  <a:gd name="connsiteX1-183" fmla="*/ 2827268 w 2841245"/>
                  <a:gd name="connsiteY1-184" fmla="*/ 0 h 302399"/>
                  <a:gd name="connsiteX2-185" fmla="*/ 2720008 w 2841245"/>
                  <a:gd name="connsiteY2-186" fmla="*/ 188376 h 302399"/>
                  <a:gd name="connsiteX3-187" fmla="*/ 2720007 w 2841245"/>
                  <a:gd name="connsiteY3-188" fmla="*/ 188376 h 302399"/>
                  <a:gd name="connsiteX4-189" fmla="*/ 2605984 w 2841245"/>
                  <a:gd name="connsiteY4-190" fmla="*/ 302399 h 302399"/>
                  <a:gd name="connsiteX5-191" fmla="*/ 0 w 2841245"/>
                  <a:gd name="connsiteY5-192" fmla="*/ 239892 h 302399"/>
                  <a:gd name="connsiteX0-193" fmla="*/ 0 w 2841245"/>
                  <a:gd name="connsiteY0-194" fmla="*/ 239892 h 302399"/>
                  <a:gd name="connsiteX1-195" fmla="*/ 2827268 w 2841245"/>
                  <a:gd name="connsiteY1-196" fmla="*/ 0 h 302399"/>
                  <a:gd name="connsiteX2-197" fmla="*/ 2720008 w 2841245"/>
                  <a:gd name="connsiteY2-198" fmla="*/ 188376 h 302399"/>
                  <a:gd name="connsiteX3-199" fmla="*/ 2605984 w 2841245"/>
                  <a:gd name="connsiteY3-200" fmla="*/ 302399 h 302399"/>
                  <a:gd name="connsiteX4-201" fmla="*/ 0 w 2841245"/>
                  <a:gd name="connsiteY4-202" fmla="*/ 239892 h 302399"/>
                  <a:gd name="connsiteX0-203" fmla="*/ 0 w 3072804"/>
                  <a:gd name="connsiteY0-204" fmla="*/ 239892 h 302399"/>
                  <a:gd name="connsiteX1-205" fmla="*/ 2827268 w 3072804"/>
                  <a:gd name="connsiteY1-206" fmla="*/ 0 h 302399"/>
                  <a:gd name="connsiteX2-207" fmla="*/ 2605984 w 3072804"/>
                  <a:gd name="connsiteY2-208" fmla="*/ 302399 h 302399"/>
                  <a:gd name="connsiteX3-209" fmla="*/ 0 w 3072804"/>
                  <a:gd name="connsiteY3-210" fmla="*/ 239892 h 302399"/>
                  <a:gd name="connsiteX0-211" fmla="*/ 0 w 3072804"/>
                  <a:gd name="connsiteY0-212" fmla="*/ 240284 h 302791"/>
                  <a:gd name="connsiteX1-213" fmla="*/ 2827268 w 3072804"/>
                  <a:gd name="connsiteY1-214" fmla="*/ 392 h 302791"/>
                  <a:gd name="connsiteX2-215" fmla="*/ 2605984 w 3072804"/>
                  <a:gd name="connsiteY2-216" fmla="*/ 302791 h 302791"/>
                  <a:gd name="connsiteX3-217" fmla="*/ 0 w 3072804"/>
                  <a:gd name="connsiteY3-218" fmla="*/ 240284 h 302791"/>
                  <a:gd name="connsiteX0-219" fmla="*/ 0 w 3072804"/>
                  <a:gd name="connsiteY0-220" fmla="*/ 240284 h 302791"/>
                  <a:gd name="connsiteX1-221" fmla="*/ 2827268 w 3072804"/>
                  <a:gd name="connsiteY1-222" fmla="*/ 392 h 302791"/>
                  <a:gd name="connsiteX2-223" fmla="*/ 2605984 w 3072804"/>
                  <a:gd name="connsiteY2-224" fmla="*/ 302791 h 302791"/>
                  <a:gd name="connsiteX3-225" fmla="*/ 0 w 3072804"/>
                  <a:gd name="connsiteY3-226" fmla="*/ 240284 h 302791"/>
                  <a:gd name="connsiteX0-227" fmla="*/ 0 w 3193453"/>
                  <a:gd name="connsiteY0-228" fmla="*/ 277825 h 340332"/>
                  <a:gd name="connsiteX1-229" fmla="*/ 2827268 w 3193453"/>
                  <a:gd name="connsiteY1-230" fmla="*/ 37933 h 340332"/>
                  <a:gd name="connsiteX2-231" fmla="*/ 2605984 w 3193453"/>
                  <a:gd name="connsiteY2-232" fmla="*/ 340332 h 340332"/>
                  <a:gd name="connsiteX3-233" fmla="*/ 0 w 3193453"/>
                  <a:gd name="connsiteY3-234" fmla="*/ 277825 h 340332"/>
                  <a:gd name="connsiteX0-235" fmla="*/ 0 w 3193453"/>
                  <a:gd name="connsiteY0-236" fmla="*/ 287503 h 350010"/>
                  <a:gd name="connsiteX1-237" fmla="*/ 2827268 w 3193453"/>
                  <a:gd name="connsiteY1-238" fmla="*/ 47611 h 350010"/>
                  <a:gd name="connsiteX2-239" fmla="*/ 2605984 w 3193453"/>
                  <a:gd name="connsiteY2-240" fmla="*/ 350010 h 350010"/>
                  <a:gd name="connsiteX3-241" fmla="*/ 0 w 3193453"/>
                  <a:gd name="connsiteY3-242" fmla="*/ 287503 h 350010"/>
                  <a:gd name="connsiteX0-243" fmla="*/ 0 w 3334826"/>
                  <a:gd name="connsiteY0-244" fmla="*/ 266759 h 329266"/>
                  <a:gd name="connsiteX1-245" fmla="*/ 3021755 w 3334826"/>
                  <a:gd name="connsiteY1-246" fmla="*/ 50870 h 329266"/>
                  <a:gd name="connsiteX2-247" fmla="*/ 2605984 w 3334826"/>
                  <a:gd name="connsiteY2-248" fmla="*/ 329266 h 329266"/>
                  <a:gd name="connsiteX3-249" fmla="*/ 0 w 3334826"/>
                  <a:gd name="connsiteY3-250" fmla="*/ 266759 h 329266"/>
                  <a:gd name="connsiteX0-251" fmla="*/ 0 w 3176492"/>
                  <a:gd name="connsiteY0-252" fmla="*/ 243032 h 305539"/>
                  <a:gd name="connsiteX1-253" fmla="*/ 3021755 w 3176492"/>
                  <a:gd name="connsiteY1-254" fmla="*/ 27143 h 305539"/>
                  <a:gd name="connsiteX2-255" fmla="*/ 2605984 w 3176492"/>
                  <a:gd name="connsiteY2-256" fmla="*/ 305539 h 305539"/>
                  <a:gd name="connsiteX3-257" fmla="*/ 0 w 3176492"/>
                  <a:gd name="connsiteY3-258" fmla="*/ 243032 h 305539"/>
                  <a:gd name="connsiteX0-259" fmla="*/ 0 w 3176492"/>
                  <a:gd name="connsiteY0-260" fmla="*/ 240965 h 303472"/>
                  <a:gd name="connsiteX1-261" fmla="*/ 3021755 w 3176492"/>
                  <a:gd name="connsiteY1-262" fmla="*/ 25076 h 303472"/>
                  <a:gd name="connsiteX2-263" fmla="*/ 2605984 w 3176492"/>
                  <a:gd name="connsiteY2-264" fmla="*/ 303472 h 303472"/>
                  <a:gd name="connsiteX3-265" fmla="*/ 0 w 3176492"/>
                  <a:gd name="connsiteY3-266" fmla="*/ 240965 h 303472"/>
                  <a:gd name="connsiteX0-267" fmla="*/ 0 w 3176815"/>
                  <a:gd name="connsiteY0-268" fmla="*/ 269763 h 332270"/>
                  <a:gd name="connsiteX1-269" fmla="*/ 3021755 w 3176815"/>
                  <a:gd name="connsiteY1-270" fmla="*/ 53874 h 332270"/>
                  <a:gd name="connsiteX2-271" fmla="*/ 2605984 w 3176815"/>
                  <a:gd name="connsiteY2-272" fmla="*/ 332270 h 332270"/>
                  <a:gd name="connsiteX3-273" fmla="*/ 0 w 3176815"/>
                  <a:gd name="connsiteY3-274" fmla="*/ 269763 h 332270"/>
                  <a:gd name="connsiteX0-275" fmla="*/ 0 w 3176815"/>
                  <a:gd name="connsiteY0-276" fmla="*/ 278240 h 340747"/>
                  <a:gd name="connsiteX1-277" fmla="*/ 3021755 w 3176815"/>
                  <a:gd name="connsiteY1-278" fmla="*/ 62351 h 340747"/>
                  <a:gd name="connsiteX2-279" fmla="*/ 2605984 w 3176815"/>
                  <a:gd name="connsiteY2-280" fmla="*/ 340747 h 340747"/>
                  <a:gd name="connsiteX3-281" fmla="*/ 0 w 3176815"/>
                  <a:gd name="connsiteY3-282" fmla="*/ 278240 h 340747"/>
                  <a:gd name="connsiteX0-283" fmla="*/ 0 w 3197439"/>
                  <a:gd name="connsiteY0-284" fmla="*/ 216609 h 279464"/>
                  <a:gd name="connsiteX1-285" fmla="*/ 3021755 w 3197439"/>
                  <a:gd name="connsiteY1-286" fmla="*/ 720 h 279464"/>
                  <a:gd name="connsiteX2-287" fmla="*/ 2553237 w 3197439"/>
                  <a:gd name="connsiteY2-288" fmla="*/ 279464 h 279464"/>
                  <a:gd name="connsiteX3-289" fmla="*/ 0 w 3197439"/>
                  <a:gd name="connsiteY3-290" fmla="*/ 216609 h 279464"/>
                  <a:gd name="connsiteX0-291" fmla="*/ 0 w 2987344"/>
                  <a:gd name="connsiteY0-292" fmla="*/ 90263 h 153118"/>
                  <a:gd name="connsiteX1-293" fmla="*/ 2729473 w 2987344"/>
                  <a:gd name="connsiteY1-294" fmla="*/ 11674 h 153118"/>
                  <a:gd name="connsiteX2-295" fmla="*/ 2553237 w 2987344"/>
                  <a:gd name="connsiteY2-296" fmla="*/ 153118 h 153118"/>
                  <a:gd name="connsiteX3-297" fmla="*/ 0 w 2987344"/>
                  <a:gd name="connsiteY3-298" fmla="*/ 90263 h 153118"/>
                  <a:gd name="connsiteX0-299" fmla="*/ 0 w 3119645"/>
                  <a:gd name="connsiteY0-300" fmla="*/ 99218 h 147868"/>
                  <a:gd name="connsiteX1-301" fmla="*/ 2852998 w 3119645"/>
                  <a:gd name="connsiteY1-302" fmla="*/ 6424 h 147868"/>
                  <a:gd name="connsiteX2-303" fmla="*/ 2676762 w 3119645"/>
                  <a:gd name="connsiteY2-304" fmla="*/ 147868 h 147868"/>
                  <a:gd name="connsiteX3-305" fmla="*/ 0 w 3119645"/>
                  <a:gd name="connsiteY3-306" fmla="*/ 99218 h 147868"/>
                  <a:gd name="connsiteX0-307" fmla="*/ 0 w 3119645"/>
                  <a:gd name="connsiteY0-308" fmla="*/ 99218 h 147868"/>
                  <a:gd name="connsiteX1-309" fmla="*/ 2852998 w 3119645"/>
                  <a:gd name="connsiteY1-310" fmla="*/ 6424 h 147868"/>
                  <a:gd name="connsiteX2-311" fmla="*/ 2676762 w 3119645"/>
                  <a:gd name="connsiteY2-312" fmla="*/ 147868 h 147868"/>
                  <a:gd name="connsiteX3-313" fmla="*/ 0 w 3119645"/>
                  <a:gd name="connsiteY3-314" fmla="*/ 99218 h 147868"/>
                  <a:gd name="connsiteX0-315" fmla="*/ 0 w 3088045"/>
                  <a:gd name="connsiteY0-316" fmla="*/ 115294 h 163944"/>
                  <a:gd name="connsiteX1-317" fmla="*/ 2852998 w 3088045"/>
                  <a:gd name="connsiteY1-318" fmla="*/ 22500 h 163944"/>
                  <a:gd name="connsiteX2-319" fmla="*/ 2676762 w 3088045"/>
                  <a:gd name="connsiteY2-320" fmla="*/ 163944 h 163944"/>
                  <a:gd name="connsiteX3-321" fmla="*/ 0 w 3088045"/>
                  <a:gd name="connsiteY3-322" fmla="*/ 115294 h 163944"/>
                  <a:gd name="connsiteX0-323" fmla="*/ 0 w 3112374"/>
                  <a:gd name="connsiteY0-324" fmla="*/ 120017 h 168667"/>
                  <a:gd name="connsiteX1-325" fmla="*/ 2891783 w 3112374"/>
                  <a:gd name="connsiteY1-326" fmla="*/ 21016 h 168667"/>
                  <a:gd name="connsiteX2-327" fmla="*/ 2676762 w 3112374"/>
                  <a:gd name="connsiteY2-328" fmla="*/ 168667 h 168667"/>
                  <a:gd name="connsiteX3-329" fmla="*/ 0 w 3112374"/>
                  <a:gd name="connsiteY3-330" fmla="*/ 120017 h 168667"/>
                  <a:gd name="connsiteX0-331" fmla="*/ 0 w 3113205"/>
                  <a:gd name="connsiteY0-332" fmla="*/ 126601 h 175251"/>
                  <a:gd name="connsiteX1-333" fmla="*/ 2891783 w 3113205"/>
                  <a:gd name="connsiteY1-334" fmla="*/ 27600 h 175251"/>
                  <a:gd name="connsiteX2-335" fmla="*/ 2676762 w 3113205"/>
                  <a:gd name="connsiteY2-336" fmla="*/ 175251 h 175251"/>
                  <a:gd name="connsiteX3-337" fmla="*/ 0 w 3113205"/>
                  <a:gd name="connsiteY3-338" fmla="*/ 126601 h 175251"/>
                  <a:gd name="connsiteX0-339" fmla="*/ 0 w 3192406"/>
                  <a:gd name="connsiteY0-340" fmla="*/ 108781 h 157431"/>
                  <a:gd name="connsiteX1-341" fmla="*/ 3007149 w 3192406"/>
                  <a:gd name="connsiteY1-342" fmla="*/ 34306 h 157431"/>
                  <a:gd name="connsiteX2-343" fmla="*/ 2676762 w 3192406"/>
                  <a:gd name="connsiteY2-344" fmla="*/ 157431 h 157431"/>
                  <a:gd name="connsiteX3-345" fmla="*/ 0 w 3192406"/>
                  <a:gd name="connsiteY3-346" fmla="*/ 108781 h 157431"/>
                  <a:gd name="connsiteX0-347" fmla="*/ 0 w 3163370"/>
                  <a:gd name="connsiteY0-348" fmla="*/ 114829 h 163479"/>
                  <a:gd name="connsiteX1-349" fmla="*/ 2966432 w 3163370"/>
                  <a:gd name="connsiteY1-350" fmla="*/ 31698 h 163479"/>
                  <a:gd name="connsiteX2-351" fmla="*/ 2676762 w 3163370"/>
                  <a:gd name="connsiteY2-352" fmla="*/ 163479 h 163479"/>
                  <a:gd name="connsiteX3-353" fmla="*/ 0 w 3163370"/>
                  <a:gd name="connsiteY3-354" fmla="*/ 114829 h 163479"/>
                  <a:gd name="connsiteX0-355" fmla="*/ 0 w 3089751"/>
                  <a:gd name="connsiteY0-356" fmla="*/ 129839 h 178489"/>
                  <a:gd name="connsiteX1-357" fmla="*/ 2966432 w 3089751"/>
                  <a:gd name="connsiteY1-358" fmla="*/ 46708 h 178489"/>
                  <a:gd name="connsiteX2-359" fmla="*/ 2676762 w 3089751"/>
                  <a:gd name="connsiteY2-360" fmla="*/ 178489 h 178489"/>
                  <a:gd name="connsiteX3-361" fmla="*/ 0 w 3089751"/>
                  <a:gd name="connsiteY3-362" fmla="*/ 129839 h 178489"/>
                  <a:gd name="connsiteX0-363" fmla="*/ 0 w 3089751"/>
                  <a:gd name="connsiteY0-364" fmla="*/ 150843 h 199493"/>
                  <a:gd name="connsiteX1-365" fmla="*/ 2966432 w 3089751"/>
                  <a:gd name="connsiteY1-366" fmla="*/ 67712 h 199493"/>
                  <a:gd name="connsiteX2-367" fmla="*/ 2676762 w 3089751"/>
                  <a:gd name="connsiteY2-368" fmla="*/ 199493 h 199493"/>
                  <a:gd name="connsiteX3-369" fmla="*/ 0 w 3089751"/>
                  <a:gd name="connsiteY3-370" fmla="*/ 150843 h 199493"/>
                  <a:gd name="connsiteX0-371" fmla="*/ 0 w 3089751"/>
                  <a:gd name="connsiteY0-372" fmla="*/ 156747 h 205397"/>
                  <a:gd name="connsiteX1-373" fmla="*/ 2966432 w 3089751"/>
                  <a:gd name="connsiteY1-374" fmla="*/ 73616 h 205397"/>
                  <a:gd name="connsiteX2-375" fmla="*/ 2676762 w 3089751"/>
                  <a:gd name="connsiteY2-376" fmla="*/ 205397 h 205397"/>
                  <a:gd name="connsiteX3-377" fmla="*/ 0 w 3089751"/>
                  <a:gd name="connsiteY3-378" fmla="*/ 156747 h 205397"/>
                  <a:gd name="connsiteX0-379" fmla="*/ 0 w 3089751"/>
                  <a:gd name="connsiteY0-380" fmla="*/ 156747 h 205397"/>
                  <a:gd name="connsiteX1-381" fmla="*/ 2966432 w 3089751"/>
                  <a:gd name="connsiteY1-382" fmla="*/ 73616 h 205397"/>
                  <a:gd name="connsiteX2-383" fmla="*/ 2676762 w 3089751"/>
                  <a:gd name="connsiteY2-384" fmla="*/ 205397 h 205397"/>
                  <a:gd name="connsiteX3-385" fmla="*/ 0 w 3089751"/>
                  <a:gd name="connsiteY3-386" fmla="*/ 156747 h 205397"/>
                  <a:gd name="connsiteX0-387" fmla="*/ 0 w 3052522"/>
                  <a:gd name="connsiteY0-388" fmla="*/ 145792 h 194442"/>
                  <a:gd name="connsiteX1-389" fmla="*/ 2966432 w 3052522"/>
                  <a:gd name="connsiteY1-390" fmla="*/ 62661 h 194442"/>
                  <a:gd name="connsiteX2-391" fmla="*/ 2676762 w 3052522"/>
                  <a:gd name="connsiteY2-392" fmla="*/ 194442 h 194442"/>
                  <a:gd name="connsiteX3-393" fmla="*/ 0 w 3052522"/>
                  <a:gd name="connsiteY3-394" fmla="*/ 145792 h 194442"/>
                  <a:gd name="connsiteX0-395" fmla="*/ 0 w 3025531"/>
                  <a:gd name="connsiteY0-396" fmla="*/ 142730 h 191380"/>
                  <a:gd name="connsiteX1-397" fmla="*/ 2966432 w 3025531"/>
                  <a:gd name="connsiteY1-398" fmla="*/ 59599 h 191380"/>
                  <a:gd name="connsiteX2-399" fmla="*/ 2676762 w 3025531"/>
                  <a:gd name="connsiteY2-400" fmla="*/ 191380 h 191380"/>
                  <a:gd name="connsiteX3-401" fmla="*/ 0 w 3025531"/>
                  <a:gd name="connsiteY3-402" fmla="*/ 142730 h 191380"/>
                  <a:gd name="connsiteX0-403" fmla="*/ 0 w 3188977"/>
                  <a:gd name="connsiteY0-404" fmla="*/ 99150 h 147800"/>
                  <a:gd name="connsiteX1-405" fmla="*/ 3172592 w 3188977"/>
                  <a:gd name="connsiteY1-406" fmla="*/ 73436 h 147800"/>
                  <a:gd name="connsiteX2-407" fmla="*/ 2676762 w 3188977"/>
                  <a:gd name="connsiteY2-408" fmla="*/ 147800 h 147800"/>
                  <a:gd name="connsiteX3-409" fmla="*/ 0 w 3188977"/>
                  <a:gd name="connsiteY3-410" fmla="*/ 99150 h 147800"/>
                  <a:gd name="connsiteX0-411" fmla="*/ 0 w 3235611"/>
                  <a:gd name="connsiteY0-412" fmla="*/ 85115 h 133765"/>
                  <a:gd name="connsiteX1-413" fmla="*/ 3172592 w 3235611"/>
                  <a:gd name="connsiteY1-414" fmla="*/ 59401 h 133765"/>
                  <a:gd name="connsiteX2-415" fmla="*/ 2676762 w 3235611"/>
                  <a:gd name="connsiteY2-416" fmla="*/ 133765 h 133765"/>
                  <a:gd name="connsiteX3-417" fmla="*/ 0 w 3235611"/>
                  <a:gd name="connsiteY3-418" fmla="*/ 85115 h 133765"/>
                  <a:gd name="connsiteX0-419" fmla="*/ 0 w 3235611"/>
                  <a:gd name="connsiteY0-420" fmla="*/ 75251 h 123901"/>
                  <a:gd name="connsiteX1-421" fmla="*/ 3172592 w 3235611"/>
                  <a:gd name="connsiteY1-422" fmla="*/ 49537 h 123901"/>
                  <a:gd name="connsiteX2-423" fmla="*/ 2676762 w 3235611"/>
                  <a:gd name="connsiteY2-424" fmla="*/ 123901 h 123901"/>
                  <a:gd name="connsiteX3-425" fmla="*/ 0 w 3235611"/>
                  <a:gd name="connsiteY3-426" fmla="*/ 75251 h 123901"/>
                  <a:gd name="connsiteX0-427" fmla="*/ 0 w 3321493"/>
                  <a:gd name="connsiteY0-428" fmla="*/ 71600 h 120250"/>
                  <a:gd name="connsiteX1-429" fmla="*/ 3172592 w 3321493"/>
                  <a:gd name="connsiteY1-430" fmla="*/ 45886 h 120250"/>
                  <a:gd name="connsiteX2-431" fmla="*/ 2676762 w 3321493"/>
                  <a:gd name="connsiteY2-432" fmla="*/ 120250 h 120250"/>
                  <a:gd name="connsiteX3-433" fmla="*/ 0 w 3321493"/>
                  <a:gd name="connsiteY3-434" fmla="*/ 71600 h 120250"/>
                  <a:gd name="connsiteX0-435" fmla="*/ 0 w 3321493"/>
                  <a:gd name="connsiteY0-436" fmla="*/ 71600 h 120250"/>
                  <a:gd name="connsiteX1-437" fmla="*/ 3172592 w 3321493"/>
                  <a:gd name="connsiteY1-438" fmla="*/ 45886 h 120250"/>
                  <a:gd name="connsiteX2-439" fmla="*/ 2676762 w 3321493"/>
                  <a:gd name="connsiteY2-440" fmla="*/ 120250 h 120250"/>
                  <a:gd name="connsiteX3-441" fmla="*/ 0 w 3321493"/>
                  <a:gd name="connsiteY3-442" fmla="*/ 71600 h 120250"/>
                  <a:gd name="connsiteX0-443" fmla="*/ 0 w 3182870"/>
                  <a:gd name="connsiteY0-444" fmla="*/ 71600 h 120250"/>
                  <a:gd name="connsiteX1-445" fmla="*/ 3172592 w 3182870"/>
                  <a:gd name="connsiteY1-446" fmla="*/ 45886 h 120250"/>
                  <a:gd name="connsiteX2-447" fmla="*/ 2676762 w 3182870"/>
                  <a:gd name="connsiteY2-448" fmla="*/ 120250 h 120250"/>
                  <a:gd name="connsiteX3-449" fmla="*/ 0 w 3182870"/>
                  <a:gd name="connsiteY3-450" fmla="*/ 71600 h 120250"/>
                  <a:gd name="connsiteX0-451" fmla="*/ 0 w 3180217"/>
                  <a:gd name="connsiteY0-452" fmla="*/ 71600 h 120250"/>
                  <a:gd name="connsiteX1-453" fmla="*/ 3172592 w 3180217"/>
                  <a:gd name="connsiteY1-454" fmla="*/ 45886 h 120250"/>
                  <a:gd name="connsiteX2-455" fmla="*/ 2676762 w 3180217"/>
                  <a:gd name="connsiteY2-456" fmla="*/ 120250 h 120250"/>
                  <a:gd name="connsiteX3-457" fmla="*/ 0 w 3180217"/>
                  <a:gd name="connsiteY3-458" fmla="*/ 71600 h 120250"/>
                  <a:gd name="connsiteX0-459" fmla="*/ 0 w 3180217"/>
                  <a:gd name="connsiteY0-460" fmla="*/ 72622 h 121272"/>
                  <a:gd name="connsiteX1-461" fmla="*/ 3172592 w 3180217"/>
                  <a:gd name="connsiteY1-462" fmla="*/ 46908 h 121272"/>
                  <a:gd name="connsiteX2-463" fmla="*/ 2676762 w 3180217"/>
                  <a:gd name="connsiteY2-464" fmla="*/ 121272 h 121272"/>
                  <a:gd name="connsiteX3-465" fmla="*/ 0 w 3180217"/>
                  <a:gd name="connsiteY3-466" fmla="*/ 72622 h 121272"/>
                  <a:gd name="connsiteX0-467" fmla="*/ 0 w 3180217"/>
                  <a:gd name="connsiteY0-468" fmla="*/ 86523 h 135173"/>
                  <a:gd name="connsiteX1-469" fmla="*/ 3172592 w 3180217"/>
                  <a:gd name="connsiteY1-470" fmla="*/ 60809 h 135173"/>
                  <a:gd name="connsiteX2-471" fmla="*/ 2676762 w 3180217"/>
                  <a:gd name="connsiteY2-472" fmla="*/ 135173 h 135173"/>
                  <a:gd name="connsiteX3-473" fmla="*/ 0 w 3180217"/>
                  <a:gd name="connsiteY3-474" fmla="*/ 86523 h 135173"/>
                  <a:gd name="connsiteX0-475" fmla="*/ 0 w 3173953"/>
                  <a:gd name="connsiteY0-476" fmla="*/ 86523 h 135173"/>
                  <a:gd name="connsiteX1-477" fmla="*/ 3172592 w 3173953"/>
                  <a:gd name="connsiteY1-478" fmla="*/ 60809 h 135173"/>
                  <a:gd name="connsiteX2-479" fmla="*/ 2676762 w 3173953"/>
                  <a:gd name="connsiteY2-480" fmla="*/ 135173 h 135173"/>
                  <a:gd name="connsiteX3-481" fmla="*/ 0 w 3173953"/>
                  <a:gd name="connsiteY3-482" fmla="*/ 86523 h 135173"/>
                  <a:gd name="connsiteX0-483" fmla="*/ 0 w 3172593"/>
                  <a:gd name="connsiteY0-484" fmla="*/ 86523 h 135173"/>
                  <a:gd name="connsiteX1-485" fmla="*/ 3172592 w 3172593"/>
                  <a:gd name="connsiteY1-486" fmla="*/ 60809 h 135173"/>
                  <a:gd name="connsiteX2-487" fmla="*/ 2676762 w 3172593"/>
                  <a:gd name="connsiteY2-488" fmla="*/ 135173 h 135173"/>
                  <a:gd name="connsiteX3-489" fmla="*/ 0 w 3172593"/>
                  <a:gd name="connsiteY3-490" fmla="*/ 86523 h 135173"/>
                  <a:gd name="connsiteX0-491" fmla="*/ 0 w 3175966"/>
                  <a:gd name="connsiteY0-492" fmla="*/ 86523 h 135173"/>
                  <a:gd name="connsiteX1-493" fmla="*/ 3172592 w 3175966"/>
                  <a:gd name="connsiteY1-494" fmla="*/ 60809 h 135173"/>
                  <a:gd name="connsiteX2-495" fmla="*/ 2676762 w 3175966"/>
                  <a:gd name="connsiteY2-496" fmla="*/ 135173 h 135173"/>
                  <a:gd name="connsiteX3-497" fmla="*/ 0 w 3175966"/>
                  <a:gd name="connsiteY3-498" fmla="*/ 86523 h 135173"/>
                  <a:gd name="connsiteX0-499" fmla="*/ 0 w 3172593"/>
                  <a:gd name="connsiteY0-500" fmla="*/ 86523 h 135173"/>
                  <a:gd name="connsiteX1-501" fmla="*/ 3172592 w 3172593"/>
                  <a:gd name="connsiteY1-502" fmla="*/ 60809 h 135173"/>
                  <a:gd name="connsiteX2-503" fmla="*/ 2676762 w 3172593"/>
                  <a:gd name="connsiteY2-504" fmla="*/ 135173 h 135173"/>
                  <a:gd name="connsiteX3-505" fmla="*/ 0 w 3172593"/>
                  <a:gd name="connsiteY3-506" fmla="*/ 86523 h 135173"/>
                  <a:gd name="connsiteX0-507" fmla="*/ 0 w 3172640"/>
                  <a:gd name="connsiteY0-508" fmla="*/ 28813 h 77463"/>
                  <a:gd name="connsiteX1-509" fmla="*/ 3172592 w 3172640"/>
                  <a:gd name="connsiteY1-510" fmla="*/ 3099 h 77463"/>
                  <a:gd name="connsiteX2-511" fmla="*/ 2676762 w 3172640"/>
                  <a:gd name="connsiteY2-512" fmla="*/ 77463 h 77463"/>
                  <a:gd name="connsiteX3-513" fmla="*/ 0 w 3172640"/>
                  <a:gd name="connsiteY3-514" fmla="*/ 28813 h 77463"/>
                  <a:gd name="connsiteX0-515" fmla="*/ 0 w 3187101"/>
                  <a:gd name="connsiteY0-516" fmla="*/ 30083 h 78733"/>
                  <a:gd name="connsiteX1-517" fmla="*/ 3172592 w 3187101"/>
                  <a:gd name="connsiteY1-518" fmla="*/ 4369 h 78733"/>
                  <a:gd name="connsiteX2-519" fmla="*/ 2676762 w 3187101"/>
                  <a:gd name="connsiteY2-520" fmla="*/ 78733 h 78733"/>
                  <a:gd name="connsiteX3-521" fmla="*/ 0 w 3187101"/>
                  <a:gd name="connsiteY3-522" fmla="*/ 30083 h 78733"/>
                  <a:gd name="connsiteX0-523" fmla="*/ 0 w 3187101"/>
                  <a:gd name="connsiteY0-524" fmla="*/ 88998 h 137648"/>
                  <a:gd name="connsiteX1-525" fmla="*/ 3172592 w 3187101"/>
                  <a:gd name="connsiteY1-526" fmla="*/ 63284 h 137648"/>
                  <a:gd name="connsiteX2-527" fmla="*/ 2676762 w 3187101"/>
                  <a:gd name="connsiteY2-528" fmla="*/ 137648 h 137648"/>
                  <a:gd name="connsiteX3-529" fmla="*/ 0 w 3187101"/>
                  <a:gd name="connsiteY3-530" fmla="*/ 88998 h 137648"/>
                  <a:gd name="connsiteX0-531" fmla="*/ 0 w 3177312"/>
                  <a:gd name="connsiteY0-532" fmla="*/ 91131 h 139781"/>
                  <a:gd name="connsiteX1-533" fmla="*/ 3172592 w 3177312"/>
                  <a:gd name="connsiteY1-534" fmla="*/ 65417 h 139781"/>
                  <a:gd name="connsiteX2-535" fmla="*/ 2676762 w 3177312"/>
                  <a:gd name="connsiteY2-536" fmla="*/ 139781 h 139781"/>
                  <a:gd name="connsiteX3-537" fmla="*/ 0 w 3177312"/>
                  <a:gd name="connsiteY3-538" fmla="*/ 91131 h 139781"/>
                  <a:gd name="connsiteX0-539" fmla="*/ 0 w 3177312"/>
                  <a:gd name="connsiteY0-540" fmla="*/ 72009 h 120659"/>
                  <a:gd name="connsiteX1-541" fmla="*/ 3172592 w 3177312"/>
                  <a:gd name="connsiteY1-542" fmla="*/ 46295 h 120659"/>
                  <a:gd name="connsiteX2-543" fmla="*/ 2676762 w 3177312"/>
                  <a:gd name="connsiteY2-544" fmla="*/ 120659 h 120659"/>
                  <a:gd name="connsiteX3-545" fmla="*/ 0 w 3177312"/>
                  <a:gd name="connsiteY3-546" fmla="*/ 72009 h 1206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177312" h="120659">
                    <a:moveTo>
                      <a:pt x="0" y="72009"/>
                    </a:moveTo>
                    <a:cubicBezTo>
                      <a:pt x="3051657" y="-58194"/>
                      <a:pt x="3142498" y="23416"/>
                      <a:pt x="3172592" y="46295"/>
                    </a:cubicBezTo>
                    <a:cubicBezTo>
                      <a:pt x="3202686" y="69174"/>
                      <a:pt x="3094835" y="119254"/>
                      <a:pt x="2676762" y="120659"/>
                    </a:cubicBezTo>
                    <a:lnTo>
                      <a:pt x="0" y="7200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  <a:alpha val="80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 rot="8538102" flipH="1" flipV="1">
                <a:off x="6265453" y="2880662"/>
                <a:ext cx="1099867" cy="523312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-1" fmla="*/ 0 w 2100977"/>
                  <a:gd name="connsiteY0-2" fmla="*/ 114023 h 228046"/>
                  <a:gd name="connsiteX1-3" fmla="*/ 1986954 w 2100977"/>
                  <a:gd name="connsiteY1-4" fmla="*/ 0 h 228046"/>
                  <a:gd name="connsiteX2-5" fmla="*/ 2100977 w 2100977"/>
                  <a:gd name="connsiteY2-6" fmla="*/ 114023 h 228046"/>
                  <a:gd name="connsiteX3-7" fmla="*/ 2100976 w 2100977"/>
                  <a:gd name="connsiteY3-8" fmla="*/ 114023 h 228046"/>
                  <a:gd name="connsiteX4-9" fmla="*/ 1986953 w 2100977"/>
                  <a:gd name="connsiteY4-10" fmla="*/ 228046 h 228046"/>
                  <a:gd name="connsiteX5-11" fmla="*/ 114023 w 2100977"/>
                  <a:gd name="connsiteY5-12" fmla="*/ 228045 h 228046"/>
                  <a:gd name="connsiteX6-13" fmla="*/ 0 w 2100977"/>
                  <a:gd name="connsiteY6-14" fmla="*/ 114022 h 228046"/>
                  <a:gd name="connsiteX7-15" fmla="*/ 0 w 2100977"/>
                  <a:gd name="connsiteY7-16" fmla="*/ 114023 h 228046"/>
                  <a:gd name="connsiteX0-17" fmla="*/ 0 w 2100977"/>
                  <a:gd name="connsiteY0-18" fmla="*/ 114023 h 228046"/>
                  <a:gd name="connsiteX1-19" fmla="*/ 1986954 w 2100977"/>
                  <a:gd name="connsiteY1-20" fmla="*/ 0 h 228046"/>
                  <a:gd name="connsiteX2-21" fmla="*/ 2100977 w 2100977"/>
                  <a:gd name="connsiteY2-22" fmla="*/ 114023 h 228046"/>
                  <a:gd name="connsiteX3-23" fmla="*/ 2100976 w 2100977"/>
                  <a:gd name="connsiteY3-24" fmla="*/ 114023 h 228046"/>
                  <a:gd name="connsiteX4-25" fmla="*/ 1986953 w 2100977"/>
                  <a:gd name="connsiteY4-26" fmla="*/ 228046 h 228046"/>
                  <a:gd name="connsiteX5-27" fmla="*/ 0 w 2100977"/>
                  <a:gd name="connsiteY5-28" fmla="*/ 114022 h 228046"/>
                  <a:gd name="connsiteX6-29" fmla="*/ 0 w 2100977"/>
                  <a:gd name="connsiteY6-30" fmla="*/ 114023 h 228046"/>
                  <a:gd name="connsiteX0-31" fmla="*/ 0 w 2358947"/>
                  <a:gd name="connsiteY0-32" fmla="*/ 128101 h 228046"/>
                  <a:gd name="connsiteX1-33" fmla="*/ 2244924 w 2358947"/>
                  <a:gd name="connsiteY1-34" fmla="*/ 0 h 228046"/>
                  <a:gd name="connsiteX2-35" fmla="*/ 2358947 w 2358947"/>
                  <a:gd name="connsiteY2-36" fmla="*/ 114023 h 228046"/>
                  <a:gd name="connsiteX3-37" fmla="*/ 2358946 w 2358947"/>
                  <a:gd name="connsiteY3-38" fmla="*/ 114023 h 228046"/>
                  <a:gd name="connsiteX4-39" fmla="*/ 2244923 w 2358947"/>
                  <a:gd name="connsiteY4-40" fmla="*/ 228046 h 228046"/>
                  <a:gd name="connsiteX5-41" fmla="*/ 257970 w 2358947"/>
                  <a:gd name="connsiteY5-42" fmla="*/ 114022 h 228046"/>
                  <a:gd name="connsiteX6-43" fmla="*/ 0 w 2358947"/>
                  <a:gd name="connsiteY6-44" fmla="*/ 128101 h 228046"/>
                  <a:gd name="connsiteX0-45" fmla="*/ 0 w 2358947"/>
                  <a:gd name="connsiteY0-46" fmla="*/ 128101 h 228046"/>
                  <a:gd name="connsiteX1-47" fmla="*/ 2244924 w 2358947"/>
                  <a:gd name="connsiteY1-48" fmla="*/ 0 h 228046"/>
                  <a:gd name="connsiteX2-49" fmla="*/ 2358947 w 2358947"/>
                  <a:gd name="connsiteY2-50" fmla="*/ 114023 h 228046"/>
                  <a:gd name="connsiteX3-51" fmla="*/ 2358946 w 2358947"/>
                  <a:gd name="connsiteY3-52" fmla="*/ 114023 h 228046"/>
                  <a:gd name="connsiteX4-53" fmla="*/ 2244923 w 2358947"/>
                  <a:gd name="connsiteY4-54" fmla="*/ 228046 h 228046"/>
                  <a:gd name="connsiteX5-55" fmla="*/ 0 w 2358947"/>
                  <a:gd name="connsiteY5-56" fmla="*/ 128101 h 228046"/>
                  <a:gd name="connsiteX0-57" fmla="*/ 0 w 2358947"/>
                  <a:gd name="connsiteY0-58" fmla="*/ 128101 h 228046"/>
                  <a:gd name="connsiteX1-59" fmla="*/ 2244924 w 2358947"/>
                  <a:gd name="connsiteY1-60" fmla="*/ 0 h 228046"/>
                  <a:gd name="connsiteX2-61" fmla="*/ 2358947 w 2358947"/>
                  <a:gd name="connsiteY2-62" fmla="*/ 114023 h 228046"/>
                  <a:gd name="connsiteX3-63" fmla="*/ 2358946 w 2358947"/>
                  <a:gd name="connsiteY3-64" fmla="*/ 114023 h 228046"/>
                  <a:gd name="connsiteX4-65" fmla="*/ 2244923 w 2358947"/>
                  <a:gd name="connsiteY4-66" fmla="*/ 228046 h 228046"/>
                  <a:gd name="connsiteX5-67" fmla="*/ 0 w 2358947"/>
                  <a:gd name="connsiteY5-68" fmla="*/ 128101 h 228046"/>
                  <a:gd name="connsiteX0-69" fmla="*/ 0 w 2349743"/>
                  <a:gd name="connsiteY0-70" fmla="*/ 151274 h 228046"/>
                  <a:gd name="connsiteX1-71" fmla="*/ 2235720 w 2349743"/>
                  <a:gd name="connsiteY1-72" fmla="*/ 0 h 228046"/>
                  <a:gd name="connsiteX2-73" fmla="*/ 2349743 w 2349743"/>
                  <a:gd name="connsiteY2-74" fmla="*/ 114023 h 228046"/>
                  <a:gd name="connsiteX3-75" fmla="*/ 2349742 w 2349743"/>
                  <a:gd name="connsiteY3-76" fmla="*/ 114023 h 228046"/>
                  <a:gd name="connsiteX4-77" fmla="*/ 2235719 w 2349743"/>
                  <a:gd name="connsiteY4-78" fmla="*/ 228046 h 228046"/>
                  <a:gd name="connsiteX5-79" fmla="*/ 0 w 2349743"/>
                  <a:gd name="connsiteY5-80" fmla="*/ 151274 h 228046"/>
                  <a:gd name="connsiteX0-81" fmla="*/ 0 w 2349743"/>
                  <a:gd name="connsiteY0-82" fmla="*/ 151274 h 228046"/>
                  <a:gd name="connsiteX1-83" fmla="*/ 2235720 w 2349743"/>
                  <a:gd name="connsiteY1-84" fmla="*/ 0 h 228046"/>
                  <a:gd name="connsiteX2-85" fmla="*/ 2349743 w 2349743"/>
                  <a:gd name="connsiteY2-86" fmla="*/ 114023 h 228046"/>
                  <a:gd name="connsiteX3-87" fmla="*/ 2349742 w 2349743"/>
                  <a:gd name="connsiteY3-88" fmla="*/ 114023 h 228046"/>
                  <a:gd name="connsiteX4-89" fmla="*/ 2235719 w 2349743"/>
                  <a:gd name="connsiteY4-90" fmla="*/ 228046 h 228046"/>
                  <a:gd name="connsiteX5-91" fmla="*/ 0 w 2349743"/>
                  <a:gd name="connsiteY5-92" fmla="*/ 151274 h 228046"/>
                  <a:gd name="connsiteX0-93" fmla="*/ 0 w 2349743"/>
                  <a:gd name="connsiteY0-94" fmla="*/ 151274 h 228046"/>
                  <a:gd name="connsiteX1-95" fmla="*/ 2235720 w 2349743"/>
                  <a:gd name="connsiteY1-96" fmla="*/ 0 h 228046"/>
                  <a:gd name="connsiteX2-97" fmla="*/ 2349743 w 2349743"/>
                  <a:gd name="connsiteY2-98" fmla="*/ 114023 h 228046"/>
                  <a:gd name="connsiteX3-99" fmla="*/ 2349742 w 2349743"/>
                  <a:gd name="connsiteY3-100" fmla="*/ 114023 h 228046"/>
                  <a:gd name="connsiteX4-101" fmla="*/ 2235719 w 2349743"/>
                  <a:gd name="connsiteY4-102" fmla="*/ 228046 h 228046"/>
                  <a:gd name="connsiteX5-103" fmla="*/ 0 w 2349743"/>
                  <a:gd name="connsiteY5-104" fmla="*/ 151274 h 228046"/>
                  <a:gd name="connsiteX0-105" fmla="*/ 0 w 2349743"/>
                  <a:gd name="connsiteY0-106" fmla="*/ 151274 h 228046"/>
                  <a:gd name="connsiteX1-107" fmla="*/ 2235720 w 2349743"/>
                  <a:gd name="connsiteY1-108" fmla="*/ 0 h 228046"/>
                  <a:gd name="connsiteX2-109" fmla="*/ 2349743 w 2349743"/>
                  <a:gd name="connsiteY2-110" fmla="*/ 114023 h 228046"/>
                  <a:gd name="connsiteX3-111" fmla="*/ 2349742 w 2349743"/>
                  <a:gd name="connsiteY3-112" fmla="*/ 114023 h 228046"/>
                  <a:gd name="connsiteX4-113" fmla="*/ 2235719 w 2349743"/>
                  <a:gd name="connsiteY4-114" fmla="*/ 228046 h 228046"/>
                  <a:gd name="connsiteX5-115" fmla="*/ 0 w 2349743"/>
                  <a:gd name="connsiteY5-116" fmla="*/ 151274 h 228046"/>
                  <a:gd name="connsiteX0-117" fmla="*/ 0 w 2349743"/>
                  <a:gd name="connsiteY0-118" fmla="*/ 151274 h 228046"/>
                  <a:gd name="connsiteX1-119" fmla="*/ 2235720 w 2349743"/>
                  <a:gd name="connsiteY1-120" fmla="*/ 0 h 228046"/>
                  <a:gd name="connsiteX2-121" fmla="*/ 2349743 w 2349743"/>
                  <a:gd name="connsiteY2-122" fmla="*/ 114023 h 228046"/>
                  <a:gd name="connsiteX3-123" fmla="*/ 2349742 w 2349743"/>
                  <a:gd name="connsiteY3-124" fmla="*/ 114023 h 228046"/>
                  <a:gd name="connsiteX4-125" fmla="*/ 2235719 w 2349743"/>
                  <a:gd name="connsiteY4-126" fmla="*/ 228046 h 228046"/>
                  <a:gd name="connsiteX5-127" fmla="*/ 0 w 2349743"/>
                  <a:gd name="connsiteY5-128" fmla="*/ 151274 h 228046"/>
                  <a:gd name="connsiteX0-129" fmla="*/ 0 w 2349743"/>
                  <a:gd name="connsiteY0-130" fmla="*/ 151274 h 228046"/>
                  <a:gd name="connsiteX1-131" fmla="*/ 2235720 w 2349743"/>
                  <a:gd name="connsiteY1-132" fmla="*/ 0 h 228046"/>
                  <a:gd name="connsiteX2-133" fmla="*/ 2349743 w 2349743"/>
                  <a:gd name="connsiteY2-134" fmla="*/ 114023 h 228046"/>
                  <a:gd name="connsiteX3-135" fmla="*/ 2349742 w 2349743"/>
                  <a:gd name="connsiteY3-136" fmla="*/ 114023 h 228046"/>
                  <a:gd name="connsiteX4-137" fmla="*/ 2235719 w 2349743"/>
                  <a:gd name="connsiteY4-138" fmla="*/ 228046 h 228046"/>
                  <a:gd name="connsiteX5-139" fmla="*/ 169080 w 2349743"/>
                  <a:gd name="connsiteY5-140" fmla="*/ 159781 h 228046"/>
                  <a:gd name="connsiteX6-141" fmla="*/ 0 w 2349743"/>
                  <a:gd name="connsiteY6-142" fmla="*/ 151274 h 228046"/>
                  <a:gd name="connsiteX0-143" fmla="*/ 5908 w 2355651"/>
                  <a:gd name="connsiteY0-144" fmla="*/ 151274 h 228046"/>
                  <a:gd name="connsiteX1-145" fmla="*/ 2241628 w 2355651"/>
                  <a:gd name="connsiteY1-146" fmla="*/ 0 h 228046"/>
                  <a:gd name="connsiteX2-147" fmla="*/ 2355651 w 2355651"/>
                  <a:gd name="connsiteY2-148" fmla="*/ 114023 h 228046"/>
                  <a:gd name="connsiteX3-149" fmla="*/ 2355650 w 2355651"/>
                  <a:gd name="connsiteY3-150" fmla="*/ 114023 h 228046"/>
                  <a:gd name="connsiteX4-151" fmla="*/ 2241627 w 2355651"/>
                  <a:gd name="connsiteY4-152" fmla="*/ 228046 h 228046"/>
                  <a:gd name="connsiteX5-153" fmla="*/ 0 w 2355651"/>
                  <a:gd name="connsiteY5-154" fmla="*/ 176519 h 228046"/>
                  <a:gd name="connsiteX6-155" fmla="*/ 5908 w 2355651"/>
                  <a:gd name="connsiteY6-156" fmla="*/ 151274 h 228046"/>
                  <a:gd name="connsiteX0-157" fmla="*/ 0 w 2355651"/>
                  <a:gd name="connsiteY0-158" fmla="*/ 176519 h 228046"/>
                  <a:gd name="connsiteX1-159" fmla="*/ 2241628 w 2355651"/>
                  <a:gd name="connsiteY1-160" fmla="*/ 0 h 228046"/>
                  <a:gd name="connsiteX2-161" fmla="*/ 2355651 w 2355651"/>
                  <a:gd name="connsiteY2-162" fmla="*/ 114023 h 228046"/>
                  <a:gd name="connsiteX3-163" fmla="*/ 2355650 w 2355651"/>
                  <a:gd name="connsiteY3-164" fmla="*/ 114023 h 228046"/>
                  <a:gd name="connsiteX4-165" fmla="*/ 2241627 w 2355651"/>
                  <a:gd name="connsiteY4-166" fmla="*/ 228046 h 228046"/>
                  <a:gd name="connsiteX5-167" fmla="*/ 0 w 2355651"/>
                  <a:gd name="connsiteY5-168" fmla="*/ 176519 h 228046"/>
                  <a:gd name="connsiteX0-169" fmla="*/ 0 w 2720008"/>
                  <a:gd name="connsiteY0-170" fmla="*/ 165539 h 228046"/>
                  <a:gd name="connsiteX1-171" fmla="*/ 2605985 w 2720008"/>
                  <a:gd name="connsiteY1-172" fmla="*/ 0 h 228046"/>
                  <a:gd name="connsiteX2-173" fmla="*/ 2720008 w 2720008"/>
                  <a:gd name="connsiteY2-174" fmla="*/ 114023 h 228046"/>
                  <a:gd name="connsiteX3-175" fmla="*/ 2720007 w 2720008"/>
                  <a:gd name="connsiteY3-176" fmla="*/ 114023 h 228046"/>
                  <a:gd name="connsiteX4-177" fmla="*/ 2605984 w 2720008"/>
                  <a:gd name="connsiteY4-178" fmla="*/ 228046 h 228046"/>
                  <a:gd name="connsiteX5-179" fmla="*/ 0 w 2720008"/>
                  <a:gd name="connsiteY5-180" fmla="*/ 165539 h 228046"/>
                  <a:gd name="connsiteX0-181" fmla="*/ 0 w 2841245"/>
                  <a:gd name="connsiteY0-182" fmla="*/ 239892 h 302399"/>
                  <a:gd name="connsiteX1-183" fmla="*/ 2827268 w 2841245"/>
                  <a:gd name="connsiteY1-184" fmla="*/ 0 h 302399"/>
                  <a:gd name="connsiteX2-185" fmla="*/ 2720008 w 2841245"/>
                  <a:gd name="connsiteY2-186" fmla="*/ 188376 h 302399"/>
                  <a:gd name="connsiteX3-187" fmla="*/ 2720007 w 2841245"/>
                  <a:gd name="connsiteY3-188" fmla="*/ 188376 h 302399"/>
                  <a:gd name="connsiteX4-189" fmla="*/ 2605984 w 2841245"/>
                  <a:gd name="connsiteY4-190" fmla="*/ 302399 h 302399"/>
                  <a:gd name="connsiteX5-191" fmla="*/ 0 w 2841245"/>
                  <a:gd name="connsiteY5-192" fmla="*/ 239892 h 302399"/>
                  <a:gd name="connsiteX0-193" fmla="*/ 0 w 2841245"/>
                  <a:gd name="connsiteY0-194" fmla="*/ 239892 h 302399"/>
                  <a:gd name="connsiteX1-195" fmla="*/ 2827268 w 2841245"/>
                  <a:gd name="connsiteY1-196" fmla="*/ 0 h 302399"/>
                  <a:gd name="connsiteX2-197" fmla="*/ 2720008 w 2841245"/>
                  <a:gd name="connsiteY2-198" fmla="*/ 188376 h 302399"/>
                  <a:gd name="connsiteX3-199" fmla="*/ 2605984 w 2841245"/>
                  <a:gd name="connsiteY3-200" fmla="*/ 302399 h 302399"/>
                  <a:gd name="connsiteX4-201" fmla="*/ 0 w 2841245"/>
                  <a:gd name="connsiteY4-202" fmla="*/ 239892 h 302399"/>
                  <a:gd name="connsiteX0-203" fmla="*/ 0 w 3072804"/>
                  <a:gd name="connsiteY0-204" fmla="*/ 239892 h 302399"/>
                  <a:gd name="connsiteX1-205" fmla="*/ 2827268 w 3072804"/>
                  <a:gd name="connsiteY1-206" fmla="*/ 0 h 302399"/>
                  <a:gd name="connsiteX2-207" fmla="*/ 2605984 w 3072804"/>
                  <a:gd name="connsiteY2-208" fmla="*/ 302399 h 302399"/>
                  <a:gd name="connsiteX3-209" fmla="*/ 0 w 3072804"/>
                  <a:gd name="connsiteY3-210" fmla="*/ 239892 h 302399"/>
                  <a:gd name="connsiteX0-211" fmla="*/ 0 w 3072804"/>
                  <a:gd name="connsiteY0-212" fmla="*/ 240284 h 302791"/>
                  <a:gd name="connsiteX1-213" fmla="*/ 2827268 w 3072804"/>
                  <a:gd name="connsiteY1-214" fmla="*/ 392 h 302791"/>
                  <a:gd name="connsiteX2-215" fmla="*/ 2605984 w 3072804"/>
                  <a:gd name="connsiteY2-216" fmla="*/ 302791 h 302791"/>
                  <a:gd name="connsiteX3-217" fmla="*/ 0 w 3072804"/>
                  <a:gd name="connsiteY3-218" fmla="*/ 240284 h 302791"/>
                  <a:gd name="connsiteX0-219" fmla="*/ 0 w 3072804"/>
                  <a:gd name="connsiteY0-220" fmla="*/ 240284 h 302791"/>
                  <a:gd name="connsiteX1-221" fmla="*/ 2827268 w 3072804"/>
                  <a:gd name="connsiteY1-222" fmla="*/ 392 h 302791"/>
                  <a:gd name="connsiteX2-223" fmla="*/ 2605984 w 3072804"/>
                  <a:gd name="connsiteY2-224" fmla="*/ 302791 h 302791"/>
                  <a:gd name="connsiteX3-225" fmla="*/ 0 w 3072804"/>
                  <a:gd name="connsiteY3-226" fmla="*/ 240284 h 302791"/>
                  <a:gd name="connsiteX0-227" fmla="*/ 0 w 3193453"/>
                  <a:gd name="connsiteY0-228" fmla="*/ 277825 h 340332"/>
                  <a:gd name="connsiteX1-229" fmla="*/ 2827268 w 3193453"/>
                  <a:gd name="connsiteY1-230" fmla="*/ 37933 h 340332"/>
                  <a:gd name="connsiteX2-231" fmla="*/ 2605984 w 3193453"/>
                  <a:gd name="connsiteY2-232" fmla="*/ 340332 h 340332"/>
                  <a:gd name="connsiteX3-233" fmla="*/ 0 w 3193453"/>
                  <a:gd name="connsiteY3-234" fmla="*/ 277825 h 340332"/>
                  <a:gd name="connsiteX0-235" fmla="*/ 0 w 3193453"/>
                  <a:gd name="connsiteY0-236" fmla="*/ 287503 h 350010"/>
                  <a:gd name="connsiteX1-237" fmla="*/ 2827268 w 3193453"/>
                  <a:gd name="connsiteY1-238" fmla="*/ 47611 h 350010"/>
                  <a:gd name="connsiteX2-239" fmla="*/ 2605984 w 3193453"/>
                  <a:gd name="connsiteY2-240" fmla="*/ 350010 h 350010"/>
                  <a:gd name="connsiteX3-241" fmla="*/ 0 w 3193453"/>
                  <a:gd name="connsiteY3-242" fmla="*/ 287503 h 350010"/>
                  <a:gd name="connsiteX0-243" fmla="*/ 0 w 3334826"/>
                  <a:gd name="connsiteY0-244" fmla="*/ 266759 h 329266"/>
                  <a:gd name="connsiteX1-245" fmla="*/ 3021755 w 3334826"/>
                  <a:gd name="connsiteY1-246" fmla="*/ 50870 h 329266"/>
                  <a:gd name="connsiteX2-247" fmla="*/ 2605984 w 3334826"/>
                  <a:gd name="connsiteY2-248" fmla="*/ 329266 h 329266"/>
                  <a:gd name="connsiteX3-249" fmla="*/ 0 w 3334826"/>
                  <a:gd name="connsiteY3-250" fmla="*/ 266759 h 329266"/>
                  <a:gd name="connsiteX0-251" fmla="*/ 0 w 3176492"/>
                  <a:gd name="connsiteY0-252" fmla="*/ 243032 h 305539"/>
                  <a:gd name="connsiteX1-253" fmla="*/ 3021755 w 3176492"/>
                  <a:gd name="connsiteY1-254" fmla="*/ 27143 h 305539"/>
                  <a:gd name="connsiteX2-255" fmla="*/ 2605984 w 3176492"/>
                  <a:gd name="connsiteY2-256" fmla="*/ 305539 h 305539"/>
                  <a:gd name="connsiteX3-257" fmla="*/ 0 w 3176492"/>
                  <a:gd name="connsiteY3-258" fmla="*/ 243032 h 305539"/>
                  <a:gd name="connsiteX0-259" fmla="*/ 0 w 3176492"/>
                  <a:gd name="connsiteY0-260" fmla="*/ 240965 h 303472"/>
                  <a:gd name="connsiteX1-261" fmla="*/ 3021755 w 3176492"/>
                  <a:gd name="connsiteY1-262" fmla="*/ 25076 h 303472"/>
                  <a:gd name="connsiteX2-263" fmla="*/ 2605984 w 3176492"/>
                  <a:gd name="connsiteY2-264" fmla="*/ 303472 h 303472"/>
                  <a:gd name="connsiteX3-265" fmla="*/ 0 w 3176492"/>
                  <a:gd name="connsiteY3-266" fmla="*/ 240965 h 303472"/>
                  <a:gd name="connsiteX0-267" fmla="*/ 0 w 3176815"/>
                  <a:gd name="connsiteY0-268" fmla="*/ 269763 h 332270"/>
                  <a:gd name="connsiteX1-269" fmla="*/ 3021755 w 3176815"/>
                  <a:gd name="connsiteY1-270" fmla="*/ 53874 h 332270"/>
                  <a:gd name="connsiteX2-271" fmla="*/ 2605984 w 3176815"/>
                  <a:gd name="connsiteY2-272" fmla="*/ 332270 h 332270"/>
                  <a:gd name="connsiteX3-273" fmla="*/ 0 w 3176815"/>
                  <a:gd name="connsiteY3-274" fmla="*/ 269763 h 332270"/>
                  <a:gd name="connsiteX0-275" fmla="*/ 0 w 3176815"/>
                  <a:gd name="connsiteY0-276" fmla="*/ 278240 h 340747"/>
                  <a:gd name="connsiteX1-277" fmla="*/ 3021755 w 3176815"/>
                  <a:gd name="connsiteY1-278" fmla="*/ 62351 h 340747"/>
                  <a:gd name="connsiteX2-279" fmla="*/ 2605984 w 3176815"/>
                  <a:gd name="connsiteY2-280" fmla="*/ 340747 h 340747"/>
                  <a:gd name="connsiteX3-281" fmla="*/ 0 w 3176815"/>
                  <a:gd name="connsiteY3-282" fmla="*/ 278240 h 3407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176815" h="340747">
                    <a:moveTo>
                      <a:pt x="0" y="278240"/>
                    </a:moveTo>
                    <a:cubicBezTo>
                      <a:pt x="983424" y="157372"/>
                      <a:pt x="2274274" y="-124743"/>
                      <a:pt x="3021755" y="62351"/>
                    </a:cubicBezTo>
                    <a:cubicBezTo>
                      <a:pt x="3374958" y="150758"/>
                      <a:pt x="3077195" y="300765"/>
                      <a:pt x="2605984" y="340747"/>
                    </a:cubicBezTo>
                    <a:lnTo>
                      <a:pt x="0" y="27824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94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 rot="19795299" flipV="1">
                <a:off x="6527608" y="3312278"/>
                <a:ext cx="1084317" cy="515916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-1" fmla="*/ 0 w 2100977"/>
                  <a:gd name="connsiteY0-2" fmla="*/ 114023 h 228046"/>
                  <a:gd name="connsiteX1-3" fmla="*/ 1986954 w 2100977"/>
                  <a:gd name="connsiteY1-4" fmla="*/ 0 h 228046"/>
                  <a:gd name="connsiteX2-5" fmla="*/ 2100977 w 2100977"/>
                  <a:gd name="connsiteY2-6" fmla="*/ 114023 h 228046"/>
                  <a:gd name="connsiteX3-7" fmla="*/ 2100976 w 2100977"/>
                  <a:gd name="connsiteY3-8" fmla="*/ 114023 h 228046"/>
                  <a:gd name="connsiteX4-9" fmla="*/ 1986953 w 2100977"/>
                  <a:gd name="connsiteY4-10" fmla="*/ 228046 h 228046"/>
                  <a:gd name="connsiteX5-11" fmla="*/ 114023 w 2100977"/>
                  <a:gd name="connsiteY5-12" fmla="*/ 228045 h 228046"/>
                  <a:gd name="connsiteX6-13" fmla="*/ 0 w 2100977"/>
                  <a:gd name="connsiteY6-14" fmla="*/ 114022 h 228046"/>
                  <a:gd name="connsiteX7-15" fmla="*/ 0 w 2100977"/>
                  <a:gd name="connsiteY7-16" fmla="*/ 114023 h 228046"/>
                  <a:gd name="connsiteX0-17" fmla="*/ 0 w 2100977"/>
                  <a:gd name="connsiteY0-18" fmla="*/ 114023 h 228046"/>
                  <a:gd name="connsiteX1-19" fmla="*/ 1986954 w 2100977"/>
                  <a:gd name="connsiteY1-20" fmla="*/ 0 h 228046"/>
                  <a:gd name="connsiteX2-21" fmla="*/ 2100977 w 2100977"/>
                  <a:gd name="connsiteY2-22" fmla="*/ 114023 h 228046"/>
                  <a:gd name="connsiteX3-23" fmla="*/ 2100976 w 2100977"/>
                  <a:gd name="connsiteY3-24" fmla="*/ 114023 h 228046"/>
                  <a:gd name="connsiteX4-25" fmla="*/ 1986953 w 2100977"/>
                  <a:gd name="connsiteY4-26" fmla="*/ 228046 h 228046"/>
                  <a:gd name="connsiteX5-27" fmla="*/ 0 w 2100977"/>
                  <a:gd name="connsiteY5-28" fmla="*/ 114022 h 228046"/>
                  <a:gd name="connsiteX6-29" fmla="*/ 0 w 2100977"/>
                  <a:gd name="connsiteY6-30" fmla="*/ 114023 h 228046"/>
                  <a:gd name="connsiteX0-31" fmla="*/ 0 w 2358947"/>
                  <a:gd name="connsiteY0-32" fmla="*/ 128101 h 228046"/>
                  <a:gd name="connsiteX1-33" fmla="*/ 2244924 w 2358947"/>
                  <a:gd name="connsiteY1-34" fmla="*/ 0 h 228046"/>
                  <a:gd name="connsiteX2-35" fmla="*/ 2358947 w 2358947"/>
                  <a:gd name="connsiteY2-36" fmla="*/ 114023 h 228046"/>
                  <a:gd name="connsiteX3-37" fmla="*/ 2358946 w 2358947"/>
                  <a:gd name="connsiteY3-38" fmla="*/ 114023 h 228046"/>
                  <a:gd name="connsiteX4-39" fmla="*/ 2244923 w 2358947"/>
                  <a:gd name="connsiteY4-40" fmla="*/ 228046 h 228046"/>
                  <a:gd name="connsiteX5-41" fmla="*/ 257970 w 2358947"/>
                  <a:gd name="connsiteY5-42" fmla="*/ 114022 h 228046"/>
                  <a:gd name="connsiteX6-43" fmla="*/ 0 w 2358947"/>
                  <a:gd name="connsiteY6-44" fmla="*/ 128101 h 228046"/>
                  <a:gd name="connsiteX0-45" fmla="*/ 0 w 2358947"/>
                  <a:gd name="connsiteY0-46" fmla="*/ 128101 h 228046"/>
                  <a:gd name="connsiteX1-47" fmla="*/ 2244924 w 2358947"/>
                  <a:gd name="connsiteY1-48" fmla="*/ 0 h 228046"/>
                  <a:gd name="connsiteX2-49" fmla="*/ 2358947 w 2358947"/>
                  <a:gd name="connsiteY2-50" fmla="*/ 114023 h 228046"/>
                  <a:gd name="connsiteX3-51" fmla="*/ 2358946 w 2358947"/>
                  <a:gd name="connsiteY3-52" fmla="*/ 114023 h 228046"/>
                  <a:gd name="connsiteX4-53" fmla="*/ 2244923 w 2358947"/>
                  <a:gd name="connsiteY4-54" fmla="*/ 228046 h 228046"/>
                  <a:gd name="connsiteX5-55" fmla="*/ 0 w 2358947"/>
                  <a:gd name="connsiteY5-56" fmla="*/ 128101 h 228046"/>
                  <a:gd name="connsiteX0-57" fmla="*/ 0 w 2358947"/>
                  <a:gd name="connsiteY0-58" fmla="*/ 128101 h 228046"/>
                  <a:gd name="connsiteX1-59" fmla="*/ 2244924 w 2358947"/>
                  <a:gd name="connsiteY1-60" fmla="*/ 0 h 228046"/>
                  <a:gd name="connsiteX2-61" fmla="*/ 2358947 w 2358947"/>
                  <a:gd name="connsiteY2-62" fmla="*/ 114023 h 228046"/>
                  <a:gd name="connsiteX3-63" fmla="*/ 2358946 w 2358947"/>
                  <a:gd name="connsiteY3-64" fmla="*/ 114023 h 228046"/>
                  <a:gd name="connsiteX4-65" fmla="*/ 2244923 w 2358947"/>
                  <a:gd name="connsiteY4-66" fmla="*/ 228046 h 228046"/>
                  <a:gd name="connsiteX5-67" fmla="*/ 0 w 2358947"/>
                  <a:gd name="connsiteY5-68" fmla="*/ 128101 h 228046"/>
                  <a:gd name="connsiteX0-69" fmla="*/ 0 w 2349743"/>
                  <a:gd name="connsiteY0-70" fmla="*/ 151274 h 228046"/>
                  <a:gd name="connsiteX1-71" fmla="*/ 2235720 w 2349743"/>
                  <a:gd name="connsiteY1-72" fmla="*/ 0 h 228046"/>
                  <a:gd name="connsiteX2-73" fmla="*/ 2349743 w 2349743"/>
                  <a:gd name="connsiteY2-74" fmla="*/ 114023 h 228046"/>
                  <a:gd name="connsiteX3-75" fmla="*/ 2349742 w 2349743"/>
                  <a:gd name="connsiteY3-76" fmla="*/ 114023 h 228046"/>
                  <a:gd name="connsiteX4-77" fmla="*/ 2235719 w 2349743"/>
                  <a:gd name="connsiteY4-78" fmla="*/ 228046 h 228046"/>
                  <a:gd name="connsiteX5-79" fmla="*/ 0 w 2349743"/>
                  <a:gd name="connsiteY5-80" fmla="*/ 151274 h 228046"/>
                  <a:gd name="connsiteX0-81" fmla="*/ 0 w 2349743"/>
                  <a:gd name="connsiteY0-82" fmla="*/ 151274 h 228046"/>
                  <a:gd name="connsiteX1-83" fmla="*/ 2235720 w 2349743"/>
                  <a:gd name="connsiteY1-84" fmla="*/ 0 h 228046"/>
                  <a:gd name="connsiteX2-85" fmla="*/ 2349743 w 2349743"/>
                  <a:gd name="connsiteY2-86" fmla="*/ 114023 h 228046"/>
                  <a:gd name="connsiteX3-87" fmla="*/ 2349742 w 2349743"/>
                  <a:gd name="connsiteY3-88" fmla="*/ 114023 h 228046"/>
                  <a:gd name="connsiteX4-89" fmla="*/ 2235719 w 2349743"/>
                  <a:gd name="connsiteY4-90" fmla="*/ 228046 h 228046"/>
                  <a:gd name="connsiteX5-91" fmla="*/ 0 w 2349743"/>
                  <a:gd name="connsiteY5-92" fmla="*/ 151274 h 228046"/>
                  <a:gd name="connsiteX0-93" fmla="*/ 0 w 2349743"/>
                  <a:gd name="connsiteY0-94" fmla="*/ 151274 h 228046"/>
                  <a:gd name="connsiteX1-95" fmla="*/ 2235720 w 2349743"/>
                  <a:gd name="connsiteY1-96" fmla="*/ 0 h 228046"/>
                  <a:gd name="connsiteX2-97" fmla="*/ 2349743 w 2349743"/>
                  <a:gd name="connsiteY2-98" fmla="*/ 114023 h 228046"/>
                  <a:gd name="connsiteX3-99" fmla="*/ 2349742 w 2349743"/>
                  <a:gd name="connsiteY3-100" fmla="*/ 114023 h 228046"/>
                  <a:gd name="connsiteX4-101" fmla="*/ 2235719 w 2349743"/>
                  <a:gd name="connsiteY4-102" fmla="*/ 228046 h 228046"/>
                  <a:gd name="connsiteX5-103" fmla="*/ 0 w 2349743"/>
                  <a:gd name="connsiteY5-104" fmla="*/ 151274 h 228046"/>
                  <a:gd name="connsiteX0-105" fmla="*/ 0 w 2349743"/>
                  <a:gd name="connsiteY0-106" fmla="*/ 151274 h 228046"/>
                  <a:gd name="connsiteX1-107" fmla="*/ 2235720 w 2349743"/>
                  <a:gd name="connsiteY1-108" fmla="*/ 0 h 228046"/>
                  <a:gd name="connsiteX2-109" fmla="*/ 2349743 w 2349743"/>
                  <a:gd name="connsiteY2-110" fmla="*/ 114023 h 228046"/>
                  <a:gd name="connsiteX3-111" fmla="*/ 2349742 w 2349743"/>
                  <a:gd name="connsiteY3-112" fmla="*/ 114023 h 228046"/>
                  <a:gd name="connsiteX4-113" fmla="*/ 2235719 w 2349743"/>
                  <a:gd name="connsiteY4-114" fmla="*/ 228046 h 228046"/>
                  <a:gd name="connsiteX5-115" fmla="*/ 0 w 2349743"/>
                  <a:gd name="connsiteY5-116" fmla="*/ 151274 h 228046"/>
                  <a:gd name="connsiteX0-117" fmla="*/ 0 w 2349743"/>
                  <a:gd name="connsiteY0-118" fmla="*/ 151274 h 228046"/>
                  <a:gd name="connsiteX1-119" fmla="*/ 2235720 w 2349743"/>
                  <a:gd name="connsiteY1-120" fmla="*/ 0 h 228046"/>
                  <a:gd name="connsiteX2-121" fmla="*/ 2349743 w 2349743"/>
                  <a:gd name="connsiteY2-122" fmla="*/ 114023 h 228046"/>
                  <a:gd name="connsiteX3-123" fmla="*/ 2349742 w 2349743"/>
                  <a:gd name="connsiteY3-124" fmla="*/ 114023 h 228046"/>
                  <a:gd name="connsiteX4-125" fmla="*/ 2235719 w 2349743"/>
                  <a:gd name="connsiteY4-126" fmla="*/ 228046 h 228046"/>
                  <a:gd name="connsiteX5-127" fmla="*/ 0 w 2349743"/>
                  <a:gd name="connsiteY5-128" fmla="*/ 151274 h 228046"/>
                  <a:gd name="connsiteX0-129" fmla="*/ 0 w 2349743"/>
                  <a:gd name="connsiteY0-130" fmla="*/ 151274 h 228046"/>
                  <a:gd name="connsiteX1-131" fmla="*/ 2235720 w 2349743"/>
                  <a:gd name="connsiteY1-132" fmla="*/ 0 h 228046"/>
                  <a:gd name="connsiteX2-133" fmla="*/ 2349743 w 2349743"/>
                  <a:gd name="connsiteY2-134" fmla="*/ 114023 h 228046"/>
                  <a:gd name="connsiteX3-135" fmla="*/ 2349742 w 2349743"/>
                  <a:gd name="connsiteY3-136" fmla="*/ 114023 h 228046"/>
                  <a:gd name="connsiteX4-137" fmla="*/ 2235719 w 2349743"/>
                  <a:gd name="connsiteY4-138" fmla="*/ 228046 h 228046"/>
                  <a:gd name="connsiteX5-139" fmla="*/ 169080 w 2349743"/>
                  <a:gd name="connsiteY5-140" fmla="*/ 159781 h 228046"/>
                  <a:gd name="connsiteX6-141" fmla="*/ 0 w 2349743"/>
                  <a:gd name="connsiteY6-142" fmla="*/ 151274 h 228046"/>
                  <a:gd name="connsiteX0-143" fmla="*/ 5908 w 2355651"/>
                  <a:gd name="connsiteY0-144" fmla="*/ 151274 h 228046"/>
                  <a:gd name="connsiteX1-145" fmla="*/ 2241628 w 2355651"/>
                  <a:gd name="connsiteY1-146" fmla="*/ 0 h 228046"/>
                  <a:gd name="connsiteX2-147" fmla="*/ 2355651 w 2355651"/>
                  <a:gd name="connsiteY2-148" fmla="*/ 114023 h 228046"/>
                  <a:gd name="connsiteX3-149" fmla="*/ 2355650 w 2355651"/>
                  <a:gd name="connsiteY3-150" fmla="*/ 114023 h 228046"/>
                  <a:gd name="connsiteX4-151" fmla="*/ 2241627 w 2355651"/>
                  <a:gd name="connsiteY4-152" fmla="*/ 228046 h 228046"/>
                  <a:gd name="connsiteX5-153" fmla="*/ 0 w 2355651"/>
                  <a:gd name="connsiteY5-154" fmla="*/ 176519 h 228046"/>
                  <a:gd name="connsiteX6-155" fmla="*/ 5908 w 2355651"/>
                  <a:gd name="connsiteY6-156" fmla="*/ 151274 h 228046"/>
                  <a:gd name="connsiteX0-157" fmla="*/ 0 w 2355651"/>
                  <a:gd name="connsiteY0-158" fmla="*/ 176519 h 228046"/>
                  <a:gd name="connsiteX1-159" fmla="*/ 2241628 w 2355651"/>
                  <a:gd name="connsiteY1-160" fmla="*/ 0 h 228046"/>
                  <a:gd name="connsiteX2-161" fmla="*/ 2355651 w 2355651"/>
                  <a:gd name="connsiteY2-162" fmla="*/ 114023 h 228046"/>
                  <a:gd name="connsiteX3-163" fmla="*/ 2355650 w 2355651"/>
                  <a:gd name="connsiteY3-164" fmla="*/ 114023 h 228046"/>
                  <a:gd name="connsiteX4-165" fmla="*/ 2241627 w 2355651"/>
                  <a:gd name="connsiteY4-166" fmla="*/ 228046 h 228046"/>
                  <a:gd name="connsiteX5-167" fmla="*/ 0 w 2355651"/>
                  <a:gd name="connsiteY5-168" fmla="*/ 176519 h 228046"/>
                  <a:gd name="connsiteX0-169" fmla="*/ 0 w 2720008"/>
                  <a:gd name="connsiteY0-170" fmla="*/ 165539 h 228046"/>
                  <a:gd name="connsiteX1-171" fmla="*/ 2605985 w 2720008"/>
                  <a:gd name="connsiteY1-172" fmla="*/ 0 h 228046"/>
                  <a:gd name="connsiteX2-173" fmla="*/ 2720008 w 2720008"/>
                  <a:gd name="connsiteY2-174" fmla="*/ 114023 h 228046"/>
                  <a:gd name="connsiteX3-175" fmla="*/ 2720007 w 2720008"/>
                  <a:gd name="connsiteY3-176" fmla="*/ 114023 h 228046"/>
                  <a:gd name="connsiteX4-177" fmla="*/ 2605984 w 2720008"/>
                  <a:gd name="connsiteY4-178" fmla="*/ 228046 h 228046"/>
                  <a:gd name="connsiteX5-179" fmla="*/ 0 w 2720008"/>
                  <a:gd name="connsiteY5-180" fmla="*/ 165539 h 228046"/>
                  <a:gd name="connsiteX0-181" fmla="*/ 0 w 2841245"/>
                  <a:gd name="connsiteY0-182" fmla="*/ 239892 h 302399"/>
                  <a:gd name="connsiteX1-183" fmla="*/ 2827268 w 2841245"/>
                  <a:gd name="connsiteY1-184" fmla="*/ 0 h 302399"/>
                  <a:gd name="connsiteX2-185" fmla="*/ 2720008 w 2841245"/>
                  <a:gd name="connsiteY2-186" fmla="*/ 188376 h 302399"/>
                  <a:gd name="connsiteX3-187" fmla="*/ 2720007 w 2841245"/>
                  <a:gd name="connsiteY3-188" fmla="*/ 188376 h 302399"/>
                  <a:gd name="connsiteX4-189" fmla="*/ 2605984 w 2841245"/>
                  <a:gd name="connsiteY4-190" fmla="*/ 302399 h 302399"/>
                  <a:gd name="connsiteX5-191" fmla="*/ 0 w 2841245"/>
                  <a:gd name="connsiteY5-192" fmla="*/ 239892 h 302399"/>
                  <a:gd name="connsiteX0-193" fmla="*/ 0 w 2841245"/>
                  <a:gd name="connsiteY0-194" fmla="*/ 239892 h 302399"/>
                  <a:gd name="connsiteX1-195" fmla="*/ 2827268 w 2841245"/>
                  <a:gd name="connsiteY1-196" fmla="*/ 0 h 302399"/>
                  <a:gd name="connsiteX2-197" fmla="*/ 2720008 w 2841245"/>
                  <a:gd name="connsiteY2-198" fmla="*/ 188376 h 302399"/>
                  <a:gd name="connsiteX3-199" fmla="*/ 2605984 w 2841245"/>
                  <a:gd name="connsiteY3-200" fmla="*/ 302399 h 302399"/>
                  <a:gd name="connsiteX4-201" fmla="*/ 0 w 2841245"/>
                  <a:gd name="connsiteY4-202" fmla="*/ 239892 h 302399"/>
                  <a:gd name="connsiteX0-203" fmla="*/ 0 w 3072804"/>
                  <a:gd name="connsiteY0-204" fmla="*/ 239892 h 302399"/>
                  <a:gd name="connsiteX1-205" fmla="*/ 2827268 w 3072804"/>
                  <a:gd name="connsiteY1-206" fmla="*/ 0 h 302399"/>
                  <a:gd name="connsiteX2-207" fmla="*/ 2605984 w 3072804"/>
                  <a:gd name="connsiteY2-208" fmla="*/ 302399 h 302399"/>
                  <a:gd name="connsiteX3-209" fmla="*/ 0 w 3072804"/>
                  <a:gd name="connsiteY3-210" fmla="*/ 239892 h 302399"/>
                  <a:gd name="connsiteX0-211" fmla="*/ 0 w 3072804"/>
                  <a:gd name="connsiteY0-212" fmla="*/ 240284 h 302791"/>
                  <a:gd name="connsiteX1-213" fmla="*/ 2827268 w 3072804"/>
                  <a:gd name="connsiteY1-214" fmla="*/ 392 h 302791"/>
                  <a:gd name="connsiteX2-215" fmla="*/ 2605984 w 3072804"/>
                  <a:gd name="connsiteY2-216" fmla="*/ 302791 h 302791"/>
                  <a:gd name="connsiteX3-217" fmla="*/ 0 w 3072804"/>
                  <a:gd name="connsiteY3-218" fmla="*/ 240284 h 302791"/>
                  <a:gd name="connsiteX0-219" fmla="*/ 0 w 3072804"/>
                  <a:gd name="connsiteY0-220" fmla="*/ 240284 h 302791"/>
                  <a:gd name="connsiteX1-221" fmla="*/ 2827268 w 3072804"/>
                  <a:gd name="connsiteY1-222" fmla="*/ 392 h 302791"/>
                  <a:gd name="connsiteX2-223" fmla="*/ 2605984 w 3072804"/>
                  <a:gd name="connsiteY2-224" fmla="*/ 302791 h 302791"/>
                  <a:gd name="connsiteX3-225" fmla="*/ 0 w 3072804"/>
                  <a:gd name="connsiteY3-226" fmla="*/ 240284 h 302791"/>
                  <a:gd name="connsiteX0-227" fmla="*/ 0 w 3193453"/>
                  <a:gd name="connsiteY0-228" fmla="*/ 277825 h 340332"/>
                  <a:gd name="connsiteX1-229" fmla="*/ 2827268 w 3193453"/>
                  <a:gd name="connsiteY1-230" fmla="*/ 37933 h 340332"/>
                  <a:gd name="connsiteX2-231" fmla="*/ 2605984 w 3193453"/>
                  <a:gd name="connsiteY2-232" fmla="*/ 340332 h 340332"/>
                  <a:gd name="connsiteX3-233" fmla="*/ 0 w 3193453"/>
                  <a:gd name="connsiteY3-234" fmla="*/ 277825 h 340332"/>
                  <a:gd name="connsiteX0-235" fmla="*/ 0 w 3193453"/>
                  <a:gd name="connsiteY0-236" fmla="*/ 287503 h 350010"/>
                  <a:gd name="connsiteX1-237" fmla="*/ 2827268 w 3193453"/>
                  <a:gd name="connsiteY1-238" fmla="*/ 47611 h 350010"/>
                  <a:gd name="connsiteX2-239" fmla="*/ 2605984 w 3193453"/>
                  <a:gd name="connsiteY2-240" fmla="*/ 350010 h 350010"/>
                  <a:gd name="connsiteX3-241" fmla="*/ 0 w 3193453"/>
                  <a:gd name="connsiteY3-242" fmla="*/ 287503 h 350010"/>
                  <a:gd name="connsiteX0-243" fmla="*/ 0 w 3334826"/>
                  <a:gd name="connsiteY0-244" fmla="*/ 266759 h 329266"/>
                  <a:gd name="connsiteX1-245" fmla="*/ 3021755 w 3334826"/>
                  <a:gd name="connsiteY1-246" fmla="*/ 50870 h 329266"/>
                  <a:gd name="connsiteX2-247" fmla="*/ 2605984 w 3334826"/>
                  <a:gd name="connsiteY2-248" fmla="*/ 329266 h 329266"/>
                  <a:gd name="connsiteX3-249" fmla="*/ 0 w 3334826"/>
                  <a:gd name="connsiteY3-250" fmla="*/ 266759 h 329266"/>
                  <a:gd name="connsiteX0-251" fmla="*/ 0 w 3176492"/>
                  <a:gd name="connsiteY0-252" fmla="*/ 243032 h 305539"/>
                  <a:gd name="connsiteX1-253" fmla="*/ 3021755 w 3176492"/>
                  <a:gd name="connsiteY1-254" fmla="*/ 27143 h 305539"/>
                  <a:gd name="connsiteX2-255" fmla="*/ 2605984 w 3176492"/>
                  <a:gd name="connsiteY2-256" fmla="*/ 305539 h 305539"/>
                  <a:gd name="connsiteX3-257" fmla="*/ 0 w 3176492"/>
                  <a:gd name="connsiteY3-258" fmla="*/ 243032 h 305539"/>
                  <a:gd name="connsiteX0-259" fmla="*/ 0 w 3176492"/>
                  <a:gd name="connsiteY0-260" fmla="*/ 240965 h 303472"/>
                  <a:gd name="connsiteX1-261" fmla="*/ 3021755 w 3176492"/>
                  <a:gd name="connsiteY1-262" fmla="*/ 25076 h 303472"/>
                  <a:gd name="connsiteX2-263" fmla="*/ 2605984 w 3176492"/>
                  <a:gd name="connsiteY2-264" fmla="*/ 303472 h 303472"/>
                  <a:gd name="connsiteX3-265" fmla="*/ 0 w 3176492"/>
                  <a:gd name="connsiteY3-266" fmla="*/ 240965 h 303472"/>
                  <a:gd name="connsiteX0-267" fmla="*/ 0 w 3176815"/>
                  <a:gd name="connsiteY0-268" fmla="*/ 269763 h 332270"/>
                  <a:gd name="connsiteX1-269" fmla="*/ 3021755 w 3176815"/>
                  <a:gd name="connsiteY1-270" fmla="*/ 53874 h 332270"/>
                  <a:gd name="connsiteX2-271" fmla="*/ 2605984 w 3176815"/>
                  <a:gd name="connsiteY2-272" fmla="*/ 332270 h 332270"/>
                  <a:gd name="connsiteX3-273" fmla="*/ 0 w 3176815"/>
                  <a:gd name="connsiteY3-274" fmla="*/ 269763 h 332270"/>
                  <a:gd name="connsiteX0-275" fmla="*/ 0 w 3176815"/>
                  <a:gd name="connsiteY0-276" fmla="*/ 278240 h 340747"/>
                  <a:gd name="connsiteX1-277" fmla="*/ 3021755 w 3176815"/>
                  <a:gd name="connsiteY1-278" fmla="*/ 62351 h 340747"/>
                  <a:gd name="connsiteX2-279" fmla="*/ 2605984 w 3176815"/>
                  <a:gd name="connsiteY2-280" fmla="*/ 340747 h 340747"/>
                  <a:gd name="connsiteX3-281" fmla="*/ 0 w 3176815"/>
                  <a:gd name="connsiteY3-282" fmla="*/ 278240 h 3407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176815" h="340747">
                    <a:moveTo>
                      <a:pt x="0" y="278240"/>
                    </a:moveTo>
                    <a:cubicBezTo>
                      <a:pt x="983424" y="157372"/>
                      <a:pt x="2274274" y="-124743"/>
                      <a:pt x="3021755" y="62351"/>
                    </a:cubicBezTo>
                    <a:cubicBezTo>
                      <a:pt x="3374958" y="150758"/>
                      <a:pt x="3077195" y="300765"/>
                      <a:pt x="2605984" y="340747"/>
                    </a:cubicBezTo>
                    <a:lnTo>
                      <a:pt x="0" y="278240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alpha val="94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 rot="8538102" flipH="1" flipV="1">
                <a:off x="6338341" y="3111078"/>
                <a:ext cx="1047489" cy="293917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-1" fmla="*/ 0 w 2100977"/>
                  <a:gd name="connsiteY0-2" fmla="*/ 114023 h 228046"/>
                  <a:gd name="connsiteX1-3" fmla="*/ 1986954 w 2100977"/>
                  <a:gd name="connsiteY1-4" fmla="*/ 0 h 228046"/>
                  <a:gd name="connsiteX2-5" fmla="*/ 2100977 w 2100977"/>
                  <a:gd name="connsiteY2-6" fmla="*/ 114023 h 228046"/>
                  <a:gd name="connsiteX3-7" fmla="*/ 2100976 w 2100977"/>
                  <a:gd name="connsiteY3-8" fmla="*/ 114023 h 228046"/>
                  <a:gd name="connsiteX4-9" fmla="*/ 1986953 w 2100977"/>
                  <a:gd name="connsiteY4-10" fmla="*/ 228046 h 228046"/>
                  <a:gd name="connsiteX5-11" fmla="*/ 114023 w 2100977"/>
                  <a:gd name="connsiteY5-12" fmla="*/ 228045 h 228046"/>
                  <a:gd name="connsiteX6-13" fmla="*/ 0 w 2100977"/>
                  <a:gd name="connsiteY6-14" fmla="*/ 114022 h 228046"/>
                  <a:gd name="connsiteX7-15" fmla="*/ 0 w 2100977"/>
                  <a:gd name="connsiteY7-16" fmla="*/ 114023 h 228046"/>
                  <a:gd name="connsiteX0-17" fmla="*/ 0 w 2100977"/>
                  <a:gd name="connsiteY0-18" fmla="*/ 114023 h 228046"/>
                  <a:gd name="connsiteX1-19" fmla="*/ 1986954 w 2100977"/>
                  <a:gd name="connsiteY1-20" fmla="*/ 0 h 228046"/>
                  <a:gd name="connsiteX2-21" fmla="*/ 2100977 w 2100977"/>
                  <a:gd name="connsiteY2-22" fmla="*/ 114023 h 228046"/>
                  <a:gd name="connsiteX3-23" fmla="*/ 2100976 w 2100977"/>
                  <a:gd name="connsiteY3-24" fmla="*/ 114023 h 228046"/>
                  <a:gd name="connsiteX4-25" fmla="*/ 1986953 w 2100977"/>
                  <a:gd name="connsiteY4-26" fmla="*/ 228046 h 228046"/>
                  <a:gd name="connsiteX5-27" fmla="*/ 0 w 2100977"/>
                  <a:gd name="connsiteY5-28" fmla="*/ 114022 h 228046"/>
                  <a:gd name="connsiteX6-29" fmla="*/ 0 w 2100977"/>
                  <a:gd name="connsiteY6-30" fmla="*/ 114023 h 228046"/>
                  <a:gd name="connsiteX0-31" fmla="*/ 0 w 2358947"/>
                  <a:gd name="connsiteY0-32" fmla="*/ 128101 h 228046"/>
                  <a:gd name="connsiteX1-33" fmla="*/ 2244924 w 2358947"/>
                  <a:gd name="connsiteY1-34" fmla="*/ 0 h 228046"/>
                  <a:gd name="connsiteX2-35" fmla="*/ 2358947 w 2358947"/>
                  <a:gd name="connsiteY2-36" fmla="*/ 114023 h 228046"/>
                  <a:gd name="connsiteX3-37" fmla="*/ 2358946 w 2358947"/>
                  <a:gd name="connsiteY3-38" fmla="*/ 114023 h 228046"/>
                  <a:gd name="connsiteX4-39" fmla="*/ 2244923 w 2358947"/>
                  <a:gd name="connsiteY4-40" fmla="*/ 228046 h 228046"/>
                  <a:gd name="connsiteX5-41" fmla="*/ 257970 w 2358947"/>
                  <a:gd name="connsiteY5-42" fmla="*/ 114022 h 228046"/>
                  <a:gd name="connsiteX6-43" fmla="*/ 0 w 2358947"/>
                  <a:gd name="connsiteY6-44" fmla="*/ 128101 h 228046"/>
                  <a:gd name="connsiteX0-45" fmla="*/ 0 w 2358947"/>
                  <a:gd name="connsiteY0-46" fmla="*/ 128101 h 228046"/>
                  <a:gd name="connsiteX1-47" fmla="*/ 2244924 w 2358947"/>
                  <a:gd name="connsiteY1-48" fmla="*/ 0 h 228046"/>
                  <a:gd name="connsiteX2-49" fmla="*/ 2358947 w 2358947"/>
                  <a:gd name="connsiteY2-50" fmla="*/ 114023 h 228046"/>
                  <a:gd name="connsiteX3-51" fmla="*/ 2358946 w 2358947"/>
                  <a:gd name="connsiteY3-52" fmla="*/ 114023 h 228046"/>
                  <a:gd name="connsiteX4-53" fmla="*/ 2244923 w 2358947"/>
                  <a:gd name="connsiteY4-54" fmla="*/ 228046 h 228046"/>
                  <a:gd name="connsiteX5-55" fmla="*/ 0 w 2358947"/>
                  <a:gd name="connsiteY5-56" fmla="*/ 128101 h 228046"/>
                  <a:gd name="connsiteX0-57" fmla="*/ 0 w 2358947"/>
                  <a:gd name="connsiteY0-58" fmla="*/ 128101 h 228046"/>
                  <a:gd name="connsiteX1-59" fmla="*/ 2244924 w 2358947"/>
                  <a:gd name="connsiteY1-60" fmla="*/ 0 h 228046"/>
                  <a:gd name="connsiteX2-61" fmla="*/ 2358947 w 2358947"/>
                  <a:gd name="connsiteY2-62" fmla="*/ 114023 h 228046"/>
                  <a:gd name="connsiteX3-63" fmla="*/ 2358946 w 2358947"/>
                  <a:gd name="connsiteY3-64" fmla="*/ 114023 h 228046"/>
                  <a:gd name="connsiteX4-65" fmla="*/ 2244923 w 2358947"/>
                  <a:gd name="connsiteY4-66" fmla="*/ 228046 h 228046"/>
                  <a:gd name="connsiteX5-67" fmla="*/ 0 w 2358947"/>
                  <a:gd name="connsiteY5-68" fmla="*/ 128101 h 228046"/>
                  <a:gd name="connsiteX0-69" fmla="*/ 0 w 2349743"/>
                  <a:gd name="connsiteY0-70" fmla="*/ 151274 h 228046"/>
                  <a:gd name="connsiteX1-71" fmla="*/ 2235720 w 2349743"/>
                  <a:gd name="connsiteY1-72" fmla="*/ 0 h 228046"/>
                  <a:gd name="connsiteX2-73" fmla="*/ 2349743 w 2349743"/>
                  <a:gd name="connsiteY2-74" fmla="*/ 114023 h 228046"/>
                  <a:gd name="connsiteX3-75" fmla="*/ 2349742 w 2349743"/>
                  <a:gd name="connsiteY3-76" fmla="*/ 114023 h 228046"/>
                  <a:gd name="connsiteX4-77" fmla="*/ 2235719 w 2349743"/>
                  <a:gd name="connsiteY4-78" fmla="*/ 228046 h 228046"/>
                  <a:gd name="connsiteX5-79" fmla="*/ 0 w 2349743"/>
                  <a:gd name="connsiteY5-80" fmla="*/ 151274 h 228046"/>
                  <a:gd name="connsiteX0-81" fmla="*/ 0 w 2349743"/>
                  <a:gd name="connsiteY0-82" fmla="*/ 151274 h 228046"/>
                  <a:gd name="connsiteX1-83" fmla="*/ 2235720 w 2349743"/>
                  <a:gd name="connsiteY1-84" fmla="*/ 0 h 228046"/>
                  <a:gd name="connsiteX2-85" fmla="*/ 2349743 w 2349743"/>
                  <a:gd name="connsiteY2-86" fmla="*/ 114023 h 228046"/>
                  <a:gd name="connsiteX3-87" fmla="*/ 2349742 w 2349743"/>
                  <a:gd name="connsiteY3-88" fmla="*/ 114023 h 228046"/>
                  <a:gd name="connsiteX4-89" fmla="*/ 2235719 w 2349743"/>
                  <a:gd name="connsiteY4-90" fmla="*/ 228046 h 228046"/>
                  <a:gd name="connsiteX5-91" fmla="*/ 0 w 2349743"/>
                  <a:gd name="connsiteY5-92" fmla="*/ 151274 h 228046"/>
                  <a:gd name="connsiteX0-93" fmla="*/ 0 w 2349743"/>
                  <a:gd name="connsiteY0-94" fmla="*/ 151274 h 228046"/>
                  <a:gd name="connsiteX1-95" fmla="*/ 2235720 w 2349743"/>
                  <a:gd name="connsiteY1-96" fmla="*/ 0 h 228046"/>
                  <a:gd name="connsiteX2-97" fmla="*/ 2349743 w 2349743"/>
                  <a:gd name="connsiteY2-98" fmla="*/ 114023 h 228046"/>
                  <a:gd name="connsiteX3-99" fmla="*/ 2349742 w 2349743"/>
                  <a:gd name="connsiteY3-100" fmla="*/ 114023 h 228046"/>
                  <a:gd name="connsiteX4-101" fmla="*/ 2235719 w 2349743"/>
                  <a:gd name="connsiteY4-102" fmla="*/ 228046 h 228046"/>
                  <a:gd name="connsiteX5-103" fmla="*/ 0 w 2349743"/>
                  <a:gd name="connsiteY5-104" fmla="*/ 151274 h 228046"/>
                  <a:gd name="connsiteX0-105" fmla="*/ 0 w 2349743"/>
                  <a:gd name="connsiteY0-106" fmla="*/ 151274 h 228046"/>
                  <a:gd name="connsiteX1-107" fmla="*/ 2235720 w 2349743"/>
                  <a:gd name="connsiteY1-108" fmla="*/ 0 h 228046"/>
                  <a:gd name="connsiteX2-109" fmla="*/ 2349743 w 2349743"/>
                  <a:gd name="connsiteY2-110" fmla="*/ 114023 h 228046"/>
                  <a:gd name="connsiteX3-111" fmla="*/ 2349742 w 2349743"/>
                  <a:gd name="connsiteY3-112" fmla="*/ 114023 h 228046"/>
                  <a:gd name="connsiteX4-113" fmla="*/ 2235719 w 2349743"/>
                  <a:gd name="connsiteY4-114" fmla="*/ 228046 h 228046"/>
                  <a:gd name="connsiteX5-115" fmla="*/ 0 w 2349743"/>
                  <a:gd name="connsiteY5-116" fmla="*/ 151274 h 228046"/>
                  <a:gd name="connsiteX0-117" fmla="*/ 0 w 2349743"/>
                  <a:gd name="connsiteY0-118" fmla="*/ 151274 h 228046"/>
                  <a:gd name="connsiteX1-119" fmla="*/ 2235720 w 2349743"/>
                  <a:gd name="connsiteY1-120" fmla="*/ 0 h 228046"/>
                  <a:gd name="connsiteX2-121" fmla="*/ 2349743 w 2349743"/>
                  <a:gd name="connsiteY2-122" fmla="*/ 114023 h 228046"/>
                  <a:gd name="connsiteX3-123" fmla="*/ 2349742 w 2349743"/>
                  <a:gd name="connsiteY3-124" fmla="*/ 114023 h 228046"/>
                  <a:gd name="connsiteX4-125" fmla="*/ 2235719 w 2349743"/>
                  <a:gd name="connsiteY4-126" fmla="*/ 228046 h 228046"/>
                  <a:gd name="connsiteX5-127" fmla="*/ 0 w 2349743"/>
                  <a:gd name="connsiteY5-128" fmla="*/ 151274 h 228046"/>
                  <a:gd name="connsiteX0-129" fmla="*/ 0 w 2349743"/>
                  <a:gd name="connsiteY0-130" fmla="*/ 151274 h 228046"/>
                  <a:gd name="connsiteX1-131" fmla="*/ 2235720 w 2349743"/>
                  <a:gd name="connsiteY1-132" fmla="*/ 0 h 228046"/>
                  <a:gd name="connsiteX2-133" fmla="*/ 2349743 w 2349743"/>
                  <a:gd name="connsiteY2-134" fmla="*/ 114023 h 228046"/>
                  <a:gd name="connsiteX3-135" fmla="*/ 2349742 w 2349743"/>
                  <a:gd name="connsiteY3-136" fmla="*/ 114023 h 228046"/>
                  <a:gd name="connsiteX4-137" fmla="*/ 2235719 w 2349743"/>
                  <a:gd name="connsiteY4-138" fmla="*/ 228046 h 228046"/>
                  <a:gd name="connsiteX5-139" fmla="*/ 169080 w 2349743"/>
                  <a:gd name="connsiteY5-140" fmla="*/ 159781 h 228046"/>
                  <a:gd name="connsiteX6-141" fmla="*/ 0 w 2349743"/>
                  <a:gd name="connsiteY6-142" fmla="*/ 151274 h 228046"/>
                  <a:gd name="connsiteX0-143" fmla="*/ 5908 w 2355651"/>
                  <a:gd name="connsiteY0-144" fmla="*/ 151274 h 228046"/>
                  <a:gd name="connsiteX1-145" fmla="*/ 2241628 w 2355651"/>
                  <a:gd name="connsiteY1-146" fmla="*/ 0 h 228046"/>
                  <a:gd name="connsiteX2-147" fmla="*/ 2355651 w 2355651"/>
                  <a:gd name="connsiteY2-148" fmla="*/ 114023 h 228046"/>
                  <a:gd name="connsiteX3-149" fmla="*/ 2355650 w 2355651"/>
                  <a:gd name="connsiteY3-150" fmla="*/ 114023 h 228046"/>
                  <a:gd name="connsiteX4-151" fmla="*/ 2241627 w 2355651"/>
                  <a:gd name="connsiteY4-152" fmla="*/ 228046 h 228046"/>
                  <a:gd name="connsiteX5-153" fmla="*/ 0 w 2355651"/>
                  <a:gd name="connsiteY5-154" fmla="*/ 176519 h 228046"/>
                  <a:gd name="connsiteX6-155" fmla="*/ 5908 w 2355651"/>
                  <a:gd name="connsiteY6-156" fmla="*/ 151274 h 228046"/>
                  <a:gd name="connsiteX0-157" fmla="*/ 0 w 2355651"/>
                  <a:gd name="connsiteY0-158" fmla="*/ 176519 h 228046"/>
                  <a:gd name="connsiteX1-159" fmla="*/ 2241628 w 2355651"/>
                  <a:gd name="connsiteY1-160" fmla="*/ 0 h 228046"/>
                  <a:gd name="connsiteX2-161" fmla="*/ 2355651 w 2355651"/>
                  <a:gd name="connsiteY2-162" fmla="*/ 114023 h 228046"/>
                  <a:gd name="connsiteX3-163" fmla="*/ 2355650 w 2355651"/>
                  <a:gd name="connsiteY3-164" fmla="*/ 114023 h 228046"/>
                  <a:gd name="connsiteX4-165" fmla="*/ 2241627 w 2355651"/>
                  <a:gd name="connsiteY4-166" fmla="*/ 228046 h 228046"/>
                  <a:gd name="connsiteX5-167" fmla="*/ 0 w 2355651"/>
                  <a:gd name="connsiteY5-168" fmla="*/ 176519 h 228046"/>
                  <a:gd name="connsiteX0-169" fmla="*/ 0 w 2720008"/>
                  <a:gd name="connsiteY0-170" fmla="*/ 165539 h 228046"/>
                  <a:gd name="connsiteX1-171" fmla="*/ 2605985 w 2720008"/>
                  <a:gd name="connsiteY1-172" fmla="*/ 0 h 228046"/>
                  <a:gd name="connsiteX2-173" fmla="*/ 2720008 w 2720008"/>
                  <a:gd name="connsiteY2-174" fmla="*/ 114023 h 228046"/>
                  <a:gd name="connsiteX3-175" fmla="*/ 2720007 w 2720008"/>
                  <a:gd name="connsiteY3-176" fmla="*/ 114023 h 228046"/>
                  <a:gd name="connsiteX4-177" fmla="*/ 2605984 w 2720008"/>
                  <a:gd name="connsiteY4-178" fmla="*/ 228046 h 228046"/>
                  <a:gd name="connsiteX5-179" fmla="*/ 0 w 2720008"/>
                  <a:gd name="connsiteY5-180" fmla="*/ 165539 h 228046"/>
                  <a:gd name="connsiteX0-181" fmla="*/ 0 w 2841245"/>
                  <a:gd name="connsiteY0-182" fmla="*/ 239892 h 302399"/>
                  <a:gd name="connsiteX1-183" fmla="*/ 2827268 w 2841245"/>
                  <a:gd name="connsiteY1-184" fmla="*/ 0 h 302399"/>
                  <a:gd name="connsiteX2-185" fmla="*/ 2720008 w 2841245"/>
                  <a:gd name="connsiteY2-186" fmla="*/ 188376 h 302399"/>
                  <a:gd name="connsiteX3-187" fmla="*/ 2720007 w 2841245"/>
                  <a:gd name="connsiteY3-188" fmla="*/ 188376 h 302399"/>
                  <a:gd name="connsiteX4-189" fmla="*/ 2605984 w 2841245"/>
                  <a:gd name="connsiteY4-190" fmla="*/ 302399 h 302399"/>
                  <a:gd name="connsiteX5-191" fmla="*/ 0 w 2841245"/>
                  <a:gd name="connsiteY5-192" fmla="*/ 239892 h 302399"/>
                  <a:gd name="connsiteX0-193" fmla="*/ 0 w 2841245"/>
                  <a:gd name="connsiteY0-194" fmla="*/ 239892 h 302399"/>
                  <a:gd name="connsiteX1-195" fmla="*/ 2827268 w 2841245"/>
                  <a:gd name="connsiteY1-196" fmla="*/ 0 h 302399"/>
                  <a:gd name="connsiteX2-197" fmla="*/ 2720008 w 2841245"/>
                  <a:gd name="connsiteY2-198" fmla="*/ 188376 h 302399"/>
                  <a:gd name="connsiteX3-199" fmla="*/ 2605984 w 2841245"/>
                  <a:gd name="connsiteY3-200" fmla="*/ 302399 h 302399"/>
                  <a:gd name="connsiteX4-201" fmla="*/ 0 w 2841245"/>
                  <a:gd name="connsiteY4-202" fmla="*/ 239892 h 302399"/>
                  <a:gd name="connsiteX0-203" fmla="*/ 0 w 3072804"/>
                  <a:gd name="connsiteY0-204" fmla="*/ 239892 h 302399"/>
                  <a:gd name="connsiteX1-205" fmla="*/ 2827268 w 3072804"/>
                  <a:gd name="connsiteY1-206" fmla="*/ 0 h 302399"/>
                  <a:gd name="connsiteX2-207" fmla="*/ 2605984 w 3072804"/>
                  <a:gd name="connsiteY2-208" fmla="*/ 302399 h 302399"/>
                  <a:gd name="connsiteX3-209" fmla="*/ 0 w 3072804"/>
                  <a:gd name="connsiteY3-210" fmla="*/ 239892 h 302399"/>
                  <a:gd name="connsiteX0-211" fmla="*/ 0 w 3072804"/>
                  <a:gd name="connsiteY0-212" fmla="*/ 240284 h 302791"/>
                  <a:gd name="connsiteX1-213" fmla="*/ 2827268 w 3072804"/>
                  <a:gd name="connsiteY1-214" fmla="*/ 392 h 302791"/>
                  <a:gd name="connsiteX2-215" fmla="*/ 2605984 w 3072804"/>
                  <a:gd name="connsiteY2-216" fmla="*/ 302791 h 302791"/>
                  <a:gd name="connsiteX3-217" fmla="*/ 0 w 3072804"/>
                  <a:gd name="connsiteY3-218" fmla="*/ 240284 h 302791"/>
                  <a:gd name="connsiteX0-219" fmla="*/ 0 w 3072804"/>
                  <a:gd name="connsiteY0-220" fmla="*/ 240284 h 302791"/>
                  <a:gd name="connsiteX1-221" fmla="*/ 2827268 w 3072804"/>
                  <a:gd name="connsiteY1-222" fmla="*/ 392 h 302791"/>
                  <a:gd name="connsiteX2-223" fmla="*/ 2605984 w 3072804"/>
                  <a:gd name="connsiteY2-224" fmla="*/ 302791 h 302791"/>
                  <a:gd name="connsiteX3-225" fmla="*/ 0 w 3072804"/>
                  <a:gd name="connsiteY3-226" fmla="*/ 240284 h 302791"/>
                  <a:gd name="connsiteX0-227" fmla="*/ 0 w 3193453"/>
                  <a:gd name="connsiteY0-228" fmla="*/ 277825 h 340332"/>
                  <a:gd name="connsiteX1-229" fmla="*/ 2827268 w 3193453"/>
                  <a:gd name="connsiteY1-230" fmla="*/ 37933 h 340332"/>
                  <a:gd name="connsiteX2-231" fmla="*/ 2605984 w 3193453"/>
                  <a:gd name="connsiteY2-232" fmla="*/ 340332 h 340332"/>
                  <a:gd name="connsiteX3-233" fmla="*/ 0 w 3193453"/>
                  <a:gd name="connsiteY3-234" fmla="*/ 277825 h 340332"/>
                  <a:gd name="connsiteX0-235" fmla="*/ 0 w 3193453"/>
                  <a:gd name="connsiteY0-236" fmla="*/ 287503 h 350010"/>
                  <a:gd name="connsiteX1-237" fmla="*/ 2827268 w 3193453"/>
                  <a:gd name="connsiteY1-238" fmla="*/ 47611 h 350010"/>
                  <a:gd name="connsiteX2-239" fmla="*/ 2605984 w 3193453"/>
                  <a:gd name="connsiteY2-240" fmla="*/ 350010 h 350010"/>
                  <a:gd name="connsiteX3-241" fmla="*/ 0 w 3193453"/>
                  <a:gd name="connsiteY3-242" fmla="*/ 287503 h 350010"/>
                  <a:gd name="connsiteX0-243" fmla="*/ 0 w 3334826"/>
                  <a:gd name="connsiteY0-244" fmla="*/ 266759 h 329266"/>
                  <a:gd name="connsiteX1-245" fmla="*/ 3021755 w 3334826"/>
                  <a:gd name="connsiteY1-246" fmla="*/ 50870 h 329266"/>
                  <a:gd name="connsiteX2-247" fmla="*/ 2605984 w 3334826"/>
                  <a:gd name="connsiteY2-248" fmla="*/ 329266 h 329266"/>
                  <a:gd name="connsiteX3-249" fmla="*/ 0 w 3334826"/>
                  <a:gd name="connsiteY3-250" fmla="*/ 266759 h 329266"/>
                  <a:gd name="connsiteX0-251" fmla="*/ 0 w 3176492"/>
                  <a:gd name="connsiteY0-252" fmla="*/ 243032 h 305539"/>
                  <a:gd name="connsiteX1-253" fmla="*/ 3021755 w 3176492"/>
                  <a:gd name="connsiteY1-254" fmla="*/ 27143 h 305539"/>
                  <a:gd name="connsiteX2-255" fmla="*/ 2605984 w 3176492"/>
                  <a:gd name="connsiteY2-256" fmla="*/ 305539 h 305539"/>
                  <a:gd name="connsiteX3-257" fmla="*/ 0 w 3176492"/>
                  <a:gd name="connsiteY3-258" fmla="*/ 243032 h 305539"/>
                  <a:gd name="connsiteX0-259" fmla="*/ 0 w 3176492"/>
                  <a:gd name="connsiteY0-260" fmla="*/ 240965 h 303472"/>
                  <a:gd name="connsiteX1-261" fmla="*/ 3021755 w 3176492"/>
                  <a:gd name="connsiteY1-262" fmla="*/ 25076 h 303472"/>
                  <a:gd name="connsiteX2-263" fmla="*/ 2605984 w 3176492"/>
                  <a:gd name="connsiteY2-264" fmla="*/ 303472 h 303472"/>
                  <a:gd name="connsiteX3-265" fmla="*/ 0 w 3176492"/>
                  <a:gd name="connsiteY3-266" fmla="*/ 240965 h 303472"/>
                  <a:gd name="connsiteX0-267" fmla="*/ 0 w 3176815"/>
                  <a:gd name="connsiteY0-268" fmla="*/ 269763 h 332270"/>
                  <a:gd name="connsiteX1-269" fmla="*/ 3021755 w 3176815"/>
                  <a:gd name="connsiteY1-270" fmla="*/ 53874 h 332270"/>
                  <a:gd name="connsiteX2-271" fmla="*/ 2605984 w 3176815"/>
                  <a:gd name="connsiteY2-272" fmla="*/ 332270 h 332270"/>
                  <a:gd name="connsiteX3-273" fmla="*/ 0 w 3176815"/>
                  <a:gd name="connsiteY3-274" fmla="*/ 269763 h 332270"/>
                  <a:gd name="connsiteX0-275" fmla="*/ 0 w 3176815"/>
                  <a:gd name="connsiteY0-276" fmla="*/ 278240 h 340747"/>
                  <a:gd name="connsiteX1-277" fmla="*/ 3021755 w 3176815"/>
                  <a:gd name="connsiteY1-278" fmla="*/ 62351 h 340747"/>
                  <a:gd name="connsiteX2-279" fmla="*/ 2605984 w 3176815"/>
                  <a:gd name="connsiteY2-280" fmla="*/ 340747 h 340747"/>
                  <a:gd name="connsiteX3-281" fmla="*/ 0 w 3176815"/>
                  <a:gd name="connsiteY3-282" fmla="*/ 278240 h 340747"/>
                  <a:gd name="connsiteX0-283" fmla="*/ 0 w 3197439"/>
                  <a:gd name="connsiteY0-284" fmla="*/ 216609 h 279464"/>
                  <a:gd name="connsiteX1-285" fmla="*/ 3021755 w 3197439"/>
                  <a:gd name="connsiteY1-286" fmla="*/ 720 h 279464"/>
                  <a:gd name="connsiteX2-287" fmla="*/ 2553237 w 3197439"/>
                  <a:gd name="connsiteY2-288" fmla="*/ 279464 h 279464"/>
                  <a:gd name="connsiteX3-289" fmla="*/ 0 w 3197439"/>
                  <a:gd name="connsiteY3-290" fmla="*/ 216609 h 279464"/>
                  <a:gd name="connsiteX0-291" fmla="*/ 0 w 2987344"/>
                  <a:gd name="connsiteY0-292" fmla="*/ 90263 h 153118"/>
                  <a:gd name="connsiteX1-293" fmla="*/ 2729473 w 2987344"/>
                  <a:gd name="connsiteY1-294" fmla="*/ 11674 h 153118"/>
                  <a:gd name="connsiteX2-295" fmla="*/ 2553237 w 2987344"/>
                  <a:gd name="connsiteY2-296" fmla="*/ 153118 h 153118"/>
                  <a:gd name="connsiteX3-297" fmla="*/ 0 w 2987344"/>
                  <a:gd name="connsiteY3-298" fmla="*/ 90263 h 153118"/>
                  <a:gd name="connsiteX0-299" fmla="*/ 0 w 3119645"/>
                  <a:gd name="connsiteY0-300" fmla="*/ 99218 h 147868"/>
                  <a:gd name="connsiteX1-301" fmla="*/ 2852998 w 3119645"/>
                  <a:gd name="connsiteY1-302" fmla="*/ 6424 h 147868"/>
                  <a:gd name="connsiteX2-303" fmla="*/ 2676762 w 3119645"/>
                  <a:gd name="connsiteY2-304" fmla="*/ 147868 h 147868"/>
                  <a:gd name="connsiteX3-305" fmla="*/ 0 w 3119645"/>
                  <a:gd name="connsiteY3-306" fmla="*/ 99218 h 147868"/>
                  <a:gd name="connsiteX0-307" fmla="*/ 0 w 3119645"/>
                  <a:gd name="connsiteY0-308" fmla="*/ 99218 h 147868"/>
                  <a:gd name="connsiteX1-309" fmla="*/ 2852998 w 3119645"/>
                  <a:gd name="connsiteY1-310" fmla="*/ 6424 h 147868"/>
                  <a:gd name="connsiteX2-311" fmla="*/ 2676762 w 3119645"/>
                  <a:gd name="connsiteY2-312" fmla="*/ 147868 h 147868"/>
                  <a:gd name="connsiteX3-313" fmla="*/ 0 w 3119645"/>
                  <a:gd name="connsiteY3-314" fmla="*/ 99218 h 147868"/>
                  <a:gd name="connsiteX0-315" fmla="*/ 0 w 3088045"/>
                  <a:gd name="connsiteY0-316" fmla="*/ 115294 h 163944"/>
                  <a:gd name="connsiteX1-317" fmla="*/ 2852998 w 3088045"/>
                  <a:gd name="connsiteY1-318" fmla="*/ 22500 h 163944"/>
                  <a:gd name="connsiteX2-319" fmla="*/ 2676762 w 3088045"/>
                  <a:gd name="connsiteY2-320" fmla="*/ 163944 h 163944"/>
                  <a:gd name="connsiteX3-321" fmla="*/ 0 w 3088045"/>
                  <a:gd name="connsiteY3-322" fmla="*/ 115294 h 163944"/>
                  <a:gd name="connsiteX0-323" fmla="*/ 0 w 3112374"/>
                  <a:gd name="connsiteY0-324" fmla="*/ 120017 h 168667"/>
                  <a:gd name="connsiteX1-325" fmla="*/ 2891783 w 3112374"/>
                  <a:gd name="connsiteY1-326" fmla="*/ 21016 h 168667"/>
                  <a:gd name="connsiteX2-327" fmla="*/ 2676762 w 3112374"/>
                  <a:gd name="connsiteY2-328" fmla="*/ 168667 h 168667"/>
                  <a:gd name="connsiteX3-329" fmla="*/ 0 w 3112374"/>
                  <a:gd name="connsiteY3-330" fmla="*/ 120017 h 168667"/>
                  <a:gd name="connsiteX0-331" fmla="*/ 0 w 3113205"/>
                  <a:gd name="connsiteY0-332" fmla="*/ 126601 h 175251"/>
                  <a:gd name="connsiteX1-333" fmla="*/ 2891783 w 3113205"/>
                  <a:gd name="connsiteY1-334" fmla="*/ 27600 h 175251"/>
                  <a:gd name="connsiteX2-335" fmla="*/ 2676762 w 3113205"/>
                  <a:gd name="connsiteY2-336" fmla="*/ 175251 h 175251"/>
                  <a:gd name="connsiteX3-337" fmla="*/ 0 w 3113205"/>
                  <a:gd name="connsiteY3-338" fmla="*/ 126601 h 175251"/>
                  <a:gd name="connsiteX0-339" fmla="*/ 0 w 3192406"/>
                  <a:gd name="connsiteY0-340" fmla="*/ 108781 h 157431"/>
                  <a:gd name="connsiteX1-341" fmla="*/ 3007149 w 3192406"/>
                  <a:gd name="connsiteY1-342" fmla="*/ 34306 h 157431"/>
                  <a:gd name="connsiteX2-343" fmla="*/ 2676762 w 3192406"/>
                  <a:gd name="connsiteY2-344" fmla="*/ 157431 h 157431"/>
                  <a:gd name="connsiteX3-345" fmla="*/ 0 w 3192406"/>
                  <a:gd name="connsiteY3-346" fmla="*/ 108781 h 157431"/>
                  <a:gd name="connsiteX0-347" fmla="*/ 0 w 3163370"/>
                  <a:gd name="connsiteY0-348" fmla="*/ 114829 h 163479"/>
                  <a:gd name="connsiteX1-349" fmla="*/ 2966432 w 3163370"/>
                  <a:gd name="connsiteY1-350" fmla="*/ 31698 h 163479"/>
                  <a:gd name="connsiteX2-351" fmla="*/ 2676762 w 3163370"/>
                  <a:gd name="connsiteY2-352" fmla="*/ 163479 h 163479"/>
                  <a:gd name="connsiteX3-353" fmla="*/ 0 w 3163370"/>
                  <a:gd name="connsiteY3-354" fmla="*/ 114829 h 163479"/>
                  <a:gd name="connsiteX0-355" fmla="*/ 0 w 3089751"/>
                  <a:gd name="connsiteY0-356" fmla="*/ 129839 h 178489"/>
                  <a:gd name="connsiteX1-357" fmla="*/ 2966432 w 3089751"/>
                  <a:gd name="connsiteY1-358" fmla="*/ 46708 h 178489"/>
                  <a:gd name="connsiteX2-359" fmla="*/ 2676762 w 3089751"/>
                  <a:gd name="connsiteY2-360" fmla="*/ 178489 h 178489"/>
                  <a:gd name="connsiteX3-361" fmla="*/ 0 w 3089751"/>
                  <a:gd name="connsiteY3-362" fmla="*/ 129839 h 178489"/>
                  <a:gd name="connsiteX0-363" fmla="*/ 0 w 3089751"/>
                  <a:gd name="connsiteY0-364" fmla="*/ 150843 h 199493"/>
                  <a:gd name="connsiteX1-365" fmla="*/ 2966432 w 3089751"/>
                  <a:gd name="connsiteY1-366" fmla="*/ 67712 h 199493"/>
                  <a:gd name="connsiteX2-367" fmla="*/ 2676762 w 3089751"/>
                  <a:gd name="connsiteY2-368" fmla="*/ 199493 h 199493"/>
                  <a:gd name="connsiteX3-369" fmla="*/ 0 w 3089751"/>
                  <a:gd name="connsiteY3-370" fmla="*/ 150843 h 199493"/>
                  <a:gd name="connsiteX0-371" fmla="*/ 0 w 3089751"/>
                  <a:gd name="connsiteY0-372" fmla="*/ 156747 h 205397"/>
                  <a:gd name="connsiteX1-373" fmla="*/ 2966432 w 3089751"/>
                  <a:gd name="connsiteY1-374" fmla="*/ 73616 h 205397"/>
                  <a:gd name="connsiteX2-375" fmla="*/ 2676762 w 3089751"/>
                  <a:gd name="connsiteY2-376" fmla="*/ 205397 h 205397"/>
                  <a:gd name="connsiteX3-377" fmla="*/ 0 w 3089751"/>
                  <a:gd name="connsiteY3-378" fmla="*/ 156747 h 205397"/>
                  <a:gd name="connsiteX0-379" fmla="*/ 0 w 3089751"/>
                  <a:gd name="connsiteY0-380" fmla="*/ 156747 h 205397"/>
                  <a:gd name="connsiteX1-381" fmla="*/ 2966432 w 3089751"/>
                  <a:gd name="connsiteY1-382" fmla="*/ 73616 h 205397"/>
                  <a:gd name="connsiteX2-383" fmla="*/ 2676762 w 3089751"/>
                  <a:gd name="connsiteY2-384" fmla="*/ 205397 h 205397"/>
                  <a:gd name="connsiteX3-385" fmla="*/ 0 w 3089751"/>
                  <a:gd name="connsiteY3-386" fmla="*/ 156747 h 205397"/>
                  <a:gd name="connsiteX0-387" fmla="*/ 0 w 3052522"/>
                  <a:gd name="connsiteY0-388" fmla="*/ 145792 h 194442"/>
                  <a:gd name="connsiteX1-389" fmla="*/ 2966432 w 3052522"/>
                  <a:gd name="connsiteY1-390" fmla="*/ 62661 h 194442"/>
                  <a:gd name="connsiteX2-391" fmla="*/ 2676762 w 3052522"/>
                  <a:gd name="connsiteY2-392" fmla="*/ 194442 h 194442"/>
                  <a:gd name="connsiteX3-393" fmla="*/ 0 w 3052522"/>
                  <a:gd name="connsiteY3-394" fmla="*/ 145792 h 194442"/>
                  <a:gd name="connsiteX0-395" fmla="*/ 0 w 3025531"/>
                  <a:gd name="connsiteY0-396" fmla="*/ 142730 h 191380"/>
                  <a:gd name="connsiteX1-397" fmla="*/ 2966432 w 3025531"/>
                  <a:gd name="connsiteY1-398" fmla="*/ 59599 h 191380"/>
                  <a:gd name="connsiteX2-399" fmla="*/ 2676762 w 3025531"/>
                  <a:gd name="connsiteY2-400" fmla="*/ 191380 h 191380"/>
                  <a:gd name="connsiteX3-401" fmla="*/ 0 w 3025531"/>
                  <a:gd name="connsiteY3-402" fmla="*/ 142730 h 1913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25531" h="191380">
                    <a:moveTo>
                      <a:pt x="0" y="142730"/>
                    </a:moveTo>
                    <a:cubicBezTo>
                      <a:pt x="796016" y="86074"/>
                      <a:pt x="2546667" y="-91706"/>
                      <a:pt x="2966432" y="59599"/>
                    </a:cubicBezTo>
                    <a:cubicBezTo>
                      <a:pt x="3024928" y="80684"/>
                      <a:pt x="3147973" y="151398"/>
                      <a:pt x="2676762" y="191380"/>
                    </a:cubicBezTo>
                    <a:lnTo>
                      <a:pt x="0" y="142730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 rot="19541401" flipH="1">
                <a:off x="4476041" y="4121050"/>
                <a:ext cx="2644879" cy="60906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-1" fmla="*/ 0 w 2100977"/>
                  <a:gd name="connsiteY0-2" fmla="*/ 114023 h 228046"/>
                  <a:gd name="connsiteX1-3" fmla="*/ 1986954 w 2100977"/>
                  <a:gd name="connsiteY1-4" fmla="*/ 0 h 228046"/>
                  <a:gd name="connsiteX2-5" fmla="*/ 2100977 w 2100977"/>
                  <a:gd name="connsiteY2-6" fmla="*/ 114023 h 228046"/>
                  <a:gd name="connsiteX3-7" fmla="*/ 2100976 w 2100977"/>
                  <a:gd name="connsiteY3-8" fmla="*/ 114023 h 228046"/>
                  <a:gd name="connsiteX4-9" fmla="*/ 1986953 w 2100977"/>
                  <a:gd name="connsiteY4-10" fmla="*/ 228046 h 228046"/>
                  <a:gd name="connsiteX5-11" fmla="*/ 114023 w 2100977"/>
                  <a:gd name="connsiteY5-12" fmla="*/ 228045 h 228046"/>
                  <a:gd name="connsiteX6-13" fmla="*/ 0 w 2100977"/>
                  <a:gd name="connsiteY6-14" fmla="*/ 114022 h 228046"/>
                  <a:gd name="connsiteX7-15" fmla="*/ 0 w 2100977"/>
                  <a:gd name="connsiteY7-16" fmla="*/ 114023 h 228046"/>
                  <a:gd name="connsiteX0-17" fmla="*/ 0 w 2100977"/>
                  <a:gd name="connsiteY0-18" fmla="*/ 114023 h 228046"/>
                  <a:gd name="connsiteX1-19" fmla="*/ 1986954 w 2100977"/>
                  <a:gd name="connsiteY1-20" fmla="*/ 0 h 228046"/>
                  <a:gd name="connsiteX2-21" fmla="*/ 2100977 w 2100977"/>
                  <a:gd name="connsiteY2-22" fmla="*/ 114023 h 228046"/>
                  <a:gd name="connsiteX3-23" fmla="*/ 2100976 w 2100977"/>
                  <a:gd name="connsiteY3-24" fmla="*/ 114023 h 228046"/>
                  <a:gd name="connsiteX4-25" fmla="*/ 1986953 w 2100977"/>
                  <a:gd name="connsiteY4-26" fmla="*/ 228046 h 228046"/>
                  <a:gd name="connsiteX5-27" fmla="*/ 0 w 2100977"/>
                  <a:gd name="connsiteY5-28" fmla="*/ 114022 h 228046"/>
                  <a:gd name="connsiteX6-29" fmla="*/ 0 w 2100977"/>
                  <a:gd name="connsiteY6-30" fmla="*/ 114023 h 228046"/>
                  <a:gd name="connsiteX0-31" fmla="*/ 0 w 2358947"/>
                  <a:gd name="connsiteY0-32" fmla="*/ 128101 h 228046"/>
                  <a:gd name="connsiteX1-33" fmla="*/ 2244924 w 2358947"/>
                  <a:gd name="connsiteY1-34" fmla="*/ 0 h 228046"/>
                  <a:gd name="connsiteX2-35" fmla="*/ 2358947 w 2358947"/>
                  <a:gd name="connsiteY2-36" fmla="*/ 114023 h 228046"/>
                  <a:gd name="connsiteX3-37" fmla="*/ 2358946 w 2358947"/>
                  <a:gd name="connsiteY3-38" fmla="*/ 114023 h 228046"/>
                  <a:gd name="connsiteX4-39" fmla="*/ 2244923 w 2358947"/>
                  <a:gd name="connsiteY4-40" fmla="*/ 228046 h 228046"/>
                  <a:gd name="connsiteX5-41" fmla="*/ 257970 w 2358947"/>
                  <a:gd name="connsiteY5-42" fmla="*/ 114022 h 228046"/>
                  <a:gd name="connsiteX6-43" fmla="*/ 0 w 2358947"/>
                  <a:gd name="connsiteY6-44" fmla="*/ 128101 h 228046"/>
                  <a:gd name="connsiteX0-45" fmla="*/ 0 w 2358947"/>
                  <a:gd name="connsiteY0-46" fmla="*/ 128101 h 228046"/>
                  <a:gd name="connsiteX1-47" fmla="*/ 2244924 w 2358947"/>
                  <a:gd name="connsiteY1-48" fmla="*/ 0 h 228046"/>
                  <a:gd name="connsiteX2-49" fmla="*/ 2358947 w 2358947"/>
                  <a:gd name="connsiteY2-50" fmla="*/ 114023 h 228046"/>
                  <a:gd name="connsiteX3-51" fmla="*/ 2358946 w 2358947"/>
                  <a:gd name="connsiteY3-52" fmla="*/ 114023 h 228046"/>
                  <a:gd name="connsiteX4-53" fmla="*/ 2244923 w 2358947"/>
                  <a:gd name="connsiteY4-54" fmla="*/ 228046 h 228046"/>
                  <a:gd name="connsiteX5-55" fmla="*/ 0 w 2358947"/>
                  <a:gd name="connsiteY5-56" fmla="*/ 128101 h 228046"/>
                  <a:gd name="connsiteX0-57" fmla="*/ 0 w 2358947"/>
                  <a:gd name="connsiteY0-58" fmla="*/ 128101 h 228046"/>
                  <a:gd name="connsiteX1-59" fmla="*/ 2244924 w 2358947"/>
                  <a:gd name="connsiteY1-60" fmla="*/ 0 h 228046"/>
                  <a:gd name="connsiteX2-61" fmla="*/ 2358947 w 2358947"/>
                  <a:gd name="connsiteY2-62" fmla="*/ 114023 h 228046"/>
                  <a:gd name="connsiteX3-63" fmla="*/ 2358946 w 2358947"/>
                  <a:gd name="connsiteY3-64" fmla="*/ 114023 h 228046"/>
                  <a:gd name="connsiteX4-65" fmla="*/ 2244923 w 2358947"/>
                  <a:gd name="connsiteY4-66" fmla="*/ 228046 h 228046"/>
                  <a:gd name="connsiteX5-67" fmla="*/ 0 w 2358947"/>
                  <a:gd name="connsiteY5-68" fmla="*/ 128101 h 228046"/>
                  <a:gd name="connsiteX0-69" fmla="*/ 0 w 2349743"/>
                  <a:gd name="connsiteY0-70" fmla="*/ 151274 h 228046"/>
                  <a:gd name="connsiteX1-71" fmla="*/ 2235720 w 2349743"/>
                  <a:gd name="connsiteY1-72" fmla="*/ 0 h 228046"/>
                  <a:gd name="connsiteX2-73" fmla="*/ 2349743 w 2349743"/>
                  <a:gd name="connsiteY2-74" fmla="*/ 114023 h 228046"/>
                  <a:gd name="connsiteX3-75" fmla="*/ 2349742 w 2349743"/>
                  <a:gd name="connsiteY3-76" fmla="*/ 114023 h 228046"/>
                  <a:gd name="connsiteX4-77" fmla="*/ 2235719 w 2349743"/>
                  <a:gd name="connsiteY4-78" fmla="*/ 228046 h 228046"/>
                  <a:gd name="connsiteX5-79" fmla="*/ 0 w 2349743"/>
                  <a:gd name="connsiteY5-80" fmla="*/ 151274 h 228046"/>
                  <a:gd name="connsiteX0-81" fmla="*/ 0 w 2349743"/>
                  <a:gd name="connsiteY0-82" fmla="*/ 151274 h 228046"/>
                  <a:gd name="connsiteX1-83" fmla="*/ 2235720 w 2349743"/>
                  <a:gd name="connsiteY1-84" fmla="*/ 0 h 228046"/>
                  <a:gd name="connsiteX2-85" fmla="*/ 2349743 w 2349743"/>
                  <a:gd name="connsiteY2-86" fmla="*/ 114023 h 228046"/>
                  <a:gd name="connsiteX3-87" fmla="*/ 2349742 w 2349743"/>
                  <a:gd name="connsiteY3-88" fmla="*/ 114023 h 228046"/>
                  <a:gd name="connsiteX4-89" fmla="*/ 2235719 w 2349743"/>
                  <a:gd name="connsiteY4-90" fmla="*/ 228046 h 228046"/>
                  <a:gd name="connsiteX5-91" fmla="*/ 0 w 2349743"/>
                  <a:gd name="connsiteY5-92" fmla="*/ 151274 h 228046"/>
                  <a:gd name="connsiteX0-93" fmla="*/ 0 w 2349743"/>
                  <a:gd name="connsiteY0-94" fmla="*/ 151274 h 228046"/>
                  <a:gd name="connsiteX1-95" fmla="*/ 2235720 w 2349743"/>
                  <a:gd name="connsiteY1-96" fmla="*/ 0 h 228046"/>
                  <a:gd name="connsiteX2-97" fmla="*/ 2349743 w 2349743"/>
                  <a:gd name="connsiteY2-98" fmla="*/ 114023 h 228046"/>
                  <a:gd name="connsiteX3-99" fmla="*/ 2349742 w 2349743"/>
                  <a:gd name="connsiteY3-100" fmla="*/ 114023 h 228046"/>
                  <a:gd name="connsiteX4-101" fmla="*/ 2235719 w 2349743"/>
                  <a:gd name="connsiteY4-102" fmla="*/ 228046 h 228046"/>
                  <a:gd name="connsiteX5-103" fmla="*/ 0 w 2349743"/>
                  <a:gd name="connsiteY5-104" fmla="*/ 151274 h 228046"/>
                  <a:gd name="connsiteX0-105" fmla="*/ 0 w 2349743"/>
                  <a:gd name="connsiteY0-106" fmla="*/ 151274 h 228046"/>
                  <a:gd name="connsiteX1-107" fmla="*/ 2235720 w 2349743"/>
                  <a:gd name="connsiteY1-108" fmla="*/ 0 h 228046"/>
                  <a:gd name="connsiteX2-109" fmla="*/ 2349743 w 2349743"/>
                  <a:gd name="connsiteY2-110" fmla="*/ 114023 h 228046"/>
                  <a:gd name="connsiteX3-111" fmla="*/ 2349742 w 2349743"/>
                  <a:gd name="connsiteY3-112" fmla="*/ 114023 h 228046"/>
                  <a:gd name="connsiteX4-113" fmla="*/ 2235719 w 2349743"/>
                  <a:gd name="connsiteY4-114" fmla="*/ 228046 h 228046"/>
                  <a:gd name="connsiteX5-115" fmla="*/ 0 w 2349743"/>
                  <a:gd name="connsiteY5-116" fmla="*/ 151274 h 228046"/>
                  <a:gd name="connsiteX0-117" fmla="*/ 0 w 2349743"/>
                  <a:gd name="connsiteY0-118" fmla="*/ 151274 h 228046"/>
                  <a:gd name="connsiteX1-119" fmla="*/ 2235720 w 2349743"/>
                  <a:gd name="connsiteY1-120" fmla="*/ 0 h 228046"/>
                  <a:gd name="connsiteX2-121" fmla="*/ 2349743 w 2349743"/>
                  <a:gd name="connsiteY2-122" fmla="*/ 114023 h 228046"/>
                  <a:gd name="connsiteX3-123" fmla="*/ 2349742 w 2349743"/>
                  <a:gd name="connsiteY3-124" fmla="*/ 114023 h 228046"/>
                  <a:gd name="connsiteX4-125" fmla="*/ 2235719 w 2349743"/>
                  <a:gd name="connsiteY4-126" fmla="*/ 228046 h 228046"/>
                  <a:gd name="connsiteX5-127" fmla="*/ 0 w 2349743"/>
                  <a:gd name="connsiteY5-128" fmla="*/ 151274 h 228046"/>
                  <a:gd name="connsiteX0-129" fmla="*/ 0 w 2349743"/>
                  <a:gd name="connsiteY0-130" fmla="*/ 151274 h 228046"/>
                  <a:gd name="connsiteX1-131" fmla="*/ 2235720 w 2349743"/>
                  <a:gd name="connsiteY1-132" fmla="*/ 0 h 228046"/>
                  <a:gd name="connsiteX2-133" fmla="*/ 2349743 w 2349743"/>
                  <a:gd name="connsiteY2-134" fmla="*/ 114023 h 228046"/>
                  <a:gd name="connsiteX3-135" fmla="*/ 2349742 w 2349743"/>
                  <a:gd name="connsiteY3-136" fmla="*/ 114023 h 228046"/>
                  <a:gd name="connsiteX4-137" fmla="*/ 2235719 w 2349743"/>
                  <a:gd name="connsiteY4-138" fmla="*/ 228046 h 228046"/>
                  <a:gd name="connsiteX5-139" fmla="*/ 169080 w 2349743"/>
                  <a:gd name="connsiteY5-140" fmla="*/ 159781 h 228046"/>
                  <a:gd name="connsiteX6-141" fmla="*/ 0 w 2349743"/>
                  <a:gd name="connsiteY6-142" fmla="*/ 151274 h 228046"/>
                  <a:gd name="connsiteX0-143" fmla="*/ 5908 w 2355651"/>
                  <a:gd name="connsiteY0-144" fmla="*/ 151274 h 228046"/>
                  <a:gd name="connsiteX1-145" fmla="*/ 2241628 w 2355651"/>
                  <a:gd name="connsiteY1-146" fmla="*/ 0 h 228046"/>
                  <a:gd name="connsiteX2-147" fmla="*/ 2355651 w 2355651"/>
                  <a:gd name="connsiteY2-148" fmla="*/ 114023 h 228046"/>
                  <a:gd name="connsiteX3-149" fmla="*/ 2355650 w 2355651"/>
                  <a:gd name="connsiteY3-150" fmla="*/ 114023 h 228046"/>
                  <a:gd name="connsiteX4-151" fmla="*/ 2241627 w 2355651"/>
                  <a:gd name="connsiteY4-152" fmla="*/ 228046 h 228046"/>
                  <a:gd name="connsiteX5-153" fmla="*/ 0 w 2355651"/>
                  <a:gd name="connsiteY5-154" fmla="*/ 176519 h 228046"/>
                  <a:gd name="connsiteX6-155" fmla="*/ 5908 w 2355651"/>
                  <a:gd name="connsiteY6-156" fmla="*/ 151274 h 228046"/>
                  <a:gd name="connsiteX0-157" fmla="*/ 0 w 2359216"/>
                  <a:gd name="connsiteY0-158" fmla="*/ 156348 h 228046"/>
                  <a:gd name="connsiteX1-159" fmla="*/ 2245193 w 2359216"/>
                  <a:gd name="connsiteY1-160" fmla="*/ 0 h 228046"/>
                  <a:gd name="connsiteX2-161" fmla="*/ 2359216 w 2359216"/>
                  <a:gd name="connsiteY2-162" fmla="*/ 114023 h 228046"/>
                  <a:gd name="connsiteX3-163" fmla="*/ 2359215 w 2359216"/>
                  <a:gd name="connsiteY3-164" fmla="*/ 114023 h 228046"/>
                  <a:gd name="connsiteX4-165" fmla="*/ 2245192 w 2359216"/>
                  <a:gd name="connsiteY4-166" fmla="*/ 228046 h 228046"/>
                  <a:gd name="connsiteX5-167" fmla="*/ 3565 w 2359216"/>
                  <a:gd name="connsiteY5-168" fmla="*/ 176519 h 228046"/>
                  <a:gd name="connsiteX6-169" fmla="*/ 0 w 2359216"/>
                  <a:gd name="connsiteY6-170" fmla="*/ 156348 h 228046"/>
                  <a:gd name="connsiteX0-171" fmla="*/ 0 w 2359216"/>
                  <a:gd name="connsiteY0-172" fmla="*/ 156348 h 228046"/>
                  <a:gd name="connsiteX1-173" fmla="*/ 2245193 w 2359216"/>
                  <a:gd name="connsiteY1-174" fmla="*/ 0 h 228046"/>
                  <a:gd name="connsiteX2-175" fmla="*/ 2359216 w 2359216"/>
                  <a:gd name="connsiteY2-176" fmla="*/ 114023 h 228046"/>
                  <a:gd name="connsiteX3-177" fmla="*/ 2359215 w 2359216"/>
                  <a:gd name="connsiteY3-178" fmla="*/ 114023 h 228046"/>
                  <a:gd name="connsiteX4-179" fmla="*/ 2245192 w 2359216"/>
                  <a:gd name="connsiteY4-180" fmla="*/ 228046 h 228046"/>
                  <a:gd name="connsiteX5-181" fmla="*/ 2003658 w 2359216"/>
                  <a:gd name="connsiteY5-182" fmla="*/ 223654 h 228046"/>
                  <a:gd name="connsiteX6-183" fmla="*/ 3565 w 2359216"/>
                  <a:gd name="connsiteY6-184" fmla="*/ 176519 h 228046"/>
                  <a:gd name="connsiteX7-185" fmla="*/ 0 w 2359216"/>
                  <a:gd name="connsiteY7-186" fmla="*/ 156348 h 228046"/>
                  <a:gd name="connsiteX0-187" fmla="*/ 0 w 2359216"/>
                  <a:gd name="connsiteY0-188" fmla="*/ 156348 h 223654"/>
                  <a:gd name="connsiteX1-189" fmla="*/ 2245193 w 2359216"/>
                  <a:gd name="connsiteY1-190" fmla="*/ 0 h 223654"/>
                  <a:gd name="connsiteX2-191" fmla="*/ 2359216 w 2359216"/>
                  <a:gd name="connsiteY2-192" fmla="*/ 114023 h 223654"/>
                  <a:gd name="connsiteX3-193" fmla="*/ 2359215 w 2359216"/>
                  <a:gd name="connsiteY3-194" fmla="*/ 114023 h 223654"/>
                  <a:gd name="connsiteX4-195" fmla="*/ 2192582 w 2359216"/>
                  <a:gd name="connsiteY4-196" fmla="*/ 161635 h 223654"/>
                  <a:gd name="connsiteX5-197" fmla="*/ 2003658 w 2359216"/>
                  <a:gd name="connsiteY5-198" fmla="*/ 223654 h 223654"/>
                  <a:gd name="connsiteX6-199" fmla="*/ 3565 w 2359216"/>
                  <a:gd name="connsiteY6-200" fmla="*/ 176519 h 223654"/>
                  <a:gd name="connsiteX7-201" fmla="*/ 0 w 2359216"/>
                  <a:gd name="connsiteY7-202" fmla="*/ 156348 h 223654"/>
                  <a:gd name="connsiteX0-203" fmla="*/ 0 w 2359216"/>
                  <a:gd name="connsiteY0-204" fmla="*/ 156348 h 223654"/>
                  <a:gd name="connsiteX1-205" fmla="*/ 2245193 w 2359216"/>
                  <a:gd name="connsiteY1-206" fmla="*/ 0 h 223654"/>
                  <a:gd name="connsiteX2-207" fmla="*/ 2359216 w 2359216"/>
                  <a:gd name="connsiteY2-208" fmla="*/ 114023 h 223654"/>
                  <a:gd name="connsiteX3-209" fmla="*/ 2359215 w 2359216"/>
                  <a:gd name="connsiteY3-210" fmla="*/ 114023 h 223654"/>
                  <a:gd name="connsiteX4-211" fmla="*/ 2238041 w 2359216"/>
                  <a:gd name="connsiteY4-212" fmla="*/ 215499 h 223654"/>
                  <a:gd name="connsiteX5-213" fmla="*/ 2003658 w 2359216"/>
                  <a:gd name="connsiteY5-214" fmla="*/ 223654 h 223654"/>
                  <a:gd name="connsiteX6-215" fmla="*/ 3565 w 2359216"/>
                  <a:gd name="connsiteY6-216" fmla="*/ 176519 h 223654"/>
                  <a:gd name="connsiteX7-217" fmla="*/ 0 w 2359216"/>
                  <a:gd name="connsiteY7-218" fmla="*/ 156348 h 2236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359216" h="223654">
                    <a:moveTo>
                      <a:pt x="0" y="156348"/>
                    </a:moveTo>
                    <a:lnTo>
                      <a:pt x="2245193" y="0"/>
                    </a:lnTo>
                    <a:cubicBezTo>
                      <a:pt x="2308166" y="0"/>
                      <a:pt x="2359216" y="51050"/>
                      <a:pt x="2359216" y="114023"/>
                    </a:cubicBezTo>
                    <a:lnTo>
                      <a:pt x="2359215" y="114023"/>
                    </a:lnTo>
                    <a:cubicBezTo>
                      <a:pt x="2359215" y="176996"/>
                      <a:pt x="2301014" y="215499"/>
                      <a:pt x="2238041" y="215499"/>
                    </a:cubicBezTo>
                    <a:lnTo>
                      <a:pt x="2003658" y="223654"/>
                    </a:lnTo>
                    <a:lnTo>
                      <a:pt x="3565" y="176519"/>
                    </a:lnTo>
                    <a:lnTo>
                      <a:pt x="0" y="15634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 rot="19460488" flipH="1">
                <a:off x="4750826" y="4534343"/>
                <a:ext cx="533532" cy="277389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-1" fmla="*/ 0 w 2100977"/>
                  <a:gd name="connsiteY0-2" fmla="*/ 114023 h 228046"/>
                  <a:gd name="connsiteX1-3" fmla="*/ 1986954 w 2100977"/>
                  <a:gd name="connsiteY1-4" fmla="*/ 0 h 228046"/>
                  <a:gd name="connsiteX2-5" fmla="*/ 2100977 w 2100977"/>
                  <a:gd name="connsiteY2-6" fmla="*/ 114023 h 228046"/>
                  <a:gd name="connsiteX3-7" fmla="*/ 2100976 w 2100977"/>
                  <a:gd name="connsiteY3-8" fmla="*/ 114023 h 228046"/>
                  <a:gd name="connsiteX4-9" fmla="*/ 1986953 w 2100977"/>
                  <a:gd name="connsiteY4-10" fmla="*/ 228046 h 228046"/>
                  <a:gd name="connsiteX5-11" fmla="*/ 114023 w 2100977"/>
                  <a:gd name="connsiteY5-12" fmla="*/ 228045 h 228046"/>
                  <a:gd name="connsiteX6-13" fmla="*/ 0 w 2100977"/>
                  <a:gd name="connsiteY6-14" fmla="*/ 114022 h 228046"/>
                  <a:gd name="connsiteX7-15" fmla="*/ 0 w 2100977"/>
                  <a:gd name="connsiteY7-16" fmla="*/ 114023 h 228046"/>
                  <a:gd name="connsiteX0-17" fmla="*/ 0 w 2100977"/>
                  <a:gd name="connsiteY0-18" fmla="*/ 114023 h 228046"/>
                  <a:gd name="connsiteX1-19" fmla="*/ 1986954 w 2100977"/>
                  <a:gd name="connsiteY1-20" fmla="*/ 0 h 228046"/>
                  <a:gd name="connsiteX2-21" fmla="*/ 2100977 w 2100977"/>
                  <a:gd name="connsiteY2-22" fmla="*/ 114023 h 228046"/>
                  <a:gd name="connsiteX3-23" fmla="*/ 2100976 w 2100977"/>
                  <a:gd name="connsiteY3-24" fmla="*/ 114023 h 228046"/>
                  <a:gd name="connsiteX4-25" fmla="*/ 1986953 w 2100977"/>
                  <a:gd name="connsiteY4-26" fmla="*/ 228046 h 228046"/>
                  <a:gd name="connsiteX5-27" fmla="*/ 0 w 2100977"/>
                  <a:gd name="connsiteY5-28" fmla="*/ 114022 h 228046"/>
                  <a:gd name="connsiteX6-29" fmla="*/ 0 w 2100977"/>
                  <a:gd name="connsiteY6-30" fmla="*/ 114023 h 228046"/>
                  <a:gd name="connsiteX0-31" fmla="*/ 0 w 2358947"/>
                  <a:gd name="connsiteY0-32" fmla="*/ 128101 h 228046"/>
                  <a:gd name="connsiteX1-33" fmla="*/ 2244924 w 2358947"/>
                  <a:gd name="connsiteY1-34" fmla="*/ 0 h 228046"/>
                  <a:gd name="connsiteX2-35" fmla="*/ 2358947 w 2358947"/>
                  <a:gd name="connsiteY2-36" fmla="*/ 114023 h 228046"/>
                  <a:gd name="connsiteX3-37" fmla="*/ 2358946 w 2358947"/>
                  <a:gd name="connsiteY3-38" fmla="*/ 114023 h 228046"/>
                  <a:gd name="connsiteX4-39" fmla="*/ 2244923 w 2358947"/>
                  <a:gd name="connsiteY4-40" fmla="*/ 228046 h 228046"/>
                  <a:gd name="connsiteX5-41" fmla="*/ 257970 w 2358947"/>
                  <a:gd name="connsiteY5-42" fmla="*/ 114022 h 228046"/>
                  <a:gd name="connsiteX6-43" fmla="*/ 0 w 2358947"/>
                  <a:gd name="connsiteY6-44" fmla="*/ 128101 h 228046"/>
                  <a:gd name="connsiteX0-45" fmla="*/ 0 w 2358947"/>
                  <a:gd name="connsiteY0-46" fmla="*/ 128101 h 228046"/>
                  <a:gd name="connsiteX1-47" fmla="*/ 2244924 w 2358947"/>
                  <a:gd name="connsiteY1-48" fmla="*/ 0 h 228046"/>
                  <a:gd name="connsiteX2-49" fmla="*/ 2358947 w 2358947"/>
                  <a:gd name="connsiteY2-50" fmla="*/ 114023 h 228046"/>
                  <a:gd name="connsiteX3-51" fmla="*/ 2358946 w 2358947"/>
                  <a:gd name="connsiteY3-52" fmla="*/ 114023 h 228046"/>
                  <a:gd name="connsiteX4-53" fmla="*/ 2244923 w 2358947"/>
                  <a:gd name="connsiteY4-54" fmla="*/ 228046 h 228046"/>
                  <a:gd name="connsiteX5-55" fmla="*/ 0 w 2358947"/>
                  <a:gd name="connsiteY5-56" fmla="*/ 128101 h 228046"/>
                  <a:gd name="connsiteX0-57" fmla="*/ 0 w 2358947"/>
                  <a:gd name="connsiteY0-58" fmla="*/ 128101 h 228046"/>
                  <a:gd name="connsiteX1-59" fmla="*/ 2244924 w 2358947"/>
                  <a:gd name="connsiteY1-60" fmla="*/ 0 h 228046"/>
                  <a:gd name="connsiteX2-61" fmla="*/ 2358947 w 2358947"/>
                  <a:gd name="connsiteY2-62" fmla="*/ 114023 h 228046"/>
                  <a:gd name="connsiteX3-63" fmla="*/ 2358946 w 2358947"/>
                  <a:gd name="connsiteY3-64" fmla="*/ 114023 h 228046"/>
                  <a:gd name="connsiteX4-65" fmla="*/ 2244923 w 2358947"/>
                  <a:gd name="connsiteY4-66" fmla="*/ 228046 h 228046"/>
                  <a:gd name="connsiteX5-67" fmla="*/ 0 w 2358947"/>
                  <a:gd name="connsiteY5-68" fmla="*/ 128101 h 228046"/>
                  <a:gd name="connsiteX0-69" fmla="*/ 0 w 2349743"/>
                  <a:gd name="connsiteY0-70" fmla="*/ 151274 h 228046"/>
                  <a:gd name="connsiteX1-71" fmla="*/ 2235720 w 2349743"/>
                  <a:gd name="connsiteY1-72" fmla="*/ 0 h 228046"/>
                  <a:gd name="connsiteX2-73" fmla="*/ 2349743 w 2349743"/>
                  <a:gd name="connsiteY2-74" fmla="*/ 114023 h 228046"/>
                  <a:gd name="connsiteX3-75" fmla="*/ 2349742 w 2349743"/>
                  <a:gd name="connsiteY3-76" fmla="*/ 114023 h 228046"/>
                  <a:gd name="connsiteX4-77" fmla="*/ 2235719 w 2349743"/>
                  <a:gd name="connsiteY4-78" fmla="*/ 228046 h 228046"/>
                  <a:gd name="connsiteX5-79" fmla="*/ 0 w 2349743"/>
                  <a:gd name="connsiteY5-80" fmla="*/ 151274 h 228046"/>
                  <a:gd name="connsiteX0-81" fmla="*/ 0 w 2349743"/>
                  <a:gd name="connsiteY0-82" fmla="*/ 151274 h 228046"/>
                  <a:gd name="connsiteX1-83" fmla="*/ 2235720 w 2349743"/>
                  <a:gd name="connsiteY1-84" fmla="*/ 0 h 228046"/>
                  <a:gd name="connsiteX2-85" fmla="*/ 2349743 w 2349743"/>
                  <a:gd name="connsiteY2-86" fmla="*/ 114023 h 228046"/>
                  <a:gd name="connsiteX3-87" fmla="*/ 2349742 w 2349743"/>
                  <a:gd name="connsiteY3-88" fmla="*/ 114023 h 228046"/>
                  <a:gd name="connsiteX4-89" fmla="*/ 2235719 w 2349743"/>
                  <a:gd name="connsiteY4-90" fmla="*/ 228046 h 228046"/>
                  <a:gd name="connsiteX5-91" fmla="*/ 0 w 2349743"/>
                  <a:gd name="connsiteY5-92" fmla="*/ 151274 h 228046"/>
                  <a:gd name="connsiteX0-93" fmla="*/ 0 w 2349743"/>
                  <a:gd name="connsiteY0-94" fmla="*/ 151274 h 228046"/>
                  <a:gd name="connsiteX1-95" fmla="*/ 2235720 w 2349743"/>
                  <a:gd name="connsiteY1-96" fmla="*/ 0 h 228046"/>
                  <a:gd name="connsiteX2-97" fmla="*/ 2349743 w 2349743"/>
                  <a:gd name="connsiteY2-98" fmla="*/ 114023 h 228046"/>
                  <a:gd name="connsiteX3-99" fmla="*/ 2349742 w 2349743"/>
                  <a:gd name="connsiteY3-100" fmla="*/ 114023 h 228046"/>
                  <a:gd name="connsiteX4-101" fmla="*/ 2235719 w 2349743"/>
                  <a:gd name="connsiteY4-102" fmla="*/ 228046 h 228046"/>
                  <a:gd name="connsiteX5-103" fmla="*/ 0 w 2349743"/>
                  <a:gd name="connsiteY5-104" fmla="*/ 151274 h 228046"/>
                  <a:gd name="connsiteX0-105" fmla="*/ 1761 w 2351504"/>
                  <a:gd name="connsiteY0-106" fmla="*/ 161630 h 238402"/>
                  <a:gd name="connsiteX1-107" fmla="*/ 1869642 w 2351504"/>
                  <a:gd name="connsiteY1-108" fmla="*/ 22422 h 238402"/>
                  <a:gd name="connsiteX2-109" fmla="*/ 2237481 w 2351504"/>
                  <a:gd name="connsiteY2-110" fmla="*/ 10356 h 238402"/>
                  <a:gd name="connsiteX3-111" fmla="*/ 2351504 w 2351504"/>
                  <a:gd name="connsiteY3-112" fmla="*/ 124379 h 238402"/>
                  <a:gd name="connsiteX4-113" fmla="*/ 2351503 w 2351504"/>
                  <a:gd name="connsiteY4-114" fmla="*/ 124379 h 238402"/>
                  <a:gd name="connsiteX5-115" fmla="*/ 2237480 w 2351504"/>
                  <a:gd name="connsiteY5-116" fmla="*/ 238402 h 238402"/>
                  <a:gd name="connsiteX6-117" fmla="*/ 1761 w 2351504"/>
                  <a:gd name="connsiteY6-118" fmla="*/ 161630 h 238402"/>
                  <a:gd name="connsiteX0-119" fmla="*/ 1761 w 2351504"/>
                  <a:gd name="connsiteY0-120" fmla="*/ 161630 h 245163"/>
                  <a:gd name="connsiteX1-121" fmla="*/ 1869642 w 2351504"/>
                  <a:gd name="connsiteY1-122" fmla="*/ 22422 h 245163"/>
                  <a:gd name="connsiteX2-123" fmla="*/ 2237481 w 2351504"/>
                  <a:gd name="connsiteY2-124" fmla="*/ 10356 h 245163"/>
                  <a:gd name="connsiteX3-125" fmla="*/ 2351504 w 2351504"/>
                  <a:gd name="connsiteY3-126" fmla="*/ 124379 h 245163"/>
                  <a:gd name="connsiteX4-127" fmla="*/ 2351503 w 2351504"/>
                  <a:gd name="connsiteY4-128" fmla="*/ 124379 h 245163"/>
                  <a:gd name="connsiteX5-129" fmla="*/ 2237480 w 2351504"/>
                  <a:gd name="connsiteY5-130" fmla="*/ 238402 h 245163"/>
                  <a:gd name="connsiteX6-131" fmla="*/ 1872854 w 2351504"/>
                  <a:gd name="connsiteY6-132" fmla="*/ 224430 h 245163"/>
                  <a:gd name="connsiteX7-133" fmla="*/ 1761 w 2351504"/>
                  <a:gd name="connsiteY7-134" fmla="*/ 161630 h 245163"/>
                  <a:gd name="connsiteX0-135" fmla="*/ 47412 w 526062"/>
                  <a:gd name="connsiteY0-136" fmla="*/ 224430 h 251302"/>
                  <a:gd name="connsiteX1-137" fmla="*/ 44200 w 526062"/>
                  <a:gd name="connsiteY1-138" fmla="*/ 22422 h 251302"/>
                  <a:gd name="connsiteX2-139" fmla="*/ 412039 w 526062"/>
                  <a:gd name="connsiteY2-140" fmla="*/ 10356 h 251302"/>
                  <a:gd name="connsiteX3-141" fmla="*/ 526062 w 526062"/>
                  <a:gd name="connsiteY3-142" fmla="*/ 124379 h 251302"/>
                  <a:gd name="connsiteX4-143" fmla="*/ 526061 w 526062"/>
                  <a:gd name="connsiteY4-144" fmla="*/ 124379 h 251302"/>
                  <a:gd name="connsiteX5-145" fmla="*/ 412038 w 526062"/>
                  <a:gd name="connsiteY5-146" fmla="*/ 238402 h 251302"/>
                  <a:gd name="connsiteX6-147" fmla="*/ 47412 w 526062"/>
                  <a:gd name="connsiteY6-148" fmla="*/ 224430 h 251302"/>
                  <a:gd name="connsiteX0-149" fmla="*/ 47412 w 526062"/>
                  <a:gd name="connsiteY0-150" fmla="*/ 227983 h 254855"/>
                  <a:gd name="connsiteX1-151" fmla="*/ 44200 w 526062"/>
                  <a:gd name="connsiteY1-152" fmla="*/ 25975 h 254855"/>
                  <a:gd name="connsiteX2-153" fmla="*/ 426221 w 526062"/>
                  <a:gd name="connsiteY2-154" fmla="*/ 8691 h 254855"/>
                  <a:gd name="connsiteX3-155" fmla="*/ 526062 w 526062"/>
                  <a:gd name="connsiteY3-156" fmla="*/ 127932 h 254855"/>
                  <a:gd name="connsiteX4-157" fmla="*/ 526061 w 526062"/>
                  <a:gd name="connsiteY4-158" fmla="*/ 127932 h 254855"/>
                  <a:gd name="connsiteX5-159" fmla="*/ 412038 w 526062"/>
                  <a:gd name="connsiteY5-160" fmla="*/ 241955 h 254855"/>
                  <a:gd name="connsiteX6-161" fmla="*/ 47412 w 526062"/>
                  <a:gd name="connsiteY6-162" fmla="*/ 227983 h 254855"/>
                  <a:gd name="connsiteX0-163" fmla="*/ 47412 w 526062"/>
                  <a:gd name="connsiteY0-164" fmla="*/ 223853 h 250725"/>
                  <a:gd name="connsiteX1-165" fmla="*/ 44200 w 526062"/>
                  <a:gd name="connsiteY1-166" fmla="*/ 21845 h 250725"/>
                  <a:gd name="connsiteX2-167" fmla="*/ 426221 w 526062"/>
                  <a:gd name="connsiteY2-168" fmla="*/ 4561 h 250725"/>
                  <a:gd name="connsiteX3-169" fmla="*/ 526062 w 526062"/>
                  <a:gd name="connsiteY3-170" fmla="*/ 123802 h 250725"/>
                  <a:gd name="connsiteX4-171" fmla="*/ 526061 w 526062"/>
                  <a:gd name="connsiteY4-172" fmla="*/ 123802 h 250725"/>
                  <a:gd name="connsiteX5-173" fmla="*/ 412038 w 526062"/>
                  <a:gd name="connsiteY5-174" fmla="*/ 237825 h 250725"/>
                  <a:gd name="connsiteX6-175" fmla="*/ 47412 w 526062"/>
                  <a:gd name="connsiteY6-176" fmla="*/ 223853 h 250725"/>
                  <a:gd name="connsiteX0-177" fmla="*/ 47412 w 526062"/>
                  <a:gd name="connsiteY0-178" fmla="*/ 219292 h 246164"/>
                  <a:gd name="connsiteX1-179" fmla="*/ 44200 w 526062"/>
                  <a:gd name="connsiteY1-180" fmla="*/ 17284 h 246164"/>
                  <a:gd name="connsiteX2-181" fmla="*/ 426221 w 526062"/>
                  <a:gd name="connsiteY2-182" fmla="*/ 0 h 246164"/>
                  <a:gd name="connsiteX3-183" fmla="*/ 526062 w 526062"/>
                  <a:gd name="connsiteY3-184" fmla="*/ 119241 h 246164"/>
                  <a:gd name="connsiteX4-185" fmla="*/ 526061 w 526062"/>
                  <a:gd name="connsiteY4-186" fmla="*/ 119241 h 246164"/>
                  <a:gd name="connsiteX5-187" fmla="*/ 412038 w 526062"/>
                  <a:gd name="connsiteY5-188" fmla="*/ 233264 h 246164"/>
                  <a:gd name="connsiteX6-189" fmla="*/ 47412 w 526062"/>
                  <a:gd name="connsiteY6-190" fmla="*/ 219292 h 246164"/>
                  <a:gd name="connsiteX0-191" fmla="*/ 47412 w 526062"/>
                  <a:gd name="connsiteY0-192" fmla="*/ 221598 h 248470"/>
                  <a:gd name="connsiteX1-193" fmla="*/ 44200 w 526062"/>
                  <a:gd name="connsiteY1-194" fmla="*/ 19590 h 248470"/>
                  <a:gd name="connsiteX2-195" fmla="*/ 426221 w 526062"/>
                  <a:gd name="connsiteY2-196" fmla="*/ 2306 h 248470"/>
                  <a:gd name="connsiteX3-197" fmla="*/ 526062 w 526062"/>
                  <a:gd name="connsiteY3-198" fmla="*/ 121547 h 248470"/>
                  <a:gd name="connsiteX4-199" fmla="*/ 526061 w 526062"/>
                  <a:gd name="connsiteY4-200" fmla="*/ 121547 h 248470"/>
                  <a:gd name="connsiteX5-201" fmla="*/ 412038 w 526062"/>
                  <a:gd name="connsiteY5-202" fmla="*/ 235570 h 248470"/>
                  <a:gd name="connsiteX6-203" fmla="*/ 47412 w 526062"/>
                  <a:gd name="connsiteY6-204" fmla="*/ 221598 h 248470"/>
                  <a:gd name="connsiteX0-205" fmla="*/ 47412 w 526062"/>
                  <a:gd name="connsiteY0-206" fmla="*/ 219292 h 246164"/>
                  <a:gd name="connsiteX1-207" fmla="*/ 44200 w 526062"/>
                  <a:gd name="connsiteY1-208" fmla="*/ 17284 h 246164"/>
                  <a:gd name="connsiteX2-209" fmla="*/ 426221 w 526062"/>
                  <a:gd name="connsiteY2-210" fmla="*/ 0 h 246164"/>
                  <a:gd name="connsiteX3-211" fmla="*/ 526062 w 526062"/>
                  <a:gd name="connsiteY3-212" fmla="*/ 119241 h 246164"/>
                  <a:gd name="connsiteX4-213" fmla="*/ 526061 w 526062"/>
                  <a:gd name="connsiteY4-214" fmla="*/ 119241 h 246164"/>
                  <a:gd name="connsiteX5-215" fmla="*/ 412038 w 526062"/>
                  <a:gd name="connsiteY5-216" fmla="*/ 233264 h 246164"/>
                  <a:gd name="connsiteX6-217" fmla="*/ 47412 w 526062"/>
                  <a:gd name="connsiteY6-218" fmla="*/ 219292 h 246164"/>
                  <a:gd name="connsiteX0-219" fmla="*/ 47412 w 526062"/>
                  <a:gd name="connsiteY0-220" fmla="*/ 219292 h 233264"/>
                  <a:gd name="connsiteX1-221" fmla="*/ 44200 w 526062"/>
                  <a:gd name="connsiteY1-222" fmla="*/ 17284 h 233264"/>
                  <a:gd name="connsiteX2-223" fmla="*/ 426221 w 526062"/>
                  <a:gd name="connsiteY2-224" fmla="*/ 0 h 233264"/>
                  <a:gd name="connsiteX3-225" fmla="*/ 526062 w 526062"/>
                  <a:gd name="connsiteY3-226" fmla="*/ 119241 h 233264"/>
                  <a:gd name="connsiteX4-227" fmla="*/ 526061 w 526062"/>
                  <a:gd name="connsiteY4-228" fmla="*/ 119241 h 233264"/>
                  <a:gd name="connsiteX5-229" fmla="*/ 412038 w 526062"/>
                  <a:gd name="connsiteY5-230" fmla="*/ 233264 h 233264"/>
                  <a:gd name="connsiteX6-231" fmla="*/ 47412 w 526062"/>
                  <a:gd name="connsiteY6-232" fmla="*/ 219292 h 233264"/>
                  <a:gd name="connsiteX0-233" fmla="*/ 47412 w 526062"/>
                  <a:gd name="connsiteY0-234" fmla="*/ 219292 h 236453"/>
                  <a:gd name="connsiteX1-235" fmla="*/ 44200 w 526062"/>
                  <a:gd name="connsiteY1-236" fmla="*/ 17284 h 236453"/>
                  <a:gd name="connsiteX2-237" fmla="*/ 426221 w 526062"/>
                  <a:gd name="connsiteY2-238" fmla="*/ 0 h 236453"/>
                  <a:gd name="connsiteX3-239" fmla="*/ 526062 w 526062"/>
                  <a:gd name="connsiteY3-240" fmla="*/ 119241 h 236453"/>
                  <a:gd name="connsiteX4-241" fmla="*/ 526061 w 526062"/>
                  <a:gd name="connsiteY4-242" fmla="*/ 119241 h 236453"/>
                  <a:gd name="connsiteX5-243" fmla="*/ 306928 w 526062"/>
                  <a:gd name="connsiteY5-244" fmla="*/ 236453 h 236453"/>
                  <a:gd name="connsiteX6-245" fmla="*/ 47412 w 526062"/>
                  <a:gd name="connsiteY6-246" fmla="*/ 219292 h 236453"/>
                  <a:gd name="connsiteX0-247" fmla="*/ 47412 w 526062"/>
                  <a:gd name="connsiteY0-248" fmla="*/ 219292 h 236453"/>
                  <a:gd name="connsiteX1-249" fmla="*/ 44200 w 526062"/>
                  <a:gd name="connsiteY1-250" fmla="*/ 17284 h 236453"/>
                  <a:gd name="connsiteX2-251" fmla="*/ 426221 w 526062"/>
                  <a:gd name="connsiteY2-252" fmla="*/ 0 h 236453"/>
                  <a:gd name="connsiteX3-253" fmla="*/ 526062 w 526062"/>
                  <a:gd name="connsiteY3-254" fmla="*/ 119241 h 236453"/>
                  <a:gd name="connsiteX4-255" fmla="*/ 511318 w 526062"/>
                  <a:gd name="connsiteY4-256" fmla="*/ 101771 h 236453"/>
                  <a:gd name="connsiteX5-257" fmla="*/ 306928 w 526062"/>
                  <a:gd name="connsiteY5-258" fmla="*/ 236453 h 236453"/>
                  <a:gd name="connsiteX6-259" fmla="*/ 47412 w 526062"/>
                  <a:gd name="connsiteY6-260" fmla="*/ 219292 h 236453"/>
                  <a:gd name="connsiteX0-261" fmla="*/ 47412 w 526062"/>
                  <a:gd name="connsiteY0-262" fmla="*/ 219292 h 236453"/>
                  <a:gd name="connsiteX1-263" fmla="*/ 44200 w 526062"/>
                  <a:gd name="connsiteY1-264" fmla="*/ 17284 h 236453"/>
                  <a:gd name="connsiteX2-265" fmla="*/ 426221 w 526062"/>
                  <a:gd name="connsiteY2-266" fmla="*/ 0 h 236453"/>
                  <a:gd name="connsiteX3-267" fmla="*/ 526062 w 526062"/>
                  <a:gd name="connsiteY3-268" fmla="*/ 119241 h 236453"/>
                  <a:gd name="connsiteX4-269" fmla="*/ 511318 w 526062"/>
                  <a:gd name="connsiteY4-270" fmla="*/ 101771 h 236453"/>
                  <a:gd name="connsiteX5-271" fmla="*/ 306928 w 526062"/>
                  <a:gd name="connsiteY5-272" fmla="*/ 236453 h 236453"/>
                  <a:gd name="connsiteX6-273" fmla="*/ 47412 w 526062"/>
                  <a:gd name="connsiteY6-274" fmla="*/ 219292 h 236453"/>
                  <a:gd name="connsiteX0-275" fmla="*/ 47412 w 517590"/>
                  <a:gd name="connsiteY0-276" fmla="*/ 219292 h 236453"/>
                  <a:gd name="connsiteX1-277" fmla="*/ 44200 w 517590"/>
                  <a:gd name="connsiteY1-278" fmla="*/ 17284 h 236453"/>
                  <a:gd name="connsiteX2-279" fmla="*/ 426221 w 517590"/>
                  <a:gd name="connsiteY2-280" fmla="*/ 0 h 236453"/>
                  <a:gd name="connsiteX3-281" fmla="*/ 511318 w 517590"/>
                  <a:gd name="connsiteY3-282" fmla="*/ 101771 h 236453"/>
                  <a:gd name="connsiteX4-283" fmla="*/ 306928 w 517590"/>
                  <a:gd name="connsiteY4-284" fmla="*/ 236453 h 236453"/>
                  <a:gd name="connsiteX5-285" fmla="*/ 47412 w 517590"/>
                  <a:gd name="connsiteY5-286" fmla="*/ 219292 h 236453"/>
                  <a:gd name="connsiteX0-287" fmla="*/ 47412 w 511318"/>
                  <a:gd name="connsiteY0-288" fmla="*/ 219292 h 236453"/>
                  <a:gd name="connsiteX1-289" fmla="*/ 44200 w 511318"/>
                  <a:gd name="connsiteY1-290" fmla="*/ 17284 h 236453"/>
                  <a:gd name="connsiteX2-291" fmla="*/ 426221 w 511318"/>
                  <a:gd name="connsiteY2-292" fmla="*/ 0 h 236453"/>
                  <a:gd name="connsiteX3-293" fmla="*/ 511318 w 511318"/>
                  <a:gd name="connsiteY3-294" fmla="*/ 101771 h 236453"/>
                  <a:gd name="connsiteX4-295" fmla="*/ 306928 w 511318"/>
                  <a:gd name="connsiteY4-296" fmla="*/ 236453 h 236453"/>
                  <a:gd name="connsiteX5-297" fmla="*/ 47412 w 511318"/>
                  <a:gd name="connsiteY5-298" fmla="*/ 219292 h 236453"/>
                  <a:gd name="connsiteX0-299" fmla="*/ 47412 w 511318"/>
                  <a:gd name="connsiteY0-300" fmla="*/ 219292 h 236453"/>
                  <a:gd name="connsiteX1-301" fmla="*/ 44200 w 511318"/>
                  <a:gd name="connsiteY1-302" fmla="*/ 17284 h 236453"/>
                  <a:gd name="connsiteX2-303" fmla="*/ 426221 w 511318"/>
                  <a:gd name="connsiteY2-304" fmla="*/ 0 h 236453"/>
                  <a:gd name="connsiteX3-305" fmla="*/ 511318 w 511318"/>
                  <a:gd name="connsiteY3-306" fmla="*/ 101771 h 236453"/>
                  <a:gd name="connsiteX4-307" fmla="*/ 306928 w 511318"/>
                  <a:gd name="connsiteY4-308" fmla="*/ 236453 h 236453"/>
                  <a:gd name="connsiteX5-309" fmla="*/ 47412 w 511318"/>
                  <a:gd name="connsiteY5-310" fmla="*/ 219292 h 236453"/>
                  <a:gd name="connsiteX0-311" fmla="*/ 47412 w 511318"/>
                  <a:gd name="connsiteY0-312" fmla="*/ 219292 h 238758"/>
                  <a:gd name="connsiteX1-313" fmla="*/ 44200 w 511318"/>
                  <a:gd name="connsiteY1-314" fmla="*/ 17284 h 238758"/>
                  <a:gd name="connsiteX2-315" fmla="*/ 426221 w 511318"/>
                  <a:gd name="connsiteY2-316" fmla="*/ 0 h 238758"/>
                  <a:gd name="connsiteX3-317" fmla="*/ 511318 w 511318"/>
                  <a:gd name="connsiteY3-318" fmla="*/ 101771 h 238758"/>
                  <a:gd name="connsiteX4-319" fmla="*/ 306928 w 511318"/>
                  <a:gd name="connsiteY4-320" fmla="*/ 236453 h 238758"/>
                  <a:gd name="connsiteX5-321" fmla="*/ 47412 w 511318"/>
                  <a:gd name="connsiteY5-322" fmla="*/ 219292 h 238758"/>
                  <a:gd name="connsiteX0-323" fmla="*/ 47412 w 527343"/>
                  <a:gd name="connsiteY0-324" fmla="*/ 219292 h 238694"/>
                  <a:gd name="connsiteX1-325" fmla="*/ 44200 w 527343"/>
                  <a:gd name="connsiteY1-326" fmla="*/ 17284 h 238694"/>
                  <a:gd name="connsiteX2-327" fmla="*/ 426221 w 527343"/>
                  <a:gd name="connsiteY2-328" fmla="*/ 0 h 238694"/>
                  <a:gd name="connsiteX3-329" fmla="*/ 527343 w 527343"/>
                  <a:gd name="connsiteY3-330" fmla="*/ 98736 h 238694"/>
                  <a:gd name="connsiteX4-331" fmla="*/ 306928 w 527343"/>
                  <a:gd name="connsiteY4-332" fmla="*/ 236453 h 238694"/>
                  <a:gd name="connsiteX5-333" fmla="*/ 47412 w 527343"/>
                  <a:gd name="connsiteY5-334" fmla="*/ 219292 h 238694"/>
                  <a:gd name="connsiteX0-335" fmla="*/ 47412 w 527343"/>
                  <a:gd name="connsiteY0-336" fmla="*/ 219292 h 238694"/>
                  <a:gd name="connsiteX1-337" fmla="*/ 44200 w 527343"/>
                  <a:gd name="connsiteY1-338" fmla="*/ 17284 h 238694"/>
                  <a:gd name="connsiteX2-339" fmla="*/ 426221 w 527343"/>
                  <a:gd name="connsiteY2-340" fmla="*/ 0 h 238694"/>
                  <a:gd name="connsiteX3-341" fmla="*/ 527343 w 527343"/>
                  <a:gd name="connsiteY3-342" fmla="*/ 98736 h 238694"/>
                  <a:gd name="connsiteX4-343" fmla="*/ 306928 w 527343"/>
                  <a:gd name="connsiteY4-344" fmla="*/ 236453 h 238694"/>
                  <a:gd name="connsiteX5-345" fmla="*/ 47412 w 527343"/>
                  <a:gd name="connsiteY5-346" fmla="*/ 219292 h 238694"/>
                  <a:gd name="connsiteX0-347" fmla="*/ 49752 w 525280"/>
                  <a:gd name="connsiteY0-348" fmla="*/ 236732 h 238694"/>
                  <a:gd name="connsiteX1-349" fmla="*/ 42137 w 525280"/>
                  <a:gd name="connsiteY1-350" fmla="*/ 17284 h 238694"/>
                  <a:gd name="connsiteX2-351" fmla="*/ 424158 w 525280"/>
                  <a:gd name="connsiteY2-352" fmla="*/ 0 h 238694"/>
                  <a:gd name="connsiteX3-353" fmla="*/ 525280 w 525280"/>
                  <a:gd name="connsiteY3-354" fmla="*/ 98736 h 238694"/>
                  <a:gd name="connsiteX4-355" fmla="*/ 304865 w 525280"/>
                  <a:gd name="connsiteY4-356" fmla="*/ 236453 h 238694"/>
                  <a:gd name="connsiteX5-357" fmla="*/ 49752 w 525280"/>
                  <a:gd name="connsiteY5-358" fmla="*/ 236732 h 238694"/>
                  <a:gd name="connsiteX0-359" fmla="*/ 49752 w 525280"/>
                  <a:gd name="connsiteY0-360" fmla="*/ 236732 h 244634"/>
                  <a:gd name="connsiteX1-361" fmla="*/ 42137 w 525280"/>
                  <a:gd name="connsiteY1-362" fmla="*/ 17284 h 244634"/>
                  <a:gd name="connsiteX2-363" fmla="*/ 424158 w 525280"/>
                  <a:gd name="connsiteY2-364" fmla="*/ 0 h 244634"/>
                  <a:gd name="connsiteX3-365" fmla="*/ 525280 w 525280"/>
                  <a:gd name="connsiteY3-366" fmla="*/ 98736 h 244634"/>
                  <a:gd name="connsiteX4-367" fmla="*/ 309979 w 525280"/>
                  <a:gd name="connsiteY4-368" fmla="*/ 242512 h 244634"/>
                  <a:gd name="connsiteX5-369" fmla="*/ 49752 w 525280"/>
                  <a:gd name="connsiteY5-370" fmla="*/ 236732 h 244634"/>
                  <a:gd name="connsiteX0-371" fmla="*/ 50427 w 525955"/>
                  <a:gd name="connsiteY0-372" fmla="*/ 236732 h 244634"/>
                  <a:gd name="connsiteX1-373" fmla="*/ 41581 w 525955"/>
                  <a:gd name="connsiteY1-374" fmla="*/ 7677 h 244634"/>
                  <a:gd name="connsiteX2-375" fmla="*/ 424833 w 525955"/>
                  <a:gd name="connsiteY2-376" fmla="*/ 0 h 244634"/>
                  <a:gd name="connsiteX3-377" fmla="*/ 525955 w 525955"/>
                  <a:gd name="connsiteY3-378" fmla="*/ 98736 h 244634"/>
                  <a:gd name="connsiteX4-379" fmla="*/ 310654 w 525955"/>
                  <a:gd name="connsiteY4-380" fmla="*/ 242512 h 244634"/>
                  <a:gd name="connsiteX5-381" fmla="*/ 50427 w 525955"/>
                  <a:gd name="connsiteY5-382" fmla="*/ 236732 h 244634"/>
                  <a:gd name="connsiteX0-383" fmla="*/ 50427 w 525955"/>
                  <a:gd name="connsiteY0-384" fmla="*/ 236732 h 244634"/>
                  <a:gd name="connsiteX1-385" fmla="*/ 41581 w 525955"/>
                  <a:gd name="connsiteY1-386" fmla="*/ 7677 h 244634"/>
                  <a:gd name="connsiteX2-387" fmla="*/ 424833 w 525955"/>
                  <a:gd name="connsiteY2-388" fmla="*/ 0 h 244634"/>
                  <a:gd name="connsiteX3-389" fmla="*/ 525955 w 525955"/>
                  <a:gd name="connsiteY3-390" fmla="*/ 98736 h 244634"/>
                  <a:gd name="connsiteX4-391" fmla="*/ 310654 w 525955"/>
                  <a:gd name="connsiteY4-392" fmla="*/ 242512 h 244634"/>
                  <a:gd name="connsiteX5-393" fmla="*/ 50427 w 525955"/>
                  <a:gd name="connsiteY5-394" fmla="*/ 236732 h 244634"/>
                  <a:gd name="connsiteX0-395" fmla="*/ 50427 w 525955"/>
                  <a:gd name="connsiteY0-396" fmla="*/ 236732 h 244634"/>
                  <a:gd name="connsiteX1-397" fmla="*/ 41581 w 525955"/>
                  <a:gd name="connsiteY1-398" fmla="*/ 7677 h 244634"/>
                  <a:gd name="connsiteX2-399" fmla="*/ 424833 w 525955"/>
                  <a:gd name="connsiteY2-400" fmla="*/ 0 h 244634"/>
                  <a:gd name="connsiteX3-401" fmla="*/ 525955 w 525955"/>
                  <a:gd name="connsiteY3-402" fmla="*/ 98736 h 244634"/>
                  <a:gd name="connsiteX4-403" fmla="*/ 310654 w 525955"/>
                  <a:gd name="connsiteY4-404" fmla="*/ 242512 h 244634"/>
                  <a:gd name="connsiteX5-405" fmla="*/ 50427 w 525955"/>
                  <a:gd name="connsiteY5-406" fmla="*/ 236732 h 244634"/>
                  <a:gd name="connsiteX0-407" fmla="*/ 50427 w 525955"/>
                  <a:gd name="connsiteY0-408" fmla="*/ 236732 h 244634"/>
                  <a:gd name="connsiteX1-409" fmla="*/ 41581 w 525955"/>
                  <a:gd name="connsiteY1-410" fmla="*/ 7677 h 244634"/>
                  <a:gd name="connsiteX2-411" fmla="*/ 424833 w 525955"/>
                  <a:gd name="connsiteY2-412" fmla="*/ 0 h 244634"/>
                  <a:gd name="connsiteX3-413" fmla="*/ 525955 w 525955"/>
                  <a:gd name="connsiteY3-414" fmla="*/ 98736 h 244634"/>
                  <a:gd name="connsiteX4-415" fmla="*/ 310654 w 525955"/>
                  <a:gd name="connsiteY4-416" fmla="*/ 242512 h 244634"/>
                  <a:gd name="connsiteX5-417" fmla="*/ 50427 w 525955"/>
                  <a:gd name="connsiteY5-418" fmla="*/ 236732 h 244634"/>
                  <a:gd name="connsiteX0-419" fmla="*/ 50427 w 526475"/>
                  <a:gd name="connsiteY0-420" fmla="*/ 236732 h 244838"/>
                  <a:gd name="connsiteX1-421" fmla="*/ 41581 w 526475"/>
                  <a:gd name="connsiteY1-422" fmla="*/ 7677 h 244838"/>
                  <a:gd name="connsiteX2-423" fmla="*/ 424833 w 526475"/>
                  <a:gd name="connsiteY2-424" fmla="*/ 0 h 244838"/>
                  <a:gd name="connsiteX3-425" fmla="*/ 525955 w 526475"/>
                  <a:gd name="connsiteY3-426" fmla="*/ 98736 h 244838"/>
                  <a:gd name="connsiteX4-427" fmla="*/ 310654 w 526475"/>
                  <a:gd name="connsiteY4-428" fmla="*/ 242512 h 244838"/>
                  <a:gd name="connsiteX5-429" fmla="*/ 50427 w 526475"/>
                  <a:gd name="connsiteY5-430" fmla="*/ 236732 h 244838"/>
                  <a:gd name="connsiteX0-431" fmla="*/ 50427 w 526475"/>
                  <a:gd name="connsiteY0-432" fmla="*/ 236732 h 244838"/>
                  <a:gd name="connsiteX1-433" fmla="*/ 41581 w 526475"/>
                  <a:gd name="connsiteY1-434" fmla="*/ 7677 h 244838"/>
                  <a:gd name="connsiteX2-435" fmla="*/ 424833 w 526475"/>
                  <a:gd name="connsiteY2-436" fmla="*/ 0 h 244838"/>
                  <a:gd name="connsiteX3-437" fmla="*/ 525955 w 526475"/>
                  <a:gd name="connsiteY3-438" fmla="*/ 98736 h 244838"/>
                  <a:gd name="connsiteX4-439" fmla="*/ 310654 w 526475"/>
                  <a:gd name="connsiteY4-440" fmla="*/ 242512 h 244838"/>
                  <a:gd name="connsiteX5-441" fmla="*/ 50427 w 526475"/>
                  <a:gd name="connsiteY5-442" fmla="*/ 236732 h 244838"/>
                  <a:gd name="connsiteX0-443" fmla="*/ 50820 w 526868"/>
                  <a:gd name="connsiteY0-444" fmla="*/ 236732 h 244838"/>
                  <a:gd name="connsiteX1-445" fmla="*/ 41264 w 526868"/>
                  <a:gd name="connsiteY1-446" fmla="*/ 19057 h 244838"/>
                  <a:gd name="connsiteX2-447" fmla="*/ 425226 w 526868"/>
                  <a:gd name="connsiteY2-448" fmla="*/ 0 h 244838"/>
                  <a:gd name="connsiteX3-449" fmla="*/ 526348 w 526868"/>
                  <a:gd name="connsiteY3-450" fmla="*/ 98736 h 244838"/>
                  <a:gd name="connsiteX4-451" fmla="*/ 311047 w 526868"/>
                  <a:gd name="connsiteY4-452" fmla="*/ 242512 h 244838"/>
                  <a:gd name="connsiteX5-453" fmla="*/ 50820 w 526868"/>
                  <a:gd name="connsiteY5-454" fmla="*/ 236732 h 244838"/>
                  <a:gd name="connsiteX0-455" fmla="*/ 50820 w 526879"/>
                  <a:gd name="connsiteY0-456" fmla="*/ 236732 h 242595"/>
                  <a:gd name="connsiteX1-457" fmla="*/ 41264 w 526879"/>
                  <a:gd name="connsiteY1-458" fmla="*/ 19057 h 242595"/>
                  <a:gd name="connsiteX2-459" fmla="*/ 425226 w 526879"/>
                  <a:gd name="connsiteY2-460" fmla="*/ 0 h 242595"/>
                  <a:gd name="connsiteX3-461" fmla="*/ 526348 w 526879"/>
                  <a:gd name="connsiteY3-462" fmla="*/ 98736 h 242595"/>
                  <a:gd name="connsiteX4-463" fmla="*/ 311047 w 526879"/>
                  <a:gd name="connsiteY4-464" fmla="*/ 242512 h 242595"/>
                  <a:gd name="connsiteX5-465" fmla="*/ 50820 w 526879"/>
                  <a:gd name="connsiteY5-466" fmla="*/ 236732 h 242595"/>
                  <a:gd name="connsiteX0-467" fmla="*/ 50820 w 526879"/>
                  <a:gd name="connsiteY0-468" fmla="*/ 236772 h 242635"/>
                  <a:gd name="connsiteX1-469" fmla="*/ 41264 w 526879"/>
                  <a:gd name="connsiteY1-470" fmla="*/ 19097 h 242635"/>
                  <a:gd name="connsiteX2-471" fmla="*/ 425226 w 526879"/>
                  <a:gd name="connsiteY2-472" fmla="*/ 40 h 242635"/>
                  <a:gd name="connsiteX3-473" fmla="*/ 526348 w 526879"/>
                  <a:gd name="connsiteY3-474" fmla="*/ 98776 h 242635"/>
                  <a:gd name="connsiteX4-475" fmla="*/ 311047 w 526879"/>
                  <a:gd name="connsiteY4-476" fmla="*/ 242552 h 242635"/>
                  <a:gd name="connsiteX5-477" fmla="*/ 50820 w 526879"/>
                  <a:gd name="connsiteY5-478" fmla="*/ 236772 h 242635"/>
                  <a:gd name="connsiteX0-479" fmla="*/ 50820 w 526879"/>
                  <a:gd name="connsiteY0-480" fmla="*/ 236732 h 242595"/>
                  <a:gd name="connsiteX1-481" fmla="*/ 41264 w 526879"/>
                  <a:gd name="connsiteY1-482" fmla="*/ 19057 h 242595"/>
                  <a:gd name="connsiteX2-483" fmla="*/ 425226 w 526879"/>
                  <a:gd name="connsiteY2-484" fmla="*/ 0 h 242595"/>
                  <a:gd name="connsiteX3-485" fmla="*/ 526348 w 526879"/>
                  <a:gd name="connsiteY3-486" fmla="*/ 98736 h 242595"/>
                  <a:gd name="connsiteX4-487" fmla="*/ 311047 w 526879"/>
                  <a:gd name="connsiteY4-488" fmla="*/ 242512 h 242595"/>
                  <a:gd name="connsiteX5-489" fmla="*/ 50820 w 526879"/>
                  <a:gd name="connsiteY5-490" fmla="*/ 236732 h 242595"/>
                  <a:gd name="connsiteX0-491" fmla="*/ 50820 w 526879"/>
                  <a:gd name="connsiteY0-492" fmla="*/ 238658 h 244521"/>
                  <a:gd name="connsiteX1-493" fmla="*/ 41264 w 526879"/>
                  <a:gd name="connsiteY1-494" fmla="*/ 20983 h 244521"/>
                  <a:gd name="connsiteX2-495" fmla="*/ 368587 w 526879"/>
                  <a:gd name="connsiteY2-496" fmla="*/ 0 h 244521"/>
                  <a:gd name="connsiteX3-497" fmla="*/ 526348 w 526879"/>
                  <a:gd name="connsiteY3-498" fmla="*/ 100662 h 244521"/>
                  <a:gd name="connsiteX4-499" fmla="*/ 311047 w 526879"/>
                  <a:gd name="connsiteY4-500" fmla="*/ 244438 h 244521"/>
                  <a:gd name="connsiteX5-501" fmla="*/ 50820 w 526879"/>
                  <a:gd name="connsiteY5-502" fmla="*/ 238658 h 244521"/>
                  <a:gd name="connsiteX0-503" fmla="*/ 50820 w 526879"/>
                  <a:gd name="connsiteY0-504" fmla="*/ 238660 h 244523"/>
                  <a:gd name="connsiteX1-505" fmla="*/ 41264 w 526879"/>
                  <a:gd name="connsiteY1-506" fmla="*/ 20985 h 244523"/>
                  <a:gd name="connsiteX2-507" fmla="*/ 368587 w 526879"/>
                  <a:gd name="connsiteY2-508" fmla="*/ 2 h 244523"/>
                  <a:gd name="connsiteX3-509" fmla="*/ 526348 w 526879"/>
                  <a:gd name="connsiteY3-510" fmla="*/ 100664 h 244523"/>
                  <a:gd name="connsiteX4-511" fmla="*/ 311047 w 526879"/>
                  <a:gd name="connsiteY4-512" fmla="*/ 244440 h 244523"/>
                  <a:gd name="connsiteX5-513" fmla="*/ 50820 w 526879"/>
                  <a:gd name="connsiteY5-514" fmla="*/ 238660 h 244523"/>
                  <a:gd name="connsiteX0-515" fmla="*/ 50820 w 526879"/>
                  <a:gd name="connsiteY0-516" fmla="*/ 240252 h 246115"/>
                  <a:gd name="connsiteX1-517" fmla="*/ 41264 w 526879"/>
                  <a:gd name="connsiteY1-518" fmla="*/ 22577 h 246115"/>
                  <a:gd name="connsiteX2-519" fmla="*/ 368587 w 526879"/>
                  <a:gd name="connsiteY2-520" fmla="*/ 1594 h 246115"/>
                  <a:gd name="connsiteX3-521" fmla="*/ 526348 w 526879"/>
                  <a:gd name="connsiteY3-522" fmla="*/ 102256 h 246115"/>
                  <a:gd name="connsiteX4-523" fmla="*/ 311047 w 526879"/>
                  <a:gd name="connsiteY4-524" fmla="*/ 246032 h 246115"/>
                  <a:gd name="connsiteX5-525" fmla="*/ 50820 w 526879"/>
                  <a:gd name="connsiteY5-526" fmla="*/ 240252 h 246115"/>
                  <a:gd name="connsiteX0-527" fmla="*/ 50820 w 526879"/>
                  <a:gd name="connsiteY0-528" fmla="*/ 240191 h 246054"/>
                  <a:gd name="connsiteX1-529" fmla="*/ 41264 w 526879"/>
                  <a:gd name="connsiteY1-530" fmla="*/ 22516 h 246054"/>
                  <a:gd name="connsiteX2-531" fmla="*/ 368587 w 526879"/>
                  <a:gd name="connsiteY2-532" fmla="*/ 1533 h 246054"/>
                  <a:gd name="connsiteX3-533" fmla="*/ 526348 w 526879"/>
                  <a:gd name="connsiteY3-534" fmla="*/ 102195 h 246054"/>
                  <a:gd name="connsiteX4-535" fmla="*/ 311047 w 526879"/>
                  <a:gd name="connsiteY4-536" fmla="*/ 245971 h 246054"/>
                  <a:gd name="connsiteX5-537" fmla="*/ 50820 w 526879"/>
                  <a:gd name="connsiteY5-538" fmla="*/ 240191 h 246054"/>
                  <a:gd name="connsiteX0-539" fmla="*/ 50820 w 526348"/>
                  <a:gd name="connsiteY0-540" fmla="*/ 240191 h 246120"/>
                  <a:gd name="connsiteX1-541" fmla="*/ 41264 w 526348"/>
                  <a:gd name="connsiteY1-542" fmla="*/ 22516 h 246120"/>
                  <a:gd name="connsiteX2-543" fmla="*/ 368587 w 526348"/>
                  <a:gd name="connsiteY2-544" fmla="*/ 1533 h 246120"/>
                  <a:gd name="connsiteX3-545" fmla="*/ 526348 w 526348"/>
                  <a:gd name="connsiteY3-546" fmla="*/ 102195 h 246120"/>
                  <a:gd name="connsiteX4-547" fmla="*/ 311047 w 526348"/>
                  <a:gd name="connsiteY4-548" fmla="*/ 245971 h 246120"/>
                  <a:gd name="connsiteX5-549" fmla="*/ 50820 w 526348"/>
                  <a:gd name="connsiteY5-550" fmla="*/ 240191 h 246120"/>
                  <a:gd name="connsiteX0-551" fmla="*/ 50820 w 526348"/>
                  <a:gd name="connsiteY0-552" fmla="*/ 238864 h 244793"/>
                  <a:gd name="connsiteX1-553" fmla="*/ 41264 w 526348"/>
                  <a:gd name="connsiteY1-554" fmla="*/ 21189 h 244793"/>
                  <a:gd name="connsiteX2-555" fmla="*/ 368587 w 526348"/>
                  <a:gd name="connsiteY2-556" fmla="*/ 206 h 244793"/>
                  <a:gd name="connsiteX3-557" fmla="*/ 526348 w 526348"/>
                  <a:gd name="connsiteY3-558" fmla="*/ 100868 h 244793"/>
                  <a:gd name="connsiteX4-559" fmla="*/ 311047 w 526348"/>
                  <a:gd name="connsiteY4-560" fmla="*/ 244644 h 244793"/>
                  <a:gd name="connsiteX5-561" fmla="*/ 50820 w 526348"/>
                  <a:gd name="connsiteY5-562" fmla="*/ 238864 h 244793"/>
                  <a:gd name="connsiteX0-563" fmla="*/ 50820 w 526348"/>
                  <a:gd name="connsiteY0-564" fmla="*/ 239048 h 244977"/>
                  <a:gd name="connsiteX1-565" fmla="*/ 41264 w 526348"/>
                  <a:gd name="connsiteY1-566" fmla="*/ 21373 h 244977"/>
                  <a:gd name="connsiteX2-567" fmla="*/ 368587 w 526348"/>
                  <a:gd name="connsiteY2-568" fmla="*/ 390 h 244977"/>
                  <a:gd name="connsiteX3-569" fmla="*/ 526348 w 526348"/>
                  <a:gd name="connsiteY3-570" fmla="*/ 101052 h 244977"/>
                  <a:gd name="connsiteX4-571" fmla="*/ 311047 w 526348"/>
                  <a:gd name="connsiteY4-572" fmla="*/ 244828 h 244977"/>
                  <a:gd name="connsiteX5-573" fmla="*/ 50820 w 526348"/>
                  <a:gd name="connsiteY5-574" fmla="*/ 239048 h 244977"/>
                  <a:gd name="connsiteX0-575" fmla="*/ 50820 w 526348"/>
                  <a:gd name="connsiteY0-576" fmla="*/ 238658 h 244587"/>
                  <a:gd name="connsiteX1-577" fmla="*/ 41264 w 526348"/>
                  <a:gd name="connsiteY1-578" fmla="*/ 20983 h 244587"/>
                  <a:gd name="connsiteX2-579" fmla="*/ 368587 w 526348"/>
                  <a:gd name="connsiteY2-580" fmla="*/ 0 h 244587"/>
                  <a:gd name="connsiteX3-581" fmla="*/ 526348 w 526348"/>
                  <a:gd name="connsiteY3-582" fmla="*/ 100662 h 244587"/>
                  <a:gd name="connsiteX4-583" fmla="*/ 311047 w 526348"/>
                  <a:gd name="connsiteY4-584" fmla="*/ 244438 h 244587"/>
                  <a:gd name="connsiteX5-585" fmla="*/ 50820 w 526348"/>
                  <a:gd name="connsiteY5-586" fmla="*/ 238658 h 244587"/>
                  <a:gd name="connsiteX0-587" fmla="*/ 50820 w 526348"/>
                  <a:gd name="connsiteY0-588" fmla="*/ 239132 h 245061"/>
                  <a:gd name="connsiteX1-589" fmla="*/ 41264 w 526348"/>
                  <a:gd name="connsiteY1-590" fmla="*/ 21457 h 245061"/>
                  <a:gd name="connsiteX2-591" fmla="*/ 368587 w 526348"/>
                  <a:gd name="connsiteY2-592" fmla="*/ 474 h 245061"/>
                  <a:gd name="connsiteX3-593" fmla="*/ 526348 w 526348"/>
                  <a:gd name="connsiteY3-594" fmla="*/ 101136 h 245061"/>
                  <a:gd name="connsiteX4-595" fmla="*/ 311047 w 526348"/>
                  <a:gd name="connsiteY4-596" fmla="*/ 244912 h 245061"/>
                  <a:gd name="connsiteX5-597" fmla="*/ 50820 w 526348"/>
                  <a:gd name="connsiteY5-598" fmla="*/ 239132 h 245061"/>
                  <a:gd name="connsiteX0-599" fmla="*/ 46681 w 522209"/>
                  <a:gd name="connsiteY0-600" fmla="*/ 239132 h 245061"/>
                  <a:gd name="connsiteX1-601" fmla="*/ 44892 w 522209"/>
                  <a:gd name="connsiteY1-602" fmla="*/ 14363 h 245061"/>
                  <a:gd name="connsiteX2-603" fmla="*/ 364448 w 522209"/>
                  <a:gd name="connsiteY2-604" fmla="*/ 474 h 245061"/>
                  <a:gd name="connsiteX3-605" fmla="*/ 522209 w 522209"/>
                  <a:gd name="connsiteY3-606" fmla="*/ 101136 h 245061"/>
                  <a:gd name="connsiteX4-607" fmla="*/ 306908 w 522209"/>
                  <a:gd name="connsiteY4-608" fmla="*/ 244912 h 245061"/>
                  <a:gd name="connsiteX5-609" fmla="*/ 46681 w 522209"/>
                  <a:gd name="connsiteY5-610" fmla="*/ 239132 h 245061"/>
                  <a:gd name="connsiteX0-611" fmla="*/ 46681 w 522939"/>
                  <a:gd name="connsiteY0-612" fmla="*/ 238798 h 244727"/>
                  <a:gd name="connsiteX1-613" fmla="*/ 44892 w 522939"/>
                  <a:gd name="connsiteY1-614" fmla="*/ 14029 h 244727"/>
                  <a:gd name="connsiteX2-615" fmla="*/ 364448 w 522939"/>
                  <a:gd name="connsiteY2-616" fmla="*/ 140 h 244727"/>
                  <a:gd name="connsiteX3-617" fmla="*/ 522209 w 522939"/>
                  <a:gd name="connsiteY3-618" fmla="*/ 100802 h 244727"/>
                  <a:gd name="connsiteX4-619" fmla="*/ 306908 w 522939"/>
                  <a:gd name="connsiteY4-620" fmla="*/ 244578 h 244727"/>
                  <a:gd name="connsiteX5-621" fmla="*/ 46681 w 522939"/>
                  <a:gd name="connsiteY5-622" fmla="*/ 238798 h 244727"/>
                  <a:gd name="connsiteX0-623" fmla="*/ 46681 w 522939"/>
                  <a:gd name="connsiteY0-624" fmla="*/ 252063 h 257992"/>
                  <a:gd name="connsiteX1-625" fmla="*/ 44892 w 522939"/>
                  <a:gd name="connsiteY1-626" fmla="*/ 27294 h 257992"/>
                  <a:gd name="connsiteX2-627" fmla="*/ 364448 w 522939"/>
                  <a:gd name="connsiteY2-628" fmla="*/ 13405 h 257992"/>
                  <a:gd name="connsiteX3-629" fmla="*/ 522209 w 522939"/>
                  <a:gd name="connsiteY3-630" fmla="*/ 114067 h 257992"/>
                  <a:gd name="connsiteX4-631" fmla="*/ 306908 w 522939"/>
                  <a:gd name="connsiteY4-632" fmla="*/ 257843 h 257992"/>
                  <a:gd name="connsiteX5-633" fmla="*/ 46681 w 522939"/>
                  <a:gd name="connsiteY5-634" fmla="*/ 252063 h 257992"/>
                  <a:gd name="connsiteX0-635" fmla="*/ 46681 w 522939"/>
                  <a:gd name="connsiteY0-636" fmla="*/ 243981 h 249910"/>
                  <a:gd name="connsiteX1-637" fmla="*/ 44892 w 522939"/>
                  <a:gd name="connsiteY1-638" fmla="*/ 19212 h 249910"/>
                  <a:gd name="connsiteX2-639" fmla="*/ 364448 w 522939"/>
                  <a:gd name="connsiteY2-640" fmla="*/ 5323 h 249910"/>
                  <a:gd name="connsiteX3-641" fmla="*/ 522209 w 522939"/>
                  <a:gd name="connsiteY3-642" fmla="*/ 105985 h 249910"/>
                  <a:gd name="connsiteX4-643" fmla="*/ 306908 w 522939"/>
                  <a:gd name="connsiteY4-644" fmla="*/ 249761 h 249910"/>
                  <a:gd name="connsiteX5-645" fmla="*/ 46681 w 522939"/>
                  <a:gd name="connsiteY5-646" fmla="*/ 243981 h 249910"/>
                  <a:gd name="connsiteX0-647" fmla="*/ 46681 w 522939"/>
                  <a:gd name="connsiteY0-648" fmla="*/ 238671 h 244600"/>
                  <a:gd name="connsiteX1-649" fmla="*/ 44892 w 522939"/>
                  <a:gd name="connsiteY1-650" fmla="*/ 13902 h 244600"/>
                  <a:gd name="connsiteX2-651" fmla="*/ 364448 w 522939"/>
                  <a:gd name="connsiteY2-652" fmla="*/ 13 h 244600"/>
                  <a:gd name="connsiteX3-653" fmla="*/ 522209 w 522939"/>
                  <a:gd name="connsiteY3-654" fmla="*/ 100675 h 244600"/>
                  <a:gd name="connsiteX4-655" fmla="*/ 306908 w 522939"/>
                  <a:gd name="connsiteY4-656" fmla="*/ 244451 h 244600"/>
                  <a:gd name="connsiteX5-657" fmla="*/ 46681 w 522939"/>
                  <a:gd name="connsiteY5-658" fmla="*/ 238671 h 244600"/>
                  <a:gd name="connsiteX0-659" fmla="*/ 46681 w 522936"/>
                  <a:gd name="connsiteY0-660" fmla="*/ 241328 h 247257"/>
                  <a:gd name="connsiteX1-661" fmla="*/ 44892 w 522936"/>
                  <a:gd name="connsiteY1-662" fmla="*/ 16559 h 247257"/>
                  <a:gd name="connsiteX2-663" fmla="*/ 364448 w 522936"/>
                  <a:gd name="connsiteY2-664" fmla="*/ 2670 h 247257"/>
                  <a:gd name="connsiteX3-665" fmla="*/ 522209 w 522936"/>
                  <a:gd name="connsiteY3-666" fmla="*/ 103332 h 247257"/>
                  <a:gd name="connsiteX4-667" fmla="*/ 306908 w 522936"/>
                  <a:gd name="connsiteY4-668" fmla="*/ 247108 h 247257"/>
                  <a:gd name="connsiteX5-669" fmla="*/ 46681 w 522936"/>
                  <a:gd name="connsiteY5-670" fmla="*/ 241328 h 247257"/>
                  <a:gd name="connsiteX0-671" fmla="*/ 42600 w 518855"/>
                  <a:gd name="connsiteY0-672" fmla="*/ 241328 h 247257"/>
                  <a:gd name="connsiteX1-673" fmla="*/ 40811 w 518855"/>
                  <a:gd name="connsiteY1-674" fmla="*/ 16559 h 247257"/>
                  <a:gd name="connsiteX2-675" fmla="*/ 360367 w 518855"/>
                  <a:gd name="connsiteY2-676" fmla="*/ 2670 h 247257"/>
                  <a:gd name="connsiteX3-677" fmla="*/ 518128 w 518855"/>
                  <a:gd name="connsiteY3-678" fmla="*/ 103332 h 247257"/>
                  <a:gd name="connsiteX4-679" fmla="*/ 302827 w 518855"/>
                  <a:gd name="connsiteY4-680" fmla="*/ 247108 h 247257"/>
                  <a:gd name="connsiteX5-681" fmla="*/ 42600 w 518855"/>
                  <a:gd name="connsiteY5-682" fmla="*/ 241328 h 247257"/>
                  <a:gd name="connsiteX0-683" fmla="*/ 16809 w 493064"/>
                  <a:gd name="connsiteY0-684" fmla="*/ 288211 h 294140"/>
                  <a:gd name="connsiteX1-685" fmla="*/ 15020 w 493064"/>
                  <a:gd name="connsiteY1-686" fmla="*/ 63442 h 294140"/>
                  <a:gd name="connsiteX2-687" fmla="*/ 334576 w 493064"/>
                  <a:gd name="connsiteY2-688" fmla="*/ 49553 h 294140"/>
                  <a:gd name="connsiteX3-689" fmla="*/ 492337 w 493064"/>
                  <a:gd name="connsiteY3-690" fmla="*/ 150215 h 294140"/>
                  <a:gd name="connsiteX4-691" fmla="*/ 277036 w 493064"/>
                  <a:gd name="connsiteY4-692" fmla="*/ 293991 h 294140"/>
                  <a:gd name="connsiteX5-693" fmla="*/ 16809 w 493064"/>
                  <a:gd name="connsiteY5-694" fmla="*/ 288211 h 294140"/>
                  <a:gd name="connsiteX0-695" fmla="*/ 16809 w 493064"/>
                  <a:gd name="connsiteY0-696" fmla="*/ 238658 h 244587"/>
                  <a:gd name="connsiteX1-697" fmla="*/ 15020 w 493064"/>
                  <a:gd name="connsiteY1-698" fmla="*/ 13889 h 244587"/>
                  <a:gd name="connsiteX2-699" fmla="*/ 334576 w 493064"/>
                  <a:gd name="connsiteY2-700" fmla="*/ 0 h 244587"/>
                  <a:gd name="connsiteX3-701" fmla="*/ 492337 w 493064"/>
                  <a:gd name="connsiteY3-702" fmla="*/ 100662 h 244587"/>
                  <a:gd name="connsiteX4-703" fmla="*/ 277036 w 493064"/>
                  <a:gd name="connsiteY4-704" fmla="*/ 244438 h 244587"/>
                  <a:gd name="connsiteX5-705" fmla="*/ 16809 w 493064"/>
                  <a:gd name="connsiteY5-706" fmla="*/ 238658 h 244587"/>
                  <a:gd name="connsiteX0-707" fmla="*/ 16809 w 493064"/>
                  <a:gd name="connsiteY0-708" fmla="*/ 238658 h 256884"/>
                  <a:gd name="connsiteX1-709" fmla="*/ 15020 w 493064"/>
                  <a:gd name="connsiteY1-710" fmla="*/ 13889 h 256884"/>
                  <a:gd name="connsiteX2-711" fmla="*/ 334576 w 493064"/>
                  <a:gd name="connsiteY2-712" fmla="*/ 0 h 256884"/>
                  <a:gd name="connsiteX3-713" fmla="*/ 492337 w 493064"/>
                  <a:gd name="connsiteY3-714" fmla="*/ 100662 h 256884"/>
                  <a:gd name="connsiteX4-715" fmla="*/ 277036 w 493064"/>
                  <a:gd name="connsiteY4-716" fmla="*/ 244438 h 256884"/>
                  <a:gd name="connsiteX5-717" fmla="*/ 16809 w 493064"/>
                  <a:gd name="connsiteY5-718" fmla="*/ 238658 h 256884"/>
                  <a:gd name="connsiteX0-719" fmla="*/ 16809 w 493064"/>
                  <a:gd name="connsiteY0-720" fmla="*/ 238658 h 244587"/>
                  <a:gd name="connsiteX1-721" fmla="*/ 15020 w 493064"/>
                  <a:gd name="connsiteY1-722" fmla="*/ 13889 h 244587"/>
                  <a:gd name="connsiteX2-723" fmla="*/ 334576 w 493064"/>
                  <a:gd name="connsiteY2-724" fmla="*/ 0 h 244587"/>
                  <a:gd name="connsiteX3-725" fmla="*/ 492337 w 493064"/>
                  <a:gd name="connsiteY3-726" fmla="*/ 100662 h 244587"/>
                  <a:gd name="connsiteX4-727" fmla="*/ 277036 w 493064"/>
                  <a:gd name="connsiteY4-728" fmla="*/ 244438 h 244587"/>
                  <a:gd name="connsiteX5-729" fmla="*/ 16809 w 493064"/>
                  <a:gd name="connsiteY5-730" fmla="*/ 238658 h 244587"/>
                  <a:gd name="connsiteX0-731" fmla="*/ 1789 w 478044"/>
                  <a:gd name="connsiteY0-732" fmla="*/ 238658 h 290810"/>
                  <a:gd name="connsiteX1-733" fmla="*/ 0 w 478044"/>
                  <a:gd name="connsiteY1-734" fmla="*/ 13889 h 290810"/>
                  <a:gd name="connsiteX2-735" fmla="*/ 319556 w 478044"/>
                  <a:gd name="connsiteY2-736" fmla="*/ 0 h 290810"/>
                  <a:gd name="connsiteX3-737" fmla="*/ 477317 w 478044"/>
                  <a:gd name="connsiteY3-738" fmla="*/ 100662 h 290810"/>
                  <a:gd name="connsiteX4-739" fmla="*/ 262016 w 478044"/>
                  <a:gd name="connsiteY4-740" fmla="*/ 244438 h 290810"/>
                  <a:gd name="connsiteX5-741" fmla="*/ 1789 w 478044"/>
                  <a:gd name="connsiteY5-742" fmla="*/ 238658 h 290810"/>
                  <a:gd name="connsiteX0-743" fmla="*/ 1789 w 478044"/>
                  <a:gd name="connsiteY0-744" fmla="*/ 238658 h 244587"/>
                  <a:gd name="connsiteX1-745" fmla="*/ 0 w 478044"/>
                  <a:gd name="connsiteY1-746" fmla="*/ 13889 h 244587"/>
                  <a:gd name="connsiteX2-747" fmla="*/ 319556 w 478044"/>
                  <a:gd name="connsiteY2-748" fmla="*/ 0 h 244587"/>
                  <a:gd name="connsiteX3-749" fmla="*/ 477317 w 478044"/>
                  <a:gd name="connsiteY3-750" fmla="*/ 100662 h 244587"/>
                  <a:gd name="connsiteX4-751" fmla="*/ 262016 w 478044"/>
                  <a:gd name="connsiteY4-752" fmla="*/ 244438 h 244587"/>
                  <a:gd name="connsiteX5-753" fmla="*/ 1789 w 478044"/>
                  <a:gd name="connsiteY5-754" fmla="*/ 238658 h 244587"/>
                  <a:gd name="connsiteX0-755" fmla="*/ 1789 w 478174"/>
                  <a:gd name="connsiteY0-756" fmla="*/ 239116 h 245045"/>
                  <a:gd name="connsiteX1-757" fmla="*/ 0 w 478174"/>
                  <a:gd name="connsiteY1-758" fmla="*/ 14347 h 245045"/>
                  <a:gd name="connsiteX2-759" fmla="*/ 319556 w 478174"/>
                  <a:gd name="connsiteY2-760" fmla="*/ 458 h 245045"/>
                  <a:gd name="connsiteX3-761" fmla="*/ 477317 w 478174"/>
                  <a:gd name="connsiteY3-762" fmla="*/ 101120 h 245045"/>
                  <a:gd name="connsiteX4-763" fmla="*/ 262016 w 478174"/>
                  <a:gd name="connsiteY4-764" fmla="*/ 244896 h 245045"/>
                  <a:gd name="connsiteX5-765" fmla="*/ 1789 w 478174"/>
                  <a:gd name="connsiteY5-766" fmla="*/ 239116 h 245045"/>
                  <a:gd name="connsiteX0-767" fmla="*/ 1789 w 478174"/>
                  <a:gd name="connsiteY0-768" fmla="*/ 239116 h 244896"/>
                  <a:gd name="connsiteX1-769" fmla="*/ 0 w 478174"/>
                  <a:gd name="connsiteY1-770" fmla="*/ 14347 h 244896"/>
                  <a:gd name="connsiteX2-771" fmla="*/ 319556 w 478174"/>
                  <a:gd name="connsiteY2-772" fmla="*/ 458 h 244896"/>
                  <a:gd name="connsiteX3-773" fmla="*/ 477317 w 478174"/>
                  <a:gd name="connsiteY3-774" fmla="*/ 101120 h 244896"/>
                  <a:gd name="connsiteX4-775" fmla="*/ 262016 w 478174"/>
                  <a:gd name="connsiteY4-776" fmla="*/ 244896 h 244896"/>
                  <a:gd name="connsiteX5-777" fmla="*/ 1789 w 478174"/>
                  <a:gd name="connsiteY5-778" fmla="*/ 239116 h 244896"/>
                  <a:gd name="connsiteX0-779" fmla="*/ 1789 w 478174"/>
                  <a:gd name="connsiteY0-780" fmla="*/ 239116 h 244899"/>
                  <a:gd name="connsiteX1-781" fmla="*/ 0 w 478174"/>
                  <a:gd name="connsiteY1-782" fmla="*/ 14347 h 244899"/>
                  <a:gd name="connsiteX2-783" fmla="*/ 319556 w 478174"/>
                  <a:gd name="connsiteY2-784" fmla="*/ 458 h 244899"/>
                  <a:gd name="connsiteX3-785" fmla="*/ 477317 w 478174"/>
                  <a:gd name="connsiteY3-786" fmla="*/ 101120 h 244899"/>
                  <a:gd name="connsiteX4-787" fmla="*/ 262016 w 478174"/>
                  <a:gd name="connsiteY4-788" fmla="*/ 244896 h 244899"/>
                  <a:gd name="connsiteX5-789" fmla="*/ 1789 w 478174"/>
                  <a:gd name="connsiteY5-790" fmla="*/ 239116 h 244899"/>
                  <a:gd name="connsiteX0-791" fmla="*/ 1789 w 478174"/>
                  <a:gd name="connsiteY0-792" fmla="*/ 239116 h 245001"/>
                  <a:gd name="connsiteX1-793" fmla="*/ 0 w 478174"/>
                  <a:gd name="connsiteY1-794" fmla="*/ 14347 h 245001"/>
                  <a:gd name="connsiteX2-795" fmla="*/ 319556 w 478174"/>
                  <a:gd name="connsiteY2-796" fmla="*/ 458 h 245001"/>
                  <a:gd name="connsiteX3-797" fmla="*/ 477317 w 478174"/>
                  <a:gd name="connsiteY3-798" fmla="*/ 101120 h 245001"/>
                  <a:gd name="connsiteX4-799" fmla="*/ 262016 w 478174"/>
                  <a:gd name="connsiteY4-800" fmla="*/ 244896 h 245001"/>
                  <a:gd name="connsiteX5-801" fmla="*/ 1789 w 478174"/>
                  <a:gd name="connsiteY5-802" fmla="*/ 239116 h 245001"/>
                  <a:gd name="connsiteX0-803" fmla="*/ 1789 w 478174"/>
                  <a:gd name="connsiteY0-804" fmla="*/ 239116 h 245252"/>
                  <a:gd name="connsiteX1-805" fmla="*/ 0 w 478174"/>
                  <a:gd name="connsiteY1-806" fmla="*/ 14347 h 245252"/>
                  <a:gd name="connsiteX2-807" fmla="*/ 319556 w 478174"/>
                  <a:gd name="connsiteY2-808" fmla="*/ 458 h 245252"/>
                  <a:gd name="connsiteX3-809" fmla="*/ 477317 w 478174"/>
                  <a:gd name="connsiteY3-810" fmla="*/ 101120 h 245252"/>
                  <a:gd name="connsiteX4-811" fmla="*/ 262016 w 478174"/>
                  <a:gd name="connsiteY4-812" fmla="*/ 244896 h 245252"/>
                  <a:gd name="connsiteX5-813" fmla="*/ 1789 w 478174"/>
                  <a:gd name="connsiteY5-814" fmla="*/ 239116 h 245252"/>
                  <a:gd name="connsiteX0-815" fmla="*/ 1789 w 477317"/>
                  <a:gd name="connsiteY0-816" fmla="*/ 239116 h 245252"/>
                  <a:gd name="connsiteX1-817" fmla="*/ 0 w 477317"/>
                  <a:gd name="connsiteY1-818" fmla="*/ 14347 h 245252"/>
                  <a:gd name="connsiteX2-819" fmla="*/ 319556 w 477317"/>
                  <a:gd name="connsiteY2-820" fmla="*/ 458 h 245252"/>
                  <a:gd name="connsiteX3-821" fmla="*/ 477317 w 477317"/>
                  <a:gd name="connsiteY3-822" fmla="*/ 101120 h 245252"/>
                  <a:gd name="connsiteX4-823" fmla="*/ 262016 w 477317"/>
                  <a:gd name="connsiteY4-824" fmla="*/ 244896 h 245252"/>
                  <a:gd name="connsiteX5-825" fmla="*/ 1789 w 477317"/>
                  <a:gd name="connsiteY5-826" fmla="*/ 239116 h 245252"/>
                  <a:gd name="connsiteX0-827" fmla="*/ 0 w 475528"/>
                  <a:gd name="connsiteY0-828" fmla="*/ 241449 h 247585"/>
                  <a:gd name="connsiteX1-829" fmla="*/ 1146 w 475528"/>
                  <a:gd name="connsiteY1-830" fmla="*/ 28307 h 247585"/>
                  <a:gd name="connsiteX2-831" fmla="*/ 317767 w 475528"/>
                  <a:gd name="connsiteY2-832" fmla="*/ 2791 h 247585"/>
                  <a:gd name="connsiteX3-833" fmla="*/ 475528 w 475528"/>
                  <a:gd name="connsiteY3-834" fmla="*/ 103453 h 247585"/>
                  <a:gd name="connsiteX4-835" fmla="*/ 260227 w 475528"/>
                  <a:gd name="connsiteY4-836" fmla="*/ 247229 h 247585"/>
                  <a:gd name="connsiteX5-837" fmla="*/ 0 w 475528"/>
                  <a:gd name="connsiteY5-838" fmla="*/ 241449 h 247585"/>
                  <a:gd name="connsiteX0-839" fmla="*/ 13677 w 474382"/>
                  <a:gd name="connsiteY0-840" fmla="*/ 238642 h 247585"/>
                  <a:gd name="connsiteX1-841" fmla="*/ 0 w 474382"/>
                  <a:gd name="connsiteY1-842" fmla="*/ 28307 h 247585"/>
                  <a:gd name="connsiteX2-843" fmla="*/ 316621 w 474382"/>
                  <a:gd name="connsiteY2-844" fmla="*/ 2791 h 247585"/>
                  <a:gd name="connsiteX3-845" fmla="*/ 474382 w 474382"/>
                  <a:gd name="connsiteY3-846" fmla="*/ 103453 h 247585"/>
                  <a:gd name="connsiteX4-847" fmla="*/ 259081 w 474382"/>
                  <a:gd name="connsiteY4-848" fmla="*/ 247229 h 247585"/>
                  <a:gd name="connsiteX5-849" fmla="*/ 13677 w 474382"/>
                  <a:gd name="connsiteY5-850" fmla="*/ 238642 h 247585"/>
                  <a:gd name="connsiteX0-851" fmla="*/ 13677 w 474382"/>
                  <a:gd name="connsiteY0-852" fmla="*/ 238642 h 247585"/>
                  <a:gd name="connsiteX1-853" fmla="*/ 0 w 474382"/>
                  <a:gd name="connsiteY1-854" fmla="*/ 28307 h 247585"/>
                  <a:gd name="connsiteX2-855" fmla="*/ 316621 w 474382"/>
                  <a:gd name="connsiteY2-856" fmla="*/ 2791 h 247585"/>
                  <a:gd name="connsiteX3-857" fmla="*/ 474382 w 474382"/>
                  <a:gd name="connsiteY3-858" fmla="*/ 103453 h 247585"/>
                  <a:gd name="connsiteX4-859" fmla="*/ 259081 w 474382"/>
                  <a:gd name="connsiteY4-860" fmla="*/ 247229 h 247585"/>
                  <a:gd name="connsiteX5-861" fmla="*/ 13677 w 474382"/>
                  <a:gd name="connsiteY5-862" fmla="*/ 238642 h 247585"/>
                  <a:gd name="connsiteX0-863" fmla="*/ 13677 w 474382"/>
                  <a:gd name="connsiteY0-864" fmla="*/ 239120 h 248063"/>
                  <a:gd name="connsiteX1-865" fmla="*/ 0 w 474382"/>
                  <a:gd name="connsiteY1-866" fmla="*/ 28785 h 248063"/>
                  <a:gd name="connsiteX2-867" fmla="*/ 316621 w 474382"/>
                  <a:gd name="connsiteY2-868" fmla="*/ 3269 h 248063"/>
                  <a:gd name="connsiteX3-869" fmla="*/ 474382 w 474382"/>
                  <a:gd name="connsiteY3-870" fmla="*/ 103931 h 248063"/>
                  <a:gd name="connsiteX4-871" fmla="*/ 259081 w 474382"/>
                  <a:gd name="connsiteY4-872" fmla="*/ 247707 h 248063"/>
                  <a:gd name="connsiteX5-873" fmla="*/ 13677 w 474382"/>
                  <a:gd name="connsiteY5-874" fmla="*/ 239120 h 248063"/>
                  <a:gd name="connsiteX0-875" fmla="*/ 13677 w 474382"/>
                  <a:gd name="connsiteY0-876" fmla="*/ 239120 h 248063"/>
                  <a:gd name="connsiteX1-877" fmla="*/ 0 w 474382"/>
                  <a:gd name="connsiteY1-878" fmla="*/ 28785 h 248063"/>
                  <a:gd name="connsiteX2-879" fmla="*/ 316621 w 474382"/>
                  <a:gd name="connsiteY2-880" fmla="*/ 3269 h 248063"/>
                  <a:gd name="connsiteX3-881" fmla="*/ 474382 w 474382"/>
                  <a:gd name="connsiteY3-882" fmla="*/ 103931 h 248063"/>
                  <a:gd name="connsiteX4-883" fmla="*/ 259081 w 474382"/>
                  <a:gd name="connsiteY4-884" fmla="*/ 247707 h 248063"/>
                  <a:gd name="connsiteX5-885" fmla="*/ 13677 w 474382"/>
                  <a:gd name="connsiteY5-886" fmla="*/ 239120 h 248063"/>
                  <a:gd name="connsiteX0-887" fmla="*/ 13677 w 474382"/>
                  <a:gd name="connsiteY0-888" fmla="*/ 239120 h 248063"/>
                  <a:gd name="connsiteX1-889" fmla="*/ 0 w 474382"/>
                  <a:gd name="connsiteY1-890" fmla="*/ 28785 h 248063"/>
                  <a:gd name="connsiteX2-891" fmla="*/ 316621 w 474382"/>
                  <a:gd name="connsiteY2-892" fmla="*/ 3269 h 248063"/>
                  <a:gd name="connsiteX3-893" fmla="*/ 474382 w 474382"/>
                  <a:gd name="connsiteY3-894" fmla="*/ 103931 h 248063"/>
                  <a:gd name="connsiteX4-895" fmla="*/ 259081 w 474382"/>
                  <a:gd name="connsiteY4-896" fmla="*/ 247707 h 248063"/>
                  <a:gd name="connsiteX5-897" fmla="*/ 13677 w 474382"/>
                  <a:gd name="connsiteY5-898" fmla="*/ 239120 h 248063"/>
                  <a:gd name="connsiteX0-899" fmla="*/ 13677 w 474382"/>
                  <a:gd name="connsiteY0-900" fmla="*/ 239120 h 256090"/>
                  <a:gd name="connsiteX1-901" fmla="*/ 0 w 474382"/>
                  <a:gd name="connsiteY1-902" fmla="*/ 28785 h 256090"/>
                  <a:gd name="connsiteX2-903" fmla="*/ 316621 w 474382"/>
                  <a:gd name="connsiteY2-904" fmla="*/ 3269 h 256090"/>
                  <a:gd name="connsiteX3-905" fmla="*/ 474382 w 474382"/>
                  <a:gd name="connsiteY3-906" fmla="*/ 103931 h 256090"/>
                  <a:gd name="connsiteX4-907" fmla="*/ 265900 w 474382"/>
                  <a:gd name="connsiteY4-908" fmla="*/ 255786 h 256090"/>
                  <a:gd name="connsiteX5-909" fmla="*/ 13677 w 474382"/>
                  <a:gd name="connsiteY5-910" fmla="*/ 239120 h 256090"/>
                  <a:gd name="connsiteX0-911" fmla="*/ 13677 w 474382"/>
                  <a:gd name="connsiteY0-912" fmla="*/ 244949 h 261919"/>
                  <a:gd name="connsiteX1-913" fmla="*/ 0 w 474382"/>
                  <a:gd name="connsiteY1-914" fmla="*/ 34614 h 261919"/>
                  <a:gd name="connsiteX2-915" fmla="*/ 307860 w 474382"/>
                  <a:gd name="connsiteY2-916" fmla="*/ 2791 h 261919"/>
                  <a:gd name="connsiteX3-917" fmla="*/ 474382 w 474382"/>
                  <a:gd name="connsiteY3-918" fmla="*/ 109760 h 261919"/>
                  <a:gd name="connsiteX4-919" fmla="*/ 265900 w 474382"/>
                  <a:gd name="connsiteY4-920" fmla="*/ 261615 h 261919"/>
                  <a:gd name="connsiteX5-921" fmla="*/ 13677 w 474382"/>
                  <a:gd name="connsiteY5-922" fmla="*/ 244949 h 261919"/>
                  <a:gd name="connsiteX0-923" fmla="*/ 13677 w 474382"/>
                  <a:gd name="connsiteY0-924" fmla="*/ 244949 h 262531"/>
                  <a:gd name="connsiteX1-925" fmla="*/ 0 w 474382"/>
                  <a:gd name="connsiteY1-926" fmla="*/ 34614 h 262531"/>
                  <a:gd name="connsiteX2-927" fmla="*/ 307860 w 474382"/>
                  <a:gd name="connsiteY2-928" fmla="*/ 2791 h 262531"/>
                  <a:gd name="connsiteX3-929" fmla="*/ 474382 w 474382"/>
                  <a:gd name="connsiteY3-930" fmla="*/ 109760 h 262531"/>
                  <a:gd name="connsiteX4-931" fmla="*/ 265900 w 474382"/>
                  <a:gd name="connsiteY4-932" fmla="*/ 261615 h 262531"/>
                  <a:gd name="connsiteX5-933" fmla="*/ 13677 w 474382"/>
                  <a:gd name="connsiteY5-934" fmla="*/ 244949 h 262531"/>
                  <a:gd name="connsiteX0-935" fmla="*/ 13677 w 474382"/>
                  <a:gd name="connsiteY0-936" fmla="*/ 244949 h 262531"/>
                  <a:gd name="connsiteX1-937" fmla="*/ 0 w 474382"/>
                  <a:gd name="connsiteY1-938" fmla="*/ 34614 h 262531"/>
                  <a:gd name="connsiteX2-939" fmla="*/ 307860 w 474382"/>
                  <a:gd name="connsiteY2-940" fmla="*/ 2791 h 262531"/>
                  <a:gd name="connsiteX3-941" fmla="*/ 474382 w 474382"/>
                  <a:gd name="connsiteY3-942" fmla="*/ 109760 h 262531"/>
                  <a:gd name="connsiteX4-943" fmla="*/ 265900 w 474382"/>
                  <a:gd name="connsiteY4-944" fmla="*/ 261615 h 262531"/>
                  <a:gd name="connsiteX5-945" fmla="*/ 13677 w 474382"/>
                  <a:gd name="connsiteY5-946" fmla="*/ 244949 h 262531"/>
                  <a:gd name="connsiteX0-947" fmla="*/ 13677 w 477045"/>
                  <a:gd name="connsiteY0-948" fmla="*/ 244949 h 262531"/>
                  <a:gd name="connsiteX1-949" fmla="*/ 0 w 477045"/>
                  <a:gd name="connsiteY1-950" fmla="*/ 34614 h 262531"/>
                  <a:gd name="connsiteX2-951" fmla="*/ 307860 w 477045"/>
                  <a:gd name="connsiteY2-952" fmla="*/ 2791 h 262531"/>
                  <a:gd name="connsiteX3-953" fmla="*/ 474382 w 477045"/>
                  <a:gd name="connsiteY3-954" fmla="*/ 109760 h 262531"/>
                  <a:gd name="connsiteX4-955" fmla="*/ 265900 w 477045"/>
                  <a:gd name="connsiteY4-956" fmla="*/ 261615 h 262531"/>
                  <a:gd name="connsiteX5-957" fmla="*/ 13677 w 477045"/>
                  <a:gd name="connsiteY5-958" fmla="*/ 244949 h 262531"/>
                  <a:gd name="connsiteX0-959" fmla="*/ 13677 w 474469"/>
                  <a:gd name="connsiteY0-960" fmla="*/ 244949 h 262531"/>
                  <a:gd name="connsiteX1-961" fmla="*/ 0 w 474469"/>
                  <a:gd name="connsiteY1-962" fmla="*/ 34614 h 262531"/>
                  <a:gd name="connsiteX2-963" fmla="*/ 307860 w 474469"/>
                  <a:gd name="connsiteY2-964" fmla="*/ 2791 h 262531"/>
                  <a:gd name="connsiteX3-965" fmla="*/ 474382 w 474469"/>
                  <a:gd name="connsiteY3-966" fmla="*/ 109760 h 262531"/>
                  <a:gd name="connsiteX4-967" fmla="*/ 265900 w 474469"/>
                  <a:gd name="connsiteY4-968" fmla="*/ 261615 h 262531"/>
                  <a:gd name="connsiteX5-969" fmla="*/ 13677 w 474469"/>
                  <a:gd name="connsiteY5-970" fmla="*/ 244949 h 262531"/>
                  <a:gd name="connsiteX0-971" fmla="*/ 13677 w 474388"/>
                  <a:gd name="connsiteY0-972" fmla="*/ 244949 h 261315"/>
                  <a:gd name="connsiteX1-973" fmla="*/ 0 w 474388"/>
                  <a:gd name="connsiteY1-974" fmla="*/ 34614 h 261315"/>
                  <a:gd name="connsiteX2-975" fmla="*/ 307860 w 474388"/>
                  <a:gd name="connsiteY2-976" fmla="*/ 2791 h 261315"/>
                  <a:gd name="connsiteX3-977" fmla="*/ 474382 w 474388"/>
                  <a:gd name="connsiteY3-978" fmla="*/ 109760 h 261315"/>
                  <a:gd name="connsiteX4-979" fmla="*/ 302603 w 474388"/>
                  <a:gd name="connsiteY4-980" fmla="*/ 260288 h 261315"/>
                  <a:gd name="connsiteX5-981" fmla="*/ 13677 w 474388"/>
                  <a:gd name="connsiteY5-982" fmla="*/ 244949 h 261315"/>
                  <a:gd name="connsiteX0-983" fmla="*/ 13677 w 474388"/>
                  <a:gd name="connsiteY0-984" fmla="*/ 244949 h 264642"/>
                  <a:gd name="connsiteX1-985" fmla="*/ 0 w 474388"/>
                  <a:gd name="connsiteY1-986" fmla="*/ 34614 h 264642"/>
                  <a:gd name="connsiteX2-987" fmla="*/ 307860 w 474388"/>
                  <a:gd name="connsiteY2-988" fmla="*/ 2791 h 264642"/>
                  <a:gd name="connsiteX3-989" fmla="*/ 474382 w 474388"/>
                  <a:gd name="connsiteY3-990" fmla="*/ 109760 h 264642"/>
                  <a:gd name="connsiteX4-991" fmla="*/ 302603 w 474388"/>
                  <a:gd name="connsiteY4-992" fmla="*/ 260288 h 264642"/>
                  <a:gd name="connsiteX5-993" fmla="*/ 13677 w 474388"/>
                  <a:gd name="connsiteY5-994" fmla="*/ 244949 h 264642"/>
                  <a:gd name="connsiteX0-995" fmla="*/ 13677 w 474595"/>
                  <a:gd name="connsiteY0-996" fmla="*/ 244949 h 252517"/>
                  <a:gd name="connsiteX1-997" fmla="*/ 0 w 474595"/>
                  <a:gd name="connsiteY1-998" fmla="*/ 34614 h 252517"/>
                  <a:gd name="connsiteX2-999" fmla="*/ 307860 w 474595"/>
                  <a:gd name="connsiteY2-1000" fmla="*/ 2791 h 252517"/>
                  <a:gd name="connsiteX3-1001" fmla="*/ 474382 w 474595"/>
                  <a:gd name="connsiteY3-1002" fmla="*/ 109760 h 252517"/>
                  <a:gd name="connsiteX4-1003" fmla="*/ 276321 w 474595"/>
                  <a:gd name="connsiteY4-1004" fmla="*/ 241368 h 252517"/>
                  <a:gd name="connsiteX5-1005" fmla="*/ 13677 w 474595"/>
                  <a:gd name="connsiteY5-1006" fmla="*/ 244949 h 252517"/>
                  <a:gd name="connsiteX0-1007" fmla="*/ 13677 w 474595"/>
                  <a:gd name="connsiteY0-1008" fmla="*/ 244949 h 248262"/>
                  <a:gd name="connsiteX1-1009" fmla="*/ 0 w 474595"/>
                  <a:gd name="connsiteY1-1010" fmla="*/ 34614 h 248262"/>
                  <a:gd name="connsiteX2-1011" fmla="*/ 307860 w 474595"/>
                  <a:gd name="connsiteY2-1012" fmla="*/ 2791 h 248262"/>
                  <a:gd name="connsiteX3-1013" fmla="*/ 474382 w 474595"/>
                  <a:gd name="connsiteY3-1014" fmla="*/ 109760 h 248262"/>
                  <a:gd name="connsiteX4-1015" fmla="*/ 276321 w 474595"/>
                  <a:gd name="connsiteY4-1016" fmla="*/ 241368 h 248262"/>
                  <a:gd name="connsiteX5-1017" fmla="*/ 13677 w 474595"/>
                  <a:gd name="connsiteY5-1018" fmla="*/ 244949 h 248262"/>
                  <a:gd name="connsiteX0-1019" fmla="*/ 13677 w 474534"/>
                  <a:gd name="connsiteY0-1020" fmla="*/ 244949 h 252418"/>
                  <a:gd name="connsiteX1-1021" fmla="*/ 0 w 474534"/>
                  <a:gd name="connsiteY1-1022" fmla="*/ 34614 h 252418"/>
                  <a:gd name="connsiteX2-1023" fmla="*/ 307860 w 474534"/>
                  <a:gd name="connsiteY2-1024" fmla="*/ 2791 h 252418"/>
                  <a:gd name="connsiteX3-1025" fmla="*/ 474382 w 474534"/>
                  <a:gd name="connsiteY3-1026" fmla="*/ 109760 h 252418"/>
                  <a:gd name="connsiteX4-1027" fmla="*/ 281435 w 474534"/>
                  <a:gd name="connsiteY4-1028" fmla="*/ 247428 h 252418"/>
                  <a:gd name="connsiteX5-1029" fmla="*/ 13677 w 474534"/>
                  <a:gd name="connsiteY5-1030" fmla="*/ 244949 h 252418"/>
                  <a:gd name="connsiteX0-1031" fmla="*/ 13677 w 474501"/>
                  <a:gd name="connsiteY0-1032" fmla="*/ 244949 h 245158"/>
                  <a:gd name="connsiteX1-1033" fmla="*/ 0 w 474501"/>
                  <a:gd name="connsiteY1-1034" fmla="*/ 34614 h 245158"/>
                  <a:gd name="connsiteX2-1035" fmla="*/ 307860 w 474501"/>
                  <a:gd name="connsiteY2-1036" fmla="*/ 2791 h 245158"/>
                  <a:gd name="connsiteX3-1037" fmla="*/ 474382 w 474501"/>
                  <a:gd name="connsiteY3-1038" fmla="*/ 109760 h 245158"/>
                  <a:gd name="connsiteX4-1039" fmla="*/ 284562 w 474501"/>
                  <a:gd name="connsiteY4-1040" fmla="*/ 226689 h 245158"/>
                  <a:gd name="connsiteX5-1041" fmla="*/ 13677 w 474501"/>
                  <a:gd name="connsiteY5-1042" fmla="*/ 244949 h 245158"/>
                  <a:gd name="connsiteX0-1043" fmla="*/ 13677 w 474551"/>
                  <a:gd name="connsiteY0-1044" fmla="*/ 244949 h 248405"/>
                  <a:gd name="connsiteX1-1045" fmla="*/ 0 w 474551"/>
                  <a:gd name="connsiteY1-1046" fmla="*/ 34614 h 248405"/>
                  <a:gd name="connsiteX2-1047" fmla="*/ 307860 w 474551"/>
                  <a:gd name="connsiteY2-1048" fmla="*/ 2791 h 248405"/>
                  <a:gd name="connsiteX3-1049" fmla="*/ 474382 w 474551"/>
                  <a:gd name="connsiteY3-1050" fmla="*/ 109760 h 248405"/>
                  <a:gd name="connsiteX4-1051" fmla="*/ 279967 w 474551"/>
                  <a:gd name="connsiteY4-1052" fmla="*/ 241615 h 248405"/>
                  <a:gd name="connsiteX5-1053" fmla="*/ 13677 w 474551"/>
                  <a:gd name="connsiteY5-1054" fmla="*/ 244949 h 248405"/>
                  <a:gd name="connsiteX0-1055" fmla="*/ 13677 w 474567"/>
                  <a:gd name="connsiteY0-1056" fmla="*/ 236139 h 239595"/>
                  <a:gd name="connsiteX1-1057" fmla="*/ 0 w 474567"/>
                  <a:gd name="connsiteY1-1058" fmla="*/ 25804 h 239595"/>
                  <a:gd name="connsiteX2-1059" fmla="*/ 309092 w 474567"/>
                  <a:gd name="connsiteY2-1060" fmla="*/ 3588 h 239595"/>
                  <a:gd name="connsiteX3-1061" fmla="*/ 474382 w 474567"/>
                  <a:gd name="connsiteY3-1062" fmla="*/ 100950 h 239595"/>
                  <a:gd name="connsiteX4-1063" fmla="*/ 279967 w 474567"/>
                  <a:gd name="connsiteY4-1064" fmla="*/ 232805 h 239595"/>
                  <a:gd name="connsiteX5-1065" fmla="*/ 13677 w 474567"/>
                  <a:gd name="connsiteY5-1066" fmla="*/ 236139 h 239595"/>
                  <a:gd name="connsiteX0-1067" fmla="*/ 13677 w 475514"/>
                  <a:gd name="connsiteY0-1068" fmla="*/ 236139 h 248250"/>
                  <a:gd name="connsiteX1-1069" fmla="*/ 0 w 475514"/>
                  <a:gd name="connsiteY1-1070" fmla="*/ 25804 h 248250"/>
                  <a:gd name="connsiteX2-1071" fmla="*/ 309092 w 475514"/>
                  <a:gd name="connsiteY2-1072" fmla="*/ 3588 h 248250"/>
                  <a:gd name="connsiteX3-1073" fmla="*/ 474382 w 475514"/>
                  <a:gd name="connsiteY3-1074" fmla="*/ 100950 h 248250"/>
                  <a:gd name="connsiteX4-1075" fmla="*/ 231997 w 475514"/>
                  <a:gd name="connsiteY4-1076" fmla="*/ 244307 h 248250"/>
                  <a:gd name="connsiteX5-1077" fmla="*/ 13677 w 475514"/>
                  <a:gd name="connsiteY5-1078" fmla="*/ 236139 h 248250"/>
                  <a:gd name="connsiteX0-1079" fmla="*/ 13677 w 475154"/>
                  <a:gd name="connsiteY0-1080" fmla="*/ 236139 h 241307"/>
                  <a:gd name="connsiteX1-1081" fmla="*/ 0 w 475154"/>
                  <a:gd name="connsiteY1-1082" fmla="*/ 25804 h 241307"/>
                  <a:gd name="connsiteX2-1083" fmla="*/ 309092 w 475154"/>
                  <a:gd name="connsiteY2-1084" fmla="*/ 3588 h 241307"/>
                  <a:gd name="connsiteX3-1085" fmla="*/ 474382 w 475154"/>
                  <a:gd name="connsiteY3-1086" fmla="*/ 100950 h 241307"/>
                  <a:gd name="connsiteX4-1087" fmla="*/ 246724 w 475154"/>
                  <a:gd name="connsiteY4-1088" fmla="*/ 235473 h 241307"/>
                  <a:gd name="connsiteX5-1089" fmla="*/ 13677 w 475154"/>
                  <a:gd name="connsiteY5-1090" fmla="*/ 236139 h 241307"/>
                  <a:gd name="connsiteX0-1091" fmla="*/ 13677 w 438798"/>
                  <a:gd name="connsiteY0-1092" fmla="*/ 237425 h 245881"/>
                  <a:gd name="connsiteX1-1093" fmla="*/ 0 w 438798"/>
                  <a:gd name="connsiteY1-1094" fmla="*/ 27090 h 245881"/>
                  <a:gd name="connsiteX2-1095" fmla="*/ 309092 w 438798"/>
                  <a:gd name="connsiteY2-1096" fmla="*/ 4874 h 245881"/>
                  <a:gd name="connsiteX3-1097" fmla="*/ 437716 w 438798"/>
                  <a:gd name="connsiteY3-1098" fmla="*/ 121877 h 245881"/>
                  <a:gd name="connsiteX4-1099" fmla="*/ 246724 w 438798"/>
                  <a:gd name="connsiteY4-1100" fmla="*/ 236759 h 245881"/>
                  <a:gd name="connsiteX5-1101" fmla="*/ 13677 w 438798"/>
                  <a:gd name="connsiteY5-1102" fmla="*/ 237425 h 245881"/>
                  <a:gd name="connsiteX0-1103" fmla="*/ 13677 w 438066"/>
                  <a:gd name="connsiteY0-1104" fmla="*/ 237425 h 240320"/>
                  <a:gd name="connsiteX1-1105" fmla="*/ 0 w 438066"/>
                  <a:gd name="connsiteY1-1106" fmla="*/ 27090 h 240320"/>
                  <a:gd name="connsiteX2-1107" fmla="*/ 309092 w 438066"/>
                  <a:gd name="connsiteY2-1108" fmla="*/ 4874 h 240320"/>
                  <a:gd name="connsiteX3-1109" fmla="*/ 437716 w 438066"/>
                  <a:gd name="connsiteY3-1110" fmla="*/ 121877 h 240320"/>
                  <a:gd name="connsiteX4-1111" fmla="*/ 335189 w 438066"/>
                  <a:gd name="connsiteY4-1112" fmla="*/ 227504 h 240320"/>
                  <a:gd name="connsiteX5-1113" fmla="*/ 13677 w 438066"/>
                  <a:gd name="connsiteY5-1114" fmla="*/ 237425 h 240320"/>
                  <a:gd name="connsiteX0-1115" fmla="*/ 13677 w 437803"/>
                  <a:gd name="connsiteY0-1116" fmla="*/ 228984 h 231879"/>
                  <a:gd name="connsiteX1-1117" fmla="*/ 0 w 437803"/>
                  <a:gd name="connsiteY1-1118" fmla="*/ 18649 h 231879"/>
                  <a:gd name="connsiteX2-1119" fmla="*/ 345083 w 437803"/>
                  <a:gd name="connsiteY2-1120" fmla="*/ 6485 h 231879"/>
                  <a:gd name="connsiteX3-1121" fmla="*/ 437716 w 437803"/>
                  <a:gd name="connsiteY3-1122" fmla="*/ 113436 h 231879"/>
                  <a:gd name="connsiteX4-1123" fmla="*/ 335189 w 437803"/>
                  <a:gd name="connsiteY4-1124" fmla="*/ 219063 h 231879"/>
                  <a:gd name="connsiteX5-1125" fmla="*/ 13677 w 437803"/>
                  <a:gd name="connsiteY5-1126" fmla="*/ 228984 h 231879"/>
                  <a:gd name="connsiteX0-1127" fmla="*/ 11973 w 437803"/>
                  <a:gd name="connsiteY0-1128" fmla="*/ 226964 h 230730"/>
                  <a:gd name="connsiteX1-1129" fmla="*/ 0 w 437803"/>
                  <a:gd name="connsiteY1-1130" fmla="*/ 18649 h 230730"/>
                  <a:gd name="connsiteX2-1131" fmla="*/ 345083 w 437803"/>
                  <a:gd name="connsiteY2-1132" fmla="*/ 6485 h 230730"/>
                  <a:gd name="connsiteX3-1133" fmla="*/ 437716 w 437803"/>
                  <a:gd name="connsiteY3-1134" fmla="*/ 113436 h 230730"/>
                  <a:gd name="connsiteX4-1135" fmla="*/ 335189 w 437803"/>
                  <a:gd name="connsiteY4-1136" fmla="*/ 219063 h 230730"/>
                  <a:gd name="connsiteX5-1137" fmla="*/ 11973 w 437803"/>
                  <a:gd name="connsiteY5-1138" fmla="*/ 226964 h 230730"/>
                  <a:gd name="connsiteX0-1139" fmla="*/ 1034 w 426859"/>
                  <a:gd name="connsiteY0-1140" fmla="*/ 226759 h 230525"/>
                  <a:gd name="connsiteX1-1141" fmla="*/ 0 w 426859"/>
                  <a:gd name="connsiteY1-1142" fmla="*/ 19184 h 230525"/>
                  <a:gd name="connsiteX2-1143" fmla="*/ 334144 w 426859"/>
                  <a:gd name="connsiteY2-1144" fmla="*/ 6280 h 230525"/>
                  <a:gd name="connsiteX3-1145" fmla="*/ 426777 w 426859"/>
                  <a:gd name="connsiteY3-1146" fmla="*/ 113231 h 230525"/>
                  <a:gd name="connsiteX4-1147" fmla="*/ 324250 w 426859"/>
                  <a:gd name="connsiteY4-1148" fmla="*/ 218858 h 230525"/>
                  <a:gd name="connsiteX5-1149" fmla="*/ 1034 w 426859"/>
                  <a:gd name="connsiteY5-1150" fmla="*/ 226759 h 230525"/>
                  <a:gd name="connsiteX0-1151" fmla="*/ 1034 w 426858"/>
                  <a:gd name="connsiteY0-1152" fmla="*/ 226759 h 235175"/>
                  <a:gd name="connsiteX1-1153" fmla="*/ 0 w 426858"/>
                  <a:gd name="connsiteY1-1154" fmla="*/ 19184 h 235175"/>
                  <a:gd name="connsiteX2-1155" fmla="*/ 334144 w 426858"/>
                  <a:gd name="connsiteY2-1156" fmla="*/ 6280 h 235175"/>
                  <a:gd name="connsiteX3-1157" fmla="*/ 426777 w 426858"/>
                  <a:gd name="connsiteY3-1158" fmla="*/ 113231 h 235175"/>
                  <a:gd name="connsiteX4-1159" fmla="*/ 324250 w 426858"/>
                  <a:gd name="connsiteY4-1160" fmla="*/ 218858 h 235175"/>
                  <a:gd name="connsiteX5-1161" fmla="*/ 1034 w 426858"/>
                  <a:gd name="connsiteY5-1162" fmla="*/ 226759 h 235175"/>
                  <a:gd name="connsiteX0-1163" fmla="*/ 1034 w 426858"/>
                  <a:gd name="connsiteY0-1164" fmla="*/ 226759 h 231880"/>
                  <a:gd name="connsiteX1-1165" fmla="*/ 0 w 426858"/>
                  <a:gd name="connsiteY1-1166" fmla="*/ 19184 h 231880"/>
                  <a:gd name="connsiteX2-1167" fmla="*/ 334144 w 426858"/>
                  <a:gd name="connsiteY2-1168" fmla="*/ 6280 h 231880"/>
                  <a:gd name="connsiteX3-1169" fmla="*/ 426777 w 426858"/>
                  <a:gd name="connsiteY3-1170" fmla="*/ 113231 h 231880"/>
                  <a:gd name="connsiteX4-1171" fmla="*/ 324250 w 426858"/>
                  <a:gd name="connsiteY4-1172" fmla="*/ 218858 h 231880"/>
                  <a:gd name="connsiteX5-1173" fmla="*/ 1034 w 426858"/>
                  <a:gd name="connsiteY5-1174" fmla="*/ 226759 h 231880"/>
                  <a:gd name="connsiteX0-1175" fmla="*/ 1034 w 426858"/>
                  <a:gd name="connsiteY0-1176" fmla="*/ 226759 h 231880"/>
                  <a:gd name="connsiteX1-1177" fmla="*/ 0 w 426858"/>
                  <a:gd name="connsiteY1-1178" fmla="*/ 19184 h 231880"/>
                  <a:gd name="connsiteX2-1179" fmla="*/ 334144 w 426858"/>
                  <a:gd name="connsiteY2-1180" fmla="*/ 6280 h 231880"/>
                  <a:gd name="connsiteX3-1181" fmla="*/ 426777 w 426858"/>
                  <a:gd name="connsiteY3-1182" fmla="*/ 113231 h 231880"/>
                  <a:gd name="connsiteX4-1183" fmla="*/ 324250 w 426858"/>
                  <a:gd name="connsiteY4-1184" fmla="*/ 218858 h 231880"/>
                  <a:gd name="connsiteX5-1185" fmla="*/ 1034 w 426858"/>
                  <a:gd name="connsiteY5-1186" fmla="*/ 226759 h 231880"/>
                  <a:gd name="connsiteX0-1187" fmla="*/ 1034 w 426858"/>
                  <a:gd name="connsiteY0-1188" fmla="*/ 225557 h 230678"/>
                  <a:gd name="connsiteX1-1189" fmla="*/ 0 w 426858"/>
                  <a:gd name="connsiteY1-1190" fmla="*/ 17982 h 230678"/>
                  <a:gd name="connsiteX2-1191" fmla="*/ 334144 w 426858"/>
                  <a:gd name="connsiteY2-1192" fmla="*/ 5078 h 230678"/>
                  <a:gd name="connsiteX3-1193" fmla="*/ 426777 w 426858"/>
                  <a:gd name="connsiteY3-1194" fmla="*/ 112029 h 230678"/>
                  <a:gd name="connsiteX4-1195" fmla="*/ 324250 w 426858"/>
                  <a:gd name="connsiteY4-1196" fmla="*/ 217656 h 230678"/>
                  <a:gd name="connsiteX5-1197" fmla="*/ 1034 w 426858"/>
                  <a:gd name="connsiteY5-1198" fmla="*/ 225557 h 230678"/>
                  <a:gd name="connsiteX0-1199" fmla="*/ 1034 w 426777"/>
                  <a:gd name="connsiteY0-1200" fmla="*/ 226195 h 231316"/>
                  <a:gd name="connsiteX1-1201" fmla="*/ 0 w 426777"/>
                  <a:gd name="connsiteY1-1202" fmla="*/ 18620 h 231316"/>
                  <a:gd name="connsiteX2-1203" fmla="*/ 323205 w 426777"/>
                  <a:gd name="connsiteY2-1204" fmla="*/ 4977 h 231316"/>
                  <a:gd name="connsiteX3-1205" fmla="*/ 426777 w 426777"/>
                  <a:gd name="connsiteY3-1206" fmla="*/ 112667 h 231316"/>
                  <a:gd name="connsiteX4-1207" fmla="*/ 324250 w 426777"/>
                  <a:gd name="connsiteY4-1208" fmla="*/ 218294 h 231316"/>
                  <a:gd name="connsiteX5-1209" fmla="*/ 1034 w 426777"/>
                  <a:gd name="connsiteY5-1210" fmla="*/ 226195 h 231316"/>
                  <a:gd name="connsiteX0-1211" fmla="*/ 1034 w 426880"/>
                  <a:gd name="connsiteY0-1212" fmla="*/ 226195 h 230872"/>
                  <a:gd name="connsiteX1-1213" fmla="*/ 0 w 426880"/>
                  <a:gd name="connsiteY1-1214" fmla="*/ 18620 h 230872"/>
                  <a:gd name="connsiteX2-1215" fmla="*/ 323205 w 426880"/>
                  <a:gd name="connsiteY2-1216" fmla="*/ 4977 h 230872"/>
                  <a:gd name="connsiteX3-1217" fmla="*/ 426777 w 426880"/>
                  <a:gd name="connsiteY3-1218" fmla="*/ 112667 h 230872"/>
                  <a:gd name="connsiteX4-1219" fmla="*/ 309664 w 426880"/>
                  <a:gd name="connsiteY4-1220" fmla="*/ 217308 h 230872"/>
                  <a:gd name="connsiteX5-1221" fmla="*/ 1034 w 426880"/>
                  <a:gd name="connsiteY5-1222" fmla="*/ 226195 h 2308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26880" h="230872">
                    <a:moveTo>
                      <a:pt x="1034" y="226195"/>
                    </a:moveTo>
                    <a:cubicBezTo>
                      <a:pt x="20733" y="140630"/>
                      <a:pt x="13038" y="76580"/>
                      <a:pt x="0" y="18620"/>
                    </a:cubicBezTo>
                    <a:cubicBezTo>
                      <a:pt x="42349" y="15365"/>
                      <a:pt x="252075" y="-10698"/>
                      <a:pt x="323205" y="4977"/>
                    </a:cubicBezTo>
                    <a:cubicBezTo>
                      <a:pt x="394335" y="20652"/>
                      <a:pt x="429034" y="77279"/>
                      <a:pt x="426777" y="112667"/>
                    </a:cubicBezTo>
                    <a:cubicBezTo>
                      <a:pt x="424520" y="148056"/>
                      <a:pt x="380621" y="198387"/>
                      <a:pt x="309664" y="217308"/>
                    </a:cubicBezTo>
                    <a:cubicBezTo>
                      <a:pt x="238707" y="236229"/>
                      <a:pt x="33251" y="231420"/>
                      <a:pt x="1034" y="22619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2327514" y="2029336"/>
            <a:ext cx="4671319" cy="3158097"/>
            <a:chOff x="1745635" y="1522001"/>
            <a:chExt cx="3503489" cy="2368573"/>
          </a:xfrm>
        </p:grpSpPr>
        <p:sp>
          <p:nvSpPr>
            <p:cNvPr id="6" name="椭圆 5"/>
            <p:cNvSpPr/>
            <p:nvPr/>
          </p:nvSpPr>
          <p:spPr>
            <a:xfrm>
              <a:off x="4916712" y="3558169"/>
              <a:ext cx="332412" cy="332405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4916712" y="2546527"/>
              <a:ext cx="332412" cy="33240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4916712" y="1534887"/>
              <a:ext cx="332412" cy="332405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1745635" y="2477815"/>
              <a:ext cx="639083" cy="63908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145273" y="1522001"/>
              <a:ext cx="131621" cy="13162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990961" y="2905211"/>
              <a:ext cx="131621" cy="13162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603145" y="2203713"/>
              <a:ext cx="131621" cy="1316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cxnSp>
          <p:nvCxnSpPr>
            <p:cNvPr id="23" name="连接符: 肘形 22"/>
            <p:cNvCxnSpPr>
              <a:stCxn id="20" idx="0"/>
              <a:endCxn id="8" idx="0"/>
            </p:cNvCxnSpPr>
            <p:nvPr/>
          </p:nvCxnSpPr>
          <p:spPr>
            <a:xfrm rot="16200000" flipH="1">
              <a:off x="3640557" y="92526"/>
              <a:ext cx="12886" cy="2871835"/>
            </a:xfrm>
            <a:prstGeom prst="bentConnector3">
              <a:avLst>
                <a:gd name="adj1" fmla="val -1330540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连接符: 肘形 23"/>
            <p:cNvCxnSpPr>
              <a:stCxn id="21" idx="4"/>
              <a:endCxn id="6" idx="4"/>
            </p:cNvCxnSpPr>
            <p:nvPr/>
          </p:nvCxnSpPr>
          <p:spPr>
            <a:xfrm rot="16200000" flipH="1">
              <a:off x="3142974" y="1950628"/>
              <a:ext cx="853742" cy="3026147"/>
            </a:xfrm>
            <a:prstGeom prst="bentConnector3">
              <a:avLst>
                <a:gd name="adj1" fmla="val 120082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383868" y="2695298"/>
              <a:ext cx="14041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5744624" y="2642036"/>
            <a:ext cx="2149099" cy="2149099"/>
            <a:chOff x="4308468" y="1981527"/>
            <a:chExt cx="1611824" cy="1611824"/>
          </a:xfrm>
          <a:noFill/>
        </p:grpSpPr>
        <p:sp>
          <p:nvSpPr>
            <p:cNvPr id="5" name="Freeform: Shape 4"/>
            <p:cNvSpPr/>
            <p:nvPr/>
          </p:nvSpPr>
          <p:spPr bwMode="auto">
            <a:xfrm>
              <a:off x="5248946" y="2562186"/>
              <a:ext cx="287155" cy="282993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grpFill/>
            <a:ln w="9525">
              <a:solidFill>
                <a:srgbClr val="524F4E"/>
              </a:solidFill>
              <a:prstDash val="lgDash"/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 rot="7768221">
              <a:off x="4308468" y="1981527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524F4E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74721" y="2640939"/>
            <a:ext cx="2149099" cy="2149099"/>
            <a:chOff x="3056041" y="1980704"/>
            <a:chExt cx="1611824" cy="1611824"/>
          </a:xfrm>
          <a:noFill/>
        </p:grpSpPr>
        <p:sp>
          <p:nvSpPr>
            <p:cNvPr id="4" name="Freeform: Shape 3"/>
            <p:cNvSpPr/>
            <p:nvPr/>
          </p:nvSpPr>
          <p:spPr bwMode="auto">
            <a:xfrm>
              <a:off x="3413084" y="2644974"/>
              <a:ext cx="247781" cy="364863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grpFill/>
            <a:ln w="9525">
              <a:solidFill>
                <a:srgbClr val="524F4E"/>
              </a:solidFill>
              <a:prstDash val="lgDash"/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 rot="18235072">
              <a:off x="3056041" y="198070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524F4E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53369" y="1813259"/>
            <a:ext cx="2149099" cy="2149099"/>
            <a:chOff x="3640027" y="1359944"/>
            <a:chExt cx="1611824" cy="1611824"/>
          </a:xfrm>
        </p:grpSpPr>
        <p:sp>
          <p:nvSpPr>
            <p:cNvPr id="7" name="Freeform: Shape 6"/>
            <p:cNvSpPr/>
            <p:nvPr/>
          </p:nvSpPr>
          <p:spPr bwMode="auto">
            <a:xfrm>
              <a:off x="4305950" y="1712923"/>
              <a:ext cx="302603" cy="236819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 rot="2018970">
              <a:off x="3640027" y="135994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15100" y="3345555"/>
            <a:ext cx="2149099" cy="2149099"/>
            <a:chOff x="3686325" y="2509166"/>
            <a:chExt cx="1611824" cy="1611824"/>
          </a:xfrm>
        </p:grpSpPr>
        <p:sp>
          <p:nvSpPr>
            <p:cNvPr id="6" name="Freeform: Shape 5"/>
            <p:cNvSpPr/>
            <p:nvPr/>
          </p:nvSpPr>
          <p:spPr bwMode="auto">
            <a:xfrm>
              <a:off x="4337971" y="3479957"/>
              <a:ext cx="307958" cy="307958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 rot="12594151">
              <a:off x="3686325" y="2509166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2" name="Straight Arrow Connector 11"/>
          <p:cNvCxnSpPr>
            <a:stCxn id="10" idx="8"/>
          </p:cNvCxnSpPr>
          <p:nvPr/>
        </p:nvCxnSpPr>
        <p:spPr>
          <a:xfrm flipH="1" flipV="1">
            <a:off x="3736309" y="1903471"/>
            <a:ext cx="1297111" cy="388917"/>
          </a:xfrm>
          <a:prstGeom prst="straightConnector1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58132" y="4424836"/>
            <a:ext cx="1040171" cy="222565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5"/>
          <p:cNvCxnSpPr/>
          <p:nvPr/>
        </p:nvCxnSpPr>
        <p:spPr>
          <a:xfrm flipH="1">
            <a:off x="7417842" y="1903468"/>
            <a:ext cx="911629" cy="1067331"/>
          </a:xfrm>
          <a:prstGeom prst="straightConnector1">
            <a:avLst/>
          </a:prstGeom>
          <a:ln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6"/>
          <p:cNvCxnSpPr/>
          <p:nvPr/>
        </p:nvCxnSpPr>
        <p:spPr>
          <a:xfrm flipH="1">
            <a:off x="6791235" y="4664900"/>
            <a:ext cx="1552947" cy="290755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7"/>
          <p:cNvGrpSpPr/>
          <p:nvPr/>
        </p:nvGrpSpPr>
        <p:grpSpPr>
          <a:xfrm>
            <a:off x="1187127" y="1588024"/>
            <a:ext cx="2549181" cy="1082517"/>
            <a:chOff x="1762632" y="1197195"/>
            <a:chExt cx="2549181" cy="1082518"/>
          </a:xfrm>
        </p:grpSpPr>
        <p:sp>
          <p:nvSpPr>
            <p:cNvPr id="26" name="TextBox 28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96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1108951" y="4392690"/>
            <a:ext cx="2549181" cy="1082517"/>
            <a:chOff x="1762632" y="1197195"/>
            <a:chExt cx="2549181" cy="1082518"/>
          </a:xfrm>
        </p:grpSpPr>
        <p:sp>
          <p:nvSpPr>
            <p:cNvPr id="24" name="TextBox 31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5" name="TextBox 32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96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8329471" y="1535763"/>
            <a:ext cx="2549181" cy="1082517"/>
            <a:chOff x="1762632" y="1197195"/>
            <a:chExt cx="2549181" cy="1082518"/>
          </a:xfrm>
        </p:grpSpPr>
        <p:sp>
          <p:nvSpPr>
            <p:cNvPr id="22" name="TextBox 34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96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8344182" y="4371184"/>
            <a:ext cx="2549181" cy="1082517"/>
            <a:chOff x="1762632" y="1197195"/>
            <a:chExt cx="2549181" cy="1082518"/>
          </a:xfrm>
        </p:grpSpPr>
        <p:sp>
          <p:nvSpPr>
            <p:cNvPr id="20" name="TextBox 37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1" name="TextBox 38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96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9"/>
          <p:cNvCxnSpPr/>
          <p:nvPr/>
        </p:nvCxnSpPr>
        <p:spPr bwMode="auto">
          <a:xfrm flipV="1">
            <a:off x="5798727" y="3130933"/>
            <a:ext cx="523429" cy="212152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52" name="组合 51"/>
          <p:cNvGrpSpPr/>
          <p:nvPr/>
        </p:nvGrpSpPr>
        <p:grpSpPr>
          <a:xfrm>
            <a:off x="2916184" y="2255107"/>
            <a:ext cx="2848841" cy="2965975"/>
            <a:chOff x="2187137" y="1691330"/>
            <a:chExt cx="2136631" cy="2224481"/>
          </a:xfrm>
        </p:grpSpPr>
        <p:sp>
          <p:nvSpPr>
            <p:cNvPr id="5" name="Oval 40"/>
            <p:cNvSpPr/>
            <p:nvPr/>
          </p:nvSpPr>
          <p:spPr bwMode="auto">
            <a:xfrm>
              <a:off x="2187137" y="1779179"/>
              <a:ext cx="2136631" cy="2136632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41"/>
            <p:cNvSpPr txBox="1"/>
            <p:nvPr/>
          </p:nvSpPr>
          <p:spPr>
            <a:xfrm>
              <a:off x="2519675" y="2569097"/>
              <a:ext cx="1471557" cy="346249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3200" b="1" spc="-180" baseline="30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7" name="TextBox 42"/>
            <p:cNvSpPr txBox="1"/>
            <p:nvPr/>
          </p:nvSpPr>
          <p:spPr>
            <a:xfrm>
              <a:off x="2187137" y="2845314"/>
              <a:ext cx="2136631" cy="390780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8" name="Oval 43"/>
            <p:cNvSpPr>
              <a:spLocks noChangeAspect="1"/>
            </p:cNvSpPr>
            <p:nvPr/>
          </p:nvSpPr>
          <p:spPr bwMode="auto">
            <a:xfrm>
              <a:off x="3535763" y="1691330"/>
              <a:ext cx="496124" cy="497429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44"/>
            <p:cNvGrpSpPr/>
            <p:nvPr/>
          </p:nvGrpSpPr>
          <p:grpSpPr bwMode="auto">
            <a:xfrm>
              <a:off x="3627544" y="1781533"/>
              <a:ext cx="309934" cy="309935"/>
              <a:chOff x="0" y="0"/>
              <a:chExt cx="576" cy="576"/>
            </a:xfrm>
            <a:solidFill>
              <a:schemeClr val="bg1"/>
            </a:solidFill>
            <a:effectLst/>
          </p:grpSpPr>
          <p:sp>
            <p:nvSpPr>
              <p:cNvPr id="32" name="Freeform: Shape 45"/>
              <p:cNvSpPr/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7951" y="7646"/>
                    </a:moveTo>
                    <a:cubicBezTo>
                      <a:pt x="18069" y="7639"/>
                      <a:pt x="18121" y="7531"/>
                      <a:pt x="18225" y="7500"/>
                    </a:cubicBezTo>
                    <a:cubicBezTo>
                      <a:pt x="18420" y="7442"/>
                      <a:pt x="18352" y="7564"/>
                      <a:pt x="18447" y="7660"/>
                    </a:cubicBezTo>
                    <a:cubicBezTo>
                      <a:pt x="18529" y="7660"/>
                      <a:pt x="18346" y="7716"/>
                      <a:pt x="18334" y="7716"/>
                    </a:cubicBezTo>
                    <a:cubicBezTo>
                      <a:pt x="18252" y="7747"/>
                      <a:pt x="18257" y="7731"/>
                      <a:pt x="18192" y="7731"/>
                    </a:cubicBezTo>
                    <a:cubicBezTo>
                      <a:pt x="18166" y="7764"/>
                      <a:pt x="18232" y="7915"/>
                      <a:pt x="18248" y="7915"/>
                    </a:cubicBezTo>
                    <a:cubicBezTo>
                      <a:pt x="18307" y="8002"/>
                      <a:pt x="18338" y="7946"/>
                      <a:pt x="18332" y="8076"/>
                    </a:cubicBezTo>
                    <a:cubicBezTo>
                      <a:pt x="18326" y="8193"/>
                      <a:pt x="18422" y="8085"/>
                      <a:pt x="18461" y="8085"/>
                    </a:cubicBezTo>
                    <a:cubicBezTo>
                      <a:pt x="18461" y="8156"/>
                      <a:pt x="18566" y="8214"/>
                      <a:pt x="18574" y="8297"/>
                    </a:cubicBezTo>
                    <a:cubicBezTo>
                      <a:pt x="18528" y="8303"/>
                      <a:pt x="18423" y="8283"/>
                      <a:pt x="18404" y="8297"/>
                    </a:cubicBezTo>
                    <a:cubicBezTo>
                      <a:pt x="18411" y="8380"/>
                      <a:pt x="18461" y="8380"/>
                      <a:pt x="18461" y="8453"/>
                    </a:cubicBezTo>
                    <a:cubicBezTo>
                      <a:pt x="18549" y="8453"/>
                      <a:pt x="18392" y="8680"/>
                      <a:pt x="18546" y="8680"/>
                    </a:cubicBezTo>
                    <a:cubicBezTo>
                      <a:pt x="18510" y="8823"/>
                      <a:pt x="18267" y="8774"/>
                      <a:pt x="18234" y="8638"/>
                    </a:cubicBezTo>
                    <a:cubicBezTo>
                      <a:pt x="17995" y="8584"/>
                      <a:pt x="18122" y="8416"/>
                      <a:pt x="18114" y="8284"/>
                    </a:cubicBezTo>
                    <a:cubicBezTo>
                      <a:pt x="18104" y="8108"/>
                      <a:pt x="17951" y="8050"/>
                      <a:pt x="17951" y="7915"/>
                    </a:cubicBezTo>
                    <a:cubicBezTo>
                      <a:pt x="17826" y="7915"/>
                      <a:pt x="17951" y="7670"/>
                      <a:pt x="17951" y="7646"/>
                    </a:cubicBezTo>
                    <a:close/>
                    <a:moveTo>
                      <a:pt x="17869" y="15860"/>
                    </a:moveTo>
                    <a:cubicBezTo>
                      <a:pt x="17880" y="15711"/>
                      <a:pt x="17855" y="15455"/>
                      <a:pt x="17923" y="15455"/>
                    </a:cubicBezTo>
                    <a:cubicBezTo>
                      <a:pt x="17923" y="15341"/>
                      <a:pt x="17986" y="15185"/>
                      <a:pt x="17994" y="15044"/>
                    </a:cubicBezTo>
                    <a:cubicBezTo>
                      <a:pt x="18017" y="15044"/>
                      <a:pt x="18041" y="15044"/>
                      <a:pt x="18065" y="15044"/>
                    </a:cubicBezTo>
                    <a:cubicBezTo>
                      <a:pt x="18065" y="15015"/>
                      <a:pt x="18058" y="14913"/>
                      <a:pt x="18107" y="14888"/>
                    </a:cubicBezTo>
                    <a:cubicBezTo>
                      <a:pt x="18107" y="14812"/>
                      <a:pt x="18303" y="14778"/>
                      <a:pt x="18192" y="14676"/>
                    </a:cubicBezTo>
                    <a:cubicBezTo>
                      <a:pt x="18145" y="14660"/>
                      <a:pt x="18107" y="14451"/>
                      <a:pt x="18107" y="14378"/>
                    </a:cubicBezTo>
                    <a:cubicBezTo>
                      <a:pt x="18046" y="14439"/>
                      <a:pt x="18138" y="14619"/>
                      <a:pt x="17994" y="14619"/>
                    </a:cubicBezTo>
                    <a:cubicBezTo>
                      <a:pt x="17994" y="14447"/>
                      <a:pt x="17802" y="14718"/>
                      <a:pt x="17966" y="14718"/>
                    </a:cubicBezTo>
                    <a:cubicBezTo>
                      <a:pt x="17966" y="14874"/>
                      <a:pt x="17765" y="14803"/>
                      <a:pt x="17696" y="14761"/>
                    </a:cubicBezTo>
                    <a:cubicBezTo>
                      <a:pt x="17662" y="14847"/>
                      <a:pt x="17637" y="14882"/>
                      <a:pt x="17739" y="14903"/>
                    </a:cubicBezTo>
                    <a:cubicBezTo>
                      <a:pt x="17698" y="15025"/>
                      <a:pt x="17655" y="14946"/>
                      <a:pt x="17597" y="14903"/>
                    </a:cubicBezTo>
                    <a:cubicBezTo>
                      <a:pt x="17540" y="15073"/>
                      <a:pt x="17410" y="16061"/>
                      <a:pt x="17786" y="15978"/>
                    </a:cubicBezTo>
                    <a:cubicBezTo>
                      <a:pt x="16200" y="18114"/>
                      <a:pt x="13659" y="19500"/>
                      <a:pt x="10800" y="19500"/>
                    </a:cubicBezTo>
                    <a:cubicBezTo>
                      <a:pt x="6003" y="19500"/>
                      <a:pt x="2100" y="15597"/>
                      <a:pt x="2100" y="10800"/>
                    </a:cubicBezTo>
                    <a:cubicBezTo>
                      <a:pt x="2100" y="9473"/>
                      <a:pt x="2400" y="8214"/>
                      <a:pt x="2934" y="7088"/>
                    </a:cubicBezTo>
                    <a:cubicBezTo>
                      <a:pt x="2934" y="7089"/>
                      <a:pt x="2936" y="7091"/>
                      <a:pt x="2936" y="7093"/>
                    </a:cubicBezTo>
                    <a:cubicBezTo>
                      <a:pt x="3188" y="7294"/>
                      <a:pt x="3192" y="7631"/>
                      <a:pt x="3192" y="7901"/>
                    </a:cubicBezTo>
                    <a:cubicBezTo>
                      <a:pt x="3158" y="8054"/>
                      <a:pt x="3234" y="8236"/>
                      <a:pt x="3234" y="8383"/>
                    </a:cubicBezTo>
                    <a:cubicBezTo>
                      <a:pt x="3305" y="8418"/>
                      <a:pt x="3432" y="8638"/>
                      <a:pt x="3432" y="8709"/>
                    </a:cubicBezTo>
                    <a:cubicBezTo>
                      <a:pt x="3435" y="8709"/>
                      <a:pt x="3594" y="8932"/>
                      <a:pt x="3603" y="8949"/>
                    </a:cubicBezTo>
                    <a:cubicBezTo>
                      <a:pt x="3792" y="8949"/>
                      <a:pt x="3886" y="9032"/>
                      <a:pt x="3886" y="9205"/>
                    </a:cubicBezTo>
                    <a:cubicBezTo>
                      <a:pt x="3876" y="9205"/>
                      <a:pt x="4000" y="9469"/>
                      <a:pt x="4042" y="9502"/>
                    </a:cubicBezTo>
                    <a:cubicBezTo>
                      <a:pt x="4042" y="9577"/>
                      <a:pt x="4155" y="9849"/>
                      <a:pt x="4226" y="9885"/>
                    </a:cubicBezTo>
                    <a:cubicBezTo>
                      <a:pt x="4226" y="10115"/>
                      <a:pt x="4784" y="10484"/>
                      <a:pt x="4465" y="9943"/>
                    </a:cubicBezTo>
                    <a:cubicBezTo>
                      <a:pt x="4436" y="9894"/>
                      <a:pt x="4289" y="9616"/>
                      <a:pt x="4255" y="9616"/>
                    </a:cubicBezTo>
                    <a:cubicBezTo>
                      <a:pt x="4255" y="9525"/>
                      <a:pt x="4068" y="9420"/>
                      <a:pt x="4090" y="9342"/>
                    </a:cubicBezTo>
                    <a:cubicBezTo>
                      <a:pt x="4124" y="9221"/>
                      <a:pt x="4340" y="9498"/>
                      <a:pt x="4340" y="9559"/>
                    </a:cubicBezTo>
                    <a:cubicBezTo>
                      <a:pt x="4371" y="9559"/>
                      <a:pt x="4453" y="9741"/>
                      <a:pt x="4453" y="9758"/>
                    </a:cubicBezTo>
                    <a:cubicBezTo>
                      <a:pt x="4505" y="9758"/>
                      <a:pt x="4709" y="9909"/>
                      <a:pt x="4709" y="9999"/>
                    </a:cubicBezTo>
                    <a:cubicBezTo>
                      <a:pt x="4856" y="9999"/>
                      <a:pt x="4940" y="10367"/>
                      <a:pt x="4945" y="10471"/>
                    </a:cubicBezTo>
                    <a:cubicBezTo>
                      <a:pt x="4948" y="10558"/>
                      <a:pt x="4996" y="10792"/>
                      <a:pt x="5120" y="10792"/>
                    </a:cubicBezTo>
                    <a:cubicBezTo>
                      <a:pt x="5174" y="10900"/>
                      <a:pt x="5409" y="10861"/>
                      <a:pt x="5460" y="10962"/>
                    </a:cubicBezTo>
                    <a:cubicBezTo>
                      <a:pt x="5611" y="10962"/>
                      <a:pt x="5777" y="11075"/>
                      <a:pt x="5941" y="11075"/>
                    </a:cubicBezTo>
                    <a:cubicBezTo>
                      <a:pt x="6084" y="11075"/>
                      <a:pt x="6113" y="11246"/>
                      <a:pt x="6239" y="11246"/>
                    </a:cubicBezTo>
                    <a:cubicBezTo>
                      <a:pt x="6259" y="11285"/>
                      <a:pt x="6324" y="11271"/>
                      <a:pt x="6324" y="11302"/>
                    </a:cubicBezTo>
                    <a:cubicBezTo>
                      <a:pt x="6448" y="11302"/>
                      <a:pt x="6791" y="11496"/>
                      <a:pt x="6735" y="11642"/>
                    </a:cubicBezTo>
                    <a:cubicBezTo>
                      <a:pt x="6795" y="11672"/>
                      <a:pt x="6964" y="11843"/>
                      <a:pt x="6947" y="11926"/>
                    </a:cubicBezTo>
                    <a:cubicBezTo>
                      <a:pt x="6971" y="12095"/>
                      <a:pt x="7238" y="12086"/>
                      <a:pt x="7345" y="12138"/>
                    </a:cubicBezTo>
                    <a:cubicBezTo>
                      <a:pt x="7444" y="11839"/>
                      <a:pt x="7571" y="12122"/>
                      <a:pt x="7571" y="12266"/>
                    </a:cubicBezTo>
                    <a:cubicBezTo>
                      <a:pt x="7561" y="12313"/>
                      <a:pt x="7571" y="12512"/>
                      <a:pt x="7571" y="12606"/>
                    </a:cubicBezTo>
                    <a:cubicBezTo>
                      <a:pt x="7701" y="12606"/>
                      <a:pt x="7536" y="12818"/>
                      <a:pt x="7501" y="12677"/>
                    </a:cubicBezTo>
                    <a:cubicBezTo>
                      <a:pt x="7451" y="12698"/>
                      <a:pt x="7423" y="12736"/>
                      <a:pt x="7415" y="12790"/>
                    </a:cubicBezTo>
                    <a:cubicBezTo>
                      <a:pt x="7346" y="12790"/>
                      <a:pt x="7186" y="13220"/>
                      <a:pt x="7345" y="13272"/>
                    </a:cubicBezTo>
                    <a:cubicBezTo>
                      <a:pt x="7326" y="13439"/>
                      <a:pt x="7134" y="13582"/>
                      <a:pt x="7316" y="13683"/>
                    </a:cubicBezTo>
                    <a:cubicBezTo>
                      <a:pt x="7316" y="13672"/>
                      <a:pt x="7662" y="14179"/>
                      <a:pt x="7614" y="14179"/>
                    </a:cubicBezTo>
                    <a:cubicBezTo>
                      <a:pt x="7614" y="14259"/>
                      <a:pt x="7665" y="14355"/>
                      <a:pt x="7685" y="14420"/>
                    </a:cubicBezTo>
                    <a:cubicBezTo>
                      <a:pt x="7685" y="14567"/>
                      <a:pt x="7830" y="14902"/>
                      <a:pt x="8039" y="14902"/>
                    </a:cubicBezTo>
                    <a:cubicBezTo>
                      <a:pt x="8037" y="14898"/>
                      <a:pt x="8254" y="15129"/>
                      <a:pt x="8223" y="15129"/>
                    </a:cubicBezTo>
                    <a:cubicBezTo>
                      <a:pt x="8287" y="15511"/>
                      <a:pt x="8195" y="15751"/>
                      <a:pt x="8195" y="16163"/>
                    </a:cubicBezTo>
                    <a:cubicBezTo>
                      <a:pt x="8072" y="16163"/>
                      <a:pt x="8188" y="16989"/>
                      <a:pt x="8025" y="17071"/>
                    </a:cubicBezTo>
                    <a:cubicBezTo>
                      <a:pt x="7995" y="17203"/>
                      <a:pt x="7898" y="17312"/>
                      <a:pt x="7940" y="17396"/>
                    </a:cubicBezTo>
                    <a:cubicBezTo>
                      <a:pt x="7954" y="17531"/>
                      <a:pt x="7940" y="17666"/>
                      <a:pt x="7940" y="17779"/>
                    </a:cubicBezTo>
                    <a:cubicBezTo>
                      <a:pt x="7907" y="17779"/>
                      <a:pt x="7869" y="17962"/>
                      <a:pt x="7869" y="18006"/>
                    </a:cubicBezTo>
                    <a:cubicBezTo>
                      <a:pt x="7775" y="18006"/>
                      <a:pt x="7769" y="18709"/>
                      <a:pt x="7780" y="18957"/>
                    </a:cubicBezTo>
                    <a:cubicBezTo>
                      <a:pt x="8005" y="19041"/>
                      <a:pt x="8236" y="19114"/>
                      <a:pt x="8470" y="19179"/>
                    </a:cubicBezTo>
                    <a:cubicBezTo>
                      <a:pt x="8443" y="19138"/>
                      <a:pt x="8422" y="19094"/>
                      <a:pt x="8422" y="19040"/>
                    </a:cubicBezTo>
                    <a:cubicBezTo>
                      <a:pt x="8327" y="19040"/>
                      <a:pt x="8420" y="18785"/>
                      <a:pt x="8521" y="18785"/>
                    </a:cubicBezTo>
                    <a:cubicBezTo>
                      <a:pt x="8556" y="18663"/>
                      <a:pt x="8618" y="18661"/>
                      <a:pt x="8677" y="18572"/>
                    </a:cubicBezTo>
                    <a:cubicBezTo>
                      <a:pt x="8747" y="18572"/>
                      <a:pt x="8635" y="18459"/>
                      <a:pt x="8635" y="18530"/>
                    </a:cubicBezTo>
                    <a:cubicBezTo>
                      <a:pt x="8618" y="18530"/>
                      <a:pt x="8618" y="18575"/>
                      <a:pt x="8578" y="18586"/>
                    </a:cubicBezTo>
                    <a:cubicBezTo>
                      <a:pt x="8565" y="18552"/>
                      <a:pt x="8582" y="18516"/>
                      <a:pt x="8564" y="18516"/>
                    </a:cubicBezTo>
                    <a:cubicBezTo>
                      <a:pt x="8564" y="18436"/>
                      <a:pt x="8606" y="18359"/>
                      <a:pt x="8606" y="18275"/>
                    </a:cubicBezTo>
                    <a:cubicBezTo>
                      <a:pt x="8633" y="18275"/>
                      <a:pt x="8668" y="18173"/>
                      <a:pt x="8706" y="18147"/>
                    </a:cubicBezTo>
                    <a:cubicBezTo>
                      <a:pt x="8784" y="18056"/>
                      <a:pt x="8862" y="18045"/>
                      <a:pt x="8862" y="17920"/>
                    </a:cubicBezTo>
                    <a:cubicBezTo>
                      <a:pt x="8879" y="17920"/>
                      <a:pt x="8837" y="17779"/>
                      <a:pt x="8805" y="17779"/>
                    </a:cubicBezTo>
                    <a:cubicBezTo>
                      <a:pt x="8888" y="17707"/>
                      <a:pt x="8989" y="17837"/>
                      <a:pt x="8989" y="17693"/>
                    </a:cubicBezTo>
                    <a:cubicBezTo>
                      <a:pt x="9015" y="17693"/>
                      <a:pt x="9032" y="17605"/>
                      <a:pt x="9032" y="17580"/>
                    </a:cubicBezTo>
                    <a:cubicBezTo>
                      <a:pt x="9152" y="17500"/>
                      <a:pt x="9130" y="17481"/>
                      <a:pt x="9315" y="17481"/>
                    </a:cubicBezTo>
                    <a:cubicBezTo>
                      <a:pt x="9338" y="17435"/>
                      <a:pt x="9473" y="17380"/>
                      <a:pt x="9528" y="17382"/>
                    </a:cubicBezTo>
                    <a:cubicBezTo>
                      <a:pt x="9528" y="17362"/>
                      <a:pt x="9545" y="17169"/>
                      <a:pt x="9528" y="17169"/>
                    </a:cubicBezTo>
                    <a:cubicBezTo>
                      <a:pt x="9528" y="17065"/>
                      <a:pt x="9712" y="17054"/>
                      <a:pt x="9712" y="17013"/>
                    </a:cubicBezTo>
                    <a:cubicBezTo>
                      <a:pt x="9812" y="16942"/>
                      <a:pt x="9843" y="16857"/>
                      <a:pt x="9849" y="16740"/>
                    </a:cubicBezTo>
                    <a:cubicBezTo>
                      <a:pt x="9854" y="16645"/>
                      <a:pt x="9994" y="16531"/>
                      <a:pt x="10073" y="16531"/>
                    </a:cubicBezTo>
                    <a:cubicBezTo>
                      <a:pt x="10199" y="16531"/>
                      <a:pt x="10115" y="16475"/>
                      <a:pt x="10194" y="16475"/>
                    </a:cubicBezTo>
                    <a:cubicBezTo>
                      <a:pt x="10171" y="16407"/>
                      <a:pt x="10224" y="16412"/>
                      <a:pt x="10260" y="16368"/>
                    </a:cubicBezTo>
                    <a:cubicBezTo>
                      <a:pt x="10314" y="16301"/>
                      <a:pt x="10296" y="16065"/>
                      <a:pt x="10307" y="15964"/>
                    </a:cubicBezTo>
                    <a:cubicBezTo>
                      <a:pt x="10281" y="15964"/>
                      <a:pt x="10425" y="15828"/>
                      <a:pt x="10435" y="15808"/>
                    </a:cubicBezTo>
                    <a:cubicBezTo>
                      <a:pt x="10502" y="15808"/>
                      <a:pt x="10552" y="15752"/>
                      <a:pt x="10619" y="15752"/>
                    </a:cubicBezTo>
                    <a:cubicBezTo>
                      <a:pt x="10655" y="15681"/>
                      <a:pt x="10888" y="15575"/>
                      <a:pt x="10974" y="15511"/>
                    </a:cubicBezTo>
                    <a:cubicBezTo>
                      <a:pt x="11011" y="15360"/>
                      <a:pt x="11115" y="15330"/>
                      <a:pt x="11115" y="15170"/>
                    </a:cubicBezTo>
                    <a:cubicBezTo>
                      <a:pt x="11157" y="15170"/>
                      <a:pt x="11200" y="14858"/>
                      <a:pt x="11200" y="14802"/>
                    </a:cubicBezTo>
                    <a:cubicBezTo>
                      <a:pt x="11208" y="14802"/>
                      <a:pt x="11215" y="14518"/>
                      <a:pt x="11215" y="14490"/>
                    </a:cubicBezTo>
                    <a:cubicBezTo>
                      <a:pt x="11221" y="14490"/>
                      <a:pt x="11427" y="14261"/>
                      <a:pt x="11427" y="14234"/>
                    </a:cubicBezTo>
                    <a:cubicBezTo>
                      <a:pt x="11617" y="14093"/>
                      <a:pt x="11588" y="13676"/>
                      <a:pt x="11405" y="13514"/>
                    </a:cubicBezTo>
                    <a:cubicBezTo>
                      <a:pt x="11299" y="13420"/>
                      <a:pt x="11232" y="13367"/>
                      <a:pt x="11073" y="13313"/>
                    </a:cubicBezTo>
                    <a:cubicBezTo>
                      <a:pt x="11048" y="13388"/>
                      <a:pt x="10982" y="13340"/>
                      <a:pt x="10915" y="13339"/>
                    </a:cubicBezTo>
                    <a:cubicBezTo>
                      <a:pt x="10800" y="13335"/>
                      <a:pt x="10788" y="13413"/>
                      <a:pt x="10676" y="13413"/>
                    </a:cubicBezTo>
                    <a:cubicBezTo>
                      <a:pt x="10690" y="13345"/>
                      <a:pt x="10725" y="13144"/>
                      <a:pt x="10591" y="13130"/>
                    </a:cubicBezTo>
                    <a:cubicBezTo>
                      <a:pt x="10591" y="13265"/>
                      <a:pt x="10455" y="13200"/>
                      <a:pt x="10492" y="13115"/>
                    </a:cubicBezTo>
                    <a:cubicBezTo>
                      <a:pt x="10428" y="13115"/>
                      <a:pt x="10369" y="13016"/>
                      <a:pt x="10280" y="13002"/>
                    </a:cubicBezTo>
                    <a:cubicBezTo>
                      <a:pt x="10280" y="13147"/>
                      <a:pt x="10062" y="13030"/>
                      <a:pt x="10123" y="13030"/>
                    </a:cubicBezTo>
                    <a:cubicBezTo>
                      <a:pt x="10123" y="13012"/>
                      <a:pt x="10087" y="12817"/>
                      <a:pt x="10138" y="12817"/>
                    </a:cubicBezTo>
                    <a:cubicBezTo>
                      <a:pt x="10121" y="12734"/>
                      <a:pt x="10101" y="12590"/>
                      <a:pt x="10038" y="12548"/>
                    </a:cubicBezTo>
                    <a:cubicBezTo>
                      <a:pt x="9983" y="12431"/>
                      <a:pt x="10070" y="12473"/>
                      <a:pt x="9939" y="12364"/>
                    </a:cubicBezTo>
                    <a:cubicBezTo>
                      <a:pt x="9917" y="12318"/>
                      <a:pt x="9905" y="12353"/>
                      <a:pt x="9883" y="12308"/>
                    </a:cubicBezTo>
                    <a:cubicBezTo>
                      <a:pt x="9839" y="12308"/>
                      <a:pt x="9753" y="12192"/>
                      <a:pt x="9727" y="12293"/>
                    </a:cubicBezTo>
                    <a:cubicBezTo>
                      <a:pt x="9644" y="12287"/>
                      <a:pt x="9572" y="12248"/>
                      <a:pt x="9495" y="12224"/>
                    </a:cubicBezTo>
                    <a:cubicBezTo>
                      <a:pt x="9355" y="12182"/>
                      <a:pt x="9478" y="12169"/>
                      <a:pt x="9386" y="12123"/>
                    </a:cubicBezTo>
                    <a:cubicBezTo>
                      <a:pt x="9386" y="12082"/>
                      <a:pt x="9259" y="12071"/>
                      <a:pt x="9259" y="12010"/>
                    </a:cubicBezTo>
                    <a:cubicBezTo>
                      <a:pt x="9233" y="11942"/>
                      <a:pt x="9182" y="11935"/>
                      <a:pt x="9174" y="11911"/>
                    </a:cubicBezTo>
                    <a:cubicBezTo>
                      <a:pt x="9161" y="11914"/>
                      <a:pt x="9152" y="11909"/>
                      <a:pt x="9145" y="11897"/>
                    </a:cubicBezTo>
                    <a:cubicBezTo>
                      <a:pt x="9117" y="11898"/>
                      <a:pt x="9123" y="11842"/>
                      <a:pt x="9059" y="11842"/>
                    </a:cubicBezTo>
                    <a:cubicBezTo>
                      <a:pt x="9053" y="11822"/>
                      <a:pt x="8992" y="11772"/>
                      <a:pt x="8975" y="11783"/>
                    </a:cubicBezTo>
                    <a:cubicBezTo>
                      <a:pt x="8909" y="11829"/>
                      <a:pt x="8732" y="11807"/>
                      <a:pt x="8655" y="11802"/>
                    </a:cubicBezTo>
                    <a:cubicBezTo>
                      <a:pt x="8463" y="11788"/>
                      <a:pt x="8497" y="11569"/>
                      <a:pt x="8395" y="11556"/>
                    </a:cubicBezTo>
                    <a:cubicBezTo>
                      <a:pt x="8327" y="11603"/>
                      <a:pt x="8249" y="11646"/>
                      <a:pt x="8172" y="11647"/>
                    </a:cubicBezTo>
                    <a:cubicBezTo>
                      <a:pt x="8154" y="11620"/>
                      <a:pt x="8151" y="11627"/>
                      <a:pt x="8111" y="11603"/>
                    </a:cubicBezTo>
                    <a:cubicBezTo>
                      <a:pt x="8101" y="11603"/>
                      <a:pt x="8049" y="11633"/>
                      <a:pt x="8035" y="11643"/>
                    </a:cubicBezTo>
                    <a:cubicBezTo>
                      <a:pt x="7988" y="11672"/>
                      <a:pt x="7943" y="11762"/>
                      <a:pt x="7885" y="11730"/>
                    </a:cubicBezTo>
                    <a:cubicBezTo>
                      <a:pt x="7858" y="11700"/>
                      <a:pt x="7838" y="11708"/>
                      <a:pt x="7827" y="11755"/>
                    </a:cubicBezTo>
                    <a:cubicBezTo>
                      <a:pt x="7708" y="11755"/>
                      <a:pt x="7887" y="12038"/>
                      <a:pt x="7601" y="12038"/>
                    </a:cubicBezTo>
                    <a:cubicBezTo>
                      <a:pt x="7612" y="11938"/>
                      <a:pt x="7602" y="11840"/>
                      <a:pt x="7459" y="11840"/>
                    </a:cubicBezTo>
                    <a:cubicBezTo>
                      <a:pt x="7459" y="11962"/>
                      <a:pt x="7255" y="11938"/>
                      <a:pt x="7161" y="11925"/>
                    </a:cubicBezTo>
                    <a:cubicBezTo>
                      <a:pt x="7185" y="11831"/>
                      <a:pt x="7139" y="11763"/>
                      <a:pt x="7062" y="11712"/>
                    </a:cubicBezTo>
                    <a:cubicBezTo>
                      <a:pt x="7062" y="11639"/>
                      <a:pt x="7006" y="11546"/>
                      <a:pt x="7006" y="11429"/>
                    </a:cubicBezTo>
                    <a:cubicBezTo>
                      <a:pt x="6906" y="11429"/>
                      <a:pt x="7056" y="11117"/>
                      <a:pt x="6892" y="11117"/>
                    </a:cubicBezTo>
                    <a:cubicBezTo>
                      <a:pt x="6902" y="11134"/>
                      <a:pt x="6907" y="11153"/>
                      <a:pt x="6906" y="11174"/>
                    </a:cubicBezTo>
                    <a:cubicBezTo>
                      <a:pt x="6793" y="11174"/>
                      <a:pt x="6679" y="11194"/>
                      <a:pt x="6566" y="11174"/>
                    </a:cubicBezTo>
                    <a:cubicBezTo>
                      <a:pt x="6594" y="11071"/>
                      <a:pt x="6506" y="11060"/>
                      <a:pt x="6533" y="10951"/>
                    </a:cubicBezTo>
                    <a:cubicBezTo>
                      <a:pt x="6554" y="10862"/>
                      <a:pt x="6590" y="10783"/>
                      <a:pt x="6609" y="10692"/>
                    </a:cubicBezTo>
                    <a:cubicBezTo>
                      <a:pt x="6651" y="10692"/>
                      <a:pt x="6645" y="10564"/>
                      <a:pt x="6722" y="10564"/>
                    </a:cubicBezTo>
                    <a:cubicBezTo>
                      <a:pt x="6800" y="10519"/>
                      <a:pt x="6694" y="10393"/>
                      <a:pt x="6694" y="10508"/>
                    </a:cubicBezTo>
                    <a:cubicBezTo>
                      <a:pt x="6694" y="10508"/>
                      <a:pt x="6553" y="10558"/>
                      <a:pt x="6537" y="10564"/>
                    </a:cubicBezTo>
                    <a:cubicBezTo>
                      <a:pt x="6537" y="10573"/>
                      <a:pt x="6396" y="10708"/>
                      <a:pt x="6396" y="10607"/>
                    </a:cubicBezTo>
                    <a:cubicBezTo>
                      <a:pt x="6324" y="10635"/>
                      <a:pt x="6214" y="10778"/>
                      <a:pt x="6325" y="10805"/>
                    </a:cubicBezTo>
                    <a:cubicBezTo>
                      <a:pt x="6313" y="10864"/>
                      <a:pt x="6226" y="10910"/>
                      <a:pt x="6226" y="10919"/>
                    </a:cubicBezTo>
                    <a:cubicBezTo>
                      <a:pt x="6065" y="10920"/>
                      <a:pt x="6123" y="10908"/>
                      <a:pt x="6113" y="10833"/>
                    </a:cubicBezTo>
                    <a:cubicBezTo>
                      <a:pt x="6019" y="10833"/>
                      <a:pt x="5911" y="10621"/>
                      <a:pt x="5815" y="10621"/>
                    </a:cubicBezTo>
                    <a:cubicBezTo>
                      <a:pt x="5815" y="10530"/>
                      <a:pt x="5716" y="10443"/>
                      <a:pt x="5716" y="10323"/>
                    </a:cubicBezTo>
                    <a:cubicBezTo>
                      <a:pt x="5692" y="10323"/>
                      <a:pt x="5692" y="9898"/>
                      <a:pt x="5716" y="9898"/>
                    </a:cubicBezTo>
                    <a:cubicBezTo>
                      <a:pt x="5716" y="9682"/>
                      <a:pt x="5867" y="9502"/>
                      <a:pt x="6084" y="9480"/>
                    </a:cubicBezTo>
                    <a:cubicBezTo>
                      <a:pt x="6220" y="9466"/>
                      <a:pt x="6205" y="9562"/>
                      <a:pt x="6328" y="9580"/>
                    </a:cubicBezTo>
                    <a:cubicBezTo>
                      <a:pt x="6399" y="9590"/>
                      <a:pt x="6440" y="9558"/>
                      <a:pt x="6509" y="9530"/>
                    </a:cubicBezTo>
                    <a:cubicBezTo>
                      <a:pt x="6505" y="9471"/>
                      <a:pt x="6466" y="9455"/>
                      <a:pt x="6453" y="9402"/>
                    </a:cubicBezTo>
                    <a:cubicBezTo>
                      <a:pt x="6537" y="9402"/>
                      <a:pt x="6772" y="9417"/>
                      <a:pt x="6807" y="9487"/>
                    </a:cubicBezTo>
                    <a:cubicBezTo>
                      <a:pt x="6888" y="9521"/>
                      <a:pt x="6992" y="9430"/>
                      <a:pt x="7048" y="9509"/>
                    </a:cubicBezTo>
                    <a:cubicBezTo>
                      <a:pt x="7090" y="9567"/>
                      <a:pt x="7161" y="9754"/>
                      <a:pt x="7161" y="9813"/>
                    </a:cubicBezTo>
                    <a:cubicBezTo>
                      <a:pt x="7144" y="9813"/>
                      <a:pt x="7238" y="9954"/>
                      <a:pt x="7247" y="9969"/>
                    </a:cubicBezTo>
                    <a:cubicBezTo>
                      <a:pt x="7380" y="9967"/>
                      <a:pt x="7347" y="9863"/>
                      <a:pt x="7326" y="9763"/>
                    </a:cubicBezTo>
                    <a:cubicBezTo>
                      <a:pt x="7309" y="9681"/>
                      <a:pt x="7288" y="9431"/>
                      <a:pt x="7232" y="9374"/>
                    </a:cubicBezTo>
                    <a:cubicBezTo>
                      <a:pt x="7232" y="9134"/>
                      <a:pt x="7396" y="9159"/>
                      <a:pt x="7488" y="8977"/>
                    </a:cubicBezTo>
                    <a:cubicBezTo>
                      <a:pt x="7637" y="8977"/>
                      <a:pt x="7669" y="8737"/>
                      <a:pt x="7757" y="8679"/>
                    </a:cubicBezTo>
                    <a:cubicBezTo>
                      <a:pt x="7757" y="8649"/>
                      <a:pt x="7814" y="8459"/>
                      <a:pt x="7827" y="8452"/>
                    </a:cubicBezTo>
                    <a:cubicBezTo>
                      <a:pt x="7847" y="8338"/>
                      <a:pt x="7896" y="8341"/>
                      <a:pt x="7941" y="8268"/>
                    </a:cubicBezTo>
                    <a:cubicBezTo>
                      <a:pt x="7924" y="8268"/>
                      <a:pt x="8125" y="8118"/>
                      <a:pt x="8125" y="8141"/>
                    </a:cubicBezTo>
                    <a:cubicBezTo>
                      <a:pt x="8201" y="8090"/>
                      <a:pt x="8267" y="7931"/>
                      <a:pt x="8295" y="7843"/>
                    </a:cubicBezTo>
                    <a:cubicBezTo>
                      <a:pt x="8334" y="7843"/>
                      <a:pt x="8420" y="7763"/>
                      <a:pt x="8437" y="7730"/>
                    </a:cubicBezTo>
                    <a:cubicBezTo>
                      <a:pt x="8537" y="7730"/>
                      <a:pt x="8597" y="7673"/>
                      <a:pt x="8721" y="7673"/>
                    </a:cubicBezTo>
                    <a:cubicBezTo>
                      <a:pt x="8701" y="7713"/>
                      <a:pt x="8721" y="7704"/>
                      <a:pt x="8735" y="7772"/>
                    </a:cubicBezTo>
                    <a:cubicBezTo>
                      <a:pt x="8739" y="7771"/>
                      <a:pt x="8657" y="7790"/>
                      <a:pt x="8648" y="7769"/>
                    </a:cubicBezTo>
                    <a:cubicBezTo>
                      <a:pt x="8633" y="7825"/>
                      <a:pt x="8520" y="7840"/>
                      <a:pt x="8749" y="7814"/>
                    </a:cubicBezTo>
                    <a:cubicBezTo>
                      <a:pt x="8763" y="7784"/>
                      <a:pt x="8838" y="7757"/>
                      <a:pt x="8877" y="7744"/>
                    </a:cubicBezTo>
                    <a:cubicBezTo>
                      <a:pt x="8877" y="7671"/>
                      <a:pt x="8983" y="7722"/>
                      <a:pt x="9004" y="7658"/>
                    </a:cubicBezTo>
                    <a:cubicBezTo>
                      <a:pt x="8921" y="7654"/>
                      <a:pt x="8856" y="7622"/>
                      <a:pt x="8800" y="7530"/>
                    </a:cubicBezTo>
                    <a:cubicBezTo>
                      <a:pt x="8741" y="7435"/>
                      <a:pt x="8618" y="7304"/>
                      <a:pt x="8820" y="7304"/>
                    </a:cubicBezTo>
                    <a:cubicBezTo>
                      <a:pt x="8820" y="7275"/>
                      <a:pt x="8792" y="7291"/>
                      <a:pt x="8792" y="7262"/>
                    </a:cubicBezTo>
                    <a:cubicBezTo>
                      <a:pt x="8687" y="7291"/>
                      <a:pt x="8665" y="7361"/>
                      <a:pt x="8550" y="7361"/>
                    </a:cubicBezTo>
                    <a:cubicBezTo>
                      <a:pt x="8409" y="7408"/>
                      <a:pt x="8340" y="7547"/>
                      <a:pt x="8181" y="7545"/>
                    </a:cubicBezTo>
                    <a:cubicBezTo>
                      <a:pt x="8195" y="7402"/>
                      <a:pt x="8447" y="7114"/>
                      <a:pt x="8577" y="7072"/>
                    </a:cubicBezTo>
                    <a:cubicBezTo>
                      <a:pt x="8825" y="6993"/>
                      <a:pt x="9234" y="7212"/>
                      <a:pt x="9302" y="6907"/>
                    </a:cubicBezTo>
                    <a:cubicBezTo>
                      <a:pt x="9351" y="6913"/>
                      <a:pt x="9570" y="6991"/>
                      <a:pt x="9570" y="6893"/>
                    </a:cubicBezTo>
                    <a:cubicBezTo>
                      <a:pt x="9623" y="6893"/>
                      <a:pt x="9526" y="6794"/>
                      <a:pt x="9627" y="6794"/>
                    </a:cubicBezTo>
                    <a:cubicBezTo>
                      <a:pt x="9613" y="6724"/>
                      <a:pt x="9497" y="6638"/>
                      <a:pt x="9458" y="6638"/>
                    </a:cubicBezTo>
                    <a:cubicBezTo>
                      <a:pt x="9458" y="6482"/>
                      <a:pt x="9373" y="6652"/>
                      <a:pt x="9329" y="6652"/>
                    </a:cubicBezTo>
                    <a:cubicBezTo>
                      <a:pt x="9329" y="6550"/>
                      <a:pt x="9293" y="6559"/>
                      <a:pt x="9259" y="6524"/>
                    </a:cubicBezTo>
                    <a:cubicBezTo>
                      <a:pt x="9259" y="6449"/>
                      <a:pt x="9097" y="6334"/>
                      <a:pt x="9046" y="6255"/>
                    </a:cubicBezTo>
                    <a:cubicBezTo>
                      <a:pt x="8977" y="6255"/>
                      <a:pt x="8877" y="5906"/>
                      <a:pt x="8819" y="5943"/>
                    </a:cubicBezTo>
                    <a:cubicBezTo>
                      <a:pt x="8819" y="6029"/>
                      <a:pt x="8755" y="6142"/>
                      <a:pt x="8663" y="6142"/>
                    </a:cubicBezTo>
                    <a:cubicBezTo>
                      <a:pt x="8663" y="6199"/>
                      <a:pt x="8520" y="6173"/>
                      <a:pt x="8493" y="6170"/>
                    </a:cubicBezTo>
                    <a:cubicBezTo>
                      <a:pt x="8493" y="6087"/>
                      <a:pt x="8522" y="6159"/>
                      <a:pt x="8522" y="6113"/>
                    </a:cubicBezTo>
                    <a:cubicBezTo>
                      <a:pt x="8474" y="6113"/>
                      <a:pt x="8479" y="6053"/>
                      <a:pt x="8479" y="6043"/>
                    </a:cubicBezTo>
                    <a:cubicBezTo>
                      <a:pt x="8452" y="6043"/>
                      <a:pt x="8238" y="5833"/>
                      <a:pt x="8238" y="5788"/>
                    </a:cubicBezTo>
                    <a:cubicBezTo>
                      <a:pt x="8048" y="5851"/>
                      <a:pt x="8194" y="5771"/>
                      <a:pt x="8011" y="5688"/>
                    </a:cubicBezTo>
                    <a:cubicBezTo>
                      <a:pt x="7947" y="5856"/>
                      <a:pt x="7766" y="5717"/>
                      <a:pt x="7657" y="5717"/>
                    </a:cubicBezTo>
                    <a:cubicBezTo>
                      <a:pt x="7657" y="5740"/>
                      <a:pt x="7564" y="5704"/>
                      <a:pt x="7529" y="5717"/>
                    </a:cubicBezTo>
                    <a:cubicBezTo>
                      <a:pt x="7530" y="5816"/>
                      <a:pt x="7612" y="6029"/>
                      <a:pt x="7501" y="6057"/>
                    </a:cubicBezTo>
                    <a:cubicBezTo>
                      <a:pt x="7522" y="6132"/>
                      <a:pt x="7574" y="6082"/>
                      <a:pt x="7616" y="6132"/>
                    </a:cubicBezTo>
                    <a:cubicBezTo>
                      <a:pt x="7681" y="6210"/>
                      <a:pt x="7655" y="6350"/>
                      <a:pt x="7614" y="6440"/>
                    </a:cubicBezTo>
                    <a:cubicBezTo>
                      <a:pt x="7778" y="6503"/>
                      <a:pt x="7487" y="6634"/>
                      <a:pt x="7487" y="6553"/>
                    </a:cubicBezTo>
                    <a:cubicBezTo>
                      <a:pt x="7397" y="6578"/>
                      <a:pt x="7383" y="6692"/>
                      <a:pt x="7472" y="6751"/>
                    </a:cubicBezTo>
                    <a:cubicBezTo>
                      <a:pt x="7472" y="6809"/>
                      <a:pt x="7443" y="6908"/>
                      <a:pt x="7529" y="6908"/>
                    </a:cubicBezTo>
                    <a:cubicBezTo>
                      <a:pt x="7505" y="7002"/>
                      <a:pt x="7363" y="7012"/>
                      <a:pt x="7274" y="6979"/>
                    </a:cubicBezTo>
                    <a:cubicBezTo>
                      <a:pt x="7265" y="6950"/>
                      <a:pt x="7274" y="6940"/>
                      <a:pt x="7302" y="6950"/>
                    </a:cubicBezTo>
                    <a:cubicBezTo>
                      <a:pt x="7288" y="6896"/>
                      <a:pt x="7220" y="6737"/>
                      <a:pt x="7245" y="6737"/>
                    </a:cubicBezTo>
                    <a:cubicBezTo>
                      <a:pt x="7227" y="6683"/>
                      <a:pt x="7047" y="6397"/>
                      <a:pt x="7047" y="6553"/>
                    </a:cubicBezTo>
                    <a:cubicBezTo>
                      <a:pt x="6945" y="6553"/>
                      <a:pt x="6835" y="6575"/>
                      <a:pt x="6835" y="6453"/>
                    </a:cubicBezTo>
                    <a:cubicBezTo>
                      <a:pt x="6797" y="6441"/>
                      <a:pt x="6737" y="6413"/>
                      <a:pt x="6721" y="6383"/>
                    </a:cubicBezTo>
                    <a:cubicBezTo>
                      <a:pt x="6535" y="6356"/>
                      <a:pt x="6460" y="6335"/>
                      <a:pt x="6253" y="6298"/>
                    </a:cubicBezTo>
                    <a:cubicBezTo>
                      <a:pt x="6262" y="6212"/>
                      <a:pt x="6076" y="6055"/>
                      <a:pt x="5984" y="6000"/>
                    </a:cubicBezTo>
                    <a:cubicBezTo>
                      <a:pt x="5984" y="5789"/>
                      <a:pt x="5924" y="5594"/>
                      <a:pt x="6154" y="5561"/>
                    </a:cubicBezTo>
                    <a:cubicBezTo>
                      <a:pt x="6154" y="5593"/>
                      <a:pt x="6359" y="5498"/>
                      <a:pt x="6381" y="5490"/>
                    </a:cubicBezTo>
                    <a:cubicBezTo>
                      <a:pt x="6439" y="5373"/>
                      <a:pt x="6554" y="5554"/>
                      <a:pt x="6603" y="5380"/>
                    </a:cubicBezTo>
                    <a:cubicBezTo>
                      <a:pt x="6633" y="5275"/>
                      <a:pt x="6758" y="5210"/>
                      <a:pt x="6863" y="5249"/>
                    </a:cubicBezTo>
                    <a:cubicBezTo>
                      <a:pt x="6845" y="5381"/>
                      <a:pt x="6807" y="5518"/>
                      <a:pt x="6693" y="5518"/>
                    </a:cubicBezTo>
                    <a:cubicBezTo>
                      <a:pt x="6775" y="5588"/>
                      <a:pt x="6998" y="5490"/>
                      <a:pt x="7089" y="5490"/>
                    </a:cubicBezTo>
                    <a:cubicBezTo>
                      <a:pt x="7089" y="5499"/>
                      <a:pt x="7235" y="5518"/>
                      <a:pt x="7274" y="5518"/>
                    </a:cubicBezTo>
                    <a:cubicBezTo>
                      <a:pt x="7210" y="5433"/>
                      <a:pt x="6803" y="5361"/>
                      <a:pt x="6990" y="5221"/>
                    </a:cubicBezTo>
                    <a:cubicBezTo>
                      <a:pt x="6990" y="5181"/>
                      <a:pt x="7154" y="5180"/>
                      <a:pt x="7176" y="5093"/>
                    </a:cubicBezTo>
                    <a:cubicBezTo>
                      <a:pt x="7193" y="5025"/>
                      <a:pt x="7212" y="4832"/>
                      <a:pt x="7175" y="4819"/>
                    </a:cubicBezTo>
                    <a:cubicBezTo>
                      <a:pt x="7120" y="4800"/>
                      <a:pt x="7064" y="4827"/>
                      <a:pt x="6976" y="4810"/>
                    </a:cubicBezTo>
                    <a:cubicBezTo>
                      <a:pt x="6976" y="4780"/>
                      <a:pt x="6975" y="4753"/>
                      <a:pt x="6947" y="4753"/>
                    </a:cubicBezTo>
                    <a:cubicBezTo>
                      <a:pt x="6947" y="4841"/>
                      <a:pt x="6868" y="4758"/>
                      <a:pt x="6806" y="4781"/>
                    </a:cubicBezTo>
                    <a:cubicBezTo>
                      <a:pt x="6806" y="4803"/>
                      <a:pt x="6859" y="4867"/>
                      <a:pt x="6820" y="4867"/>
                    </a:cubicBezTo>
                    <a:cubicBezTo>
                      <a:pt x="6820" y="4998"/>
                      <a:pt x="6805" y="5126"/>
                      <a:pt x="6636" y="5150"/>
                    </a:cubicBezTo>
                    <a:cubicBezTo>
                      <a:pt x="6634" y="5058"/>
                      <a:pt x="6587" y="4883"/>
                      <a:pt x="6494" y="4852"/>
                    </a:cubicBezTo>
                    <a:cubicBezTo>
                      <a:pt x="6494" y="5125"/>
                      <a:pt x="6233" y="4739"/>
                      <a:pt x="6182" y="4696"/>
                    </a:cubicBezTo>
                    <a:cubicBezTo>
                      <a:pt x="6162" y="4615"/>
                      <a:pt x="6104" y="4580"/>
                      <a:pt x="6040" y="4555"/>
                    </a:cubicBezTo>
                    <a:cubicBezTo>
                      <a:pt x="5997" y="4665"/>
                      <a:pt x="5921" y="4566"/>
                      <a:pt x="5855" y="4681"/>
                    </a:cubicBezTo>
                    <a:cubicBezTo>
                      <a:pt x="5801" y="4775"/>
                      <a:pt x="5861" y="4763"/>
                      <a:pt x="5799" y="4866"/>
                    </a:cubicBezTo>
                    <a:cubicBezTo>
                      <a:pt x="5719" y="4866"/>
                      <a:pt x="5523" y="4812"/>
                      <a:pt x="5516" y="4895"/>
                    </a:cubicBezTo>
                    <a:cubicBezTo>
                      <a:pt x="5600" y="4897"/>
                      <a:pt x="5635" y="4916"/>
                      <a:pt x="5615" y="4994"/>
                    </a:cubicBezTo>
                    <a:cubicBezTo>
                      <a:pt x="5753" y="4994"/>
                      <a:pt x="5558" y="5081"/>
                      <a:pt x="5558" y="5093"/>
                    </a:cubicBezTo>
                    <a:cubicBezTo>
                      <a:pt x="5479" y="5093"/>
                      <a:pt x="5425" y="5125"/>
                      <a:pt x="5332" y="5110"/>
                    </a:cubicBezTo>
                    <a:cubicBezTo>
                      <a:pt x="5217" y="5092"/>
                      <a:pt x="5097" y="5071"/>
                      <a:pt x="4988" y="5035"/>
                    </a:cubicBezTo>
                    <a:cubicBezTo>
                      <a:pt x="4894" y="5003"/>
                      <a:pt x="4911" y="4952"/>
                      <a:pt x="4878" y="4952"/>
                    </a:cubicBezTo>
                    <a:cubicBezTo>
                      <a:pt x="4752" y="4742"/>
                      <a:pt x="5063" y="4867"/>
                      <a:pt x="5063" y="4881"/>
                    </a:cubicBezTo>
                    <a:cubicBezTo>
                      <a:pt x="5166" y="4881"/>
                      <a:pt x="5288" y="5015"/>
                      <a:pt x="5261" y="4796"/>
                    </a:cubicBezTo>
                    <a:cubicBezTo>
                      <a:pt x="5298" y="4805"/>
                      <a:pt x="5336" y="4810"/>
                      <a:pt x="5374" y="4810"/>
                    </a:cubicBezTo>
                    <a:cubicBezTo>
                      <a:pt x="5350" y="4712"/>
                      <a:pt x="5239" y="4762"/>
                      <a:pt x="5162" y="4767"/>
                    </a:cubicBezTo>
                    <a:cubicBezTo>
                      <a:pt x="5163" y="4707"/>
                      <a:pt x="5079" y="4569"/>
                      <a:pt x="5063" y="4569"/>
                    </a:cubicBezTo>
                    <a:cubicBezTo>
                      <a:pt x="5028" y="4464"/>
                      <a:pt x="5048" y="4459"/>
                      <a:pt x="5048" y="4370"/>
                    </a:cubicBezTo>
                    <a:cubicBezTo>
                      <a:pt x="5024" y="4377"/>
                      <a:pt x="4882" y="4473"/>
                      <a:pt x="4869" y="4443"/>
                    </a:cubicBezTo>
                    <a:cubicBezTo>
                      <a:pt x="6424" y="2990"/>
                      <a:pt x="8510" y="2099"/>
                      <a:pt x="10800" y="2099"/>
                    </a:cubicBezTo>
                    <a:cubicBezTo>
                      <a:pt x="13466" y="2099"/>
                      <a:pt x="15854" y="3307"/>
                      <a:pt x="17450" y="5201"/>
                    </a:cubicBezTo>
                    <a:cubicBezTo>
                      <a:pt x="17399" y="5342"/>
                      <a:pt x="17273" y="5227"/>
                      <a:pt x="17214" y="5335"/>
                    </a:cubicBezTo>
                    <a:cubicBezTo>
                      <a:pt x="17198" y="5335"/>
                      <a:pt x="17155" y="5462"/>
                      <a:pt x="17242" y="5462"/>
                    </a:cubicBezTo>
                    <a:cubicBezTo>
                      <a:pt x="17214" y="5576"/>
                      <a:pt x="17100" y="5560"/>
                      <a:pt x="17100" y="5462"/>
                    </a:cubicBezTo>
                    <a:cubicBezTo>
                      <a:pt x="17021" y="5462"/>
                      <a:pt x="16975" y="5549"/>
                      <a:pt x="16860" y="5547"/>
                    </a:cubicBezTo>
                    <a:cubicBezTo>
                      <a:pt x="16874" y="5475"/>
                      <a:pt x="16729" y="5264"/>
                      <a:pt x="16647" y="5264"/>
                    </a:cubicBezTo>
                    <a:cubicBezTo>
                      <a:pt x="16673" y="5212"/>
                      <a:pt x="16647" y="5259"/>
                      <a:pt x="16647" y="5207"/>
                    </a:cubicBezTo>
                    <a:cubicBezTo>
                      <a:pt x="16883" y="5207"/>
                      <a:pt x="17132" y="5165"/>
                      <a:pt x="17313" y="5165"/>
                    </a:cubicBezTo>
                    <a:cubicBezTo>
                      <a:pt x="17313" y="5035"/>
                      <a:pt x="16928" y="4871"/>
                      <a:pt x="16834" y="4921"/>
                    </a:cubicBezTo>
                    <a:cubicBezTo>
                      <a:pt x="16779" y="4951"/>
                      <a:pt x="16610" y="4867"/>
                      <a:pt x="16534" y="4867"/>
                    </a:cubicBezTo>
                    <a:cubicBezTo>
                      <a:pt x="16534" y="4811"/>
                      <a:pt x="16056" y="4812"/>
                      <a:pt x="15981" y="4810"/>
                    </a:cubicBezTo>
                    <a:cubicBezTo>
                      <a:pt x="15981" y="4715"/>
                      <a:pt x="15220" y="4925"/>
                      <a:pt x="15151" y="4930"/>
                    </a:cubicBezTo>
                    <a:cubicBezTo>
                      <a:pt x="14989" y="4943"/>
                      <a:pt x="14920" y="5039"/>
                      <a:pt x="14790" y="5150"/>
                    </a:cubicBezTo>
                    <a:cubicBezTo>
                      <a:pt x="14790" y="5149"/>
                      <a:pt x="14400" y="5476"/>
                      <a:pt x="14592" y="5476"/>
                    </a:cubicBezTo>
                    <a:cubicBezTo>
                      <a:pt x="14567" y="5700"/>
                      <a:pt x="13982" y="5675"/>
                      <a:pt x="13982" y="5817"/>
                    </a:cubicBezTo>
                    <a:cubicBezTo>
                      <a:pt x="13955" y="5824"/>
                      <a:pt x="13783" y="5780"/>
                      <a:pt x="13868" y="5929"/>
                    </a:cubicBezTo>
                    <a:cubicBezTo>
                      <a:pt x="13854" y="5929"/>
                      <a:pt x="14001" y="6095"/>
                      <a:pt x="14011" y="6114"/>
                    </a:cubicBezTo>
                    <a:cubicBezTo>
                      <a:pt x="14133" y="6114"/>
                      <a:pt x="14238" y="6170"/>
                      <a:pt x="14393" y="6170"/>
                    </a:cubicBezTo>
                    <a:cubicBezTo>
                      <a:pt x="14410" y="6137"/>
                      <a:pt x="14478" y="6120"/>
                      <a:pt x="14521" y="6114"/>
                    </a:cubicBezTo>
                    <a:cubicBezTo>
                      <a:pt x="14528" y="6201"/>
                      <a:pt x="14597" y="6383"/>
                      <a:pt x="14649" y="6383"/>
                    </a:cubicBezTo>
                    <a:cubicBezTo>
                      <a:pt x="14649" y="6464"/>
                      <a:pt x="14690" y="6592"/>
                      <a:pt x="14535" y="6511"/>
                    </a:cubicBezTo>
                    <a:cubicBezTo>
                      <a:pt x="14513" y="6494"/>
                      <a:pt x="14508" y="6379"/>
                      <a:pt x="14502" y="6337"/>
                    </a:cubicBezTo>
                    <a:cubicBezTo>
                      <a:pt x="14486" y="6228"/>
                      <a:pt x="14370" y="6386"/>
                      <a:pt x="14266" y="6369"/>
                    </a:cubicBezTo>
                    <a:cubicBezTo>
                      <a:pt x="14266" y="6449"/>
                      <a:pt x="14250" y="6666"/>
                      <a:pt x="14336" y="6695"/>
                    </a:cubicBezTo>
                    <a:cubicBezTo>
                      <a:pt x="14297" y="6813"/>
                      <a:pt x="14137" y="6732"/>
                      <a:pt x="14068" y="6837"/>
                    </a:cubicBezTo>
                    <a:cubicBezTo>
                      <a:pt x="14009" y="6837"/>
                      <a:pt x="13912" y="7011"/>
                      <a:pt x="13912" y="6893"/>
                    </a:cubicBezTo>
                    <a:cubicBezTo>
                      <a:pt x="13820" y="6954"/>
                      <a:pt x="13920" y="7118"/>
                      <a:pt x="13742" y="7021"/>
                    </a:cubicBezTo>
                    <a:cubicBezTo>
                      <a:pt x="13735" y="7060"/>
                      <a:pt x="13738" y="7113"/>
                      <a:pt x="13727" y="7177"/>
                    </a:cubicBezTo>
                    <a:cubicBezTo>
                      <a:pt x="13840" y="7177"/>
                      <a:pt x="13706" y="7262"/>
                      <a:pt x="13671" y="7262"/>
                    </a:cubicBezTo>
                    <a:cubicBezTo>
                      <a:pt x="13671" y="7386"/>
                      <a:pt x="13544" y="7255"/>
                      <a:pt x="13515" y="7234"/>
                    </a:cubicBezTo>
                    <a:cubicBezTo>
                      <a:pt x="13512" y="7240"/>
                      <a:pt x="13508" y="7245"/>
                      <a:pt x="13500" y="7247"/>
                    </a:cubicBezTo>
                    <a:cubicBezTo>
                      <a:pt x="13607" y="7428"/>
                      <a:pt x="13337" y="7343"/>
                      <a:pt x="13263" y="7302"/>
                    </a:cubicBezTo>
                    <a:cubicBezTo>
                      <a:pt x="13176" y="7253"/>
                      <a:pt x="13299" y="7384"/>
                      <a:pt x="13358" y="7404"/>
                    </a:cubicBezTo>
                    <a:cubicBezTo>
                      <a:pt x="13358" y="7492"/>
                      <a:pt x="13655" y="7652"/>
                      <a:pt x="13486" y="7829"/>
                    </a:cubicBezTo>
                    <a:cubicBezTo>
                      <a:pt x="13486" y="7881"/>
                      <a:pt x="13491" y="7886"/>
                      <a:pt x="13543" y="7886"/>
                    </a:cubicBezTo>
                    <a:cubicBezTo>
                      <a:pt x="13543" y="8010"/>
                      <a:pt x="13390" y="7988"/>
                      <a:pt x="13302" y="7971"/>
                    </a:cubicBezTo>
                    <a:cubicBezTo>
                      <a:pt x="13340" y="7898"/>
                      <a:pt x="13312" y="7860"/>
                      <a:pt x="13217" y="7857"/>
                    </a:cubicBezTo>
                    <a:cubicBezTo>
                      <a:pt x="13217" y="7966"/>
                      <a:pt x="12989" y="7906"/>
                      <a:pt x="12891" y="7942"/>
                    </a:cubicBezTo>
                    <a:cubicBezTo>
                      <a:pt x="12873" y="7906"/>
                      <a:pt x="12866" y="7895"/>
                      <a:pt x="12834" y="7886"/>
                    </a:cubicBezTo>
                    <a:cubicBezTo>
                      <a:pt x="12807" y="7951"/>
                      <a:pt x="12764" y="8396"/>
                      <a:pt x="12778" y="8396"/>
                    </a:cubicBezTo>
                    <a:cubicBezTo>
                      <a:pt x="12778" y="8571"/>
                      <a:pt x="12916" y="8683"/>
                      <a:pt x="13075" y="8736"/>
                    </a:cubicBezTo>
                    <a:cubicBezTo>
                      <a:pt x="13075" y="8692"/>
                      <a:pt x="13445" y="8720"/>
                      <a:pt x="13460" y="8660"/>
                    </a:cubicBezTo>
                    <a:cubicBezTo>
                      <a:pt x="13491" y="8540"/>
                      <a:pt x="13592" y="8537"/>
                      <a:pt x="13614" y="8410"/>
                    </a:cubicBezTo>
                    <a:cubicBezTo>
                      <a:pt x="13624" y="8351"/>
                      <a:pt x="13808" y="7901"/>
                      <a:pt x="13813" y="7900"/>
                    </a:cubicBezTo>
                    <a:cubicBezTo>
                      <a:pt x="13813" y="7883"/>
                      <a:pt x="14150" y="7991"/>
                      <a:pt x="14209" y="7871"/>
                    </a:cubicBezTo>
                    <a:cubicBezTo>
                      <a:pt x="14239" y="7871"/>
                      <a:pt x="14316" y="7844"/>
                      <a:pt x="14336" y="7815"/>
                    </a:cubicBezTo>
                    <a:cubicBezTo>
                      <a:pt x="14446" y="7829"/>
                      <a:pt x="14471" y="8027"/>
                      <a:pt x="14535" y="8027"/>
                    </a:cubicBezTo>
                    <a:cubicBezTo>
                      <a:pt x="14613" y="8144"/>
                      <a:pt x="14798" y="8114"/>
                      <a:pt x="14861" y="8240"/>
                    </a:cubicBezTo>
                    <a:cubicBezTo>
                      <a:pt x="14953" y="8240"/>
                      <a:pt x="14960" y="8478"/>
                      <a:pt x="14960" y="8566"/>
                    </a:cubicBezTo>
                    <a:cubicBezTo>
                      <a:pt x="15066" y="8486"/>
                      <a:pt x="15079" y="8416"/>
                      <a:pt x="15055" y="8335"/>
                    </a:cubicBezTo>
                    <a:cubicBezTo>
                      <a:pt x="15013" y="8194"/>
                      <a:pt x="15167" y="8362"/>
                      <a:pt x="15215" y="8297"/>
                    </a:cubicBezTo>
                    <a:cubicBezTo>
                      <a:pt x="15148" y="8297"/>
                      <a:pt x="15163" y="8166"/>
                      <a:pt x="15031" y="8198"/>
                    </a:cubicBezTo>
                    <a:cubicBezTo>
                      <a:pt x="15022" y="8161"/>
                      <a:pt x="15017" y="8123"/>
                      <a:pt x="15017" y="8084"/>
                    </a:cubicBezTo>
                    <a:cubicBezTo>
                      <a:pt x="14837" y="8114"/>
                      <a:pt x="14852" y="7842"/>
                      <a:pt x="14705" y="7872"/>
                    </a:cubicBezTo>
                    <a:cubicBezTo>
                      <a:pt x="14688" y="7805"/>
                      <a:pt x="14604" y="7784"/>
                      <a:pt x="14650" y="7702"/>
                    </a:cubicBezTo>
                    <a:cubicBezTo>
                      <a:pt x="14722" y="7572"/>
                      <a:pt x="14958" y="7957"/>
                      <a:pt x="15059" y="7957"/>
                    </a:cubicBezTo>
                    <a:cubicBezTo>
                      <a:pt x="15083" y="8004"/>
                      <a:pt x="15243" y="8020"/>
                      <a:pt x="15243" y="8056"/>
                    </a:cubicBezTo>
                    <a:cubicBezTo>
                      <a:pt x="15327" y="8084"/>
                      <a:pt x="15286" y="8221"/>
                      <a:pt x="15286" y="8297"/>
                    </a:cubicBezTo>
                    <a:cubicBezTo>
                      <a:pt x="15365" y="8297"/>
                      <a:pt x="15338" y="8340"/>
                      <a:pt x="15371" y="8396"/>
                    </a:cubicBezTo>
                    <a:cubicBezTo>
                      <a:pt x="15484" y="8453"/>
                      <a:pt x="15420" y="8667"/>
                      <a:pt x="15612" y="8708"/>
                    </a:cubicBezTo>
                    <a:cubicBezTo>
                      <a:pt x="15612" y="8636"/>
                      <a:pt x="15796" y="8495"/>
                      <a:pt x="15683" y="8495"/>
                    </a:cubicBezTo>
                    <a:cubicBezTo>
                      <a:pt x="15692" y="8437"/>
                      <a:pt x="15559" y="8180"/>
                      <a:pt x="15744" y="8216"/>
                    </a:cubicBezTo>
                    <a:cubicBezTo>
                      <a:pt x="15810" y="8229"/>
                      <a:pt x="15917" y="8234"/>
                      <a:pt x="15938" y="8313"/>
                    </a:cubicBezTo>
                    <a:cubicBezTo>
                      <a:pt x="15977" y="8469"/>
                      <a:pt x="15944" y="8555"/>
                      <a:pt x="16066" y="8665"/>
                    </a:cubicBezTo>
                    <a:cubicBezTo>
                      <a:pt x="16142" y="8819"/>
                      <a:pt x="16411" y="8648"/>
                      <a:pt x="16448" y="8722"/>
                    </a:cubicBezTo>
                    <a:cubicBezTo>
                      <a:pt x="16474" y="8722"/>
                      <a:pt x="16646" y="8794"/>
                      <a:pt x="16646" y="8736"/>
                    </a:cubicBezTo>
                    <a:cubicBezTo>
                      <a:pt x="16724" y="8711"/>
                      <a:pt x="16747" y="8694"/>
                      <a:pt x="16845" y="8694"/>
                    </a:cubicBezTo>
                    <a:cubicBezTo>
                      <a:pt x="16845" y="8792"/>
                      <a:pt x="16810" y="8918"/>
                      <a:pt x="16792" y="9001"/>
                    </a:cubicBezTo>
                    <a:cubicBezTo>
                      <a:pt x="16778" y="9068"/>
                      <a:pt x="16710" y="9131"/>
                      <a:pt x="16732" y="9218"/>
                    </a:cubicBezTo>
                    <a:cubicBezTo>
                      <a:pt x="16667" y="9218"/>
                      <a:pt x="16677" y="9303"/>
                      <a:pt x="16746" y="9303"/>
                    </a:cubicBezTo>
                    <a:cubicBezTo>
                      <a:pt x="16746" y="9434"/>
                      <a:pt x="16592" y="9413"/>
                      <a:pt x="16490" y="9402"/>
                    </a:cubicBezTo>
                    <a:cubicBezTo>
                      <a:pt x="16519" y="9500"/>
                      <a:pt x="16689" y="9710"/>
                      <a:pt x="16760" y="9757"/>
                    </a:cubicBezTo>
                    <a:cubicBezTo>
                      <a:pt x="16789" y="9843"/>
                      <a:pt x="16860" y="9994"/>
                      <a:pt x="16930" y="10040"/>
                    </a:cubicBezTo>
                    <a:cubicBezTo>
                      <a:pt x="16941" y="10105"/>
                      <a:pt x="17007" y="10284"/>
                      <a:pt x="17058" y="10309"/>
                    </a:cubicBezTo>
                    <a:cubicBezTo>
                      <a:pt x="17058" y="10407"/>
                      <a:pt x="17393" y="11032"/>
                      <a:pt x="17313" y="11032"/>
                    </a:cubicBezTo>
                    <a:cubicBezTo>
                      <a:pt x="17344" y="11084"/>
                      <a:pt x="17379" y="11107"/>
                      <a:pt x="17369" y="11160"/>
                    </a:cubicBezTo>
                    <a:cubicBezTo>
                      <a:pt x="17496" y="11160"/>
                      <a:pt x="17446" y="11471"/>
                      <a:pt x="17709" y="11471"/>
                    </a:cubicBezTo>
                    <a:cubicBezTo>
                      <a:pt x="17728" y="11433"/>
                      <a:pt x="17941" y="11358"/>
                      <a:pt x="17993" y="11358"/>
                    </a:cubicBezTo>
                    <a:cubicBezTo>
                      <a:pt x="18041" y="11263"/>
                      <a:pt x="18301" y="11188"/>
                      <a:pt x="18375" y="11188"/>
                    </a:cubicBezTo>
                    <a:cubicBezTo>
                      <a:pt x="18350" y="11111"/>
                      <a:pt x="18772" y="10928"/>
                      <a:pt x="18772" y="10890"/>
                    </a:cubicBezTo>
                    <a:cubicBezTo>
                      <a:pt x="18825" y="10871"/>
                      <a:pt x="18871" y="10761"/>
                      <a:pt x="18871" y="10699"/>
                    </a:cubicBezTo>
                    <a:cubicBezTo>
                      <a:pt x="18871" y="10603"/>
                      <a:pt x="18942" y="10596"/>
                      <a:pt x="18942" y="10522"/>
                    </a:cubicBezTo>
                    <a:cubicBezTo>
                      <a:pt x="19056" y="10446"/>
                      <a:pt x="19083" y="10254"/>
                      <a:pt x="18928" y="10210"/>
                    </a:cubicBezTo>
                    <a:cubicBezTo>
                      <a:pt x="18955" y="10373"/>
                      <a:pt x="18814" y="10287"/>
                      <a:pt x="18834" y="10243"/>
                    </a:cubicBezTo>
                    <a:cubicBezTo>
                      <a:pt x="18865" y="10178"/>
                      <a:pt x="18819" y="10152"/>
                      <a:pt x="18772" y="10097"/>
                    </a:cubicBezTo>
                    <a:cubicBezTo>
                      <a:pt x="18718" y="10070"/>
                      <a:pt x="18783" y="10009"/>
                      <a:pt x="18729" y="9969"/>
                    </a:cubicBezTo>
                    <a:cubicBezTo>
                      <a:pt x="18658" y="10146"/>
                      <a:pt x="18520" y="10224"/>
                      <a:pt x="18375" y="10224"/>
                    </a:cubicBezTo>
                    <a:cubicBezTo>
                      <a:pt x="18334" y="10107"/>
                      <a:pt x="18463" y="10258"/>
                      <a:pt x="18358" y="10097"/>
                    </a:cubicBezTo>
                    <a:cubicBezTo>
                      <a:pt x="18327" y="10050"/>
                      <a:pt x="18318" y="9998"/>
                      <a:pt x="18332" y="9941"/>
                    </a:cubicBezTo>
                    <a:cubicBezTo>
                      <a:pt x="18314" y="9941"/>
                      <a:pt x="18317" y="9936"/>
                      <a:pt x="18304" y="9926"/>
                    </a:cubicBezTo>
                    <a:cubicBezTo>
                      <a:pt x="18279" y="10077"/>
                      <a:pt x="18295" y="10097"/>
                      <a:pt x="18190" y="10097"/>
                    </a:cubicBezTo>
                    <a:cubicBezTo>
                      <a:pt x="18172" y="10045"/>
                      <a:pt x="18273" y="10019"/>
                      <a:pt x="18191" y="9939"/>
                    </a:cubicBezTo>
                    <a:cubicBezTo>
                      <a:pt x="18158" y="9908"/>
                      <a:pt x="18134" y="9823"/>
                      <a:pt x="18134" y="9785"/>
                    </a:cubicBezTo>
                    <a:cubicBezTo>
                      <a:pt x="18088" y="9754"/>
                      <a:pt x="17978" y="9575"/>
                      <a:pt x="18005" y="9526"/>
                    </a:cubicBezTo>
                    <a:cubicBezTo>
                      <a:pt x="18105" y="9345"/>
                      <a:pt x="18341" y="9758"/>
                      <a:pt x="18318" y="9827"/>
                    </a:cubicBezTo>
                    <a:cubicBezTo>
                      <a:pt x="18332" y="9822"/>
                      <a:pt x="18336" y="9827"/>
                      <a:pt x="18332" y="9841"/>
                    </a:cubicBezTo>
                    <a:cubicBezTo>
                      <a:pt x="18615" y="9756"/>
                      <a:pt x="18856" y="10026"/>
                      <a:pt x="19140" y="10026"/>
                    </a:cubicBezTo>
                    <a:cubicBezTo>
                      <a:pt x="19191" y="10047"/>
                      <a:pt x="19347" y="10079"/>
                      <a:pt x="19465" y="10072"/>
                    </a:cubicBezTo>
                    <a:cubicBezTo>
                      <a:pt x="19485" y="10312"/>
                      <a:pt x="19498" y="10554"/>
                      <a:pt x="19498" y="10799"/>
                    </a:cubicBezTo>
                    <a:cubicBezTo>
                      <a:pt x="19500" y="12687"/>
                      <a:pt x="18894" y="14433"/>
                      <a:pt x="17869" y="15860"/>
                    </a:cubicBezTo>
                    <a:close/>
                    <a:moveTo>
                      <a:pt x="16109" y="8099"/>
                    </a:moveTo>
                    <a:cubicBezTo>
                      <a:pt x="16087" y="7865"/>
                      <a:pt x="16229" y="7741"/>
                      <a:pt x="16321" y="7532"/>
                    </a:cubicBezTo>
                    <a:cubicBezTo>
                      <a:pt x="16482" y="7516"/>
                      <a:pt x="16539" y="7556"/>
                      <a:pt x="16534" y="7702"/>
                    </a:cubicBezTo>
                    <a:cubicBezTo>
                      <a:pt x="16648" y="7702"/>
                      <a:pt x="16556" y="7834"/>
                      <a:pt x="16708" y="7776"/>
                    </a:cubicBezTo>
                    <a:cubicBezTo>
                      <a:pt x="16745" y="7724"/>
                      <a:pt x="16796" y="7709"/>
                      <a:pt x="16860" y="7731"/>
                    </a:cubicBezTo>
                    <a:cubicBezTo>
                      <a:pt x="16959" y="7731"/>
                      <a:pt x="16986" y="7787"/>
                      <a:pt x="17059" y="7787"/>
                    </a:cubicBezTo>
                    <a:cubicBezTo>
                      <a:pt x="17129" y="7929"/>
                      <a:pt x="17351" y="7886"/>
                      <a:pt x="17342" y="8142"/>
                    </a:cubicBezTo>
                    <a:cubicBezTo>
                      <a:pt x="17504" y="8142"/>
                      <a:pt x="17200" y="8306"/>
                      <a:pt x="17200" y="8269"/>
                    </a:cubicBezTo>
                    <a:cubicBezTo>
                      <a:pt x="17019" y="8321"/>
                      <a:pt x="16979" y="8142"/>
                      <a:pt x="16902" y="8142"/>
                    </a:cubicBezTo>
                    <a:cubicBezTo>
                      <a:pt x="16902" y="8309"/>
                      <a:pt x="16808" y="8113"/>
                      <a:pt x="16789" y="8113"/>
                    </a:cubicBezTo>
                    <a:cubicBezTo>
                      <a:pt x="16789" y="8170"/>
                      <a:pt x="16242" y="8203"/>
                      <a:pt x="16151" y="8198"/>
                    </a:cubicBezTo>
                    <a:cubicBezTo>
                      <a:pt x="16164" y="8130"/>
                      <a:pt x="16176" y="8115"/>
                      <a:pt x="16109" y="8099"/>
                    </a:cubicBezTo>
                    <a:close/>
                    <a:moveTo>
                      <a:pt x="16109" y="80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: Shape 46"/>
              <p:cNvSpPr/>
              <p:nvPr/>
            </p:nvSpPr>
            <p:spPr bwMode="auto">
              <a:xfrm>
                <a:off x="304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: Shape 47"/>
              <p:cNvSpPr/>
              <p:nvPr/>
            </p:nvSpPr>
            <p:spPr bwMode="auto">
              <a:xfrm>
                <a:off x="352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: Shape 48"/>
              <p:cNvSpPr/>
              <p:nvPr/>
            </p:nvSpPr>
            <p:spPr bwMode="auto">
              <a:xfrm>
                <a:off x="336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: Shape 49"/>
              <p:cNvSpPr/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: Shape 50"/>
              <p:cNvSpPr/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: Shape 51"/>
              <p:cNvSpPr/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: Shape 52"/>
              <p:cNvSpPr/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: Shape 53"/>
              <p:cNvSpPr/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: Shape 54"/>
              <p:cNvSpPr/>
              <p:nvPr/>
            </p:nvSpPr>
            <p:spPr bwMode="auto">
              <a:xfrm>
                <a:off x="320" y="232"/>
                <a:ext cx="166" cy="223"/>
              </a:xfrm>
              <a:custGeom>
                <a:avLst/>
                <a:gdLst>
                  <a:gd name="T0" fmla="*/ 0 w 21517"/>
                  <a:gd name="T1" fmla="*/ 0 h 21336"/>
                  <a:gd name="T2" fmla="*/ 0 w 21517"/>
                  <a:gd name="T3" fmla="*/ 0 h 21336"/>
                  <a:gd name="T4" fmla="*/ 0 w 21517"/>
                  <a:gd name="T5" fmla="*/ 0 h 21336"/>
                  <a:gd name="T6" fmla="*/ 0 w 21517"/>
                  <a:gd name="T7" fmla="*/ 0 h 21336"/>
                  <a:gd name="T8" fmla="*/ 0 w 21517"/>
                  <a:gd name="T9" fmla="*/ 0 h 21336"/>
                  <a:gd name="T10" fmla="*/ 0 w 21517"/>
                  <a:gd name="T11" fmla="*/ 0 h 21336"/>
                  <a:gd name="T12" fmla="*/ 0 w 21517"/>
                  <a:gd name="T13" fmla="*/ 0 h 21336"/>
                  <a:gd name="T14" fmla="*/ 0 w 21517"/>
                  <a:gd name="T15" fmla="*/ 0 h 21336"/>
                  <a:gd name="T16" fmla="*/ 0 w 21517"/>
                  <a:gd name="T17" fmla="*/ 0 h 21336"/>
                  <a:gd name="T18" fmla="*/ 0 w 21517"/>
                  <a:gd name="T19" fmla="*/ 0 h 21336"/>
                  <a:gd name="T20" fmla="*/ 0 w 21517"/>
                  <a:gd name="T21" fmla="*/ 0 h 21336"/>
                  <a:gd name="T22" fmla="*/ 0 w 21517"/>
                  <a:gd name="T23" fmla="*/ 0 h 21336"/>
                  <a:gd name="T24" fmla="*/ 0 w 21517"/>
                  <a:gd name="T25" fmla="*/ 0 h 21336"/>
                  <a:gd name="T26" fmla="*/ 0 w 21517"/>
                  <a:gd name="T27" fmla="*/ 0 h 21336"/>
                  <a:gd name="T28" fmla="*/ 0 w 21517"/>
                  <a:gd name="T29" fmla="*/ 0 h 21336"/>
                  <a:gd name="T30" fmla="*/ 0 w 21517"/>
                  <a:gd name="T31" fmla="*/ 0 h 21336"/>
                  <a:gd name="T32" fmla="*/ 0 w 21517"/>
                  <a:gd name="T33" fmla="*/ 0 h 21336"/>
                  <a:gd name="T34" fmla="*/ 0 w 21517"/>
                  <a:gd name="T35" fmla="*/ 0 h 21336"/>
                  <a:gd name="T36" fmla="*/ 0 w 21517"/>
                  <a:gd name="T37" fmla="*/ 0 h 21336"/>
                  <a:gd name="T38" fmla="*/ 0 w 21517"/>
                  <a:gd name="T39" fmla="*/ 0 h 21336"/>
                  <a:gd name="T40" fmla="*/ 0 w 21517"/>
                  <a:gd name="T41" fmla="*/ 0 h 21336"/>
                  <a:gd name="T42" fmla="*/ 0 w 21517"/>
                  <a:gd name="T43" fmla="*/ 0 h 21336"/>
                  <a:gd name="T44" fmla="*/ 0 w 21517"/>
                  <a:gd name="T45" fmla="*/ 0 h 21336"/>
                  <a:gd name="T46" fmla="*/ 0 w 21517"/>
                  <a:gd name="T47" fmla="*/ 0 h 21336"/>
                  <a:gd name="T48" fmla="*/ 0 w 21517"/>
                  <a:gd name="T49" fmla="*/ 0 h 21336"/>
                  <a:gd name="T50" fmla="*/ 0 w 21517"/>
                  <a:gd name="T51" fmla="*/ 0 h 21336"/>
                  <a:gd name="T52" fmla="*/ 0 w 21517"/>
                  <a:gd name="T53" fmla="*/ 0 h 21336"/>
                  <a:gd name="T54" fmla="*/ 0 w 21517"/>
                  <a:gd name="T55" fmla="*/ 0 h 21336"/>
                  <a:gd name="T56" fmla="*/ 0 w 21517"/>
                  <a:gd name="T57" fmla="*/ 0 h 21336"/>
                  <a:gd name="T58" fmla="*/ 0 w 21517"/>
                  <a:gd name="T59" fmla="*/ 0 h 21336"/>
                  <a:gd name="T60" fmla="*/ 0 w 21517"/>
                  <a:gd name="T61" fmla="*/ 0 h 21336"/>
                  <a:gd name="T62" fmla="*/ 0 w 21517"/>
                  <a:gd name="T63" fmla="*/ 0 h 21336"/>
                  <a:gd name="T64" fmla="*/ 0 w 21517"/>
                  <a:gd name="T65" fmla="*/ 0 h 21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517" h="21336">
                    <a:moveTo>
                      <a:pt x="19567" y="7931"/>
                    </a:moveTo>
                    <a:cubicBezTo>
                      <a:pt x="19048" y="7904"/>
                      <a:pt x="19448" y="7845"/>
                      <a:pt x="19422" y="7719"/>
                    </a:cubicBezTo>
                    <a:cubicBezTo>
                      <a:pt x="19025" y="7719"/>
                      <a:pt x="18300" y="6676"/>
                      <a:pt x="18300" y="6418"/>
                    </a:cubicBezTo>
                    <a:cubicBezTo>
                      <a:pt x="18154" y="6364"/>
                      <a:pt x="18030" y="5984"/>
                      <a:pt x="18056" y="5984"/>
                    </a:cubicBezTo>
                    <a:cubicBezTo>
                      <a:pt x="17943" y="5729"/>
                      <a:pt x="17483" y="5519"/>
                      <a:pt x="17666" y="5262"/>
                    </a:cubicBezTo>
                    <a:cubicBezTo>
                      <a:pt x="17237" y="5072"/>
                      <a:pt x="16781" y="4416"/>
                      <a:pt x="16643" y="4106"/>
                    </a:cubicBezTo>
                    <a:cubicBezTo>
                      <a:pt x="16386" y="3964"/>
                      <a:pt x="16203" y="3565"/>
                      <a:pt x="16203" y="3348"/>
                    </a:cubicBezTo>
                    <a:cubicBezTo>
                      <a:pt x="15909" y="3348"/>
                      <a:pt x="15513" y="2695"/>
                      <a:pt x="15570" y="2445"/>
                    </a:cubicBezTo>
                    <a:cubicBezTo>
                      <a:pt x="15293" y="2445"/>
                      <a:pt x="15220" y="2082"/>
                      <a:pt x="14935" y="2082"/>
                    </a:cubicBezTo>
                    <a:cubicBezTo>
                      <a:pt x="15075" y="1777"/>
                      <a:pt x="13120" y="1748"/>
                      <a:pt x="12791" y="1721"/>
                    </a:cubicBezTo>
                    <a:cubicBezTo>
                      <a:pt x="12847" y="1475"/>
                      <a:pt x="12591" y="1324"/>
                      <a:pt x="12302" y="1324"/>
                    </a:cubicBezTo>
                    <a:cubicBezTo>
                      <a:pt x="12302" y="1706"/>
                      <a:pt x="11199" y="1748"/>
                      <a:pt x="10824" y="1733"/>
                    </a:cubicBezTo>
                    <a:cubicBezTo>
                      <a:pt x="10554" y="1724"/>
                      <a:pt x="9962" y="1667"/>
                      <a:pt x="9962" y="1432"/>
                    </a:cubicBezTo>
                    <a:cubicBezTo>
                      <a:pt x="9775" y="1397"/>
                      <a:pt x="9512" y="1432"/>
                      <a:pt x="9230" y="1432"/>
                    </a:cubicBezTo>
                    <a:cubicBezTo>
                      <a:pt x="9295" y="1188"/>
                      <a:pt x="8622" y="87"/>
                      <a:pt x="8255" y="22"/>
                    </a:cubicBezTo>
                    <a:cubicBezTo>
                      <a:pt x="8255" y="58"/>
                      <a:pt x="8255" y="96"/>
                      <a:pt x="8255" y="132"/>
                    </a:cubicBezTo>
                    <a:cubicBezTo>
                      <a:pt x="7980" y="165"/>
                      <a:pt x="6254" y="-152"/>
                      <a:pt x="6254" y="96"/>
                    </a:cubicBezTo>
                    <a:cubicBezTo>
                      <a:pt x="6047" y="96"/>
                      <a:pt x="5172" y="326"/>
                      <a:pt x="5035" y="529"/>
                    </a:cubicBezTo>
                    <a:cubicBezTo>
                      <a:pt x="4952" y="529"/>
                      <a:pt x="4156" y="817"/>
                      <a:pt x="4156" y="601"/>
                    </a:cubicBezTo>
                    <a:cubicBezTo>
                      <a:pt x="3956" y="601"/>
                      <a:pt x="3715" y="678"/>
                      <a:pt x="3619" y="817"/>
                    </a:cubicBezTo>
                    <a:cubicBezTo>
                      <a:pt x="3402" y="817"/>
                      <a:pt x="3172" y="1103"/>
                      <a:pt x="3035" y="1215"/>
                    </a:cubicBezTo>
                    <a:cubicBezTo>
                      <a:pt x="2658" y="1182"/>
                      <a:pt x="2928" y="1003"/>
                      <a:pt x="2548" y="1396"/>
                    </a:cubicBezTo>
                    <a:cubicBezTo>
                      <a:pt x="2548" y="1525"/>
                      <a:pt x="2261" y="2081"/>
                      <a:pt x="2207" y="2081"/>
                    </a:cubicBezTo>
                    <a:cubicBezTo>
                      <a:pt x="2328" y="2171"/>
                      <a:pt x="2324" y="2220"/>
                      <a:pt x="2207" y="2335"/>
                    </a:cubicBezTo>
                    <a:cubicBezTo>
                      <a:pt x="1938" y="2494"/>
                      <a:pt x="1785" y="2817"/>
                      <a:pt x="1524" y="2913"/>
                    </a:cubicBezTo>
                    <a:cubicBezTo>
                      <a:pt x="1250" y="3250"/>
                      <a:pt x="1191" y="2890"/>
                      <a:pt x="986" y="3269"/>
                    </a:cubicBezTo>
                    <a:cubicBezTo>
                      <a:pt x="875" y="3480"/>
                      <a:pt x="721" y="3638"/>
                      <a:pt x="602" y="3808"/>
                    </a:cubicBezTo>
                    <a:cubicBezTo>
                      <a:pt x="225" y="4344"/>
                      <a:pt x="207" y="4578"/>
                      <a:pt x="207" y="5081"/>
                    </a:cubicBezTo>
                    <a:cubicBezTo>
                      <a:pt x="207" y="5260"/>
                      <a:pt x="-50" y="5426"/>
                      <a:pt x="9" y="5578"/>
                    </a:cubicBezTo>
                    <a:cubicBezTo>
                      <a:pt x="89" y="5782"/>
                      <a:pt x="253" y="6208"/>
                      <a:pt x="207" y="6345"/>
                    </a:cubicBezTo>
                    <a:cubicBezTo>
                      <a:pt x="20" y="6345"/>
                      <a:pt x="-83" y="6832"/>
                      <a:pt x="258" y="6959"/>
                    </a:cubicBezTo>
                    <a:cubicBezTo>
                      <a:pt x="258" y="7279"/>
                      <a:pt x="886" y="8246"/>
                      <a:pt x="1279" y="8440"/>
                    </a:cubicBezTo>
                    <a:cubicBezTo>
                      <a:pt x="1279" y="8705"/>
                      <a:pt x="1993" y="9271"/>
                      <a:pt x="2352" y="9271"/>
                    </a:cubicBezTo>
                    <a:cubicBezTo>
                      <a:pt x="2491" y="9476"/>
                      <a:pt x="3961" y="9781"/>
                      <a:pt x="3961" y="9524"/>
                    </a:cubicBezTo>
                    <a:cubicBezTo>
                      <a:pt x="4560" y="9524"/>
                      <a:pt x="6671" y="9237"/>
                      <a:pt x="6986" y="9705"/>
                    </a:cubicBezTo>
                    <a:cubicBezTo>
                      <a:pt x="7519" y="9705"/>
                      <a:pt x="7714" y="9638"/>
                      <a:pt x="8206" y="9813"/>
                    </a:cubicBezTo>
                    <a:cubicBezTo>
                      <a:pt x="8271" y="10083"/>
                      <a:pt x="8170" y="10898"/>
                      <a:pt x="7914" y="11114"/>
                    </a:cubicBezTo>
                    <a:cubicBezTo>
                      <a:pt x="7914" y="11477"/>
                      <a:pt x="8059" y="11859"/>
                      <a:pt x="8450" y="12053"/>
                    </a:cubicBezTo>
                    <a:cubicBezTo>
                      <a:pt x="8479" y="12141"/>
                      <a:pt x="8758" y="12486"/>
                      <a:pt x="8841" y="12486"/>
                    </a:cubicBezTo>
                    <a:cubicBezTo>
                      <a:pt x="8993" y="12942"/>
                      <a:pt x="9163" y="13337"/>
                      <a:pt x="9049" y="13983"/>
                    </a:cubicBezTo>
                    <a:cubicBezTo>
                      <a:pt x="8944" y="14571"/>
                      <a:pt x="8694" y="14920"/>
                      <a:pt x="8694" y="15448"/>
                    </a:cubicBezTo>
                    <a:cubicBezTo>
                      <a:pt x="8545" y="15448"/>
                      <a:pt x="8841" y="16459"/>
                      <a:pt x="8986" y="16459"/>
                    </a:cubicBezTo>
                    <a:cubicBezTo>
                      <a:pt x="8986" y="16919"/>
                      <a:pt x="9475" y="17333"/>
                      <a:pt x="9475" y="17832"/>
                    </a:cubicBezTo>
                    <a:cubicBezTo>
                      <a:pt x="9504" y="17832"/>
                      <a:pt x="9670" y="18303"/>
                      <a:pt x="9670" y="18446"/>
                    </a:cubicBezTo>
                    <a:cubicBezTo>
                      <a:pt x="9519" y="18446"/>
                      <a:pt x="10450" y="19829"/>
                      <a:pt x="10450" y="19928"/>
                    </a:cubicBezTo>
                    <a:cubicBezTo>
                      <a:pt x="10616" y="19928"/>
                      <a:pt x="10640" y="20397"/>
                      <a:pt x="10790" y="20397"/>
                    </a:cubicBezTo>
                    <a:cubicBezTo>
                      <a:pt x="10816" y="20709"/>
                      <a:pt x="10985" y="20998"/>
                      <a:pt x="10985" y="21228"/>
                    </a:cubicBezTo>
                    <a:cubicBezTo>
                      <a:pt x="11180" y="21448"/>
                      <a:pt x="11986" y="21264"/>
                      <a:pt x="12301" y="21264"/>
                    </a:cubicBezTo>
                    <a:cubicBezTo>
                      <a:pt x="12301" y="21180"/>
                      <a:pt x="13771" y="20975"/>
                      <a:pt x="13958" y="20975"/>
                    </a:cubicBezTo>
                    <a:cubicBezTo>
                      <a:pt x="14057" y="20878"/>
                      <a:pt x="14690" y="20216"/>
                      <a:pt x="14690" y="20216"/>
                    </a:cubicBezTo>
                    <a:cubicBezTo>
                      <a:pt x="14690" y="19882"/>
                      <a:pt x="15601" y="19238"/>
                      <a:pt x="15959" y="19059"/>
                    </a:cubicBezTo>
                    <a:cubicBezTo>
                      <a:pt x="15959" y="19006"/>
                      <a:pt x="16404" y="18192"/>
                      <a:pt x="16349" y="18192"/>
                    </a:cubicBezTo>
                    <a:cubicBezTo>
                      <a:pt x="16349" y="17624"/>
                      <a:pt x="16544" y="17250"/>
                      <a:pt x="16544" y="16748"/>
                    </a:cubicBezTo>
                    <a:cubicBezTo>
                      <a:pt x="16688" y="16748"/>
                      <a:pt x="16830" y="16278"/>
                      <a:pt x="17128" y="16278"/>
                    </a:cubicBezTo>
                    <a:cubicBezTo>
                      <a:pt x="17212" y="16155"/>
                      <a:pt x="17450" y="16107"/>
                      <a:pt x="17616" y="16024"/>
                    </a:cubicBezTo>
                    <a:cubicBezTo>
                      <a:pt x="17616" y="15713"/>
                      <a:pt x="17957" y="15476"/>
                      <a:pt x="17957" y="15087"/>
                    </a:cubicBezTo>
                    <a:cubicBezTo>
                      <a:pt x="18179" y="15087"/>
                      <a:pt x="17812" y="13876"/>
                      <a:pt x="17812" y="13749"/>
                    </a:cubicBezTo>
                    <a:cubicBezTo>
                      <a:pt x="17382" y="13749"/>
                      <a:pt x="17713" y="12307"/>
                      <a:pt x="17713" y="12124"/>
                    </a:cubicBezTo>
                    <a:cubicBezTo>
                      <a:pt x="17437" y="12124"/>
                      <a:pt x="18620" y="11148"/>
                      <a:pt x="18598" y="11208"/>
                    </a:cubicBezTo>
                    <a:cubicBezTo>
                      <a:pt x="18681" y="10953"/>
                      <a:pt x="19316" y="10604"/>
                      <a:pt x="19526" y="10404"/>
                    </a:cubicBezTo>
                    <a:cubicBezTo>
                      <a:pt x="19713" y="10224"/>
                      <a:pt x="20347" y="9878"/>
                      <a:pt x="20347" y="9667"/>
                    </a:cubicBezTo>
                    <a:cubicBezTo>
                      <a:pt x="20620" y="9565"/>
                      <a:pt x="20654" y="9375"/>
                      <a:pt x="20882" y="9269"/>
                    </a:cubicBezTo>
                    <a:cubicBezTo>
                      <a:pt x="20882" y="9177"/>
                      <a:pt x="20727" y="8909"/>
                      <a:pt x="21077" y="8909"/>
                    </a:cubicBezTo>
                    <a:cubicBezTo>
                      <a:pt x="20989" y="8446"/>
                      <a:pt x="21517" y="8183"/>
                      <a:pt x="21517" y="7716"/>
                    </a:cubicBezTo>
                    <a:cubicBezTo>
                      <a:pt x="21101" y="7817"/>
                      <a:pt x="20526" y="7861"/>
                      <a:pt x="20102" y="7861"/>
                    </a:cubicBezTo>
                    <a:cubicBezTo>
                      <a:pt x="20104" y="7926"/>
                      <a:pt x="19637" y="7935"/>
                      <a:pt x="19567" y="7931"/>
                    </a:cubicBezTo>
                    <a:close/>
                    <a:moveTo>
                      <a:pt x="19567" y="793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: Shape 55"/>
              <p:cNvSpPr/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: Shape 56"/>
              <p:cNvSpPr/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: Shape 57"/>
              <p:cNvSpPr/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: Shape 58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: Shape 59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: Shape 60"/>
              <p:cNvSpPr/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: Shape 61"/>
              <p:cNvSpPr/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: Shape 62"/>
              <p:cNvSpPr/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: Shape 63"/>
              <p:cNvSpPr/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" name="TextBox 67"/>
          <p:cNvSpPr txBox="1"/>
          <p:nvPr/>
        </p:nvSpPr>
        <p:spPr>
          <a:xfrm>
            <a:off x="8649176" y="4743195"/>
            <a:ext cx="2747737" cy="434221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9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9053595" y="3731476"/>
            <a:ext cx="1972599" cy="2037784"/>
            <a:chOff x="6790196" y="2798607"/>
            <a:chExt cx="1479449" cy="1528338"/>
          </a:xfrm>
        </p:grpSpPr>
        <p:sp>
          <p:nvSpPr>
            <p:cNvPr id="10" name="Oval 65"/>
            <p:cNvSpPr/>
            <p:nvPr/>
          </p:nvSpPr>
          <p:spPr bwMode="auto">
            <a:xfrm>
              <a:off x="6790196" y="2847496"/>
              <a:ext cx="1479449" cy="1479449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66"/>
            <p:cNvSpPr txBox="1"/>
            <p:nvPr/>
          </p:nvSpPr>
          <p:spPr>
            <a:xfrm>
              <a:off x="6894901" y="3257313"/>
              <a:ext cx="1244764" cy="300083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865" b="1" spc="-11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3" name="Oval 68"/>
            <p:cNvSpPr>
              <a:spLocks noChangeAspect="1"/>
            </p:cNvSpPr>
            <p:nvPr/>
          </p:nvSpPr>
          <p:spPr bwMode="auto">
            <a:xfrm>
              <a:off x="7771112" y="2798607"/>
              <a:ext cx="496124" cy="496124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Group 69"/>
            <p:cNvGrpSpPr/>
            <p:nvPr/>
          </p:nvGrpSpPr>
          <p:grpSpPr bwMode="auto">
            <a:xfrm>
              <a:off x="7863817" y="2914544"/>
              <a:ext cx="283859" cy="252320"/>
              <a:chOff x="0" y="0"/>
              <a:chExt cx="576" cy="515"/>
            </a:xfrm>
            <a:solidFill>
              <a:schemeClr val="bg1"/>
            </a:solidFill>
            <a:effectLst/>
          </p:grpSpPr>
          <p:sp>
            <p:nvSpPr>
              <p:cNvPr id="30" name="Freeform: Shape 70"/>
              <p:cNvSpPr/>
              <p:nvPr/>
            </p:nvSpPr>
            <p:spPr bwMode="auto">
              <a:xfrm>
                <a:off x="0" y="0"/>
                <a:ext cx="576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1936" y="0"/>
                    </a:moveTo>
                    <a:cubicBezTo>
                      <a:pt x="6599" y="0"/>
                      <a:pt x="2272" y="4836"/>
                      <a:pt x="2272" y="10800"/>
                    </a:cubicBezTo>
                    <a:cubicBezTo>
                      <a:pt x="2272" y="10815"/>
                      <a:pt x="2273" y="10840"/>
                      <a:pt x="2273" y="10861"/>
                    </a:cubicBezTo>
                    <a:lnTo>
                      <a:pt x="0" y="10861"/>
                    </a:lnTo>
                    <a:lnTo>
                      <a:pt x="3616" y="14894"/>
                    </a:lnTo>
                    <a:lnTo>
                      <a:pt x="7238" y="10861"/>
                    </a:lnTo>
                    <a:lnTo>
                      <a:pt x="4958" y="10861"/>
                    </a:lnTo>
                    <a:cubicBezTo>
                      <a:pt x="4958" y="10860"/>
                      <a:pt x="4958" y="10859"/>
                      <a:pt x="4958" y="10858"/>
                    </a:cubicBezTo>
                    <a:cubicBezTo>
                      <a:pt x="4958" y="10838"/>
                      <a:pt x="4957" y="10814"/>
                      <a:pt x="4957" y="10800"/>
                    </a:cubicBezTo>
                    <a:cubicBezTo>
                      <a:pt x="4957" y="6499"/>
                      <a:pt x="8088" y="3000"/>
                      <a:pt x="11936" y="3000"/>
                    </a:cubicBezTo>
                    <a:cubicBezTo>
                      <a:pt x="15785" y="3000"/>
                      <a:pt x="18916" y="6499"/>
                      <a:pt x="18916" y="10800"/>
                    </a:cubicBezTo>
                    <a:cubicBezTo>
                      <a:pt x="18916" y="15101"/>
                      <a:pt x="15785" y="18600"/>
                      <a:pt x="11936" y="18600"/>
                    </a:cubicBezTo>
                    <a:cubicBezTo>
                      <a:pt x="9601" y="18600"/>
                      <a:pt x="7530" y="17309"/>
                      <a:pt x="6263" y="15335"/>
                    </a:cubicBezTo>
                    <a:lnTo>
                      <a:pt x="5132" y="16594"/>
                    </a:lnTo>
                    <a:lnTo>
                      <a:pt x="4341" y="17474"/>
                    </a:lnTo>
                    <a:cubicBezTo>
                      <a:pt x="6111" y="19986"/>
                      <a:pt x="8854" y="21600"/>
                      <a:pt x="11936" y="21600"/>
                    </a:cubicBezTo>
                    <a:cubicBezTo>
                      <a:pt x="17274" y="21600"/>
                      <a:pt x="21600" y="16765"/>
                      <a:pt x="21600" y="10800"/>
                    </a:cubicBezTo>
                    <a:cubicBezTo>
                      <a:pt x="21600" y="4836"/>
                      <a:pt x="17273" y="0"/>
                      <a:pt x="11936" y="0"/>
                    </a:cubicBezTo>
                    <a:close/>
                    <a:moveTo>
                      <a:pt x="11936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: Shape 71"/>
              <p:cNvSpPr/>
              <p:nvPr/>
            </p:nvSpPr>
            <p:spPr bwMode="auto">
              <a:xfrm>
                <a:off x="304" y="128"/>
                <a:ext cx="134" cy="2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4168"/>
                    </a:lnTo>
                    <a:lnTo>
                      <a:pt x="32" y="14168"/>
                    </a:lnTo>
                    <a:lnTo>
                      <a:pt x="18924" y="21600"/>
                    </a:lnTo>
                    <a:lnTo>
                      <a:pt x="21600" y="18903"/>
                    </a:lnTo>
                    <a:lnTo>
                      <a:pt x="5054" y="12394"/>
                    </a:lnTo>
                    <a:lnTo>
                      <a:pt x="5054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19" name="Straight Connector 77"/>
          <p:cNvCxnSpPr/>
          <p:nvPr/>
        </p:nvCxnSpPr>
        <p:spPr bwMode="auto">
          <a:xfrm>
            <a:off x="2770679" y="2930273"/>
            <a:ext cx="274157" cy="95345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51" name="组合 50"/>
          <p:cNvGrpSpPr/>
          <p:nvPr/>
        </p:nvGrpSpPr>
        <p:grpSpPr>
          <a:xfrm>
            <a:off x="1055829" y="1340769"/>
            <a:ext cx="1722211" cy="2036049"/>
            <a:chOff x="791872" y="1005576"/>
            <a:chExt cx="1291658" cy="1527037"/>
          </a:xfrm>
        </p:grpSpPr>
        <p:sp>
          <p:nvSpPr>
            <p:cNvPr id="15" name="Oval 73"/>
            <p:cNvSpPr/>
            <p:nvPr/>
          </p:nvSpPr>
          <p:spPr bwMode="auto">
            <a:xfrm>
              <a:off x="791872" y="1243646"/>
              <a:ext cx="1288968" cy="1288967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74"/>
            <p:cNvSpPr txBox="1"/>
            <p:nvPr/>
          </p:nvSpPr>
          <p:spPr>
            <a:xfrm>
              <a:off x="791872" y="1666052"/>
              <a:ext cx="1291658" cy="300083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2400" b="1" spc="-111" baseline="30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7" name="TextBox 75"/>
            <p:cNvSpPr txBox="1"/>
            <p:nvPr/>
          </p:nvSpPr>
          <p:spPr>
            <a:xfrm>
              <a:off x="791872" y="1966135"/>
              <a:ext cx="1291658" cy="26055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5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5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5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8" name="Oval 76"/>
            <p:cNvSpPr>
              <a:spLocks noChangeAspect="1"/>
            </p:cNvSpPr>
            <p:nvPr/>
          </p:nvSpPr>
          <p:spPr bwMode="auto">
            <a:xfrm>
              <a:off x="877021" y="1005576"/>
              <a:ext cx="496124" cy="4961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: Shape 78"/>
            <p:cNvSpPr/>
            <p:nvPr/>
          </p:nvSpPr>
          <p:spPr bwMode="auto">
            <a:xfrm>
              <a:off x="1056932" y="1119913"/>
              <a:ext cx="129983" cy="256144"/>
            </a:xfrm>
            <a:custGeom>
              <a:avLst/>
              <a:gdLst>
                <a:gd name="T0" fmla="*/ 7876052 w 21600"/>
                <a:gd name="T1" fmla="*/ 185358510 h 21600"/>
                <a:gd name="T2" fmla="*/ 8461236 w 21600"/>
                <a:gd name="T3" fmla="*/ 100252083 h 21600"/>
                <a:gd name="T4" fmla="*/ 13475014 w 21600"/>
                <a:gd name="T5" fmla="*/ 51005792 h 21600"/>
                <a:gd name="T6" fmla="*/ 6737509 w 21600"/>
                <a:gd name="T7" fmla="*/ 0 h 21600"/>
                <a:gd name="T8" fmla="*/ 0 w 21600"/>
                <a:gd name="T9" fmla="*/ 51005792 h 21600"/>
                <a:gd name="T10" fmla="*/ 4941496 w 21600"/>
                <a:gd name="T11" fmla="*/ 100110670 h 21600"/>
                <a:gd name="T12" fmla="*/ 5527805 w 21600"/>
                <a:gd name="T13" fmla="*/ 185387119 h 21600"/>
                <a:gd name="T14" fmla="*/ 1748080 w 21600"/>
                <a:gd name="T15" fmla="*/ 194154876 h 21600"/>
                <a:gd name="T16" fmla="*/ 6733136 w 21600"/>
                <a:gd name="T17" fmla="*/ 203194979 h 21600"/>
                <a:gd name="T18" fmla="*/ 11718967 w 21600"/>
                <a:gd name="T19" fmla="*/ 194154876 h 21600"/>
                <a:gd name="T20" fmla="*/ 7876052 w 21600"/>
                <a:gd name="T21" fmla="*/ 185358510 h 21600"/>
                <a:gd name="T22" fmla="*/ 5811038 w 21600"/>
                <a:gd name="T23" fmla="*/ 39764005 h 21600"/>
                <a:gd name="T24" fmla="*/ 3381794 w 21600"/>
                <a:gd name="T25" fmla="*/ 49678959 h 21600"/>
                <a:gd name="T26" fmla="*/ 2388689 w 21600"/>
                <a:gd name="T27" fmla="*/ 30187155 h 21600"/>
                <a:gd name="T28" fmla="*/ 4817314 w 21600"/>
                <a:gd name="T29" fmla="*/ 20272200 h 21600"/>
                <a:gd name="T30" fmla="*/ 5811038 w 21600"/>
                <a:gd name="T31" fmla="*/ 39764005 h 21600"/>
                <a:gd name="T32" fmla="*/ 5811038 w 21600"/>
                <a:gd name="T33" fmla="*/ 39764005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Straight Connector 84"/>
          <p:cNvCxnSpPr/>
          <p:nvPr/>
        </p:nvCxnSpPr>
        <p:spPr bwMode="auto">
          <a:xfrm>
            <a:off x="8395599" y="3447173"/>
            <a:ext cx="815869" cy="665607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55" name="组合 54"/>
          <p:cNvGrpSpPr/>
          <p:nvPr/>
        </p:nvGrpSpPr>
        <p:grpSpPr>
          <a:xfrm>
            <a:off x="6068341" y="1359343"/>
            <a:ext cx="2747737" cy="2437320"/>
            <a:chOff x="4551255" y="1019507"/>
            <a:chExt cx="2060803" cy="1827990"/>
          </a:xfrm>
        </p:grpSpPr>
        <p:grpSp>
          <p:nvGrpSpPr>
            <p:cNvPr id="53" name="组合 52"/>
            <p:cNvGrpSpPr/>
            <p:nvPr/>
          </p:nvGrpSpPr>
          <p:grpSpPr>
            <a:xfrm>
              <a:off x="4741617" y="1019507"/>
              <a:ext cx="1705356" cy="1827990"/>
              <a:chOff x="4741617" y="1019507"/>
              <a:chExt cx="1705356" cy="1827990"/>
            </a:xfrm>
          </p:grpSpPr>
          <p:sp>
            <p:nvSpPr>
              <p:cNvPr id="21" name="Oval 80"/>
              <p:cNvSpPr/>
              <p:nvPr/>
            </p:nvSpPr>
            <p:spPr bwMode="auto">
              <a:xfrm>
                <a:off x="4741617" y="1142142"/>
                <a:ext cx="1705356" cy="1705355"/>
              </a:xfrm>
              <a:prstGeom prst="ellipse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TextBox 81"/>
              <p:cNvSpPr txBox="1"/>
              <p:nvPr/>
            </p:nvSpPr>
            <p:spPr>
              <a:xfrm>
                <a:off x="4935326" y="1653648"/>
                <a:ext cx="1292662" cy="300083"/>
              </a:xfrm>
              <a:prstGeom prst="rect">
                <a:avLst/>
              </a:prstGeom>
              <a:noFill/>
              <a:effectLst/>
            </p:spPr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zh-CN" altLang="en-US" sz="1865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4" name="Freeform: Shape 83"/>
              <p:cNvSpPr/>
              <p:nvPr/>
            </p:nvSpPr>
            <p:spPr bwMode="auto">
              <a:xfrm>
                <a:off x="5774152" y="1019507"/>
                <a:ext cx="600563" cy="600563"/>
              </a:xfrm>
              <a:custGeom>
                <a:avLst/>
                <a:gdLst>
                  <a:gd name="T0" fmla="*/ 0 w 3223"/>
                  <a:gd name="T1" fmla="*/ 1612 h 3223"/>
                  <a:gd name="T2" fmla="*/ 0 w 3223"/>
                  <a:gd name="T3" fmla="*/ 1612 h 3223"/>
                  <a:gd name="T4" fmla="*/ 1611 w 3223"/>
                  <a:gd name="T5" fmla="*/ 0 h 3223"/>
                  <a:gd name="T6" fmla="*/ 3223 w 3223"/>
                  <a:gd name="T7" fmla="*/ 1612 h 3223"/>
                  <a:gd name="T8" fmla="*/ 1611 w 3223"/>
                  <a:gd name="T9" fmla="*/ 3223 h 3223"/>
                  <a:gd name="T10" fmla="*/ 0 w 3223"/>
                  <a:gd name="T11" fmla="*/ 1612 h 3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3" h="3223">
                    <a:moveTo>
                      <a:pt x="0" y="1612"/>
                    </a:moveTo>
                    <a:lnTo>
                      <a:pt x="0" y="1612"/>
                    </a:lnTo>
                    <a:cubicBezTo>
                      <a:pt x="0" y="722"/>
                      <a:pt x="721" y="0"/>
                      <a:pt x="1611" y="0"/>
                    </a:cubicBezTo>
                    <a:cubicBezTo>
                      <a:pt x="2501" y="0"/>
                      <a:pt x="3223" y="722"/>
                      <a:pt x="3223" y="1612"/>
                    </a:cubicBezTo>
                    <a:cubicBezTo>
                      <a:pt x="3223" y="2502"/>
                      <a:pt x="2501" y="3223"/>
                      <a:pt x="1611" y="3223"/>
                    </a:cubicBezTo>
                    <a:cubicBezTo>
                      <a:pt x="721" y="3223"/>
                      <a:pt x="0" y="2502"/>
                      <a:pt x="0" y="161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6" name="Group 85"/>
              <p:cNvGrpSpPr/>
              <p:nvPr/>
            </p:nvGrpSpPr>
            <p:grpSpPr bwMode="auto">
              <a:xfrm>
                <a:off x="5965565" y="1157132"/>
                <a:ext cx="283861" cy="250217"/>
                <a:chOff x="52" y="-52"/>
                <a:chExt cx="578" cy="508"/>
              </a:xfrm>
              <a:solidFill>
                <a:schemeClr val="bg1"/>
              </a:solidFill>
              <a:effectLst/>
            </p:grpSpPr>
            <p:sp>
              <p:nvSpPr>
                <p:cNvPr id="27" name="Freeform: Shape 86"/>
                <p:cNvSpPr/>
                <p:nvPr/>
              </p:nvSpPr>
              <p:spPr bwMode="auto">
                <a:xfrm>
                  <a:off x="52" y="44"/>
                  <a:ext cx="412" cy="41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600" h="21600">
                      <a:moveTo>
                        <a:pt x="18899" y="18001"/>
                      </a:moveTo>
                      <a:cubicBezTo>
                        <a:pt x="18899" y="18497"/>
                        <a:pt x="18495" y="18900"/>
                        <a:pt x="17998" y="18900"/>
                      </a:cubicBezTo>
                      <a:lnTo>
                        <a:pt x="3601" y="18900"/>
                      </a:lnTo>
                      <a:cubicBezTo>
                        <a:pt x="3105" y="18900"/>
                        <a:pt x="2701" y="18497"/>
                        <a:pt x="2701" y="18001"/>
                      </a:cubicBezTo>
                      <a:lnTo>
                        <a:pt x="2701" y="3598"/>
                      </a:lnTo>
                      <a:cubicBezTo>
                        <a:pt x="2701" y="3102"/>
                        <a:pt x="3105" y="2698"/>
                        <a:pt x="3601" y="2698"/>
                      </a:cubicBezTo>
                      <a:lnTo>
                        <a:pt x="16077" y="2698"/>
                      </a:lnTo>
                      <a:lnTo>
                        <a:pt x="18707" y="70"/>
                      </a:lnTo>
                      <a:cubicBezTo>
                        <a:pt x="18478" y="25"/>
                        <a:pt x="18241" y="0"/>
                        <a:pt x="17998" y="0"/>
                      </a:cubicBezTo>
                      <a:lnTo>
                        <a:pt x="3601" y="0"/>
                      </a:lnTo>
                      <a:cubicBezTo>
                        <a:pt x="1612" y="0"/>
                        <a:pt x="0" y="1611"/>
                        <a:pt x="0" y="3598"/>
                      </a:cubicBezTo>
                      <a:lnTo>
                        <a:pt x="0" y="18001"/>
                      </a:lnTo>
                      <a:cubicBezTo>
                        <a:pt x="0" y="19989"/>
                        <a:pt x="1612" y="21600"/>
                        <a:pt x="3601" y="21600"/>
                      </a:cubicBezTo>
                      <a:lnTo>
                        <a:pt x="17998" y="21600"/>
                      </a:lnTo>
                      <a:cubicBezTo>
                        <a:pt x="19987" y="21600"/>
                        <a:pt x="21600" y="19989"/>
                        <a:pt x="21600" y="18001"/>
                      </a:cubicBezTo>
                      <a:lnTo>
                        <a:pt x="21600" y="10014"/>
                      </a:lnTo>
                      <a:lnTo>
                        <a:pt x="18899" y="12712"/>
                      </a:lnTo>
                      <a:lnTo>
                        <a:pt x="18899" y="18001"/>
                      </a:lnTo>
                      <a:close/>
                      <a:moveTo>
                        <a:pt x="18899" y="1800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Freeform: Shape 87"/>
                <p:cNvSpPr/>
                <p:nvPr/>
              </p:nvSpPr>
              <p:spPr bwMode="auto">
                <a:xfrm>
                  <a:off x="228" y="28"/>
                  <a:ext cx="331" cy="3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>
                      <a:moveTo>
                        <a:pt x="21600" y="4818"/>
                      </a:moveTo>
                      <a:lnTo>
                        <a:pt x="16780" y="0"/>
                      </a:lnTo>
                      <a:lnTo>
                        <a:pt x="2322" y="14460"/>
                      </a:lnTo>
                      <a:lnTo>
                        <a:pt x="2320" y="14460"/>
                      </a:lnTo>
                      <a:lnTo>
                        <a:pt x="2320" y="14462"/>
                      </a:lnTo>
                      <a:lnTo>
                        <a:pt x="2319" y="14462"/>
                      </a:lnTo>
                      <a:lnTo>
                        <a:pt x="2320" y="14462"/>
                      </a:lnTo>
                      <a:lnTo>
                        <a:pt x="0" y="21600"/>
                      </a:lnTo>
                      <a:lnTo>
                        <a:pt x="7138" y="19281"/>
                      </a:lnTo>
                      <a:lnTo>
                        <a:pt x="7140" y="19281"/>
                      </a:lnTo>
                      <a:lnTo>
                        <a:pt x="7140" y="19279"/>
                      </a:lnTo>
                      <a:lnTo>
                        <a:pt x="21600" y="4818"/>
                      </a:lnTo>
                      <a:close/>
                      <a:moveTo>
                        <a:pt x="5635" y="15238"/>
                      </a:moveTo>
                      <a:lnTo>
                        <a:pt x="4840" y="14443"/>
                      </a:lnTo>
                      <a:lnTo>
                        <a:pt x="16793" y="2490"/>
                      </a:lnTo>
                      <a:lnTo>
                        <a:pt x="17587" y="3283"/>
                      </a:lnTo>
                      <a:lnTo>
                        <a:pt x="5635" y="15238"/>
                      </a:lnTo>
                      <a:close/>
                      <a:moveTo>
                        <a:pt x="5635" y="1523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Freeform: Shape 88"/>
                <p:cNvSpPr/>
                <p:nvPr/>
              </p:nvSpPr>
              <p:spPr bwMode="auto">
                <a:xfrm>
                  <a:off x="508" y="-52"/>
                  <a:ext cx="122" cy="1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3026" y="21600"/>
                      </a:moveTo>
                      <a:lnTo>
                        <a:pt x="0" y="8574"/>
                      </a:lnTo>
                      <a:lnTo>
                        <a:pt x="8574" y="0"/>
                      </a:lnTo>
                      <a:lnTo>
                        <a:pt x="21600" y="13026"/>
                      </a:lnTo>
                      <a:lnTo>
                        <a:pt x="13026" y="21600"/>
                      </a:lnTo>
                      <a:close/>
                      <a:moveTo>
                        <a:pt x="13026" y="216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3" name="TextBox 82"/>
            <p:cNvSpPr txBox="1"/>
            <p:nvPr/>
          </p:nvSpPr>
          <p:spPr>
            <a:xfrm>
              <a:off x="4551255" y="2127362"/>
              <a:ext cx="2060803" cy="35822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49337" y="2989944"/>
            <a:ext cx="738664" cy="27867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28497" y="1613535"/>
            <a:ext cx="800219" cy="192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第一章</a:t>
            </a:r>
          </a:p>
        </p:txBody>
      </p:sp>
      <p:sp>
        <p:nvSpPr>
          <p:cNvPr id="5" name="矩形 4"/>
          <p:cNvSpPr/>
          <p:nvPr/>
        </p:nvSpPr>
        <p:spPr>
          <a:xfrm>
            <a:off x="6418151" y="1533525"/>
            <a:ext cx="643255" cy="1895475"/>
          </a:xfrm>
          <a:prstGeom prst="rect">
            <a:avLst/>
          </a:prstGeom>
          <a:noFill/>
          <a:ln w="38100">
            <a:solidFill>
              <a:srgbClr val="D6B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018235" y="2291794"/>
            <a:ext cx="6350" cy="2698115"/>
          </a:xfrm>
          <a:prstGeom prst="line">
            <a:avLst/>
          </a:prstGeom>
          <a:ln w="19050">
            <a:solidFill>
              <a:srgbClr val="D6B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149732" y="2482215"/>
            <a:ext cx="1015663" cy="2440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您的内容打在这里，或者通过复制您的文本后，在此框中选择粘贴，并选择只保留文字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889965" y="2062507"/>
            <a:ext cx="6350" cy="2698115"/>
          </a:xfrm>
          <a:prstGeom prst="line">
            <a:avLst/>
          </a:prstGeom>
          <a:ln w="19050">
            <a:solidFill>
              <a:srgbClr val="D6B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129598" y="2166968"/>
            <a:ext cx="677108" cy="28229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节  日  来  源</a:t>
            </a:r>
            <a:endParaRPr lang="zh-CN" altLang="en-US" sz="3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28497" y="1613535"/>
            <a:ext cx="800219" cy="192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第二章</a:t>
            </a:r>
          </a:p>
        </p:txBody>
      </p:sp>
      <p:sp>
        <p:nvSpPr>
          <p:cNvPr id="5" name="矩形 4"/>
          <p:cNvSpPr/>
          <p:nvPr/>
        </p:nvSpPr>
        <p:spPr>
          <a:xfrm>
            <a:off x="6418151" y="1533525"/>
            <a:ext cx="643255" cy="1895475"/>
          </a:xfrm>
          <a:prstGeom prst="rect">
            <a:avLst/>
          </a:prstGeom>
          <a:noFill/>
          <a:ln w="38100">
            <a:solidFill>
              <a:srgbClr val="D6B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018235" y="2291794"/>
            <a:ext cx="6350" cy="2698115"/>
          </a:xfrm>
          <a:prstGeom prst="line">
            <a:avLst/>
          </a:prstGeom>
          <a:ln w="19050">
            <a:solidFill>
              <a:srgbClr val="D6B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149732" y="2482215"/>
            <a:ext cx="1015663" cy="2440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您的内容打在这里，或者通过复制您的文本后，在此框中选择粘贴，并选择只保留文字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889965" y="2062507"/>
            <a:ext cx="6350" cy="2698115"/>
          </a:xfrm>
          <a:prstGeom prst="line">
            <a:avLst/>
          </a:prstGeom>
          <a:ln w="19050">
            <a:solidFill>
              <a:srgbClr val="D6B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129598" y="2166968"/>
            <a:ext cx="677108" cy="28229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节  日  历  史</a:t>
            </a:r>
            <a:endParaRPr lang="zh-CN" altLang="en-US" sz="3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28497" y="1613535"/>
            <a:ext cx="800219" cy="192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第三章</a:t>
            </a:r>
          </a:p>
        </p:txBody>
      </p:sp>
      <p:sp>
        <p:nvSpPr>
          <p:cNvPr id="5" name="矩形 4"/>
          <p:cNvSpPr/>
          <p:nvPr/>
        </p:nvSpPr>
        <p:spPr>
          <a:xfrm>
            <a:off x="6418151" y="1533525"/>
            <a:ext cx="643255" cy="1895475"/>
          </a:xfrm>
          <a:prstGeom prst="rect">
            <a:avLst/>
          </a:prstGeom>
          <a:noFill/>
          <a:ln w="38100">
            <a:solidFill>
              <a:srgbClr val="D6B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018235" y="2291794"/>
            <a:ext cx="6350" cy="2698115"/>
          </a:xfrm>
          <a:prstGeom prst="line">
            <a:avLst/>
          </a:prstGeom>
          <a:ln w="19050">
            <a:solidFill>
              <a:srgbClr val="D6B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149732" y="2482215"/>
            <a:ext cx="1015663" cy="2440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您的内容打在这里，或者通过复制您的文本后，在此框中选择粘贴，并选择只保留文字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889965" y="2062507"/>
            <a:ext cx="6350" cy="2698115"/>
          </a:xfrm>
          <a:prstGeom prst="line">
            <a:avLst/>
          </a:prstGeom>
          <a:ln w="19050">
            <a:solidFill>
              <a:srgbClr val="D6B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129598" y="2166968"/>
            <a:ext cx="677108" cy="28229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节  日  习  俗</a:t>
            </a:r>
            <a:endParaRPr lang="zh-CN" altLang="en-US" sz="3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28497" y="1613535"/>
            <a:ext cx="800219" cy="192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第四章</a:t>
            </a:r>
          </a:p>
        </p:txBody>
      </p:sp>
      <p:sp>
        <p:nvSpPr>
          <p:cNvPr id="5" name="矩形 4"/>
          <p:cNvSpPr/>
          <p:nvPr/>
        </p:nvSpPr>
        <p:spPr>
          <a:xfrm>
            <a:off x="6418151" y="1533525"/>
            <a:ext cx="643255" cy="1895475"/>
          </a:xfrm>
          <a:prstGeom prst="rect">
            <a:avLst/>
          </a:prstGeom>
          <a:noFill/>
          <a:ln w="38100">
            <a:solidFill>
              <a:srgbClr val="D6B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018235" y="2291794"/>
            <a:ext cx="6350" cy="2698115"/>
          </a:xfrm>
          <a:prstGeom prst="line">
            <a:avLst/>
          </a:prstGeom>
          <a:ln w="19050">
            <a:solidFill>
              <a:srgbClr val="D6B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149732" y="2482215"/>
            <a:ext cx="1015663" cy="2440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您的内容打在这里，或者通过复制您的文本后，在此框中选择粘贴，并选择只保留文字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889965" y="2062507"/>
            <a:ext cx="6350" cy="2698115"/>
          </a:xfrm>
          <a:prstGeom prst="line">
            <a:avLst/>
          </a:prstGeom>
          <a:ln w="19050">
            <a:solidFill>
              <a:srgbClr val="D6B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129598" y="2166968"/>
            <a:ext cx="677108" cy="28229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节  日  意  义</a:t>
            </a:r>
            <a:endParaRPr lang="zh-CN" altLang="en-US" sz="3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34"/>
          <p:cNvGrpSpPr/>
          <p:nvPr/>
        </p:nvGrpSpPr>
        <p:grpSpPr>
          <a:xfrm>
            <a:off x="1415480" y="1779444"/>
            <a:ext cx="2922429" cy="615491"/>
            <a:chOff x="1241186" y="4062890"/>
            <a:chExt cx="1412088" cy="588761"/>
          </a:xfrm>
        </p:grpSpPr>
        <p:sp>
          <p:nvSpPr>
            <p:cNvPr id="42" name="TextBox 35"/>
            <p:cNvSpPr txBox="1"/>
            <p:nvPr/>
          </p:nvSpPr>
          <p:spPr bwMode="auto">
            <a:xfrm>
              <a:off x="1241186" y="4259105"/>
              <a:ext cx="1412088" cy="392546"/>
            </a:xfrm>
            <a:prstGeom prst="rect">
              <a:avLst/>
            </a:prstGeom>
          </p:spPr>
          <p:txBody>
            <a:bodyPr wrap="square" lIns="0" tIns="0" rIns="384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43" name="TextBox 36"/>
            <p:cNvSpPr txBox="1"/>
            <p:nvPr/>
          </p:nvSpPr>
          <p:spPr bwMode="auto">
            <a:xfrm>
              <a:off x="2015492" y="4062890"/>
              <a:ext cx="637782" cy="196213"/>
            </a:xfrm>
            <a:prstGeom prst="rect">
              <a:avLst/>
            </a:prstGeom>
          </p:spPr>
          <p:txBody>
            <a:bodyPr wrap="none" lIns="0" tIns="0" rIns="38400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zh-CN" altLang="en-US" sz="17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20" name="Group 43"/>
          <p:cNvGrpSpPr/>
          <p:nvPr/>
        </p:nvGrpSpPr>
        <p:grpSpPr>
          <a:xfrm>
            <a:off x="7962765" y="1779446"/>
            <a:ext cx="2954647" cy="615489"/>
            <a:chOff x="814419" y="4062890"/>
            <a:chExt cx="1845382" cy="588759"/>
          </a:xfrm>
        </p:grpSpPr>
        <p:sp>
          <p:nvSpPr>
            <p:cNvPr id="40" name="TextBox 44"/>
            <p:cNvSpPr txBox="1"/>
            <p:nvPr/>
          </p:nvSpPr>
          <p:spPr bwMode="auto">
            <a:xfrm>
              <a:off x="814419" y="4259103"/>
              <a:ext cx="1845382" cy="392546"/>
            </a:xfrm>
            <a:prstGeom prst="rect">
              <a:avLst/>
            </a:prstGeom>
          </p:spPr>
          <p:txBody>
            <a:bodyPr wrap="square" lIns="384000" tIns="0" rIns="0" bIns="0" anchor="ctr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41" name="TextBox 45"/>
            <p:cNvSpPr txBox="1"/>
            <p:nvPr/>
          </p:nvSpPr>
          <p:spPr bwMode="auto">
            <a:xfrm>
              <a:off x="814419" y="4062890"/>
              <a:ext cx="824394" cy="196213"/>
            </a:xfrm>
            <a:prstGeom prst="rect">
              <a:avLst/>
            </a:prstGeom>
          </p:spPr>
          <p:txBody>
            <a:bodyPr wrap="none" lIns="384000" tIns="0" rIns="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77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992302" y="1700808"/>
            <a:ext cx="6330951" cy="3616325"/>
            <a:chOff x="2244226" y="1275606"/>
            <a:chExt cx="4748213" cy="2712244"/>
          </a:xfrm>
        </p:grpSpPr>
        <p:sp>
          <p:nvSpPr>
            <p:cNvPr id="4" name="Freeform: Shape 1"/>
            <p:cNvSpPr/>
            <p:nvPr/>
          </p:nvSpPr>
          <p:spPr bwMode="auto">
            <a:xfrm>
              <a:off x="5422004" y="2415034"/>
              <a:ext cx="1452563" cy="1454944"/>
            </a:xfrm>
            <a:custGeom>
              <a:avLst/>
              <a:gdLst>
                <a:gd name="T0" fmla="*/ 1112 w 1112"/>
                <a:gd name="T1" fmla="*/ 332 h 1114"/>
                <a:gd name="T2" fmla="*/ 331 w 1112"/>
                <a:gd name="T3" fmla="*/ 1114 h 1114"/>
                <a:gd name="T4" fmla="*/ 0 w 1112"/>
                <a:gd name="T5" fmla="*/ 782 h 1114"/>
                <a:gd name="T6" fmla="*/ 781 w 1112"/>
                <a:gd name="T7" fmla="*/ 0 h 1114"/>
                <a:gd name="T8" fmla="*/ 1112 w 1112"/>
                <a:gd name="T9" fmla="*/ 33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1112" y="332"/>
                  </a:moveTo>
                  <a:lnTo>
                    <a:pt x="331" y="1114"/>
                  </a:lnTo>
                  <a:lnTo>
                    <a:pt x="0" y="782"/>
                  </a:lnTo>
                  <a:lnTo>
                    <a:pt x="781" y="0"/>
                  </a:lnTo>
                  <a:lnTo>
                    <a:pt x="1112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: Shape 2"/>
            <p:cNvSpPr/>
            <p:nvPr/>
          </p:nvSpPr>
          <p:spPr bwMode="auto">
            <a:xfrm>
              <a:off x="4401638" y="2415034"/>
              <a:ext cx="1452563" cy="1454944"/>
            </a:xfrm>
            <a:custGeom>
              <a:avLst/>
              <a:gdLst>
                <a:gd name="T0" fmla="*/ 332 w 1112"/>
                <a:gd name="T1" fmla="*/ 0 h 1114"/>
                <a:gd name="T2" fmla="*/ 1112 w 1112"/>
                <a:gd name="T3" fmla="*/ 782 h 1114"/>
                <a:gd name="T4" fmla="*/ 781 w 1112"/>
                <a:gd name="T5" fmla="*/ 1114 h 1114"/>
                <a:gd name="T6" fmla="*/ 0 w 1112"/>
                <a:gd name="T7" fmla="*/ 332 h 1114"/>
                <a:gd name="T8" fmla="*/ 332 w 1112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332" y="0"/>
                  </a:moveTo>
                  <a:lnTo>
                    <a:pt x="1112" y="782"/>
                  </a:lnTo>
                  <a:lnTo>
                    <a:pt x="781" y="1114"/>
                  </a:lnTo>
                  <a:lnTo>
                    <a:pt x="0" y="33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: Shape 3"/>
            <p:cNvSpPr/>
            <p:nvPr/>
          </p:nvSpPr>
          <p:spPr bwMode="auto">
            <a:xfrm>
              <a:off x="5422004" y="1393478"/>
              <a:ext cx="1452563" cy="1454944"/>
            </a:xfrm>
            <a:custGeom>
              <a:avLst/>
              <a:gdLst>
                <a:gd name="T0" fmla="*/ 331 w 1112"/>
                <a:gd name="T1" fmla="*/ 0 h 1114"/>
                <a:gd name="T2" fmla="*/ 1112 w 1112"/>
                <a:gd name="T3" fmla="*/ 782 h 1114"/>
                <a:gd name="T4" fmla="*/ 781 w 1112"/>
                <a:gd name="T5" fmla="*/ 1114 h 1114"/>
                <a:gd name="T6" fmla="*/ 0 w 1112"/>
                <a:gd name="T7" fmla="*/ 332 h 1114"/>
                <a:gd name="T8" fmla="*/ 331 w 1112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331" y="0"/>
                  </a:moveTo>
                  <a:lnTo>
                    <a:pt x="1112" y="782"/>
                  </a:lnTo>
                  <a:lnTo>
                    <a:pt x="781" y="1114"/>
                  </a:lnTo>
                  <a:lnTo>
                    <a:pt x="0" y="33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: Shape 4"/>
            <p:cNvSpPr/>
            <p:nvPr/>
          </p:nvSpPr>
          <p:spPr bwMode="auto">
            <a:xfrm>
              <a:off x="4401638" y="1393478"/>
              <a:ext cx="1452563" cy="1454944"/>
            </a:xfrm>
            <a:custGeom>
              <a:avLst/>
              <a:gdLst>
                <a:gd name="T0" fmla="*/ 1112 w 1112"/>
                <a:gd name="T1" fmla="*/ 332 h 1114"/>
                <a:gd name="T2" fmla="*/ 332 w 1112"/>
                <a:gd name="T3" fmla="*/ 1114 h 1114"/>
                <a:gd name="T4" fmla="*/ 0 w 1112"/>
                <a:gd name="T5" fmla="*/ 782 h 1114"/>
                <a:gd name="T6" fmla="*/ 781 w 1112"/>
                <a:gd name="T7" fmla="*/ 0 h 1114"/>
                <a:gd name="T8" fmla="*/ 1112 w 1112"/>
                <a:gd name="T9" fmla="*/ 33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1112" y="332"/>
                  </a:moveTo>
                  <a:lnTo>
                    <a:pt x="332" y="1114"/>
                  </a:lnTo>
                  <a:lnTo>
                    <a:pt x="0" y="782"/>
                  </a:lnTo>
                  <a:lnTo>
                    <a:pt x="781" y="0"/>
                  </a:lnTo>
                  <a:lnTo>
                    <a:pt x="1112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: Shape 5"/>
            <p:cNvSpPr/>
            <p:nvPr/>
          </p:nvSpPr>
          <p:spPr bwMode="auto">
            <a:xfrm>
              <a:off x="3381273" y="2415034"/>
              <a:ext cx="1453753" cy="1454944"/>
            </a:xfrm>
            <a:custGeom>
              <a:avLst/>
              <a:gdLst>
                <a:gd name="T0" fmla="*/ 1113 w 1113"/>
                <a:gd name="T1" fmla="*/ 332 h 1114"/>
                <a:gd name="T2" fmla="*/ 332 w 1113"/>
                <a:gd name="T3" fmla="*/ 1114 h 1114"/>
                <a:gd name="T4" fmla="*/ 0 w 1113"/>
                <a:gd name="T5" fmla="*/ 782 h 1114"/>
                <a:gd name="T6" fmla="*/ 781 w 1113"/>
                <a:gd name="T7" fmla="*/ 0 h 1114"/>
                <a:gd name="T8" fmla="*/ 1113 w 1113"/>
                <a:gd name="T9" fmla="*/ 33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3" h="1114">
                  <a:moveTo>
                    <a:pt x="1113" y="332"/>
                  </a:moveTo>
                  <a:lnTo>
                    <a:pt x="332" y="1114"/>
                  </a:lnTo>
                  <a:lnTo>
                    <a:pt x="0" y="782"/>
                  </a:lnTo>
                  <a:lnTo>
                    <a:pt x="781" y="0"/>
                  </a:lnTo>
                  <a:lnTo>
                    <a:pt x="1113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: Shape 6"/>
            <p:cNvSpPr/>
            <p:nvPr/>
          </p:nvSpPr>
          <p:spPr bwMode="auto">
            <a:xfrm>
              <a:off x="2362098" y="2415034"/>
              <a:ext cx="1452563" cy="1454944"/>
            </a:xfrm>
            <a:custGeom>
              <a:avLst/>
              <a:gdLst>
                <a:gd name="T0" fmla="*/ 331 w 1112"/>
                <a:gd name="T1" fmla="*/ 0 h 1114"/>
                <a:gd name="T2" fmla="*/ 1112 w 1112"/>
                <a:gd name="T3" fmla="*/ 782 h 1114"/>
                <a:gd name="T4" fmla="*/ 780 w 1112"/>
                <a:gd name="T5" fmla="*/ 1114 h 1114"/>
                <a:gd name="T6" fmla="*/ 0 w 1112"/>
                <a:gd name="T7" fmla="*/ 332 h 1114"/>
                <a:gd name="T8" fmla="*/ 331 w 1112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331" y="0"/>
                  </a:moveTo>
                  <a:lnTo>
                    <a:pt x="1112" y="782"/>
                  </a:lnTo>
                  <a:lnTo>
                    <a:pt x="780" y="1114"/>
                  </a:lnTo>
                  <a:lnTo>
                    <a:pt x="0" y="33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: Shape 7"/>
            <p:cNvSpPr/>
            <p:nvPr/>
          </p:nvSpPr>
          <p:spPr bwMode="auto">
            <a:xfrm>
              <a:off x="3381273" y="1393478"/>
              <a:ext cx="1453753" cy="1454944"/>
            </a:xfrm>
            <a:custGeom>
              <a:avLst/>
              <a:gdLst>
                <a:gd name="T0" fmla="*/ 332 w 1113"/>
                <a:gd name="T1" fmla="*/ 0 h 1114"/>
                <a:gd name="T2" fmla="*/ 1113 w 1113"/>
                <a:gd name="T3" fmla="*/ 782 h 1114"/>
                <a:gd name="T4" fmla="*/ 781 w 1113"/>
                <a:gd name="T5" fmla="*/ 1114 h 1114"/>
                <a:gd name="T6" fmla="*/ 0 w 1113"/>
                <a:gd name="T7" fmla="*/ 332 h 1114"/>
                <a:gd name="T8" fmla="*/ 332 w 1113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3" h="1114">
                  <a:moveTo>
                    <a:pt x="332" y="0"/>
                  </a:moveTo>
                  <a:lnTo>
                    <a:pt x="1113" y="782"/>
                  </a:lnTo>
                  <a:lnTo>
                    <a:pt x="781" y="1114"/>
                  </a:lnTo>
                  <a:lnTo>
                    <a:pt x="0" y="33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: Shape 8"/>
            <p:cNvSpPr/>
            <p:nvPr/>
          </p:nvSpPr>
          <p:spPr bwMode="auto">
            <a:xfrm>
              <a:off x="2362098" y="1393478"/>
              <a:ext cx="1452563" cy="1454944"/>
            </a:xfrm>
            <a:custGeom>
              <a:avLst/>
              <a:gdLst>
                <a:gd name="T0" fmla="*/ 1112 w 1112"/>
                <a:gd name="T1" fmla="*/ 332 h 1114"/>
                <a:gd name="T2" fmla="*/ 331 w 1112"/>
                <a:gd name="T3" fmla="*/ 1114 h 1114"/>
                <a:gd name="T4" fmla="*/ 0 w 1112"/>
                <a:gd name="T5" fmla="*/ 782 h 1114"/>
                <a:gd name="T6" fmla="*/ 780 w 1112"/>
                <a:gd name="T7" fmla="*/ 0 h 1114"/>
                <a:gd name="T8" fmla="*/ 1112 w 1112"/>
                <a:gd name="T9" fmla="*/ 33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1112" y="332"/>
                  </a:moveTo>
                  <a:lnTo>
                    <a:pt x="331" y="1114"/>
                  </a:lnTo>
                  <a:lnTo>
                    <a:pt x="0" y="782"/>
                  </a:lnTo>
                  <a:lnTo>
                    <a:pt x="780" y="0"/>
                  </a:lnTo>
                  <a:lnTo>
                    <a:pt x="1112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: Shape 9"/>
            <p:cNvSpPr/>
            <p:nvPr/>
          </p:nvSpPr>
          <p:spPr bwMode="auto">
            <a:xfrm>
              <a:off x="2244226" y="2297162"/>
              <a:ext cx="667941" cy="671513"/>
            </a:xfrm>
            <a:custGeom>
              <a:avLst/>
              <a:gdLst>
                <a:gd name="T0" fmla="*/ 178 w 216"/>
                <a:gd name="T1" fmla="*/ 38 h 217"/>
                <a:gd name="T2" fmla="*/ 178 w 216"/>
                <a:gd name="T3" fmla="*/ 178 h 217"/>
                <a:gd name="T4" fmla="*/ 38 w 216"/>
                <a:gd name="T5" fmla="*/ 178 h 217"/>
                <a:gd name="T6" fmla="*/ 38 w 216"/>
                <a:gd name="T7" fmla="*/ 38 h 217"/>
                <a:gd name="T8" fmla="*/ 178 w 216"/>
                <a:gd name="T9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7">
                  <a:moveTo>
                    <a:pt x="178" y="38"/>
                  </a:moveTo>
                  <a:cubicBezTo>
                    <a:pt x="216" y="77"/>
                    <a:pt x="216" y="139"/>
                    <a:pt x="178" y="178"/>
                  </a:cubicBezTo>
                  <a:cubicBezTo>
                    <a:pt x="139" y="217"/>
                    <a:pt x="77" y="217"/>
                    <a:pt x="38" y="178"/>
                  </a:cubicBezTo>
                  <a:cubicBezTo>
                    <a:pt x="0" y="139"/>
                    <a:pt x="0" y="77"/>
                    <a:pt x="38" y="38"/>
                  </a:cubicBezTo>
                  <a:cubicBezTo>
                    <a:pt x="77" y="0"/>
                    <a:pt x="139" y="0"/>
                    <a:pt x="178" y="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: Shape 10"/>
            <p:cNvSpPr/>
            <p:nvPr/>
          </p:nvSpPr>
          <p:spPr bwMode="auto">
            <a:xfrm>
              <a:off x="3261020" y="1275606"/>
              <a:ext cx="671513" cy="671513"/>
            </a:xfrm>
            <a:custGeom>
              <a:avLst/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7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: Shape 11"/>
            <p:cNvSpPr/>
            <p:nvPr/>
          </p:nvSpPr>
          <p:spPr bwMode="auto">
            <a:xfrm>
              <a:off x="3261020" y="3318719"/>
              <a:ext cx="671513" cy="669131"/>
            </a:xfrm>
            <a:custGeom>
              <a:avLst/>
              <a:gdLst>
                <a:gd name="T0" fmla="*/ 2147483646 w 217"/>
                <a:gd name="T1" fmla="*/ 648041224 h 216"/>
                <a:gd name="T2" fmla="*/ 2147483646 w 217"/>
                <a:gd name="T3" fmla="*/ 2147483646 h 216"/>
                <a:gd name="T4" fmla="*/ 663904088 w 217"/>
                <a:gd name="T5" fmla="*/ 2147483646 h 216"/>
                <a:gd name="T6" fmla="*/ 663904088 w 217"/>
                <a:gd name="T7" fmla="*/ 648041224 h 216"/>
                <a:gd name="T8" fmla="*/ 2147483646 w 217"/>
                <a:gd name="T9" fmla="*/ 648041224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216">
                  <a:moveTo>
                    <a:pt x="179" y="38"/>
                  </a:moveTo>
                  <a:cubicBezTo>
                    <a:pt x="217" y="77"/>
                    <a:pt x="217" y="139"/>
                    <a:pt x="179" y="178"/>
                  </a:cubicBezTo>
                  <a:cubicBezTo>
                    <a:pt x="140" y="216"/>
                    <a:pt x="78" y="216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: Shape 12"/>
            <p:cNvSpPr/>
            <p:nvPr/>
          </p:nvSpPr>
          <p:spPr bwMode="auto">
            <a:xfrm>
              <a:off x="4281386" y="2297162"/>
              <a:ext cx="671513" cy="671513"/>
            </a:xfrm>
            <a:custGeom>
              <a:avLst/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7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: Shape 13"/>
            <p:cNvSpPr/>
            <p:nvPr/>
          </p:nvSpPr>
          <p:spPr bwMode="auto">
            <a:xfrm>
              <a:off x="5301751" y="1275606"/>
              <a:ext cx="670322" cy="671513"/>
            </a:xfrm>
            <a:custGeom>
              <a:avLst/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7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: Shape 14"/>
            <p:cNvSpPr/>
            <p:nvPr/>
          </p:nvSpPr>
          <p:spPr bwMode="auto">
            <a:xfrm>
              <a:off x="5301751" y="3318719"/>
              <a:ext cx="670322" cy="669131"/>
            </a:xfrm>
            <a:custGeom>
              <a:avLst/>
              <a:gdLst>
                <a:gd name="T0" fmla="*/ 2147483646 w 217"/>
                <a:gd name="T1" fmla="*/ 648041224 h 216"/>
                <a:gd name="T2" fmla="*/ 2147483646 w 217"/>
                <a:gd name="T3" fmla="*/ 2147483646 h 216"/>
                <a:gd name="T4" fmla="*/ 661442282 w 217"/>
                <a:gd name="T5" fmla="*/ 2147483646 h 216"/>
                <a:gd name="T6" fmla="*/ 661442282 w 217"/>
                <a:gd name="T7" fmla="*/ 648041224 h 216"/>
                <a:gd name="T8" fmla="*/ 2147483646 w 217"/>
                <a:gd name="T9" fmla="*/ 648041224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216">
                  <a:moveTo>
                    <a:pt x="179" y="38"/>
                  </a:moveTo>
                  <a:cubicBezTo>
                    <a:pt x="217" y="77"/>
                    <a:pt x="217" y="139"/>
                    <a:pt x="179" y="178"/>
                  </a:cubicBezTo>
                  <a:cubicBezTo>
                    <a:pt x="140" y="216"/>
                    <a:pt x="78" y="216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: Shape 15"/>
            <p:cNvSpPr/>
            <p:nvPr/>
          </p:nvSpPr>
          <p:spPr bwMode="auto">
            <a:xfrm>
              <a:off x="6322117" y="2297162"/>
              <a:ext cx="670322" cy="671513"/>
            </a:xfrm>
            <a:custGeom>
              <a:avLst/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7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: Shape 53"/>
            <p:cNvSpPr/>
            <p:nvPr/>
          </p:nvSpPr>
          <p:spPr bwMode="auto">
            <a:xfrm>
              <a:off x="5457653" y="3479579"/>
              <a:ext cx="358517" cy="358517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: Shape 54"/>
            <p:cNvSpPr/>
            <p:nvPr/>
          </p:nvSpPr>
          <p:spPr bwMode="auto">
            <a:xfrm>
              <a:off x="6478019" y="2438729"/>
              <a:ext cx="358517" cy="35851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: Shape 55"/>
            <p:cNvSpPr/>
            <p:nvPr/>
          </p:nvSpPr>
          <p:spPr bwMode="auto">
            <a:xfrm>
              <a:off x="2398938" y="2438729"/>
              <a:ext cx="358517" cy="35851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: Shape 56"/>
            <p:cNvSpPr/>
            <p:nvPr/>
          </p:nvSpPr>
          <p:spPr bwMode="auto">
            <a:xfrm>
              <a:off x="3417518" y="1420960"/>
              <a:ext cx="358517" cy="35851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: Shape 57"/>
            <p:cNvSpPr/>
            <p:nvPr/>
          </p:nvSpPr>
          <p:spPr bwMode="auto">
            <a:xfrm>
              <a:off x="5457653" y="1420960"/>
              <a:ext cx="358517" cy="35851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: Shape 58"/>
            <p:cNvSpPr/>
            <p:nvPr/>
          </p:nvSpPr>
          <p:spPr bwMode="auto">
            <a:xfrm>
              <a:off x="3410051" y="3451701"/>
              <a:ext cx="358517" cy="358517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60"/>
          <p:cNvGrpSpPr/>
          <p:nvPr/>
        </p:nvGrpSpPr>
        <p:grpSpPr>
          <a:xfrm>
            <a:off x="623392" y="3196395"/>
            <a:ext cx="2368909" cy="615491"/>
            <a:chOff x="1241186" y="4062890"/>
            <a:chExt cx="1412088" cy="588761"/>
          </a:xfrm>
        </p:grpSpPr>
        <p:sp>
          <p:nvSpPr>
            <p:cNvPr id="38" name="TextBox 61"/>
            <p:cNvSpPr txBox="1"/>
            <p:nvPr/>
          </p:nvSpPr>
          <p:spPr bwMode="auto">
            <a:xfrm>
              <a:off x="1241186" y="4259105"/>
              <a:ext cx="1412088" cy="392546"/>
            </a:xfrm>
            <a:prstGeom prst="rect">
              <a:avLst/>
            </a:prstGeom>
          </p:spPr>
          <p:txBody>
            <a:bodyPr wrap="square" lIns="0" tIns="0" rIns="384000" bIns="0" anchor="ctr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39" name="TextBox 62"/>
            <p:cNvSpPr txBox="1"/>
            <p:nvPr/>
          </p:nvSpPr>
          <p:spPr bwMode="auto">
            <a:xfrm>
              <a:off x="1866468" y="4062890"/>
              <a:ext cx="786806" cy="196213"/>
            </a:xfrm>
            <a:prstGeom prst="rect">
              <a:avLst/>
            </a:prstGeom>
          </p:spPr>
          <p:txBody>
            <a:bodyPr wrap="none" lIns="0" tIns="0" rIns="38400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zh-CN" altLang="en-US" sz="177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29" name="Group 63"/>
          <p:cNvGrpSpPr/>
          <p:nvPr/>
        </p:nvGrpSpPr>
        <p:grpSpPr>
          <a:xfrm>
            <a:off x="9323251" y="3196397"/>
            <a:ext cx="2317365" cy="615489"/>
            <a:chOff x="814419" y="4062890"/>
            <a:chExt cx="1845382" cy="588759"/>
          </a:xfrm>
        </p:grpSpPr>
        <p:sp>
          <p:nvSpPr>
            <p:cNvPr id="36" name="TextBox 64"/>
            <p:cNvSpPr txBox="1"/>
            <p:nvPr/>
          </p:nvSpPr>
          <p:spPr bwMode="auto">
            <a:xfrm>
              <a:off x="814419" y="4259103"/>
              <a:ext cx="1845382" cy="392546"/>
            </a:xfrm>
            <a:prstGeom prst="rect">
              <a:avLst/>
            </a:prstGeom>
          </p:spPr>
          <p:txBody>
            <a:bodyPr wrap="square" lIns="38400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37" name="TextBox 65"/>
            <p:cNvSpPr txBox="1"/>
            <p:nvPr/>
          </p:nvSpPr>
          <p:spPr bwMode="auto">
            <a:xfrm>
              <a:off x="814419" y="4062890"/>
              <a:ext cx="1051105" cy="196213"/>
            </a:xfrm>
            <a:prstGeom prst="rect">
              <a:avLst/>
            </a:prstGeom>
          </p:spPr>
          <p:txBody>
            <a:bodyPr wrap="none" lIns="384000" tIns="0" rIns="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7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0" name="Group 66"/>
          <p:cNvGrpSpPr/>
          <p:nvPr/>
        </p:nvGrpSpPr>
        <p:grpSpPr>
          <a:xfrm>
            <a:off x="1415480" y="4576065"/>
            <a:ext cx="2922429" cy="615491"/>
            <a:chOff x="1241186" y="4062890"/>
            <a:chExt cx="1412088" cy="588761"/>
          </a:xfrm>
        </p:grpSpPr>
        <p:sp>
          <p:nvSpPr>
            <p:cNvPr id="34" name="TextBox 67"/>
            <p:cNvSpPr txBox="1"/>
            <p:nvPr/>
          </p:nvSpPr>
          <p:spPr bwMode="auto">
            <a:xfrm>
              <a:off x="1241186" y="4259105"/>
              <a:ext cx="1412088" cy="392546"/>
            </a:xfrm>
            <a:prstGeom prst="rect">
              <a:avLst/>
            </a:prstGeom>
          </p:spPr>
          <p:txBody>
            <a:bodyPr wrap="square" lIns="0" tIns="0" rIns="384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35" name="TextBox 68"/>
            <p:cNvSpPr txBox="1"/>
            <p:nvPr/>
          </p:nvSpPr>
          <p:spPr bwMode="auto">
            <a:xfrm>
              <a:off x="2015492" y="4062890"/>
              <a:ext cx="637782" cy="196213"/>
            </a:xfrm>
            <a:prstGeom prst="rect">
              <a:avLst/>
            </a:prstGeom>
          </p:spPr>
          <p:txBody>
            <a:bodyPr wrap="none" lIns="0" tIns="0" rIns="38400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zh-CN" altLang="en-US" sz="17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1" name="Group 69"/>
          <p:cNvGrpSpPr/>
          <p:nvPr/>
        </p:nvGrpSpPr>
        <p:grpSpPr>
          <a:xfrm>
            <a:off x="7962765" y="4576068"/>
            <a:ext cx="2954647" cy="615489"/>
            <a:chOff x="814419" y="4062890"/>
            <a:chExt cx="1845382" cy="588759"/>
          </a:xfrm>
        </p:grpSpPr>
        <p:sp>
          <p:nvSpPr>
            <p:cNvPr id="32" name="TextBox 70"/>
            <p:cNvSpPr txBox="1"/>
            <p:nvPr/>
          </p:nvSpPr>
          <p:spPr bwMode="auto">
            <a:xfrm>
              <a:off x="814419" y="4259103"/>
              <a:ext cx="1845382" cy="392546"/>
            </a:xfrm>
            <a:prstGeom prst="rect">
              <a:avLst/>
            </a:prstGeom>
          </p:spPr>
          <p:txBody>
            <a:bodyPr wrap="square" lIns="384000" tIns="0" rIns="0" bIns="0" anchor="ctr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33" name="TextBox 71"/>
            <p:cNvSpPr txBox="1"/>
            <p:nvPr/>
          </p:nvSpPr>
          <p:spPr bwMode="auto">
            <a:xfrm>
              <a:off x="814419" y="4062890"/>
              <a:ext cx="824394" cy="196213"/>
            </a:xfrm>
            <a:prstGeom prst="rect">
              <a:avLst/>
            </a:prstGeom>
          </p:spPr>
          <p:txBody>
            <a:bodyPr wrap="none" lIns="384000" tIns="0" rIns="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7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879476" y="1484784"/>
            <a:ext cx="4466669" cy="4466659"/>
            <a:chOff x="3873007" y="1376772"/>
            <a:chExt cx="4466670" cy="4466659"/>
          </a:xfrm>
        </p:grpSpPr>
        <p:sp>
          <p:nvSpPr>
            <p:cNvPr id="17" name="Freeform: Shape 32"/>
            <p:cNvSpPr/>
            <p:nvPr/>
          </p:nvSpPr>
          <p:spPr bwMode="auto">
            <a:xfrm>
              <a:off x="4338611" y="1376772"/>
              <a:ext cx="2114960" cy="1609892"/>
            </a:xfrm>
            <a:custGeom>
              <a:avLst/>
              <a:gdLst/>
              <a:ahLst/>
              <a:cxnLst>
                <a:cxn ang="0">
                  <a:pos x="71" y="211"/>
                </a:cxn>
                <a:cxn ang="0">
                  <a:pos x="0" y="176"/>
                </a:cxn>
                <a:cxn ang="0">
                  <a:pos x="17" y="147"/>
                </a:cxn>
                <a:cxn ang="0">
                  <a:pos x="85" y="79"/>
                </a:cxn>
                <a:cxn ang="0">
                  <a:pos x="174" y="41"/>
                </a:cxn>
                <a:cxn ang="0">
                  <a:pos x="202" y="36"/>
                </a:cxn>
                <a:cxn ang="0">
                  <a:pos x="202" y="0"/>
                </a:cxn>
                <a:cxn ang="0">
                  <a:pos x="240" y="38"/>
                </a:cxn>
                <a:cxn ang="0">
                  <a:pos x="277" y="76"/>
                </a:cxn>
                <a:cxn ang="0">
                  <a:pos x="240" y="114"/>
                </a:cxn>
                <a:cxn ang="0">
                  <a:pos x="203" y="152"/>
                </a:cxn>
                <a:cxn ang="0">
                  <a:pos x="203" y="116"/>
                </a:cxn>
                <a:cxn ang="0">
                  <a:pos x="71" y="211"/>
                </a:cxn>
              </a:cxnLst>
              <a:rect l="0" t="0" r="r" b="b"/>
              <a:pathLst>
                <a:path w="277" h="211">
                  <a:moveTo>
                    <a:pt x="71" y="211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5" y="166"/>
                    <a:pt x="11" y="157"/>
                    <a:pt x="17" y="147"/>
                  </a:cubicBezTo>
                  <a:cubicBezTo>
                    <a:pt x="35" y="120"/>
                    <a:pt x="58" y="97"/>
                    <a:pt x="85" y="79"/>
                  </a:cubicBezTo>
                  <a:cubicBezTo>
                    <a:pt x="112" y="60"/>
                    <a:pt x="142" y="47"/>
                    <a:pt x="174" y="41"/>
                  </a:cubicBezTo>
                  <a:cubicBezTo>
                    <a:pt x="184" y="39"/>
                    <a:pt x="193" y="37"/>
                    <a:pt x="202" y="3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77" y="76"/>
                    <a:pt x="277" y="76"/>
                    <a:pt x="277" y="76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147" y="124"/>
                    <a:pt x="97" y="160"/>
                    <a:pt x="71" y="2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42"/>
            <p:cNvSpPr/>
            <p:nvPr/>
          </p:nvSpPr>
          <p:spPr bwMode="auto">
            <a:xfrm>
              <a:off x="6721887" y="1850270"/>
              <a:ext cx="1617790" cy="2114958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35" y="0"/>
                </a:cxn>
                <a:cxn ang="0">
                  <a:pos x="64" y="16"/>
                </a:cxn>
                <a:cxn ang="0">
                  <a:pos x="133" y="85"/>
                </a:cxn>
                <a:cxn ang="0">
                  <a:pos x="170" y="174"/>
                </a:cxn>
                <a:cxn ang="0">
                  <a:pos x="175" y="202"/>
                </a:cxn>
                <a:cxn ang="0">
                  <a:pos x="211" y="202"/>
                </a:cxn>
                <a:cxn ang="0">
                  <a:pos x="173" y="239"/>
                </a:cxn>
                <a:cxn ang="0">
                  <a:pos x="136" y="277"/>
                </a:cxn>
                <a:cxn ang="0">
                  <a:pos x="97" y="240"/>
                </a:cxn>
                <a:cxn ang="0">
                  <a:pos x="59" y="203"/>
                </a:cxn>
                <a:cxn ang="0">
                  <a:pos x="95" y="203"/>
                </a:cxn>
                <a:cxn ang="0">
                  <a:pos x="0" y="71"/>
                </a:cxn>
              </a:cxnLst>
              <a:rect l="0" t="0" r="r" b="b"/>
              <a:pathLst>
                <a:path w="211" h="277">
                  <a:moveTo>
                    <a:pt x="0" y="7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5"/>
                    <a:pt x="55" y="10"/>
                    <a:pt x="64" y="16"/>
                  </a:cubicBezTo>
                  <a:cubicBezTo>
                    <a:pt x="91" y="35"/>
                    <a:pt x="114" y="58"/>
                    <a:pt x="133" y="85"/>
                  </a:cubicBezTo>
                  <a:cubicBezTo>
                    <a:pt x="151" y="112"/>
                    <a:pt x="164" y="142"/>
                    <a:pt x="170" y="174"/>
                  </a:cubicBezTo>
                  <a:cubicBezTo>
                    <a:pt x="172" y="183"/>
                    <a:pt x="174" y="193"/>
                    <a:pt x="175" y="202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36" y="277"/>
                    <a:pt x="136" y="277"/>
                    <a:pt x="136" y="277"/>
                  </a:cubicBezTo>
                  <a:cubicBezTo>
                    <a:pt x="97" y="240"/>
                    <a:pt x="97" y="240"/>
                    <a:pt x="97" y="240"/>
                  </a:cubicBezTo>
                  <a:cubicBezTo>
                    <a:pt x="59" y="203"/>
                    <a:pt x="59" y="203"/>
                    <a:pt x="59" y="203"/>
                  </a:cubicBezTo>
                  <a:cubicBezTo>
                    <a:pt x="95" y="203"/>
                    <a:pt x="95" y="203"/>
                    <a:pt x="95" y="203"/>
                  </a:cubicBezTo>
                  <a:cubicBezTo>
                    <a:pt x="87" y="146"/>
                    <a:pt x="51" y="96"/>
                    <a:pt x="0" y="7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65"/>
            <p:cNvSpPr/>
            <p:nvPr/>
          </p:nvSpPr>
          <p:spPr bwMode="auto">
            <a:xfrm>
              <a:off x="5743323" y="4225649"/>
              <a:ext cx="2122855" cy="1617782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77" y="35"/>
                </a:cxn>
                <a:cxn ang="0">
                  <a:pos x="261" y="64"/>
                </a:cxn>
                <a:cxn ang="0">
                  <a:pos x="192" y="133"/>
                </a:cxn>
                <a:cxn ang="0">
                  <a:pos x="103" y="171"/>
                </a:cxn>
                <a:cxn ang="0">
                  <a:pos x="75" y="175"/>
                </a:cxn>
                <a:cxn ang="0">
                  <a:pos x="75" y="211"/>
                </a:cxn>
                <a:cxn ang="0">
                  <a:pos x="38" y="174"/>
                </a:cxn>
                <a:cxn ang="0">
                  <a:pos x="0" y="136"/>
                </a:cxn>
                <a:cxn ang="0">
                  <a:pos x="37" y="98"/>
                </a:cxn>
                <a:cxn ang="0">
                  <a:pos x="74" y="60"/>
                </a:cxn>
                <a:cxn ang="0">
                  <a:pos x="74" y="95"/>
                </a:cxn>
                <a:cxn ang="0">
                  <a:pos x="206" y="0"/>
                </a:cxn>
              </a:cxnLst>
              <a:rect l="0" t="0" r="r" b="b"/>
              <a:pathLst>
                <a:path w="277" h="211">
                  <a:moveTo>
                    <a:pt x="206" y="0"/>
                  </a:moveTo>
                  <a:cubicBezTo>
                    <a:pt x="277" y="35"/>
                    <a:pt x="277" y="35"/>
                    <a:pt x="277" y="35"/>
                  </a:cubicBezTo>
                  <a:cubicBezTo>
                    <a:pt x="273" y="45"/>
                    <a:pt x="267" y="55"/>
                    <a:pt x="261" y="64"/>
                  </a:cubicBezTo>
                  <a:cubicBezTo>
                    <a:pt x="242" y="92"/>
                    <a:pt x="219" y="115"/>
                    <a:pt x="192" y="133"/>
                  </a:cubicBezTo>
                  <a:cubicBezTo>
                    <a:pt x="165" y="151"/>
                    <a:pt x="135" y="164"/>
                    <a:pt x="103" y="171"/>
                  </a:cubicBezTo>
                  <a:cubicBezTo>
                    <a:pt x="94" y="173"/>
                    <a:pt x="84" y="174"/>
                    <a:pt x="75" y="17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131" y="87"/>
                    <a:pt x="181" y="52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70"/>
            <p:cNvSpPr/>
            <p:nvPr/>
          </p:nvSpPr>
          <p:spPr bwMode="auto">
            <a:xfrm>
              <a:off x="3873007" y="3254980"/>
              <a:ext cx="1609896" cy="2122847"/>
            </a:xfrm>
            <a:custGeom>
              <a:avLst/>
              <a:gdLst/>
              <a:ahLst/>
              <a:cxnLst>
                <a:cxn ang="0">
                  <a:pos x="211" y="206"/>
                </a:cxn>
                <a:cxn ang="0">
                  <a:pos x="176" y="277"/>
                </a:cxn>
                <a:cxn ang="0">
                  <a:pos x="147" y="260"/>
                </a:cxn>
                <a:cxn ang="0">
                  <a:pos x="78" y="192"/>
                </a:cxn>
                <a:cxn ang="0">
                  <a:pos x="40" y="103"/>
                </a:cxn>
                <a:cxn ang="0">
                  <a:pos x="36" y="75"/>
                </a:cxn>
                <a:cxn ang="0">
                  <a:pos x="0" y="75"/>
                </a:cxn>
                <a:cxn ang="0">
                  <a:pos x="37" y="37"/>
                </a:cxn>
                <a:cxn ang="0">
                  <a:pos x="75" y="0"/>
                </a:cxn>
                <a:cxn ang="0">
                  <a:pos x="113" y="37"/>
                </a:cxn>
                <a:cxn ang="0">
                  <a:pos x="151" y="74"/>
                </a:cxn>
                <a:cxn ang="0">
                  <a:pos x="116" y="74"/>
                </a:cxn>
                <a:cxn ang="0">
                  <a:pos x="211" y="206"/>
                </a:cxn>
              </a:cxnLst>
              <a:rect l="0" t="0" r="r" b="b"/>
              <a:pathLst>
                <a:path w="211" h="277">
                  <a:moveTo>
                    <a:pt x="211" y="206"/>
                  </a:moveTo>
                  <a:cubicBezTo>
                    <a:pt x="176" y="277"/>
                    <a:pt x="176" y="277"/>
                    <a:pt x="176" y="277"/>
                  </a:cubicBezTo>
                  <a:cubicBezTo>
                    <a:pt x="166" y="272"/>
                    <a:pt x="156" y="266"/>
                    <a:pt x="147" y="260"/>
                  </a:cubicBezTo>
                  <a:cubicBezTo>
                    <a:pt x="119" y="242"/>
                    <a:pt x="96" y="219"/>
                    <a:pt x="78" y="192"/>
                  </a:cubicBezTo>
                  <a:cubicBezTo>
                    <a:pt x="60" y="165"/>
                    <a:pt x="47" y="135"/>
                    <a:pt x="40" y="103"/>
                  </a:cubicBezTo>
                  <a:cubicBezTo>
                    <a:pt x="38" y="93"/>
                    <a:pt x="37" y="84"/>
                    <a:pt x="36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24" y="131"/>
                    <a:pt x="159" y="180"/>
                    <a:pt x="211" y="20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21" name="Oval 71"/>
            <p:cNvSpPr/>
            <p:nvPr/>
          </p:nvSpPr>
          <p:spPr bwMode="auto">
            <a:xfrm>
              <a:off x="4982419" y="1963209"/>
              <a:ext cx="464229" cy="4642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121920" tIns="60960" rIns="121920" bIns="60960" anchor="ctr" anchorCtr="1" compatLnSpc="1">
              <a:normAutofit fontScale="70000" lnSpcReduction="20000"/>
            </a:bodyPr>
            <a:lstStyle/>
            <a:p>
              <a:pPr algn="ctr"/>
              <a:r>
                <a:rPr lang="en-US" sz="2135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2" name="Oval 72"/>
            <p:cNvSpPr/>
            <p:nvPr/>
          </p:nvSpPr>
          <p:spPr bwMode="auto">
            <a:xfrm>
              <a:off x="7279131" y="2500737"/>
              <a:ext cx="464229" cy="464229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121920" tIns="60960" rIns="121920" bIns="60960" anchor="ctr" anchorCtr="1" compatLnSpc="1">
              <a:normAutofit fontScale="70000" lnSpcReduction="20000"/>
            </a:bodyPr>
            <a:lstStyle/>
            <a:p>
              <a:pPr algn="ctr"/>
              <a:r>
                <a:rPr lang="en-US" sz="2135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3" name="Oval 73"/>
            <p:cNvSpPr/>
            <p:nvPr/>
          </p:nvSpPr>
          <p:spPr bwMode="auto">
            <a:xfrm>
              <a:off x="6704953" y="4809666"/>
              <a:ext cx="464229" cy="464229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121920" tIns="60960" rIns="121920" bIns="60960" anchor="ctr" anchorCtr="1" compatLnSpc="1">
              <a:normAutofit fontScale="70000" lnSpcReduction="20000"/>
            </a:bodyPr>
            <a:lstStyle/>
            <a:p>
              <a:pPr algn="ctr"/>
              <a:r>
                <a:rPr lang="en-US" sz="2135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4" name="Oval 74"/>
            <p:cNvSpPr/>
            <p:nvPr/>
          </p:nvSpPr>
          <p:spPr bwMode="auto">
            <a:xfrm>
              <a:off x="4444891" y="4235488"/>
              <a:ext cx="464229" cy="464229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121920" tIns="60960" rIns="121920" bIns="60960" anchor="ctr" anchorCtr="1" compatLnSpc="1">
              <a:normAutofit fontScale="70000" lnSpcReduction="20000"/>
            </a:bodyPr>
            <a:lstStyle/>
            <a:p>
              <a:pPr algn="ctr"/>
              <a:r>
                <a:rPr lang="en-US" sz="2135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8346146" y="4752788"/>
            <a:ext cx="2879569" cy="866137"/>
            <a:chOff x="8601584" y="1451933"/>
            <a:chExt cx="2196245" cy="866137"/>
          </a:xfrm>
        </p:grpSpPr>
        <p:sp>
          <p:nvSpPr>
            <p:cNvPr id="15" name="TextBox 19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480000" bIns="0" anchor="ctr" anchorCtr="0">
              <a:normAutofit/>
            </a:bodyPr>
            <a:lstStyle/>
            <a:p>
              <a:pPr algn="l" latinLnBrk="0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6" name="TextBox 20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48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966286" y="4752788"/>
            <a:ext cx="2913191" cy="866137"/>
            <a:chOff x="1415480" y="1669738"/>
            <a:chExt cx="2913191" cy="866137"/>
          </a:xfrm>
        </p:grpSpPr>
        <p:sp>
          <p:nvSpPr>
            <p:cNvPr id="13" name="TextBox 22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480000" tIns="0" rIns="288000" bIns="0" anchor="ctr" anchorCtr="0">
              <a:normAutofit/>
            </a:bodyPr>
            <a:lstStyle/>
            <a:p>
              <a:pPr algn="r" latinLnBrk="0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4" name="TextBox 23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48000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8346146" y="1981312"/>
            <a:ext cx="2879569" cy="866137"/>
            <a:chOff x="8601584" y="1451933"/>
            <a:chExt cx="2196245" cy="866137"/>
          </a:xfrm>
        </p:grpSpPr>
        <p:sp>
          <p:nvSpPr>
            <p:cNvPr id="11" name="TextBox 25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480000" bIns="0" anchor="ctr" anchorCtr="0">
              <a:normAutofit/>
            </a:bodyPr>
            <a:lstStyle/>
            <a:p>
              <a:pPr algn="l" latinLnBrk="0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2" name="TextBox 26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48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966286" y="1981312"/>
            <a:ext cx="2913191" cy="866137"/>
            <a:chOff x="1415480" y="1669738"/>
            <a:chExt cx="2913191" cy="866137"/>
          </a:xfrm>
        </p:grpSpPr>
        <p:sp>
          <p:nvSpPr>
            <p:cNvPr id="9" name="TextBox 28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480000" tIns="0" rIns="288000" bIns="0" anchor="ctr" anchorCtr="0">
              <a:normAutofit/>
            </a:bodyPr>
            <a:lstStyle/>
            <a:p>
              <a:pPr algn="r" latinLnBrk="0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0" name="TextBox 29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48000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直接连接符 108"/>
          <p:cNvCxnSpPr/>
          <p:nvPr/>
        </p:nvCxnSpPr>
        <p:spPr>
          <a:xfrm>
            <a:off x="7528539" y="-704445"/>
            <a:ext cx="143967" cy="5759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7"/>
          <p:cNvSpPr/>
          <p:nvPr/>
        </p:nvSpPr>
        <p:spPr bwMode="auto">
          <a:xfrm>
            <a:off x="2639067" y="1941819"/>
            <a:ext cx="5707503" cy="4916181"/>
          </a:xfrm>
          <a:custGeom>
            <a:avLst/>
            <a:gdLst>
              <a:gd name="T0" fmla="*/ 1576 w 2370"/>
              <a:gd name="T1" fmla="*/ 0 h 2041"/>
              <a:gd name="T2" fmla="*/ 1545 w 2370"/>
              <a:gd name="T3" fmla="*/ 478 h 2041"/>
              <a:gd name="T4" fmla="*/ 1714 w 2370"/>
              <a:gd name="T5" fmla="*/ 339 h 2041"/>
              <a:gd name="T6" fmla="*/ 1825 w 2370"/>
              <a:gd name="T7" fmla="*/ 118 h 2041"/>
              <a:gd name="T8" fmla="*/ 1783 w 2370"/>
              <a:gd name="T9" fmla="*/ 356 h 2041"/>
              <a:gd name="T10" fmla="*/ 1730 w 2370"/>
              <a:gd name="T11" fmla="*/ 388 h 2041"/>
              <a:gd name="T12" fmla="*/ 1533 w 2370"/>
              <a:gd name="T13" fmla="*/ 543 h 2041"/>
              <a:gd name="T14" fmla="*/ 1346 w 2370"/>
              <a:gd name="T15" fmla="*/ 863 h 2041"/>
              <a:gd name="T16" fmla="*/ 1479 w 2370"/>
              <a:gd name="T17" fmla="*/ 782 h 2041"/>
              <a:gd name="T18" fmla="*/ 1384 w 2370"/>
              <a:gd name="T19" fmla="*/ 861 h 2041"/>
              <a:gd name="T20" fmla="*/ 1296 w 2370"/>
              <a:gd name="T21" fmla="*/ 1203 h 2041"/>
              <a:gd name="T22" fmla="*/ 1862 w 2370"/>
              <a:gd name="T23" fmla="*/ 1179 h 2041"/>
              <a:gd name="T24" fmla="*/ 2135 w 2370"/>
              <a:gd name="T25" fmla="*/ 1181 h 2041"/>
              <a:gd name="T26" fmla="*/ 2156 w 2370"/>
              <a:gd name="T27" fmla="*/ 1181 h 2041"/>
              <a:gd name="T28" fmla="*/ 2370 w 2370"/>
              <a:gd name="T29" fmla="*/ 1101 h 2041"/>
              <a:gd name="T30" fmla="*/ 2058 w 2370"/>
              <a:gd name="T31" fmla="*/ 1294 h 2041"/>
              <a:gd name="T32" fmla="*/ 2142 w 2370"/>
              <a:gd name="T33" fmla="*/ 1334 h 2041"/>
              <a:gd name="T34" fmla="*/ 2070 w 2370"/>
              <a:gd name="T35" fmla="*/ 1382 h 2041"/>
              <a:gd name="T36" fmla="*/ 1953 w 2370"/>
              <a:gd name="T37" fmla="*/ 1242 h 2041"/>
              <a:gd name="T38" fmla="*/ 1603 w 2370"/>
              <a:gd name="T39" fmla="*/ 1230 h 2041"/>
              <a:gd name="T40" fmla="*/ 1801 w 2370"/>
              <a:gd name="T41" fmla="*/ 1478 h 2041"/>
              <a:gd name="T42" fmla="*/ 2067 w 2370"/>
              <a:gd name="T43" fmla="*/ 1586 h 2041"/>
              <a:gd name="T44" fmla="*/ 2061 w 2370"/>
              <a:gd name="T45" fmla="*/ 1682 h 2041"/>
              <a:gd name="T46" fmla="*/ 1812 w 2370"/>
              <a:gd name="T47" fmla="*/ 1528 h 2041"/>
              <a:gd name="T48" fmla="*/ 1693 w 2370"/>
              <a:gd name="T49" fmla="*/ 1572 h 2041"/>
              <a:gd name="T50" fmla="*/ 1675 w 2370"/>
              <a:gd name="T51" fmla="*/ 1393 h 2041"/>
              <a:gd name="T52" fmla="*/ 1588 w 2370"/>
              <a:gd name="T53" fmla="*/ 1264 h 2041"/>
              <a:gd name="T54" fmla="*/ 1296 w 2370"/>
              <a:gd name="T55" fmla="*/ 1296 h 2041"/>
              <a:gd name="T56" fmla="*/ 1508 w 2370"/>
              <a:gd name="T57" fmla="*/ 2041 h 2041"/>
              <a:gd name="T58" fmla="*/ 1169 w 2370"/>
              <a:gd name="T59" fmla="*/ 1384 h 2041"/>
              <a:gd name="T60" fmla="*/ 1032 w 2370"/>
              <a:gd name="T61" fmla="*/ 1284 h 2041"/>
              <a:gd name="T62" fmla="*/ 787 w 2370"/>
              <a:gd name="T63" fmla="*/ 1297 h 2041"/>
              <a:gd name="T64" fmla="*/ 754 w 2370"/>
              <a:gd name="T65" fmla="*/ 1442 h 2041"/>
              <a:gd name="T66" fmla="*/ 776 w 2370"/>
              <a:gd name="T67" fmla="*/ 1289 h 2041"/>
              <a:gd name="T68" fmla="*/ 644 w 2370"/>
              <a:gd name="T69" fmla="*/ 1392 h 2041"/>
              <a:gd name="T70" fmla="*/ 931 w 2370"/>
              <a:gd name="T71" fmla="*/ 1227 h 2041"/>
              <a:gd name="T72" fmla="*/ 703 w 2370"/>
              <a:gd name="T73" fmla="*/ 1136 h 2041"/>
              <a:gd name="T74" fmla="*/ 431 w 2370"/>
              <a:gd name="T75" fmla="*/ 1270 h 2041"/>
              <a:gd name="T76" fmla="*/ 255 w 2370"/>
              <a:gd name="T77" fmla="*/ 1161 h 2041"/>
              <a:gd name="T78" fmla="*/ 75 w 2370"/>
              <a:gd name="T79" fmla="*/ 1088 h 2041"/>
              <a:gd name="T80" fmla="*/ 423 w 2370"/>
              <a:gd name="T81" fmla="*/ 1136 h 2041"/>
              <a:gd name="T82" fmla="*/ 643 w 2370"/>
              <a:gd name="T83" fmla="*/ 1095 h 2041"/>
              <a:gd name="T84" fmla="*/ 390 w 2370"/>
              <a:gd name="T85" fmla="*/ 717 h 2041"/>
              <a:gd name="T86" fmla="*/ 413 w 2370"/>
              <a:gd name="T87" fmla="*/ 552 h 2041"/>
              <a:gd name="T88" fmla="*/ 637 w 2370"/>
              <a:gd name="T89" fmla="*/ 1046 h 2041"/>
              <a:gd name="T90" fmla="*/ 636 w 2370"/>
              <a:gd name="T91" fmla="*/ 765 h 2041"/>
              <a:gd name="T92" fmla="*/ 657 w 2370"/>
              <a:gd name="T93" fmla="*/ 912 h 2041"/>
              <a:gd name="T94" fmla="*/ 775 w 2370"/>
              <a:gd name="T95" fmla="*/ 784 h 2041"/>
              <a:gd name="T96" fmla="*/ 654 w 2370"/>
              <a:gd name="T97" fmla="*/ 944 h 2041"/>
              <a:gd name="T98" fmla="*/ 723 w 2370"/>
              <a:gd name="T99" fmla="*/ 1085 h 2041"/>
              <a:gd name="T100" fmla="*/ 1175 w 2370"/>
              <a:gd name="T101" fmla="*/ 1290 h 2041"/>
              <a:gd name="T102" fmla="*/ 1306 w 2370"/>
              <a:gd name="T103" fmla="*/ 779 h 2041"/>
              <a:gd name="T104" fmla="*/ 1180 w 2370"/>
              <a:gd name="T105" fmla="*/ 711 h 2041"/>
              <a:gd name="T106" fmla="*/ 1212 w 2370"/>
              <a:gd name="T107" fmla="*/ 559 h 2041"/>
              <a:gd name="T108" fmla="*/ 1050 w 2370"/>
              <a:gd name="T109" fmla="*/ 322 h 2041"/>
              <a:gd name="T110" fmla="*/ 998 w 2370"/>
              <a:gd name="T111" fmla="*/ 101 h 2041"/>
              <a:gd name="T112" fmla="*/ 1110 w 2370"/>
              <a:gd name="T113" fmla="*/ 406 h 2041"/>
              <a:gd name="T114" fmla="*/ 1216 w 2370"/>
              <a:gd name="T115" fmla="*/ 503 h 2041"/>
              <a:gd name="T116" fmla="*/ 1253 w 2370"/>
              <a:gd name="T117" fmla="*/ 113 h 2041"/>
              <a:gd name="T118" fmla="*/ 1228 w 2370"/>
              <a:gd name="T119" fmla="*/ 279 h 2041"/>
              <a:gd name="T120" fmla="*/ 1401 w 2370"/>
              <a:gd name="T121" fmla="*/ 659 h 2041"/>
              <a:gd name="T122" fmla="*/ 1574 w 2370"/>
              <a:gd name="T123" fmla="*/ 245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0" h="2041">
                <a:moveTo>
                  <a:pt x="1574" y="245"/>
                </a:moveTo>
                <a:cubicBezTo>
                  <a:pt x="1586" y="164"/>
                  <a:pt x="1585" y="82"/>
                  <a:pt x="1576" y="0"/>
                </a:cubicBezTo>
                <a:cubicBezTo>
                  <a:pt x="1591" y="67"/>
                  <a:pt x="1597" y="136"/>
                  <a:pt x="1596" y="205"/>
                </a:cubicBezTo>
                <a:cubicBezTo>
                  <a:pt x="1593" y="298"/>
                  <a:pt x="1575" y="390"/>
                  <a:pt x="1545" y="478"/>
                </a:cubicBezTo>
                <a:cubicBezTo>
                  <a:pt x="1563" y="470"/>
                  <a:pt x="1580" y="461"/>
                  <a:pt x="1598" y="452"/>
                </a:cubicBezTo>
                <a:cubicBezTo>
                  <a:pt x="1648" y="428"/>
                  <a:pt x="1682" y="383"/>
                  <a:pt x="1714" y="339"/>
                </a:cubicBezTo>
                <a:cubicBezTo>
                  <a:pt x="1760" y="271"/>
                  <a:pt x="1797" y="195"/>
                  <a:pt x="1816" y="114"/>
                </a:cubicBezTo>
                <a:cubicBezTo>
                  <a:pt x="1819" y="115"/>
                  <a:pt x="1822" y="117"/>
                  <a:pt x="1825" y="118"/>
                </a:cubicBezTo>
                <a:cubicBezTo>
                  <a:pt x="1805" y="211"/>
                  <a:pt x="1767" y="301"/>
                  <a:pt x="1714" y="380"/>
                </a:cubicBezTo>
                <a:cubicBezTo>
                  <a:pt x="1735" y="367"/>
                  <a:pt x="1759" y="359"/>
                  <a:pt x="1783" y="356"/>
                </a:cubicBezTo>
                <a:cubicBezTo>
                  <a:pt x="1783" y="358"/>
                  <a:pt x="1783" y="362"/>
                  <a:pt x="1783" y="364"/>
                </a:cubicBezTo>
                <a:cubicBezTo>
                  <a:pt x="1765" y="371"/>
                  <a:pt x="1746" y="377"/>
                  <a:pt x="1730" y="388"/>
                </a:cubicBezTo>
                <a:cubicBezTo>
                  <a:pt x="1685" y="417"/>
                  <a:pt x="1653" y="463"/>
                  <a:pt x="1606" y="488"/>
                </a:cubicBezTo>
                <a:cubicBezTo>
                  <a:pt x="1579" y="503"/>
                  <a:pt x="1552" y="518"/>
                  <a:pt x="1533" y="543"/>
                </a:cubicBezTo>
                <a:cubicBezTo>
                  <a:pt x="1512" y="572"/>
                  <a:pt x="1494" y="603"/>
                  <a:pt x="1475" y="633"/>
                </a:cubicBezTo>
                <a:cubicBezTo>
                  <a:pt x="1431" y="709"/>
                  <a:pt x="1386" y="785"/>
                  <a:pt x="1346" y="863"/>
                </a:cubicBezTo>
                <a:cubicBezTo>
                  <a:pt x="1365" y="847"/>
                  <a:pt x="1383" y="830"/>
                  <a:pt x="1404" y="818"/>
                </a:cubicBezTo>
                <a:cubicBezTo>
                  <a:pt x="1427" y="803"/>
                  <a:pt x="1453" y="792"/>
                  <a:pt x="1479" y="782"/>
                </a:cubicBezTo>
                <a:cubicBezTo>
                  <a:pt x="1480" y="785"/>
                  <a:pt x="1521" y="769"/>
                  <a:pt x="1522" y="772"/>
                </a:cubicBezTo>
                <a:cubicBezTo>
                  <a:pt x="1484" y="786"/>
                  <a:pt x="1412" y="832"/>
                  <a:pt x="1384" y="861"/>
                </a:cubicBezTo>
                <a:cubicBezTo>
                  <a:pt x="1360" y="888"/>
                  <a:pt x="1336" y="915"/>
                  <a:pt x="1318" y="947"/>
                </a:cubicBezTo>
                <a:cubicBezTo>
                  <a:pt x="1305" y="1032"/>
                  <a:pt x="1299" y="1118"/>
                  <a:pt x="1296" y="1203"/>
                </a:cubicBezTo>
                <a:cubicBezTo>
                  <a:pt x="1362" y="1177"/>
                  <a:pt x="1432" y="1157"/>
                  <a:pt x="1503" y="1154"/>
                </a:cubicBezTo>
                <a:cubicBezTo>
                  <a:pt x="1623" y="1152"/>
                  <a:pt x="1743" y="1165"/>
                  <a:pt x="1862" y="1179"/>
                </a:cubicBezTo>
                <a:cubicBezTo>
                  <a:pt x="1944" y="1189"/>
                  <a:pt x="2026" y="1197"/>
                  <a:pt x="2107" y="1189"/>
                </a:cubicBezTo>
                <a:cubicBezTo>
                  <a:pt x="2117" y="1188"/>
                  <a:pt x="2127" y="1188"/>
                  <a:pt x="2135" y="1181"/>
                </a:cubicBezTo>
                <a:cubicBezTo>
                  <a:pt x="2169" y="1150"/>
                  <a:pt x="2193" y="1108"/>
                  <a:pt x="2206" y="1064"/>
                </a:cubicBezTo>
                <a:cubicBezTo>
                  <a:pt x="2201" y="1107"/>
                  <a:pt x="2181" y="1147"/>
                  <a:pt x="2156" y="1181"/>
                </a:cubicBezTo>
                <a:cubicBezTo>
                  <a:pt x="2198" y="1171"/>
                  <a:pt x="2238" y="1163"/>
                  <a:pt x="2284" y="1134"/>
                </a:cubicBezTo>
                <a:cubicBezTo>
                  <a:pt x="2287" y="1137"/>
                  <a:pt x="2367" y="1098"/>
                  <a:pt x="2370" y="1101"/>
                </a:cubicBezTo>
                <a:cubicBezTo>
                  <a:pt x="2284" y="1168"/>
                  <a:pt x="2094" y="1232"/>
                  <a:pt x="1987" y="1237"/>
                </a:cubicBezTo>
                <a:cubicBezTo>
                  <a:pt x="2013" y="1254"/>
                  <a:pt x="2031" y="1279"/>
                  <a:pt x="2058" y="1294"/>
                </a:cubicBezTo>
                <a:cubicBezTo>
                  <a:pt x="2088" y="1309"/>
                  <a:pt x="2153" y="1329"/>
                  <a:pt x="2186" y="1338"/>
                </a:cubicBezTo>
                <a:cubicBezTo>
                  <a:pt x="2183" y="1341"/>
                  <a:pt x="2145" y="1334"/>
                  <a:pt x="2142" y="1334"/>
                </a:cubicBezTo>
                <a:cubicBezTo>
                  <a:pt x="2111" y="1329"/>
                  <a:pt x="2082" y="1318"/>
                  <a:pt x="2054" y="1306"/>
                </a:cubicBezTo>
                <a:cubicBezTo>
                  <a:pt x="2066" y="1329"/>
                  <a:pt x="2072" y="1355"/>
                  <a:pt x="2070" y="1382"/>
                </a:cubicBezTo>
                <a:cubicBezTo>
                  <a:pt x="2068" y="1341"/>
                  <a:pt x="2045" y="1303"/>
                  <a:pt x="2013" y="1279"/>
                </a:cubicBezTo>
                <a:cubicBezTo>
                  <a:pt x="1994" y="1266"/>
                  <a:pt x="1975" y="1252"/>
                  <a:pt x="1953" y="1242"/>
                </a:cubicBezTo>
                <a:cubicBezTo>
                  <a:pt x="1937" y="1234"/>
                  <a:pt x="1917" y="1237"/>
                  <a:pt x="1899" y="1236"/>
                </a:cubicBezTo>
                <a:cubicBezTo>
                  <a:pt x="1800" y="1235"/>
                  <a:pt x="1702" y="1229"/>
                  <a:pt x="1603" y="1230"/>
                </a:cubicBezTo>
                <a:cubicBezTo>
                  <a:pt x="1641" y="1263"/>
                  <a:pt x="1665" y="1306"/>
                  <a:pt x="1693" y="1347"/>
                </a:cubicBezTo>
                <a:cubicBezTo>
                  <a:pt x="1725" y="1394"/>
                  <a:pt x="1761" y="1438"/>
                  <a:pt x="1801" y="1478"/>
                </a:cubicBezTo>
                <a:cubicBezTo>
                  <a:pt x="1827" y="1507"/>
                  <a:pt x="1858" y="1532"/>
                  <a:pt x="1894" y="1547"/>
                </a:cubicBezTo>
                <a:cubicBezTo>
                  <a:pt x="1949" y="1572"/>
                  <a:pt x="2008" y="1581"/>
                  <a:pt x="2067" y="1586"/>
                </a:cubicBezTo>
                <a:cubicBezTo>
                  <a:pt x="2000" y="1590"/>
                  <a:pt x="1932" y="1580"/>
                  <a:pt x="1870" y="1553"/>
                </a:cubicBezTo>
                <a:cubicBezTo>
                  <a:pt x="1929" y="1603"/>
                  <a:pt x="1993" y="1647"/>
                  <a:pt x="2061" y="1682"/>
                </a:cubicBezTo>
                <a:cubicBezTo>
                  <a:pt x="2060" y="1686"/>
                  <a:pt x="2092" y="1699"/>
                  <a:pt x="2091" y="1702"/>
                </a:cubicBezTo>
                <a:cubicBezTo>
                  <a:pt x="2001" y="1661"/>
                  <a:pt x="1885" y="1595"/>
                  <a:pt x="1812" y="1528"/>
                </a:cubicBezTo>
                <a:cubicBezTo>
                  <a:pt x="1771" y="1487"/>
                  <a:pt x="1735" y="1441"/>
                  <a:pt x="1698" y="1398"/>
                </a:cubicBezTo>
                <a:cubicBezTo>
                  <a:pt x="1702" y="1456"/>
                  <a:pt x="1693" y="1514"/>
                  <a:pt x="1693" y="1572"/>
                </a:cubicBezTo>
                <a:cubicBezTo>
                  <a:pt x="1689" y="1571"/>
                  <a:pt x="1691" y="1636"/>
                  <a:pt x="1687" y="1636"/>
                </a:cubicBezTo>
                <a:cubicBezTo>
                  <a:pt x="1687" y="1577"/>
                  <a:pt x="1688" y="1451"/>
                  <a:pt x="1675" y="1393"/>
                </a:cubicBezTo>
                <a:cubicBezTo>
                  <a:pt x="1671" y="1374"/>
                  <a:pt x="1666" y="1355"/>
                  <a:pt x="1653" y="1339"/>
                </a:cubicBezTo>
                <a:cubicBezTo>
                  <a:pt x="1633" y="1312"/>
                  <a:pt x="1614" y="1285"/>
                  <a:pt x="1588" y="1264"/>
                </a:cubicBezTo>
                <a:cubicBezTo>
                  <a:pt x="1567" y="1245"/>
                  <a:pt x="1538" y="1238"/>
                  <a:pt x="1511" y="1235"/>
                </a:cubicBezTo>
                <a:cubicBezTo>
                  <a:pt x="1436" y="1239"/>
                  <a:pt x="1361" y="1259"/>
                  <a:pt x="1296" y="1296"/>
                </a:cubicBezTo>
                <a:cubicBezTo>
                  <a:pt x="1301" y="1435"/>
                  <a:pt x="1318" y="1575"/>
                  <a:pt x="1358" y="1709"/>
                </a:cubicBezTo>
                <a:cubicBezTo>
                  <a:pt x="1392" y="1826"/>
                  <a:pt x="1442" y="1939"/>
                  <a:pt x="1508" y="2041"/>
                </a:cubicBezTo>
                <a:cubicBezTo>
                  <a:pt x="1240" y="2041"/>
                  <a:pt x="1240" y="2041"/>
                  <a:pt x="1240" y="2041"/>
                </a:cubicBezTo>
                <a:cubicBezTo>
                  <a:pt x="1182" y="1828"/>
                  <a:pt x="1159" y="1605"/>
                  <a:pt x="1169" y="1384"/>
                </a:cubicBezTo>
                <a:cubicBezTo>
                  <a:pt x="1151" y="1365"/>
                  <a:pt x="1133" y="1346"/>
                  <a:pt x="1113" y="1331"/>
                </a:cubicBezTo>
                <a:cubicBezTo>
                  <a:pt x="1090" y="1310"/>
                  <a:pt x="1060" y="1297"/>
                  <a:pt x="1032" y="1284"/>
                </a:cubicBezTo>
                <a:cubicBezTo>
                  <a:pt x="970" y="1259"/>
                  <a:pt x="900" y="1247"/>
                  <a:pt x="834" y="1264"/>
                </a:cubicBezTo>
                <a:cubicBezTo>
                  <a:pt x="814" y="1268"/>
                  <a:pt x="799" y="1282"/>
                  <a:pt x="787" y="1297"/>
                </a:cubicBezTo>
                <a:cubicBezTo>
                  <a:pt x="768" y="1323"/>
                  <a:pt x="753" y="1353"/>
                  <a:pt x="749" y="1386"/>
                </a:cubicBezTo>
                <a:cubicBezTo>
                  <a:pt x="747" y="1405"/>
                  <a:pt x="751" y="1423"/>
                  <a:pt x="754" y="1442"/>
                </a:cubicBezTo>
                <a:cubicBezTo>
                  <a:pt x="747" y="1424"/>
                  <a:pt x="742" y="1404"/>
                  <a:pt x="744" y="1385"/>
                </a:cubicBezTo>
                <a:cubicBezTo>
                  <a:pt x="745" y="1350"/>
                  <a:pt x="760" y="1318"/>
                  <a:pt x="776" y="1289"/>
                </a:cubicBezTo>
                <a:cubicBezTo>
                  <a:pt x="728" y="1318"/>
                  <a:pt x="626" y="1425"/>
                  <a:pt x="591" y="1469"/>
                </a:cubicBezTo>
                <a:cubicBezTo>
                  <a:pt x="588" y="1466"/>
                  <a:pt x="646" y="1395"/>
                  <a:pt x="644" y="1392"/>
                </a:cubicBezTo>
                <a:cubicBezTo>
                  <a:pt x="683" y="1339"/>
                  <a:pt x="731" y="1290"/>
                  <a:pt x="790" y="1259"/>
                </a:cubicBezTo>
                <a:cubicBezTo>
                  <a:pt x="833" y="1236"/>
                  <a:pt x="882" y="1227"/>
                  <a:pt x="931" y="1227"/>
                </a:cubicBezTo>
                <a:cubicBezTo>
                  <a:pt x="882" y="1205"/>
                  <a:pt x="833" y="1185"/>
                  <a:pt x="784" y="1164"/>
                </a:cubicBezTo>
                <a:cubicBezTo>
                  <a:pt x="757" y="1154"/>
                  <a:pt x="731" y="1142"/>
                  <a:pt x="703" y="1136"/>
                </a:cubicBezTo>
                <a:cubicBezTo>
                  <a:pt x="636" y="1125"/>
                  <a:pt x="564" y="1125"/>
                  <a:pt x="499" y="1148"/>
                </a:cubicBezTo>
                <a:cubicBezTo>
                  <a:pt x="457" y="1175"/>
                  <a:pt x="448" y="1227"/>
                  <a:pt x="431" y="1270"/>
                </a:cubicBezTo>
                <a:cubicBezTo>
                  <a:pt x="442" y="1229"/>
                  <a:pt x="452" y="1185"/>
                  <a:pt x="480" y="1152"/>
                </a:cubicBezTo>
                <a:cubicBezTo>
                  <a:pt x="407" y="1170"/>
                  <a:pt x="330" y="1171"/>
                  <a:pt x="255" y="1161"/>
                </a:cubicBezTo>
                <a:cubicBezTo>
                  <a:pt x="189" y="1151"/>
                  <a:pt x="57" y="1090"/>
                  <a:pt x="0" y="1056"/>
                </a:cubicBezTo>
                <a:cubicBezTo>
                  <a:pt x="2" y="1054"/>
                  <a:pt x="73" y="1090"/>
                  <a:pt x="75" y="1088"/>
                </a:cubicBezTo>
                <a:cubicBezTo>
                  <a:pt x="139" y="1121"/>
                  <a:pt x="211" y="1133"/>
                  <a:pt x="281" y="1144"/>
                </a:cubicBezTo>
                <a:cubicBezTo>
                  <a:pt x="328" y="1151"/>
                  <a:pt x="376" y="1144"/>
                  <a:pt x="423" y="1136"/>
                </a:cubicBezTo>
                <a:cubicBezTo>
                  <a:pt x="477" y="1127"/>
                  <a:pt x="528" y="1103"/>
                  <a:pt x="583" y="1096"/>
                </a:cubicBezTo>
                <a:cubicBezTo>
                  <a:pt x="603" y="1094"/>
                  <a:pt x="623" y="1094"/>
                  <a:pt x="643" y="1095"/>
                </a:cubicBezTo>
                <a:cubicBezTo>
                  <a:pt x="594" y="1067"/>
                  <a:pt x="549" y="1031"/>
                  <a:pt x="512" y="988"/>
                </a:cubicBezTo>
                <a:cubicBezTo>
                  <a:pt x="442" y="915"/>
                  <a:pt x="393" y="819"/>
                  <a:pt x="390" y="717"/>
                </a:cubicBezTo>
                <a:cubicBezTo>
                  <a:pt x="386" y="661"/>
                  <a:pt x="404" y="577"/>
                  <a:pt x="412" y="522"/>
                </a:cubicBezTo>
                <a:cubicBezTo>
                  <a:pt x="414" y="522"/>
                  <a:pt x="411" y="552"/>
                  <a:pt x="413" y="552"/>
                </a:cubicBezTo>
                <a:cubicBezTo>
                  <a:pt x="400" y="640"/>
                  <a:pt x="386" y="735"/>
                  <a:pt x="426" y="819"/>
                </a:cubicBezTo>
                <a:cubicBezTo>
                  <a:pt x="465" y="917"/>
                  <a:pt x="543" y="997"/>
                  <a:pt x="637" y="1046"/>
                </a:cubicBezTo>
                <a:cubicBezTo>
                  <a:pt x="600" y="981"/>
                  <a:pt x="609" y="903"/>
                  <a:pt x="625" y="833"/>
                </a:cubicBezTo>
                <a:cubicBezTo>
                  <a:pt x="629" y="834"/>
                  <a:pt x="633" y="764"/>
                  <a:pt x="636" y="765"/>
                </a:cubicBezTo>
                <a:cubicBezTo>
                  <a:pt x="631" y="803"/>
                  <a:pt x="629" y="912"/>
                  <a:pt x="633" y="950"/>
                </a:cubicBezTo>
                <a:cubicBezTo>
                  <a:pt x="640" y="937"/>
                  <a:pt x="646" y="923"/>
                  <a:pt x="657" y="912"/>
                </a:cubicBezTo>
                <a:cubicBezTo>
                  <a:pt x="680" y="891"/>
                  <a:pt x="709" y="878"/>
                  <a:pt x="728" y="854"/>
                </a:cubicBezTo>
                <a:cubicBezTo>
                  <a:pt x="746" y="833"/>
                  <a:pt x="760" y="808"/>
                  <a:pt x="775" y="784"/>
                </a:cubicBezTo>
                <a:cubicBezTo>
                  <a:pt x="758" y="824"/>
                  <a:pt x="740" y="867"/>
                  <a:pt x="704" y="894"/>
                </a:cubicBezTo>
                <a:cubicBezTo>
                  <a:pt x="686" y="909"/>
                  <a:pt x="665" y="923"/>
                  <a:pt x="654" y="944"/>
                </a:cubicBezTo>
                <a:cubicBezTo>
                  <a:pt x="647" y="958"/>
                  <a:pt x="641" y="973"/>
                  <a:pt x="641" y="989"/>
                </a:cubicBezTo>
                <a:cubicBezTo>
                  <a:pt x="654" y="1031"/>
                  <a:pt x="688" y="1062"/>
                  <a:pt x="723" y="1085"/>
                </a:cubicBezTo>
                <a:cubicBezTo>
                  <a:pt x="819" y="1123"/>
                  <a:pt x="918" y="1150"/>
                  <a:pt x="1012" y="1191"/>
                </a:cubicBezTo>
                <a:cubicBezTo>
                  <a:pt x="1071" y="1216"/>
                  <a:pt x="1126" y="1249"/>
                  <a:pt x="1175" y="1290"/>
                </a:cubicBezTo>
                <a:cubicBezTo>
                  <a:pt x="1184" y="1177"/>
                  <a:pt x="1202" y="1064"/>
                  <a:pt x="1227" y="953"/>
                </a:cubicBezTo>
                <a:cubicBezTo>
                  <a:pt x="1241" y="891"/>
                  <a:pt x="1268" y="831"/>
                  <a:pt x="1306" y="779"/>
                </a:cubicBezTo>
                <a:cubicBezTo>
                  <a:pt x="1280" y="762"/>
                  <a:pt x="1079" y="691"/>
                  <a:pt x="1050" y="681"/>
                </a:cubicBezTo>
                <a:cubicBezTo>
                  <a:pt x="1051" y="673"/>
                  <a:pt x="1179" y="719"/>
                  <a:pt x="1180" y="711"/>
                </a:cubicBezTo>
                <a:cubicBezTo>
                  <a:pt x="1205" y="716"/>
                  <a:pt x="1273" y="729"/>
                  <a:pt x="1298" y="737"/>
                </a:cubicBezTo>
                <a:cubicBezTo>
                  <a:pt x="1261" y="682"/>
                  <a:pt x="1244" y="617"/>
                  <a:pt x="1212" y="559"/>
                </a:cubicBezTo>
                <a:cubicBezTo>
                  <a:pt x="1194" y="521"/>
                  <a:pt x="1163" y="492"/>
                  <a:pt x="1131" y="465"/>
                </a:cubicBezTo>
                <a:cubicBezTo>
                  <a:pt x="1088" y="428"/>
                  <a:pt x="1066" y="374"/>
                  <a:pt x="1050" y="322"/>
                </a:cubicBezTo>
                <a:cubicBezTo>
                  <a:pt x="1027" y="250"/>
                  <a:pt x="1007" y="177"/>
                  <a:pt x="991" y="104"/>
                </a:cubicBezTo>
                <a:cubicBezTo>
                  <a:pt x="993" y="103"/>
                  <a:pt x="996" y="102"/>
                  <a:pt x="998" y="101"/>
                </a:cubicBezTo>
                <a:cubicBezTo>
                  <a:pt x="1014" y="165"/>
                  <a:pt x="1033" y="227"/>
                  <a:pt x="1054" y="289"/>
                </a:cubicBezTo>
                <a:cubicBezTo>
                  <a:pt x="1068" y="330"/>
                  <a:pt x="1084" y="371"/>
                  <a:pt x="1110" y="406"/>
                </a:cubicBezTo>
                <a:cubicBezTo>
                  <a:pt x="1128" y="429"/>
                  <a:pt x="1154" y="445"/>
                  <a:pt x="1176" y="464"/>
                </a:cubicBezTo>
                <a:cubicBezTo>
                  <a:pt x="1190" y="476"/>
                  <a:pt x="1203" y="490"/>
                  <a:pt x="1216" y="503"/>
                </a:cubicBezTo>
                <a:cubicBezTo>
                  <a:pt x="1203" y="416"/>
                  <a:pt x="1204" y="327"/>
                  <a:pt x="1220" y="241"/>
                </a:cubicBezTo>
                <a:cubicBezTo>
                  <a:pt x="1227" y="197"/>
                  <a:pt x="1242" y="156"/>
                  <a:pt x="1253" y="113"/>
                </a:cubicBezTo>
                <a:cubicBezTo>
                  <a:pt x="1254" y="113"/>
                  <a:pt x="1258" y="113"/>
                  <a:pt x="1260" y="113"/>
                </a:cubicBezTo>
                <a:cubicBezTo>
                  <a:pt x="1248" y="168"/>
                  <a:pt x="1232" y="222"/>
                  <a:pt x="1228" y="279"/>
                </a:cubicBezTo>
                <a:cubicBezTo>
                  <a:pt x="1209" y="437"/>
                  <a:pt x="1250" y="602"/>
                  <a:pt x="1343" y="732"/>
                </a:cubicBezTo>
                <a:cubicBezTo>
                  <a:pt x="1362" y="708"/>
                  <a:pt x="1383" y="685"/>
                  <a:pt x="1401" y="659"/>
                </a:cubicBezTo>
                <a:cubicBezTo>
                  <a:pt x="1435" y="609"/>
                  <a:pt x="1468" y="558"/>
                  <a:pt x="1493" y="502"/>
                </a:cubicBezTo>
                <a:cubicBezTo>
                  <a:pt x="1532" y="421"/>
                  <a:pt x="1560" y="334"/>
                  <a:pt x="1574" y="2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08" tIns="45704" rIns="91408" bIns="45704" numCol="1" anchor="t" anchorCtr="0" compatLnSpc="1"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1" name="Oval 6"/>
          <p:cNvSpPr/>
          <p:nvPr/>
        </p:nvSpPr>
        <p:spPr>
          <a:xfrm>
            <a:off x="4843404" y="3157312"/>
            <a:ext cx="531627" cy="531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hangingPunct="1"/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2" name="Oval 4"/>
          <p:cNvSpPr/>
          <p:nvPr/>
        </p:nvSpPr>
        <p:spPr>
          <a:xfrm>
            <a:off x="5585723" y="2055693"/>
            <a:ext cx="291772" cy="2918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hangingPunct="1"/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3" name="Oval 12"/>
          <p:cNvSpPr/>
          <p:nvPr/>
        </p:nvSpPr>
        <p:spPr>
          <a:xfrm>
            <a:off x="4272204" y="3429016"/>
            <a:ext cx="519948" cy="5200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hangingPunct="1"/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4" name="Oval 13"/>
          <p:cNvSpPr/>
          <p:nvPr/>
        </p:nvSpPr>
        <p:spPr>
          <a:xfrm>
            <a:off x="3862774" y="5156695"/>
            <a:ext cx="409431" cy="409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hangingPunct="1"/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5" name="Oval 15"/>
          <p:cNvSpPr/>
          <p:nvPr/>
        </p:nvSpPr>
        <p:spPr>
          <a:xfrm>
            <a:off x="6158332" y="3595845"/>
            <a:ext cx="527687" cy="5277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hangingPunct="1"/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6" name="Oval 12"/>
          <p:cNvSpPr/>
          <p:nvPr/>
        </p:nvSpPr>
        <p:spPr>
          <a:xfrm>
            <a:off x="3607322" y="4880625"/>
            <a:ext cx="145511" cy="1455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hangingPunct="1"/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7" name="Oval 6"/>
          <p:cNvSpPr/>
          <p:nvPr/>
        </p:nvSpPr>
        <p:spPr>
          <a:xfrm>
            <a:off x="6503462" y="5566201"/>
            <a:ext cx="365112" cy="3651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hangingPunct="1"/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8" name="Oval 15"/>
          <p:cNvSpPr/>
          <p:nvPr/>
        </p:nvSpPr>
        <p:spPr>
          <a:xfrm>
            <a:off x="3416233" y="3135564"/>
            <a:ext cx="374555" cy="3746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hangingPunct="1"/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9" name="Oval 15"/>
          <p:cNvSpPr/>
          <p:nvPr/>
        </p:nvSpPr>
        <p:spPr>
          <a:xfrm>
            <a:off x="4395292" y="5267792"/>
            <a:ext cx="187279" cy="187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hangingPunct="1"/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6901292" y="2647373"/>
            <a:ext cx="351724" cy="3517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1" name="Oval 6"/>
          <p:cNvSpPr/>
          <p:nvPr/>
        </p:nvSpPr>
        <p:spPr>
          <a:xfrm>
            <a:off x="6356513" y="1900712"/>
            <a:ext cx="154953" cy="1549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hangingPunct="1"/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17"/>
          <p:cNvGrpSpPr/>
          <p:nvPr/>
        </p:nvGrpSpPr>
        <p:grpSpPr>
          <a:xfrm>
            <a:off x="2325886" y="4004767"/>
            <a:ext cx="948455" cy="948624"/>
            <a:chOff x="2541553" y="4005858"/>
            <a:chExt cx="948790" cy="948790"/>
          </a:xfrm>
        </p:grpSpPr>
        <p:sp>
          <p:nvSpPr>
            <p:cNvPr id="219" name="椭圆 218"/>
            <p:cNvSpPr/>
            <p:nvPr/>
          </p:nvSpPr>
          <p:spPr>
            <a:xfrm>
              <a:off x="2541553" y="4005858"/>
              <a:ext cx="948790" cy="948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0" name="KSO_Shape"/>
            <p:cNvSpPr>
              <a:spLocks noChangeAspect="1"/>
            </p:cNvSpPr>
            <p:nvPr/>
          </p:nvSpPr>
          <p:spPr bwMode="auto">
            <a:xfrm>
              <a:off x="2795098" y="4261352"/>
              <a:ext cx="441700" cy="437802"/>
            </a:xfrm>
            <a:custGeom>
              <a:avLst/>
              <a:gdLst>
                <a:gd name="T0" fmla="*/ 1420802 w 2262188"/>
                <a:gd name="T1" fmla="*/ 2155372 h 2241550"/>
                <a:gd name="T2" fmla="*/ 0 w 2262188"/>
                <a:gd name="T3" fmla="*/ 1901959 h 2241550"/>
                <a:gd name="T4" fmla="*/ 966787 w 2262188"/>
                <a:gd name="T5" fmla="*/ 2002745 h 2241550"/>
                <a:gd name="T6" fmla="*/ 463550 w 2262188"/>
                <a:gd name="T7" fmla="*/ 1799189 h 2241550"/>
                <a:gd name="T8" fmla="*/ 1920875 w 2262188"/>
                <a:gd name="T9" fmla="*/ 1721932 h 2241550"/>
                <a:gd name="T10" fmla="*/ 1920875 w 2262188"/>
                <a:gd name="T11" fmla="*/ 1643063 h 2241550"/>
                <a:gd name="T12" fmla="*/ 1920875 w 2262188"/>
                <a:gd name="T13" fmla="*/ 1520825 h 2241550"/>
                <a:gd name="T14" fmla="*/ 1437365 w 2262188"/>
                <a:gd name="T15" fmla="*/ 1781511 h 2241550"/>
                <a:gd name="T16" fmla="*/ 0 w 2262188"/>
                <a:gd name="T17" fmla="*/ 1470217 h 2241550"/>
                <a:gd name="T18" fmla="*/ 1304860 w 2262188"/>
                <a:gd name="T19" fmla="*/ 1658938 h 2241550"/>
                <a:gd name="T20" fmla="*/ 1333924 w 2262188"/>
                <a:gd name="T21" fmla="*/ 1648052 h 2241550"/>
                <a:gd name="T22" fmla="*/ 1395684 w 2262188"/>
                <a:gd name="T23" fmla="*/ 1641022 h 2241550"/>
                <a:gd name="T24" fmla="*/ 1448362 w 2262188"/>
                <a:gd name="T25" fmla="*/ 1646011 h 2241550"/>
                <a:gd name="T26" fmla="*/ 1677920 w 2262188"/>
                <a:gd name="T27" fmla="*/ 1506991 h 2241550"/>
                <a:gd name="T28" fmla="*/ 1657031 w 2262188"/>
                <a:gd name="T29" fmla="*/ 1492023 h 2241550"/>
                <a:gd name="T30" fmla="*/ 1654306 w 2262188"/>
                <a:gd name="T31" fmla="*/ 1479097 h 2241550"/>
                <a:gd name="T32" fmla="*/ 1663843 w 2262188"/>
                <a:gd name="T33" fmla="*/ 1466170 h 2241550"/>
                <a:gd name="T34" fmla="*/ 995838 w 2262188"/>
                <a:gd name="T35" fmla="*/ 1258888 h 2241550"/>
                <a:gd name="T36" fmla="*/ 489738 w 2262188"/>
                <a:gd name="T37" fmla="*/ 1130300 h 2241550"/>
                <a:gd name="T38" fmla="*/ 594035 w 2262188"/>
                <a:gd name="T39" fmla="*/ 1213404 h 2241550"/>
                <a:gd name="T40" fmla="*/ 555491 w 2262188"/>
                <a:gd name="T41" fmla="*/ 1222487 h 2241550"/>
                <a:gd name="T42" fmla="*/ 486564 w 2262188"/>
                <a:gd name="T43" fmla="*/ 1223168 h 2241550"/>
                <a:gd name="T44" fmla="*/ 211086 w 2262188"/>
                <a:gd name="T45" fmla="*/ 1351684 h 2241550"/>
                <a:gd name="T46" fmla="*/ 251218 w 2262188"/>
                <a:gd name="T47" fmla="*/ 1368941 h 2241550"/>
                <a:gd name="T48" fmla="*/ 259153 w 2262188"/>
                <a:gd name="T49" fmla="*/ 1381429 h 2241550"/>
                <a:gd name="T50" fmla="*/ 255072 w 2262188"/>
                <a:gd name="T51" fmla="*/ 1394599 h 2241550"/>
                <a:gd name="T52" fmla="*/ 240561 w 2262188"/>
                <a:gd name="T53" fmla="*/ 1405498 h 2241550"/>
                <a:gd name="T54" fmla="*/ 810075 w 2262188"/>
                <a:gd name="T55" fmla="*/ 1021049 h 2241550"/>
                <a:gd name="T56" fmla="*/ 341312 w 2262188"/>
                <a:gd name="T57" fmla="*/ 771297 h 2241550"/>
                <a:gd name="T58" fmla="*/ 2262188 w 2262188"/>
                <a:gd name="T59" fmla="*/ 687389 h 2241550"/>
                <a:gd name="T60" fmla="*/ 830949 w 2262188"/>
                <a:gd name="T61" fmla="*/ 982664 h 2241550"/>
                <a:gd name="T62" fmla="*/ 1797050 w 2262188"/>
                <a:gd name="T63" fmla="*/ 752476 h 2241550"/>
                <a:gd name="T64" fmla="*/ 1295400 w 2262188"/>
                <a:gd name="T65" fmla="*/ 660174 h 2241550"/>
                <a:gd name="T66" fmla="*/ 2262188 w 2262188"/>
                <a:gd name="T67" fmla="*/ 462607 h 2241550"/>
                <a:gd name="T68" fmla="*/ 824823 w 2262188"/>
                <a:gd name="T69" fmla="*/ 651157 h 2241550"/>
                <a:gd name="T70" fmla="*/ 341312 w 2262188"/>
                <a:gd name="T71" fmla="*/ 390526 h 2241550"/>
                <a:gd name="T72" fmla="*/ 786730 w 2262188"/>
                <a:gd name="T73" fmla="*/ 233363 h 2241550"/>
                <a:gd name="T74" fmla="*/ 600403 w 2262188"/>
                <a:gd name="T75" fmla="*/ 336703 h 2241550"/>
                <a:gd name="T76" fmla="*/ 608110 w 2262188"/>
                <a:gd name="T77" fmla="*/ 349677 h 2241550"/>
                <a:gd name="T78" fmla="*/ 603350 w 2262188"/>
                <a:gd name="T79" fmla="*/ 362651 h 2241550"/>
                <a:gd name="T80" fmla="*/ 576602 w 2262188"/>
                <a:gd name="T81" fmla="*/ 378585 h 2241550"/>
                <a:gd name="T82" fmla="*/ 820278 w 2262188"/>
                <a:gd name="T83" fmla="*/ 514246 h 2241550"/>
                <a:gd name="T84" fmla="*/ 878761 w 2262188"/>
                <a:gd name="T85" fmla="*/ 510831 h 2241550"/>
                <a:gd name="T86" fmla="*/ 932710 w 2262188"/>
                <a:gd name="T87" fmla="*/ 519026 h 2241550"/>
                <a:gd name="T88" fmla="*/ 1216508 w 2262188"/>
                <a:gd name="T89" fmla="*/ 466218 h 2241550"/>
                <a:gd name="T90" fmla="*/ 1749425 w 2262188"/>
                <a:gd name="T91" fmla="*/ 883986 h 2241550"/>
                <a:gd name="T92" fmla="*/ 1798297 w 2262188"/>
                <a:gd name="T93" fmla="*/ 374650 h 2241550"/>
                <a:gd name="T94" fmla="*/ 2012784 w 2262188"/>
                <a:gd name="T95" fmla="*/ 269585 h 2241550"/>
                <a:gd name="T96" fmla="*/ 2003262 w 2262188"/>
                <a:gd name="T97" fmla="*/ 256650 h 2241550"/>
                <a:gd name="T98" fmla="*/ 2006209 w 2262188"/>
                <a:gd name="T99" fmla="*/ 243943 h 2241550"/>
                <a:gd name="T100" fmla="*/ 2027068 w 2262188"/>
                <a:gd name="T101" fmla="*/ 228966 h 2241550"/>
                <a:gd name="T102" fmla="*/ 1797843 w 2262188"/>
                <a:gd name="T103" fmla="*/ 89635 h 2241550"/>
                <a:gd name="T104" fmla="*/ 1745015 w 2262188"/>
                <a:gd name="T105" fmla="*/ 94400 h 2241550"/>
                <a:gd name="T106" fmla="*/ 1683571 w 2262188"/>
                <a:gd name="T107" fmla="*/ 87820 h 2241550"/>
                <a:gd name="T108" fmla="*/ 1651602 w 2262188"/>
                <a:gd name="T109" fmla="*/ 75112 h 224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2188" h="2241550">
                  <a:moveTo>
                    <a:pt x="1920875" y="1898650"/>
                  </a:moveTo>
                  <a:lnTo>
                    <a:pt x="1920875" y="1901598"/>
                  </a:lnTo>
                  <a:lnTo>
                    <a:pt x="1920875" y="1977571"/>
                  </a:lnTo>
                  <a:lnTo>
                    <a:pt x="1431239" y="2241550"/>
                  </a:lnTo>
                  <a:lnTo>
                    <a:pt x="966787" y="2131332"/>
                  </a:lnTo>
                  <a:lnTo>
                    <a:pt x="966787" y="2047648"/>
                  </a:lnTo>
                  <a:lnTo>
                    <a:pt x="1420802" y="2155372"/>
                  </a:lnTo>
                  <a:lnTo>
                    <a:pt x="1437365" y="2159227"/>
                  </a:lnTo>
                  <a:lnTo>
                    <a:pt x="1452113" y="2151289"/>
                  </a:lnTo>
                  <a:lnTo>
                    <a:pt x="1920875" y="1898650"/>
                  </a:lnTo>
                  <a:close/>
                  <a:moveTo>
                    <a:pt x="0" y="1817688"/>
                  </a:moveTo>
                  <a:lnTo>
                    <a:pt x="463550" y="1928451"/>
                  </a:lnTo>
                  <a:lnTo>
                    <a:pt x="463550" y="2012951"/>
                  </a:lnTo>
                  <a:lnTo>
                    <a:pt x="0" y="1901959"/>
                  </a:lnTo>
                  <a:lnTo>
                    <a:pt x="0" y="1848519"/>
                  </a:lnTo>
                  <a:lnTo>
                    <a:pt x="0" y="1817688"/>
                  </a:lnTo>
                  <a:close/>
                  <a:moveTo>
                    <a:pt x="1920875" y="1770063"/>
                  </a:moveTo>
                  <a:lnTo>
                    <a:pt x="1920875" y="1772784"/>
                  </a:lnTo>
                  <a:lnTo>
                    <a:pt x="1920875" y="1848984"/>
                  </a:lnTo>
                  <a:lnTo>
                    <a:pt x="1431239" y="2112963"/>
                  </a:lnTo>
                  <a:lnTo>
                    <a:pt x="966787" y="2002745"/>
                  </a:lnTo>
                  <a:lnTo>
                    <a:pt x="966787" y="1919061"/>
                  </a:lnTo>
                  <a:lnTo>
                    <a:pt x="1420802" y="2026784"/>
                  </a:lnTo>
                  <a:lnTo>
                    <a:pt x="1437365" y="2030867"/>
                  </a:lnTo>
                  <a:lnTo>
                    <a:pt x="1452113" y="2022702"/>
                  </a:lnTo>
                  <a:lnTo>
                    <a:pt x="1920875" y="1770063"/>
                  </a:lnTo>
                  <a:close/>
                  <a:moveTo>
                    <a:pt x="0" y="1689100"/>
                  </a:moveTo>
                  <a:lnTo>
                    <a:pt x="463550" y="1799189"/>
                  </a:lnTo>
                  <a:lnTo>
                    <a:pt x="463550" y="1882775"/>
                  </a:lnTo>
                  <a:lnTo>
                    <a:pt x="0" y="1772460"/>
                  </a:lnTo>
                  <a:lnTo>
                    <a:pt x="0" y="1719680"/>
                  </a:lnTo>
                  <a:lnTo>
                    <a:pt x="0" y="1689100"/>
                  </a:lnTo>
                  <a:close/>
                  <a:moveTo>
                    <a:pt x="1920875" y="1643063"/>
                  </a:moveTo>
                  <a:lnTo>
                    <a:pt x="1920875" y="1646009"/>
                  </a:lnTo>
                  <a:lnTo>
                    <a:pt x="1920875" y="1721932"/>
                  </a:lnTo>
                  <a:lnTo>
                    <a:pt x="1431239" y="1985963"/>
                  </a:lnTo>
                  <a:lnTo>
                    <a:pt x="966787" y="1875591"/>
                  </a:lnTo>
                  <a:lnTo>
                    <a:pt x="966787" y="1791963"/>
                  </a:lnTo>
                  <a:lnTo>
                    <a:pt x="1420802" y="1899841"/>
                  </a:lnTo>
                  <a:lnTo>
                    <a:pt x="1437365" y="1903694"/>
                  </a:lnTo>
                  <a:lnTo>
                    <a:pt x="1452113" y="1895762"/>
                  </a:lnTo>
                  <a:lnTo>
                    <a:pt x="1920875" y="1643063"/>
                  </a:lnTo>
                  <a:close/>
                  <a:moveTo>
                    <a:pt x="0" y="1562100"/>
                  </a:moveTo>
                  <a:lnTo>
                    <a:pt x="463550" y="1672189"/>
                  </a:lnTo>
                  <a:lnTo>
                    <a:pt x="463550" y="1755775"/>
                  </a:lnTo>
                  <a:lnTo>
                    <a:pt x="0" y="1645686"/>
                  </a:lnTo>
                  <a:lnTo>
                    <a:pt x="0" y="1592907"/>
                  </a:lnTo>
                  <a:lnTo>
                    <a:pt x="0" y="1562100"/>
                  </a:lnTo>
                  <a:close/>
                  <a:moveTo>
                    <a:pt x="1920875" y="1520825"/>
                  </a:moveTo>
                  <a:lnTo>
                    <a:pt x="1920875" y="1523996"/>
                  </a:lnTo>
                  <a:lnTo>
                    <a:pt x="1920875" y="1599869"/>
                  </a:lnTo>
                  <a:lnTo>
                    <a:pt x="1431239" y="1863725"/>
                  </a:lnTo>
                  <a:lnTo>
                    <a:pt x="966787" y="1753426"/>
                  </a:lnTo>
                  <a:lnTo>
                    <a:pt x="966787" y="1669853"/>
                  </a:lnTo>
                  <a:lnTo>
                    <a:pt x="1420802" y="1777660"/>
                  </a:lnTo>
                  <a:lnTo>
                    <a:pt x="1437365" y="1781511"/>
                  </a:lnTo>
                  <a:lnTo>
                    <a:pt x="1452113" y="1773584"/>
                  </a:lnTo>
                  <a:lnTo>
                    <a:pt x="1920875" y="1520825"/>
                  </a:lnTo>
                  <a:close/>
                  <a:moveTo>
                    <a:pt x="0" y="1439863"/>
                  </a:moveTo>
                  <a:lnTo>
                    <a:pt x="463550" y="1549725"/>
                  </a:lnTo>
                  <a:lnTo>
                    <a:pt x="463550" y="1633538"/>
                  </a:lnTo>
                  <a:lnTo>
                    <a:pt x="0" y="1523223"/>
                  </a:lnTo>
                  <a:lnTo>
                    <a:pt x="0" y="1470217"/>
                  </a:lnTo>
                  <a:lnTo>
                    <a:pt x="0" y="1439863"/>
                  </a:lnTo>
                  <a:close/>
                  <a:moveTo>
                    <a:pt x="1474701" y="1365250"/>
                  </a:moveTo>
                  <a:lnTo>
                    <a:pt x="1920875" y="1470932"/>
                  </a:lnTo>
                  <a:lnTo>
                    <a:pt x="1430878" y="1735138"/>
                  </a:lnTo>
                  <a:lnTo>
                    <a:pt x="984250" y="1629229"/>
                  </a:lnTo>
                  <a:lnTo>
                    <a:pt x="1044194" y="1597025"/>
                  </a:lnTo>
                  <a:lnTo>
                    <a:pt x="1304860" y="1658938"/>
                  </a:lnTo>
                  <a:lnTo>
                    <a:pt x="1305314" y="1658258"/>
                  </a:lnTo>
                  <a:lnTo>
                    <a:pt x="1309401" y="1656217"/>
                  </a:lnTo>
                  <a:lnTo>
                    <a:pt x="1313942" y="1654402"/>
                  </a:lnTo>
                  <a:lnTo>
                    <a:pt x="1318483" y="1652588"/>
                  </a:lnTo>
                  <a:lnTo>
                    <a:pt x="1323479" y="1651227"/>
                  </a:lnTo>
                  <a:lnTo>
                    <a:pt x="1328474" y="1649640"/>
                  </a:lnTo>
                  <a:lnTo>
                    <a:pt x="1333924" y="1648052"/>
                  </a:lnTo>
                  <a:lnTo>
                    <a:pt x="1339373" y="1646692"/>
                  </a:lnTo>
                  <a:lnTo>
                    <a:pt x="1345050" y="1645784"/>
                  </a:lnTo>
                  <a:lnTo>
                    <a:pt x="1350953" y="1644650"/>
                  </a:lnTo>
                  <a:lnTo>
                    <a:pt x="1357311" y="1643743"/>
                  </a:lnTo>
                  <a:lnTo>
                    <a:pt x="1369572" y="1642383"/>
                  </a:lnTo>
                  <a:lnTo>
                    <a:pt x="1382515" y="1641249"/>
                  </a:lnTo>
                  <a:lnTo>
                    <a:pt x="1395684" y="1641022"/>
                  </a:lnTo>
                  <a:lnTo>
                    <a:pt x="1403177" y="1641249"/>
                  </a:lnTo>
                  <a:lnTo>
                    <a:pt x="1410897" y="1641475"/>
                  </a:lnTo>
                  <a:lnTo>
                    <a:pt x="1418617" y="1642156"/>
                  </a:lnTo>
                  <a:lnTo>
                    <a:pt x="1426110" y="1642836"/>
                  </a:lnTo>
                  <a:lnTo>
                    <a:pt x="1433603" y="1643743"/>
                  </a:lnTo>
                  <a:lnTo>
                    <a:pt x="1441096" y="1644650"/>
                  </a:lnTo>
                  <a:lnTo>
                    <a:pt x="1448362" y="1646011"/>
                  </a:lnTo>
                  <a:lnTo>
                    <a:pt x="1455401" y="1647599"/>
                  </a:lnTo>
                  <a:lnTo>
                    <a:pt x="1460623" y="1648959"/>
                  </a:lnTo>
                  <a:lnTo>
                    <a:pt x="1707665" y="1516063"/>
                  </a:lnTo>
                  <a:lnTo>
                    <a:pt x="1701989" y="1514702"/>
                  </a:lnTo>
                  <a:lnTo>
                    <a:pt x="1693133" y="1512434"/>
                  </a:lnTo>
                  <a:lnTo>
                    <a:pt x="1685186" y="1509713"/>
                  </a:lnTo>
                  <a:lnTo>
                    <a:pt x="1677920" y="1506991"/>
                  </a:lnTo>
                  <a:lnTo>
                    <a:pt x="1671790" y="1503816"/>
                  </a:lnTo>
                  <a:lnTo>
                    <a:pt x="1666340" y="1500641"/>
                  </a:lnTo>
                  <a:lnTo>
                    <a:pt x="1664070" y="1499054"/>
                  </a:lnTo>
                  <a:lnTo>
                    <a:pt x="1662026" y="1497240"/>
                  </a:lnTo>
                  <a:lnTo>
                    <a:pt x="1659983" y="1495652"/>
                  </a:lnTo>
                  <a:lnTo>
                    <a:pt x="1658393" y="1493838"/>
                  </a:lnTo>
                  <a:lnTo>
                    <a:pt x="1657031" y="1492023"/>
                  </a:lnTo>
                  <a:lnTo>
                    <a:pt x="1655668" y="1490209"/>
                  </a:lnTo>
                  <a:lnTo>
                    <a:pt x="1654987" y="1488395"/>
                  </a:lnTo>
                  <a:lnTo>
                    <a:pt x="1654306" y="1486581"/>
                  </a:lnTo>
                  <a:lnTo>
                    <a:pt x="1653852" y="1484540"/>
                  </a:lnTo>
                  <a:lnTo>
                    <a:pt x="1653625" y="1482725"/>
                  </a:lnTo>
                  <a:lnTo>
                    <a:pt x="1653625" y="1480911"/>
                  </a:lnTo>
                  <a:lnTo>
                    <a:pt x="1654306" y="1479097"/>
                  </a:lnTo>
                  <a:lnTo>
                    <a:pt x="1654760" y="1477282"/>
                  </a:lnTo>
                  <a:lnTo>
                    <a:pt x="1655441" y="1475241"/>
                  </a:lnTo>
                  <a:lnTo>
                    <a:pt x="1656577" y="1473427"/>
                  </a:lnTo>
                  <a:lnTo>
                    <a:pt x="1658166" y="1471613"/>
                  </a:lnTo>
                  <a:lnTo>
                    <a:pt x="1659528" y="1469798"/>
                  </a:lnTo>
                  <a:lnTo>
                    <a:pt x="1661345" y="1467984"/>
                  </a:lnTo>
                  <a:lnTo>
                    <a:pt x="1663843" y="1466170"/>
                  </a:lnTo>
                  <a:lnTo>
                    <a:pt x="1666113" y="1464356"/>
                  </a:lnTo>
                  <a:lnTo>
                    <a:pt x="1668611" y="1462768"/>
                  </a:lnTo>
                  <a:lnTo>
                    <a:pt x="1671790" y="1461181"/>
                  </a:lnTo>
                  <a:lnTo>
                    <a:pt x="1675650" y="1459366"/>
                  </a:lnTo>
                  <a:lnTo>
                    <a:pt x="1414984" y="1397454"/>
                  </a:lnTo>
                  <a:lnTo>
                    <a:pt x="1474701" y="1365250"/>
                  </a:lnTo>
                  <a:close/>
                  <a:moveTo>
                    <a:pt x="995838" y="1258888"/>
                  </a:moveTo>
                  <a:lnTo>
                    <a:pt x="1393825" y="1352349"/>
                  </a:lnTo>
                  <a:lnTo>
                    <a:pt x="918237" y="1608912"/>
                  </a:lnTo>
                  <a:lnTo>
                    <a:pt x="918237" y="2111376"/>
                  </a:lnTo>
                  <a:lnTo>
                    <a:pt x="512762" y="2014286"/>
                  </a:lnTo>
                  <a:lnTo>
                    <a:pt x="512762" y="1518854"/>
                  </a:lnTo>
                  <a:lnTo>
                    <a:pt x="995838" y="1258888"/>
                  </a:lnTo>
                  <a:close/>
                  <a:moveTo>
                    <a:pt x="489738" y="1130300"/>
                  </a:moveTo>
                  <a:lnTo>
                    <a:pt x="935038" y="1236110"/>
                  </a:lnTo>
                  <a:lnTo>
                    <a:pt x="875408" y="1268353"/>
                  </a:lnTo>
                  <a:lnTo>
                    <a:pt x="610586" y="1205457"/>
                  </a:lnTo>
                  <a:lnTo>
                    <a:pt x="606959" y="1207501"/>
                  </a:lnTo>
                  <a:lnTo>
                    <a:pt x="603104" y="1209544"/>
                  </a:lnTo>
                  <a:lnTo>
                    <a:pt x="598796" y="1211588"/>
                  </a:lnTo>
                  <a:lnTo>
                    <a:pt x="594035" y="1213404"/>
                  </a:lnTo>
                  <a:lnTo>
                    <a:pt x="589274" y="1214994"/>
                  </a:lnTo>
                  <a:lnTo>
                    <a:pt x="584059" y="1216583"/>
                  </a:lnTo>
                  <a:lnTo>
                    <a:pt x="578617" y="1218172"/>
                  </a:lnTo>
                  <a:lnTo>
                    <a:pt x="573176" y="1219308"/>
                  </a:lnTo>
                  <a:lnTo>
                    <a:pt x="567281" y="1220443"/>
                  </a:lnTo>
                  <a:lnTo>
                    <a:pt x="561386" y="1221351"/>
                  </a:lnTo>
                  <a:lnTo>
                    <a:pt x="555491" y="1222487"/>
                  </a:lnTo>
                  <a:lnTo>
                    <a:pt x="543021" y="1223849"/>
                  </a:lnTo>
                  <a:lnTo>
                    <a:pt x="530097" y="1224530"/>
                  </a:lnTo>
                  <a:lnTo>
                    <a:pt x="516947" y="1224757"/>
                  </a:lnTo>
                  <a:lnTo>
                    <a:pt x="509464" y="1224757"/>
                  </a:lnTo>
                  <a:lnTo>
                    <a:pt x="501755" y="1224530"/>
                  </a:lnTo>
                  <a:lnTo>
                    <a:pt x="494046" y="1224076"/>
                  </a:lnTo>
                  <a:lnTo>
                    <a:pt x="486564" y="1223168"/>
                  </a:lnTo>
                  <a:lnTo>
                    <a:pt x="479082" y="1222487"/>
                  </a:lnTo>
                  <a:lnTo>
                    <a:pt x="471600" y="1221124"/>
                  </a:lnTo>
                  <a:lnTo>
                    <a:pt x="464345" y="1219989"/>
                  </a:lnTo>
                  <a:lnTo>
                    <a:pt x="457543" y="1218399"/>
                  </a:lnTo>
                  <a:lnTo>
                    <a:pt x="456409" y="1218172"/>
                  </a:lnTo>
                  <a:lnTo>
                    <a:pt x="209953" y="1351230"/>
                  </a:lnTo>
                  <a:lnTo>
                    <a:pt x="211086" y="1351684"/>
                  </a:lnTo>
                  <a:lnTo>
                    <a:pt x="219929" y="1353955"/>
                  </a:lnTo>
                  <a:lnTo>
                    <a:pt x="227864" y="1356452"/>
                  </a:lnTo>
                  <a:lnTo>
                    <a:pt x="235120" y="1359404"/>
                  </a:lnTo>
                  <a:lnTo>
                    <a:pt x="241241" y="1362356"/>
                  </a:lnTo>
                  <a:lnTo>
                    <a:pt x="246683" y="1365535"/>
                  </a:lnTo>
                  <a:lnTo>
                    <a:pt x="249177" y="1367351"/>
                  </a:lnTo>
                  <a:lnTo>
                    <a:pt x="251218" y="1368941"/>
                  </a:lnTo>
                  <a:lnTo>
                    <a:pt x="253031" y="1370757"/>
                  </a:lnTo>
                  <a:lnTo>
                    <a:pt x="254845" y="1372574"/>
                  </a:lnTo>
                  <a:lnTo>
                    <a:pt x="255979" y="1374390"/>
                  </a:lnTo>
                  <a:lnTo>
                    <a:pt x="257113" y="1376207"/>
                  </a:lnTo>
                  <a:lnTo>
                    <a:pt x="258019" y="1378023"/>
                  </a:lnTo>
                  <a:lnTo>
                    <a:pt x="258926" y="1379613"/>
                  </a:lnTo>
                  <a:lnTo>
                    <a:pt x="259153" y="1381429"/>
                  </a:lnTo>
                  <a:lnTo>
                    <a:pt x="259380" y="1383246"/>
                  </a:lnTo>
                  <a:lnTo>
                    <a:pt x="259153" y="1385289"/>
                  </a:lnTo>
                  <a:lnTo>
                    <a:pt x="258926" y="1387106"/>
                  </a:lnTo>
                  <a:lnTo>
                    <a:pt x="258473" y="1388922"/>
                  </a:lnTo>
                  <a:lnTo>
                    <a:pt x="257566" y="1390739"/>
                  </a:lnTo>
                  <a:lnTo>
                    <a:pt x="256206" y="1392555"/>
                  </a:lnTo>
                  <a:lnTo>
                    <a:pt x="255072" y="1394599"/>
                  </a:lnTo>
                  <a:lnTo>
                    <a:pt x="253485" y="1396415"/>
                  </a:lnTo>
                  <a:lnTo>
                    <a:pt x="251444" y="1398232"/>
                  </a:lnTo>
                  <a:lnTo>
                    <a:pt x="249404" y="1399821"/>
                  </a:lnTo>
                  <a:lnTo>
                    <a:pt x="246910" y="1401638"/>
                  </a:lnTo>
                  <a:lnTo>
                    <a:pt x="244189" y="1403454"/>
                  </a:lnTo>
                  <a:lnTo>
                    <a:pt x="241241" y="1405043"/>
                  </a:lnTo>
                  <a:lnTo>
                    <a:pt x="240561" y="1405498"/>
                  </a:lnTo>
                  <a:lnTo>
                    <a:pt x="504929" y="1468393"/>
                  </a:lnTo>
                  <a:lnTo>
                    <a:pt x="463891" y="1490418"/>
                  </a:lnTo>
                  <a:lnTo>
                    <a:pt x="463891" y="1504950"/>
                  </a:lnTo>
                  <a:lnTo>
                    <a:pt x="0" y="1394599"/>
                  </a:lnTo>
                  <a:lnTo>
                    <a:pt x="489738" y="1130300"/>
                  </a:lnTo>
                  <a:close/>
                  <a:moveTo>
                    <a:pt x="341312" y="768350"/>
                  </a:moveTo>
                  <a:lnTo>
                    <a:pt x="810075" y="1021049"/>
                  </a:lnTo>
                  <a:lnTo>
                    <a:pt x="824823" y="1028755"/>
                  </a:lnTo>
                  <a:lnTo>
                    <a:pt x="841386" y="1024902"/>
                  </a:lnTo>
                  <a:lnTo>
                    <a:pt x="1295400" y="917250"/>
                  </a:lnTo>
                  <a:lnTo>
                    <a:pt x="1295400" y="1000879"/>
                  </a:lnTo>
                  <a:lnTo>
                    <a:pt x="830949" y="1111250"/>
                  </a:lnTo>
                  <a:lnTo>
                    <a:pt x="341312" y="847220"/>
                  </a:lnTo>
                  <a:lnTo>
                    <a:pt x="341312" y="771297"/>
                  </a:lnTo>
                  <a:lnTo>
                    <a:pt x="341312" y="768350"/>
                  </a:lnTo>
                  <a:close/>
                  <a:moveTo>
                    <a:pt x="2262188" y="687389"/>
                  </a:moveTo>
                  <a:lnTo>
                    <a:pt x="2262188" y="717969"/>
                  </a:lnTo>
                  <a:lnTo>
                    <a:pt x="2262188" y="770974"/>
                  </a:lnTo>
                  <a:lnTo>
                    <a:pt x="1797050" y="881063"/>
                  </a:lnTo>
                  <a:lnTo>
                    <a:pt x="1797050" y="797477"/>
                  </a:lnTo>
                  <a:lnTo>
                    <a:pt x="2262188" y="687389"/>
                  </a:lnTo>
                  <a:close/>
                  <a:moveTo>
                    <a:pt x="341312" y="639763"/>
                  </a:moveTo>
                  <a:lnTo>
                    <a:pt x="810075" y="892403"/>
                  </a:lnTo>
                  <a:lnTo>
                    <a:pt x="824823" y="900340"/>
                  </a:lnTo>
                  <a:lnTo>
                    <a:pt x="841386" y="896485"/>
                  </a:lnTo>
                  <a:lnTo>
                    <a:pt x="1295400" y="788762"/>
                  </a:lnTo>
                  <a:lnTo>
                    <a:pt x="1295400" y="872672"/>
                  </a:lnTo>
                  <a:lnTo>
                    <a:pt x="830949" y="982664"/>
                  </a:lnTo>
                  <a:lnTo>
                    <a:pt x="341312" y="718685"/>
                  </a:lnTo>
                  <a:lnTo>
                    <a:pt x="341312" y="642938"/>
                  </a:lnTo>
                  <a:lnTo>
                    <a:pt x="341312" y="639763"/>
                  </a:lnTo>
                  <a:close/>
                  <a:moveTo>
                    <a:pt x="2262188" y="558801"/>
                  </a:moveTo>
                  <a:lnTo>
                    <a:pt x="2262188" y="589381"/>
                  </a:lnTo>
                  <a:lnTo>
                    <a:pt x="2262188" y="642613"/>
                  </a:lnTo>
                  <a:lnTo>
                    <a:pt x="1797050" y="752476"/>
                  </a:lnTo>
                  <a:lnTo>
                    <a:pt x="1797050" y="668663"/>
                  </a:lnTo>
                  <a:lnTo>
                    <a:pt x="2262188" y="558801"/>
                  </a:lnTo>
                  <a:close/>
                  <a:moveTo>
                    <a:pt x="341312" y="511175"/>
                  </a:moveTo>
                  <a:lnTo>
                    <a:pt x="810075" y="763815"/>
                  </a:lnTo>
                  <a:lnTo>
                    <a:pt x="824823" y="771979"/>
                  </a:lnTo>
                  <a:lnTo>
                    <a:pt x="841386" y="768124"/>
                  </a:lnTo>
                  <a:lnTo>
                    <a:pt x="1295400" y="660174"/>
                  </a:lnTo>
                  <a:lnTo>
                    <a:pt x="1295400" y="744084"/>
                  </a:lnTo>
                  <a:lnTo>
                    <a:pt x="830949" y="854075"/>
                  </a:lnTo>
                  <a:lnTo>
                    <a:pt x="341312" y="590097"/>
                  </a:lnTo>
                  <a:lnTo>
                    <a:pt x="341312" y="514350"/>
                  </a:lnTo>
                  <a:lnTo>
                    <a:pt x="341312" y="511175"/>
                  </a:lnTo>
                  <a:close/>
                  <a:moveTo>
                    <a:pt x="2262188" y="431801"/>
                  </a:moveTo>
                  <a:lnTo>
                    <a:pt x="2262188" y="462607"/>
                  </a:lnTo>
                  <a:lnTo>
                    <a:pt x="2262188" y="515613"/>
                  </a:lnTo>
                  <a:lnTo>
                    <a:pt x="1797050" y="625476"/>
                  </a:lnTo>
                  <a:lnTo>
                    <a:pt x="1797050" y="541889"/>
                  </a:lnTo>
                  <a:lnTo>
                    <a:pt x="2262188" y="431801"/>
                  </a:lnTo>
                  <a:close/>
                  <a:moveTo>
                    <a:pt x="341312" y="390526"/>
                  </a:moveTo>
                  <a:lnTo>
                    <a:pt x="810075" y="643225"/>
                  </a:lnTo>
                  <a:lnTo>
                    <a:pt x="824823" y="651157"/>
                  </a:lnTo>
                  <a:lnTo>
                    <a:pt x="841386" y="647304"/>
                  </a:lnTo>
                  <a:lnTo>
                    <a:pt x="1295400" y="539652"/>
                  </a:lnTo>
                  <a:lnTo>
                    <a:pt x="1295400" y="623054"/>
                  </a:lnTo>
                  <a:lnTo>
                    <a:pt x="830949" y="733425"/>
                  </a:lnTo>
                  <a:lnTo>
                    <a:pt x="341312" y="469395"/>
                  </a:lnTo>
                  <a:lnTo>
                    <a:pt x="341312" y="393472"/>
                  </a:lnTo>
                  <a:lnTo>
                    <a:pt x="341312" y="390526"/>
                  </a:lnTo>
                  <a:close/>
                  <a:moveTo>
                    <a:pt x="2262188" y="309564"/>
                  </a:moveTo>
                  <a:lnTo>
                    <a:pt x="2262188" y="340144"/>
                  </a:lnTo>
                  <a:lnTo>
                    <a:pt x="2262188" y="392923"/>
                  </a:lnTo>
                  <a:lnTo>
                    <a:pt x="1797050" y="503239"/>
                  </a:lnTo>
                  <a:lnTo>
                    <a:pt x="1797050" y="419426"/>
                  </a:lnTo>
                  <a:lnTo>
                    <a:pt x="2262188" y="309564"/>
                  </a:lnTo>
                  <a:close/>
                  <a:moveTo>
                    <a:pt x="786730" y="233363"/>
                  </a:moveTo>
                  <a:lnTo>
                    <a:pt x="846346" y="265913"/>
                  </a:lnTo>
                  <a:lnTo>
                    <a:pt x="585896" y="328053"/>
                  </a:lnTo>
                  <a:lnTo>
                    <a:pt x="589976" y="329646"/>
                  </a:lnTo>
                  <a:lnTo>
                    <a:pt x="593149" y="331467"/>
                  </a:lnTo>
                  <a:lnTo>
                    <a:pt x="595643" y="333288"/>
                  </a:lnTo>
                  <a:lnTo>
                    <a:pt x="597909" y="334882"/>
                  </a:lnTo>
                  <a:lnTo>
                    <a:pt x="600403" y="336703"/>
                  </a:lnTo>
                  <a:lnTo>
                    <a:pt x="602216" y="338524"/>
                  </a:lnTo>
                  <a:lnTo>
                    <a:pt x="603576" y="340344"/>
                  </a:lnTo>
                  <a:lnTo>
                    <a:pt x="605163" y="342165"/>
                  </a:lnTo>
                  <a:lnTo>
                    <a:pt x="606296" y="344214"/>
                  </a:lnTo>
                  <a:lnTo>
                    <a:pt x="606976" y="346035"/>
                  </a:lnTo>
                  <a:lnTo>
                    <a:pt x="607430" y="347856"/>
                  </a:lnTo>
                  <a:lnTo>
                    <a:pt x="608110" y="349677"/>
                  </a:lnTo>
                  <a:lnTo>
                    <a:pt x="608110" y="351498"/>
                  </a:lnTo>
                  <a:lnTo>
                    <a:pt x="607883" y="353546"/>
                  </a:lnTo>
                  <a:lnTo>
                    <a:pt x="607430" y="355367"/>
                  </a:lnTo>
                  <a:lnTo>
                    <a:pt x="606750" y="357188"/>
                  </a:lnTo>
                  <a:lnTo>
                    <a:pt x="606070" y="359009"/>
                  </a:lnTo>
                  <a:lnTo>
                    <a:pt x="604710" y="360830"/>
                  </a:lnTo>
                  <a:lnTo>
                    <a:pt x="603350" y="362651"/>
                  </a:lnTo>
                  <a:lnTo>
                    <a:pt x="601536" y="364472"/>
                  </a:lnTo>
                  <a:lnTo>
                    <a:pt x="599723" y="366293"/>
                  </a:lnTo>
                  <a:lnTo>
                    <a:pt x="597683" y="367886"/>
                  </a:lnTo>
                  <a:lnTo>
                    <a:pt x="595416" y="369707"/>
                  </a:lnTo>
                  <a:lnTo>
                    <a:pt x="589976" y="372666"/>
                  </a:lnTo>
                  <a:lnTo>
                    <a:pt x="583855" y="375853"/>
                  </a:lnTo>
                  <a:lnTo>
                    <a:pt x="576602" y="378585"/>
                  </a:lnTo>
                  <a:lnTo>
                    <a:pt x="568668" y="381316"/>
                  </a:lnTo>
                  <a:lnTo>
                    <a:pt x="559828" y="383592"/>
                  </a:lnTo>
                  <a:lnTo>
                    <a:pt x="554161" y="384958"/>
                  </a:lnTo>
                  <a:lnTo>
                    <a:pt x="800558" y="518343"/>
                  </a:lnTo>
                  <a:lnTo>
                    <a:pt x="805998" y="517205"/>
                  </a:lnTo>
                  <a:lnTo>
                    <a:pt x="813025" y="515611"/>
                  </a:lnTo>
                  <a:lnTo>
                    <a:pt x="820278" y="514246"/>
                  </a:lnTo>
                  <a:lnTo>
                    <a:pt x="827759" y="513108"/>
                  </a:lnTo>
                  <a:lnTo>
                    <a:pt x="835239" y="512197"/>
                  </a:lnTo>
                  <a:lnTo>
                    <a:pt x="842719" y="511514"/>
                  </a:lnTo>
                  <a:lnTo>
                    <a:pt x="850426" y="510831"/>
                  </a:lnTo>
                  <a:lnTo>
                    <a:pt x="858133" y="510604"/>
                  </a:lnTo>
                  <a:lnTo>
                    <a:pt x="865614" y="510604"/>
                  </a:lnTo>
                  <a:lnTo>
                    <a:pt x="878761" y="510831"/>
                  </a:lnTo>
                  <a:lnTo>
                    <a:pt x="891681" y="511742"/>
                  </a:lnTo>
                  <a:lnTo>
                    <a:pt x="903922" y="513108"/>
                  </a:lnTo>
                  <a:lnTo>
                    <a:pt x="910269" y="514018"/>
                  </a:lnTo>
                  <a:lnTo>
                    <a:pt x="916162" y="515156"/>
                  </a:lnTo>
                  <a:lnTo>
                    <a:pt x="921829" y="516067"/>
                  </a:lnTo>
                  <a:lnTo>
                    <a:pt x="927269" y="517432"/>
                  </a:lnTo>
                  <a:lnTo>
                    <a:pt x="932710" y="519026"/>
                  </a:lnTo>
                  <a:lnTo>
                    <a:pt x="937696" y="520619"/>
                  </a:lnTo>
                  <a:lnTo>
                    <a:pt x="942683" y="521985"/>
                  </a:lnTo>
                  <a:lnTo>
                    <a:pt x="947217" y="523806"/>
                  </a:lnTo>
                  <a:lnTo>
                    <a:pt x="951750" y="525854"/>
                  </a:lnTo>
                  <a:lnTo>
                    <a:pt x="955604" y="528131"/>
                  </a:lnTo>
                  <a:lnTo>
                    <a:pt x="956284" y="528358"/>
                  </a:lnTo>
                  <a:lnTo>
                    <a:pt x="1216508" y="466218"/>
                  </a:lnTo>
                  <a:lnTo>
                    <a:pt x="1276350" y="498540"/>
                  </a:lnTo>
                  <a:lnTo>
                    <a:pt x="830479" y="604838"/>
                  </a:lnTo>
                  <a:lnTo>
                    <a:pt x="341312" y="339889"/>
                  </a:lnTo>
                  <a:lnTo>
                    <a:pt x="786730" y="233363"/>
                  </a:lnTo>
                  <a:close/>
                  <a:moveTo>
                    <a:pt x="1266452" y="128588"/>
                  </a:moveTo>
                  <a:lnTo>
                    <a:pt x="1749425" y="388781"/>
                  </a:lnTo>
                  <a:lnTo>
                    <a:pt x="1749425" y="883986"/>
                  </a:lnTo>
                  <a:lnTo>
                    <a:pt x="1344073" y="981076"/>
                  </a:lnTo>
                  <a:lnTo>
                    <a:pt x="1343846" y="478612"/>
                  </a:lnTo>
                  <a:lnTo>
                    <a:pt x="868362" y="222276"/>
                  </a:lnTo>
                  <a:lnTo>
                    <a:pt x="1266452" y="128588"/>
                  </a:lnTo>
                  <a:close/>
                  <a:moveTo>
                    <a:pt x="1772450" y="0"/>
                  </a:moveTo>
                  <a:lnTo>
                    <a:pt x="2262188" y="264139"/>
                  </a:lnTo>
                  <a:lnTo>
                    <a:pt x="1798297" y="374650"/>
                  </a:lnTo>
                  <a:lnTo>
                    <a:pt x="1798297" y="359900"/>
                  </a:lnTo>
                  <a:lnTo>
                    <a:pt x="1757259" y="338116"/>
                  </a:lnTo>
                  <a:lnTo>
                    <a:pt x="2021627" y="275031"/>
                  </a:lnTo>
                  <a:lnTo>
                    <a:pt x="2020947" y="274804"/>
                  </a:lnTo>
                  <a:lnTo>
                    <a:pt x="2017772" y="272989"/>
                  </a:lnTo>
                  <a:lnTo>
                    <a:pt x="2015278" y="271173"/>
                  </a:lnTo>
                  <a:lnTo>
                    <a:pt x="2012784" y="269585"/>
                  </a:lnTo>
                  <a:lnTo>
                    <a:pt x="2010517" y="267770"/>
                  </a:lnTo>
                  <a:lnTo>
                    <a:pt x="2008703" y="265954"/>
                  </a:lnTo>
                  <a:lnTo>
                    <a:pt x="2007116" y="264139"/>
                  </a:lnTo>
                  <a:lnTo>
                    <a:pt x="2005982" y="262323"/>
                  </a:lnTo>
                  <a:lnTo>
                    <a:pt x="2004622" y="260508"/>
                  </a:lnTo>
                  <a:lnTo>
                    <a:pt x="2003942" y="258466"/>
                  </a:lnTo>
                  <a:lnTo>
                    <a:pt x="2003262" y="256650"/>
                  </a:lnTo>
                  <a:lnTo>
                    <a:pt x="2002808" y="254835"/>
                  </a:lnTo>
                  <a:lnTo>
                    <a:pt x="2002808" y="253020"/>
                  </a:lnTo>
                  <a:lnTo>
                    <a:pt x="2003035" y="251431"/>
                  </a:lnTo>
                  <a:lnTo>
                    <a:pt x="2003262" y="249162"/>
                  </a:lnTo>
                  <a:lnTo>
                    <a:pt x="2004169" y="247346"/>
                  </a:lnTo>
                  <a:lnTo>
                    <a:pt x="2004849" y="245758"/>
                  </a:lnTo>
                  <a:lnTo>
                    <a:pt x="2006209" y="243943"/>
                  </a:lnTo>
                  <a:lnTo>
                    <a:pt x="2007343" y="242127"/>
                  </a:lnTo>
                  <a:lnTo>
                    <a:pt x="2009157" y="240312"/>
                  </a:lnTo>
                  <a:lnTo>
                    <a:pt x="2010970" y="238723"/>
                  </a:lnTo>
                  <a:lnTo>
                    <a:pt x="2013011" y="236908"/>
                  </a:lnTo>
                  <a:lnTo>
                    <a:pt x="2015505" y="235320"/>
                  </a:lnTo>
                  <a:lnTo>
                    <a:pt x="2020947" y="231916"/>
                  </a:lnTo>
                  <a:lnTo>
                    <a:pt x="2027068" y="228966"/>
                  </a:lnTo>
                  <a:lnTo>
                    <a:pt x="2034324" y="226016"/>
                  </a:lnTo>
                  <a:lnTo>
                    <a:pt x="2042259" y="223520"/>
                  </a:lnTo>
                  <a:lnTo>
                    <a:pt x="2051102" y="221023"/>
                  </a:lnTo>
                  <a:lnTo>
                    <a:pt x="2052009" y="220797"/>
                  </a:lnTo>
                  <a:lnTo>
                    <a:pt x="1805779" y="87820"/>
                  </a:lnTo>
                  <a:lnTo>
                    <a:pt x="1804872" y="88046"/>
                  </a:lnTo>
                  <a:lnTo>
                    <a:pt x="1797843" y="89635"/>
                  </a:lnTo>
                  <a:lnTo>
                    <a:pt x="1790588" y="90996"/>
                  </a:lnTo>
                  <a:lnTo>
                    <a:pt x="1783106" y="92131"/>
                  </a:lnTo>
                  <a:lnTo>
                    <a:pt x="1775624" y="92812"/>
                  </a:lnTo>
                  <a:lnTo>
                    <a:pt x="1768142" y="93720"/>
                  </a:lnTo>
                  <a:lnTo>
                    <a:pt x="1760433" y="94173"/>
                  </a:lnTo>
                  <a:lnTo>
                    <a:pt x="1752724" y="94400"/>
                  </a:lnTo>
                  <a:lnTo>
                    <a:pt x="1745015" y="94400"/>
                  </a:lnTo>
                  <a:lnTo>
                    <a:pt x="1732092" y="94173"/>
                  </a:lnTo>
                  <a:lnTo>
                    <a:pt x="1719168" y="93493"/>
                  </a:lnTo>
                  <a:lnTo>
                    <a:pt x="1706698" y="92131"/>
                  </a:lnTo>
                  <a:lnTo>
                    <a:pt x="1700576" y="90996"/>
                  </a:lnTo>
                  <a:lnTo>
                    <a:pt x="1694681" y="90089"/>
                  </a:lnTo>
                  <a:lnTo>
                    <a:pt x="1689013" y="88954"/>
                  </a:lnTo>
                  <a:lnTo>
                    <a:pt x="1683571" y="87820"/>
                  </a:lnTo>
                  <a:lnTo>
                    <a:pt x="1678130" y="86231"/>
                  </a:lnTo>
                  <a:lnTo>
                    <a:pt x="1672915" y="84643"/>
                  </a:lnTo>
                  <a:lnTo>
                    <a:pt x="1668153" y="83054"/>
                  </a:lnTo>
                  <a:lnTo>
                    <a:pt x="1663392" y="81239"/>
                  </a:lnTo>
                  <a:lnTo>
                    <a:pt x="1659084" y="79196"/>
                  </a:lnTo>
                  <a:lnTo>
                    <a:pt x="1655230" y="77154"/>
                  </a:lnTo>
                  <a:lnTo>
                    <a:pt x="1651602" y="75112"/>
                  </a:lnTo>
                  <a:lnTo>
                    <a:pt x="1386780" y="137970"/>
                  </a:lnTo>
                  <a:lnTo>
                    <a:pt x="1327150" y="105973"/>
                  </a:lnTo>
                  <a:lnTo>
                    <a:pt x="17724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220"/>
          <p:cNvGrpSpPr/>
          <p:nvPr/>
        </p:nvGrpSpPr>
        <p:grpSpPr>
          <a:xfrm>
            <a:off x="4395296" y="1625385"/>
            <a:ext cx="948455" cy="948624"/>
            <a:chOff x="4611692" y="1626064"/>
            <a:chExt cx="948790" cy="948790"/>
          </a:xfrm>
        </p:grpSpPr>
        <p:sp>
          <p:nvSpPr>
            <p:cNvPr id="222" name="椭圆 221"/>
            <p:cNvSpPr/>
            <p:nvPr/>
          </p:nvSpPr>
          <p:spPr>
            <a:xfrm>
              <a:off x="4611692" y="1626064"/>
              <a:ext cx="948790" cy="9487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3" name="KSO_Shape"/>
            <p:cNvSpPr>
              <a:spLocks noChangeAspect="1"/>
            </p:cNvSpPr>
            <p:nvPr/>
          </p:nvSpPr>
          <p:spPr bwMode="auto">
            <a:xfrm>
              <a:off x="4884949" y="1800813"/>
              <a:ext cx="402276" cy="548060"/>
            </a:xfrm>
            <a:custGeom>
              <a:avLst/>
              <a:gdLst>
                <a:gd name="T0" fmla="*/ 659720 w 1122363"/>
                <a:gd name="T1" fmla="*/ 1061049 h 1531938"/>
                <a:gd name="T2" fmla="*/ 657679 w 1122363"/>
                <a:gd name="T3" fmla="*/ 1105186 h 1531938"/>
                <a:gd name="T4" fmla="*/ 613002 w 1122363"/>
                <a:gd name="T5" fmla="*/ 1132121 h 1531938"/>
                <a:gd name="T6" fmla="*/ 496276 w 1122363"/>
                <a:gd name="T7" fmla="*/ 860262 h 1531938"/>
                <a:gd name="T8" fmla="*/ 478065 w 1122363"/>
                <a:gd name="T9" fmla="*/ 820434 h 1531938"/>
                <a:gd name="T10" fmla="*/ 495593 w 1122363"/>
                <a:gd name="T11" fmla="*/ 792738 h 1531938"/>
                <a:gd name="T12" fmla="*/ 513236 w 1122363"/>
                <a:gd name="T13" fmla="*/ 692440 h 1531938"/>
                <a:gd name="T14" fmla="*/ 428226 w 1122363"/>
                <a:gd name="T15" fmla="*/ 723969 h 1531938"/>
                <a:gd name="T16" fmla="*/ 379486 w 1122363"/>
                <a:gd name="T17" fmla="*/ 771377 h 1531938"/>
                <a:gd name="T18" fmla="*/ 359537 w 1122363"/>
                <a:gd name="T19" fmla="*/ 859614 h 1531938"/>
                <a:gd name="T20" fmla="*/ 388554 w 1122363"/>
                <a:gd name="T21" fmla="*/ 929250 h 1531938"/>
                <a:gd name="T22" fmla="*/ 452482 w 1122363"/>
                <a:gd name="T23" fmla="*/ 975751 h 1531938"/>
                <a:gd name="T24" fmla="*/ 515503 w 1122363"/>
                <a:gd name="T25" fmla="*/ 1131583 h 1531938"/>
                <a:gd name="T26" fmla="*/ 419611 w 1122363"/>
                <a:gd name="T27" fmla="*/ 1093929 h 1531938"/>
                <a:gd name="T28" fmla="*/ 452255 w 1122363"/>
                <a:gd name="T29" fmla="*/ 1208705 h 1531938"/>
                <a:gd name="T30" fmla="*/ 616608 w 1122363"/>
                <a:gd name="T31" fmla="*/ 1227305 h 1531938"/>
                <a:gd name="T32" fmla="*/ 701392 w 1122363"/>
                <a:gd name="T33" fmla="*/ 1200993 h 1531938"/>
                <a:gd name="T34" fmla="*/ 755799 w 1122363"/>
                <a:gd name="T35" fmla="*/ 1155627 h 1531938"/>
                <a:gd name="T36" fmla="*/ 783682 w 1122363"/>
                <a:gd name="T37" fmla="*/ 1087805 h 1531938"/>
                <a:gd name="T38" fmla="*/ 769174 w 1122363"/>
                <a:gd name="T39" fmla="*/ 1001156 h 1531938"/>
                <a:gd name="T40" fmla="*/ 693004 w 1122363"/>
                <a:gd name="T41" fmla="*/ 932199 h 1531938"/>
                <a:gd name="T42" fmla="*/ 624543 w 1122363"/>
                <a:gd name="T43" fmla="*/ 792018 h 1531938"/>
                <a:gd name="T44" fmla="*/ 756025 w 1122363"/>
                <a:gd name="T45" fmla="*/ 858933 h 1531938"/>
                <a:gd name="T46" fmla="*/ 653106 w 1122363"/>
                <a:gd name="T47" fmla="*/ 698791 h 1531938"/>
                <a:gd name="T48" fmla="*/ 617515 w 1122363"/>
                <a:gd name="T49" fmla="*/ 373743 h 1531938"/>
                <a:gd name="T50" fmla="*/ 768267 w 1122363"/>
                <a:gd name="T51" fmla="*/ 414573 h 1531938"/>
                <a:gd name="T52" fmla="*/ 889095 w 1122363"/>
                <a:gd name="T53" fmla="*/ 508707 h 1531938"/>
                <a:gd name="T54" fmla="*/ 986347 w 1122363"/>
                <a:gd name="T55" fmla="*/ 659549 h 1531938"/>
                <a:gd name="T56" fmla="*/ 1066143 w 1122363"/>
                <a:gd name="T57" fmla="*/ 870048 h 1531938"/>
                <a:gd name="T58" fmla="*/ 1122136 w 1122363"/>
                <a:gd name="T59" fmla="*/ 1120922 h 1531938"/>
                <a:gd name="T60" fmla="*/ 1088812 w 1122363"/>
                <a:gd name="T61" fmla="*/ 1284920 h 1531938"/>
                <a:gd name="T62" fmla="*/ 987253 w 1122363"/>
                <a:gd name="T63" fmla="*/ 1407408 h 1531938"/>
                <a:gd name="T64" fmla="*/ 836275 w 1122363"/>
                <a:gd name="T65" fmla="*/ 1488160 h 1531938"/>
                <a:gd name="T66" fmla="*/ 653786 w 1122363"/>
                <a:gd name="T67" fmla="*/ 1527401 h 1531938"/>
                <a:gd name="T68" fmla="*/ 459056 w 1122363"/>
                <a:gd name="T69" fmla="*/ 1525133 h 1531938"/>
                <a:gd name="T70" fmla="*/ 274754 w 1122363"/>
                <a:gd name="T71" fmla="*/ 1477952 h 1531938"/>
                <a:gd name="T72" fmla="*/ 122868 w 1122363"/>
                <a:gd name="T73" fmla="*/ 1387674 h 1531938"/>
                <a:gd name="T74" fmla="*/ 25163 w 1122363"/>
                <a:gd name="T75" fmla="*/ 1257020 h 1531938"/>
                <a:gd name="T76" fmla="*/ 2947 w 1122363"/>
                <a:gd name="T77" fmla="*/ 1087805 h 1531938"/>
                <a:gd name="T78" fmla="*/ 101785 w 1122363"/>
                <a:gd name="T79" fmla="*/ 770469 h 1531938"/>
                <a:gd name="T80" fmla="*/ 185436 w 1122363"/>
                <a:gd name="T81" fmla="*/ 597625 h 1531938"/>
                <a:gd name="T82" fmla="*/ 291076 w 1122363"/>
                <a:gd name="T83" fmla="*/ 468105 h 1531938"/>
                <a:gd name="T84" fmla="*/ 429359 w 1122363"/>
                <a:gd name="T85" fmla="*/ 390529 h 1531938"/>
                <a:gd name="T86" fmla="*/ 479174 w 1122363"/>
                <a:gd name="T87" fmla="*/ 1591 h 1531938"/>
                <a:gd name="T88" fmla="*/ 551894 w 1122363"/>
                <a:gd name="T89" fmla="*/ 29995 h 1531938"/>
                <a:gd name="T90" fmla="*/ 625293 w 1122363"/>
                <a:gd name="T91" fmla="*/ 25905 h 1531938"/>
                <a:gd name="T92" fmla="*/ 709340 w 1122363"/>
                <a:gd name="T93" fmla="*/ 227 h 1531938"/>
                <a:gd name="T94" fmla="*/ 758726 w 1122363"/>
                <a:gd name="T95" fmla="*/ 27496 h 1531938"/>
                <a:gd name="T96" fmla="*/ 796785 w 1122363"/>
                <a:gd name="T97" fmla="*/ 126571 h 1531938"/>
                <a:gd name="T98" fmla="*/ 842547 w 1122363"/>
                <a:gd name="T99" fmla="*/ 132706 h 1531938"/>
                <a:gd name="T100" fmla="*/ 877887 w 1122363"/>
                <a:gd name="T101" fmla="*/ 128389 h 1531938"/>
                <a:gd name="T102" fmla="*/ 854327 w 1122363"/>
                <a:gd name="T103" fmla="*/ 210421 h 1531938"/>
                <a:gd name="T104" fmla="*/ 786364 w 1122363"/>
                <a:gd name="T105" fmla="*/ 279955 h 1531938"/>
                <a:gd name="T106" fmla="*/ 671961 w 1122363"/>
                <a:gd name="T107" fmla="*/ 339492 h 1531938"/>
                <a:gd name="T108" fmla="*/ 528333 w 1122363"/>
                <a:gd name="T109" fmla="*/ 325403 h 1531938"/>
                <a:gd name="T110" fmla="*/ 445646 w 1122363"/>
                <a:gd name="T111" fmla="*/ 337219 h 1531938"/>
                <a:gd name="T112" fmla="*/ 251726 w 1122363"/>
                <a:gd name="T113" fmla="*/ 176563 h 1531938"/>
                <a:gd name="T114" fmla="*/ 329656 w 1122363"/>
                <a:gd name="T115" fmla="*/ 137024 h 1531938"/>
                <a:gd name="T116" fmla="*/ 389916 w 1122363"/>
                <a:gd name="T117" fmla="*/ 127934 h 1531938"/>
                <a:gd name="T118" fmla="*/ 417101 w 1122363"/>
                <a:gd name="T119" fmla="*/ 43857 h 153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2363" h="1531938">
                  <a:moveTo>
                    <a:pt x="600075" y="1019175"/>
                  </a:moveTo>
                  <a:lnTo>
                    <a:pt x="608240" y="1022344"/>
                  </a:lnTo>
                  <a:lnTo>
                    <a:pt x="615950" y="1025965"/>
                  </a:lnTo>
                  <a:lnTo>
                    <a:pt x="622981" y="1029134"/>
                  </a:lnTo>
                  <a:lnTo>
                    <a:pt x="629331" y="1032303"/>
                  </a:lnTo>
                  <a:lnTo>
                    <a:pt x="635227" y="1035925"/>
                  </a:lnTo>
                  <a:lnTo>
                    <a:pt x="640443" y="1039093"/>
                  </a:lnTo>
                  <a:lnTo>
                    <a:pt x="644979" y="1042488"/>
                  </a:lnTo>
                  <a:lnTo>
                    <a:pt x="649061" y="1045884"/>
                  </a:lnTo>
                  <a:lnTo>
                    <a:pt x="652236" y="1049505"/>
                  </a:lnTo>
                  <a:lnTo>
                    <a:pt x="655411" y="1053127"/>
                  </a:lnTo>
                  <a:lnTo>
                    <a:pt x="657906" y="1056974"/>
                  </a:lnTo>
                  <a:lnTo>
                    <a:pt x="659720" y="1061049"/>
                  </a:lnTo>
                  <a:lnTo>
                    <a:pt x="661534" y="1065576"/>
                  </a:lnTo>
                  <a:lnTo>
                    <a:pt x="662668" y="1070329"/>
                  </a:lnTo>
                  <a:lnTo>
                    <a:pt x="663348" y="1074856"/>
                  </a:lnTo>
                  <a:lnTo>
                    <a:pt x="663575" y="1080062"/>
                  </a:lnTo>
                  <a:lnTo>
                    <a:pt x="663575" y="1083230"/>
                  </a:lnTo>
                  <a:lnTo>
                    <a:pt x="663348" y="1086626"/>
                  </a:lnTo>
                  <a:lnTo>
                    <a:pt x="662895" y="1089568"/>
                  </a:lnTo>
                  <a:lnTo>
                    <a:pt x="662441" y="1092510"/>
                  </a:lnTo>
                  <a:lnTo>
                    <a:pt x="661761" y="1095227"/>
                  </a:lnTo>
                  <a:lnTo>
                    <a:pt x="660854" y="1097716"/>
                  </a:lnTo>
                  <a:lnTo>
                    <a:pt x="659947" y="1100432"/>
                  </a:lnTo>
                  <a:lnTo>
                    <a:pt x="659040" y="1102922"/>
                  </a:lnTo>
                  <a:lnTo>
                    <a:pt x="657679" y="1105186"/>
                  </a:lnTo>
                  <a:lnTo>
                    <a:pt x="656545" y="1107449"/>
                  </a:lnTo>
                  <a:lnTo>
                    <a:pt x="654957" y="1109486"/>
                  </a:lnTo>
                  <a:lnTo>
                    <a:pt x="653143" y="1111523"/>
                  </a:lnTo>
                  <a:lnTo>
                    <a:pt x="651556" y="1113334"/>
                  </a:lnTo>
                  <a:lnTo>
                    <a:pt x="649515" y="1115145"/>
                  </a:lnTo>
                  <a:lnTo>
                    <a:pt x="647473" y="1116729"/>
                  </a:lnTo>
                  <a:lnTo>
                    <a:pt x="645206" y="1118087"/>
                  </a:lnTo>
                  <a:lnTo>
                    <a:pt x="640670" y="1120803"/>
                  </a:lnTo>
                  <a:lnTo>
                    <a:pt x="635681" y="1123520"/>
                  </a:lnTo>
                  <a:lnTo>
                    <a:pt x="630238" y="1126009"/>
                  </a:lnTo>
                  <a:lnTo>
                    <a:pt x="625022" y="1128046"/>
                  </a:lnTo>
                  <a:lnTo>
                    <a:pt x="619125" y="1130310"/>
                  </a:lnTo>
                  <a:lnTo>
                    <a:pt x="613002" y="1132121"/>
                  </a:lnTo>
                  <a:lnTo>
                    <a:pt x="606652" y="1133705"/>
                  </a:lnTo>
                  <a:lnTo>
                    <a:pt x="600075" y="1135063"/>
                  </a:lnTo>
                  <a:lnTo>
                    <a:pt x="600075" y="1019175"/>
                  </a:lnTo>
                  <a:close/>
                  <a:moveTo>
                    <a:pt x="538162" y="779462"/>
                  </a:moveTo>
                  <a:lnTo>
                    <a:pt x="538162" y="877887"/>
                  </a:lnTo>
                  <a:lnTo>
                    <a:pt x="529967" y="875827"/>
                  </a:lnTo>
                  <a:lnTo>
                    <a:pt x="522227" y="873538"/>
                  </a:lnTo>
                  <a:lnTo>
                    <a:pt x="515398" y="870791"/>
                  </a:lnTo>
                  <a:lnTo>
                    <a:pt x="509024" y="868273"/>
                  </a:lnTo>
                  <a:lnTo>
                    <a:pt x="503333" y="865298"/>
                  </a:lnTo>
                  <a:lnTo>
                    <a:pt x="500829" y="863467"/>
                  </a:lnTo>
                  <a:lnTo>
                    <a:pt x="498553" y="861864"/>
                  </a:lnTo>
                  <a:lnTo>
                    <a:pt x="496276" y="860262"/>
                  </a:lnTo>
                  <a:lnTo>
                    <a:pt x="494227" y="858431"/>
                  </a:lnTo>
                  <a:lnTo>
                    <a:pt x="492406" y="856600"/>
                  </a:lnTo>
                  <a:lnTo>
                    <a:pt x="490813" y="854540"/>
                  </a:lnTo>
                  <a:lnTo>
                    <a:pt x="487626" y="850877"/>
                  </a:lnTo>
                  <a:lnTo>
                    <a:pt x="485122" y="846986"/>
                  </a:lnTo>
                  <a:lnTo>
                    <a:pt x="482618" y="843324"/>
                  </a:lnTo>
                  <a:lnTo>
                    <a:pt x="481024" y="839662"/>
                  </a:lnTo>
                  <a:lnTo>
                    <a:pt x="479658" y="835999"/>
                  </a:lnTo>
                  <a:lnTo>
                    <a:pt x="478520" y="832337"/>
                  </a:lnTo>
                  <a:lnTo>
                    <a:pt x="478065" y="828903"/>
                  </a:lnTo>
                  <a:lnTo>
                    <a:pt x="477837" y="825241"/>
                  </a:lnTo>
                  <a:lnTo>
                    <a:pt x="477837" y="822952"/>
                  </a:lnTo>
                  <a:lnTo>
                    <a:pt x="478065" y="820434"/>
                  </a:lnTo>
                  <a:lnTo>
                    <a:pt x="478520" y="817916"/>
                  </a:lnTo>
                  <a:lnTo>
                    <a:pt x="478975" y="815627"/>
                  </a:lnTo>
                  <a:lnTo>
                    <a:pt x="479431" y="813339"/>
                  </a:lnTo>
                  <a:lnTo>
                    <a:pt x="480341" y="810821"/>
                  </a:lnTo>
                  <a:lnTo>
                    <a:pt x="481252" y="808761"/>
                  </a:lnTo>
                  <a:lnTo>
                    <a:pt x="482162" y="806701"/>
                  </a:lnTo>
                  <a:lnTo>
                    <a:pt x="483528" y="804869"/>
                  </a:lnTo>
                  <a:lnTo>
                    <a:pt x="484894" y="802809"/>
                  </a:lnTo>
                  <a:lnTo>
                    <a:pt x="486260" y="800978"/>
                  </a:lnTo>
                  <a:lnTo>
                    <a:pt x="487853" y="799147"/>
                  </a:lnTo>
                  <a:lnTo>
                    <a:pt x="489447" y="797545"/>
                  </a:lnTo>
                  <a:lnTo>
                    <a:pt x="491496" y="795714"/>
                  </a:lnTo>
                  <a:lnTo>
                    <a:pt x="495593" y="792738"/>
                  </a:lnTo>
                  <a:lnTo>
                    <a:pt x="500146" y="789991"/>
                  </a:lnTo>
                  <a:lnTo>
                    <a:pt x="504699" y="787244"/>
                  </a:lnTo>
                  <a:lnTo>
                    <a:pt x="509935" y="785184"/>
                  </a:lnTo>
                  <a:lnTo>
                    <a:pt x="515170" y="783582"/>
                  </a:lnTo>
                  <a:lnTo>
                    <a:pt x="520634" y="781980"/>
                  </a:lnTo>
                  <a:lnTo>
                    <a:pt x="526097" y="780835"/>
                  </a:lnTo>
                  <a:lnTo>
                    <a:pt x="532016" y="779920"/>
                  </a:lnTo>
                  <a:lnTo>
                    <a:pt x="538162" y="779462"/>
                  </a:lnTo>
                  <a:close/>
                  <a:moveTo>
                    <a:pt x="538626" y="654332"/>
                  </a:moveTo>
                  <a:lnTo>
                    <a:pt x="538626" y="688810"/>
                  </a:lnTo>
                  <a:lnTo>
                    <a:pt x="530011" y="689945"/>
                  </a:lnTo>
                  <a:lnTo>
                    <a:pt x="521624" y="691079"/>
                  </a:lnTo>
                  <a:lnTo>
                    <a:pt x="513236" y="692440"/>
                  </a:lnTo>
                  <a:lnTo>
                    <a:pt x="505302" y="694028"/>
                  </a:lnTo>
                  <a:lnTo>
                    <a:pt x="497594" y="695842"/>
                  </a:lnTo>
                  <a:lnTo>
                    <a:pt x="490113" y="697657"/>
                  </a:lnTo>
                  <a:lnTo>
                    <a:pt x="482859" y="699471"/>
                  </a:lnTo>
                  <a:lnTo>
                    <a:pt x="475831" y="701740"/>
                  </a:lnTo>
                  <a:lnTo>
                    <a:pt x="469257" y="704008"/>
                  </a:lnTo>
                  <a:lnTo>
                    <a:pt x="462683" y="706276"/>
                  </a:lnTo>
                  <a:lnTo>
                    <a:pt x="456336" y="708998"/>
                  </a:lnTo>
                  <a:lnTo>
                    <a:pt x="450215" y="711720"/>
                  </a:lnTo>
                  <a:lnTo>
                    <a:pt x="444321" y="714442"/>
                  </a:lnTo>
                  <a:lnTo>
                    <a:pt x="438654" y="717618"/>
                  </a:lnTo>
                  <a:lnTo>
                    <a:pt x="433440" y="720567"/>
                  </a:lnTo>
                  <a:lnTo>
                    <a:pt x="428226" y="723969"/>
                  </a:lnTo>
                  <a:lnTo>
                    <a:pt x="423238" y="727372"/>
                  </a:lnTo>
                  <a:lnTo>
                    <a:pt x="418478" y="731001"/>
                  </a:lnTo>
                  <a:lnTo>
                    <a:pt x="413944" y="734403"/>
                  </a:lnTo>
                  <a:lnTo>
                    <a:pt x="409410" y="738033"/>
                  </a:lnTo>
                  <a:lnTo>
                    <a:pt x="405556" y="741435"/>
                  </a:lnTo>
                  <a:lnTo>
                    <a:pt x="401476" y="744837"/>
                  </a:lnTo>
                  <a:lnTo>
                    <a:pt x="397849" y="748694"/>
                  </a:lnTo>
                  <a:lnTo>
                    <a:pt x="394221" y="752323"/>
                  </a:lnTo>
                  <a:lnTo>
                    <a:pt x="391048" y="755952"/>
                  </a:lnTo>
                  <a:lnTo>
                    <a:pt x="387874" y="760035"/>
                  </a:lnTo>
                  <a:lnTo>
                    <a:pt x="384927" y="763664"/>
                  </a:lnTo>
                  <a:lnTo>
                    <a:pt x="382207" y="767520"/>
                  </a:lnTo>
                  <a:lnTo>
                    <a:pt x="379486" y="771377"/>
                  </a:lnTo>
                  <a:lnTo>
                    <a:pt x="377219" y="775460"/>
                  </a:lnTo>
                  <a:lnTo>
                    <a:pt x="375179" y="779316"/>
                  </a:lnTo>
                  <a:lnTo>
                    <a:pt x="373366" y="783399"/>
                  </a:lnTo>
                  <a:lnTo>
                    <a:pt x="369738" y="791338"/>
                  </a:lnTo>
                  <a:lnTo>
                    <a:pt x="367018" y="799277"/>
                  </a:lnTo>
                  <a:lnTo>
                    <a:pt x="364298" y="806989"/>
                  </a:lnTo>
                  <a:lnTo>
                    <a:pt x="362258" y="814701"/>
                  </a:lnTo>
                  <a:lnTo>
                    <a:pt x="360671" y="822187"/>
                  </a:lnTo>
                  <a:lnTo>
                    <a:pt x="359537" y="829672"/>
                  </a:lnTo>
                  <a:lnTo>
                    <a:pt x="358857" y="836931"/>
                  </a:lnTo>
                  <a:lnTo>
                    <a:pt x="358630" y="844189"/>
                  </a:lnTo>
                  <a:lnTo>
                    <a:pt x="358857" y="851901"/>
                  </a:lnTo>
                  <a:lnTo>
                    <a:pt x="359537" y="859614"/>
                  </a:lnTo>
                  <a:lnTo>
                    <a:pt x="360444" y="867326"/>
                  </a:lnTo>
                  <a:lnTo>
                    <a:pt x="362031" y="874811"/>
                  </a:lnTo>
                  <a:lnTo>
                    <a:pt x="363844" y="882297"/>
                  </a:lnTo>
                  <a:lnTo>
                    <a:pt x="366111" y="889782"/>
                  </a:lnTo>
                  <a:lnTo>
                    <a:pt x="368832" y="897267"/>
                  </a:lnTo>
                  <a:lnTo>
                    <a:pt x="371779" y="904526"/>
                  </a:lnTo>
                  <a:lnTo>
                    <a:pt x="373592" y="907928"/>
                  </a:lnTo>
                  <a:lnTo>
                    <a:pt x="375633" y="911558"/>
                  </a:lnTo>
                  <a:lnTo>
                    <a:pt x="377673" y="915187"/>
                  </a:lnTo>
                  <a:lnTo>
                    <a:pt x="379940" y="918816"/>
                  </a:lnTo>
                  <a:lnTo>
                    <a:pt x="382660" y="922219"/>
                  </a:lnTo>
                  <a:lnTo>
                    <a:pt x="385380" y="925848"/>
                  </a:lnTo>
                  <a:lnTo>
                    <a:pt x="388554" y="929250"/>
                  </a:lnTo>
                  <a:lnTo>
                    <a:pt x="391501" y="932880"/>
                  </a:lnTo>
                  <a:lnTo>
                    <a:pt x="395128" y="936282"/>
                  </a:lnTo>
                  <a:lnTo>
                    <a:pt x="398529" y="939685"/>
                  </a:lnTo>
                  <a:lnTo>
                    <a:pt x="402609" y="943087"/>
                  </a:lnTo>
                  <a:lnTo>
                    <a:pt x="406463" y="946489"/>
                  </a:lnTo>
                  <a:lnTo>
                    <a:pt x="410770" y="949892"/>
                  </a:lnTo>
                  <a:lnTo>
                    <a:pt x="415077" y="953294"/>
                  </a:lnTo>
                  <a:lnTo>
                    <a:pt x="424372" y="959646"/>
                  </a:lnTo>
                  <a:lnTo>
                    <a:pt x="429586" y="963048"/>
                  </a:lnTo>
                  <a:lnTo>
                    <a:pt x="434800" y="966224"/>
                  </a:lnTo>
                  <a:lnTo>
                    <a:pt x="440467" y="969626"/>
                  </a:lnTo>
                  <a:lnTo>
                    <a:pt x="446361" y="972575"/>
                  </a:lnTo>
                  <a:lnTo>
                    <a:pt x="452482" y="975751"/>
                  </a:lnTo>
                  <a:lnTo>
                    <a:pt x="459056" y="978473"/>
                  </a:lnTo>
                  <a:lnTo>
                    <a:pt x="465630" y="981421"/>
                  </a:lnTo>
                  <a:lnTo>
                    <a:pt x="472658" y="984370"/>
                  </a:lnTo>
                  <a:lnTo>
                    <a:pt x="479912" y="987092"/>
                  </a:lnTo>
                  <a:lnTo>
                    <a:pt x="487619" y="989814"/>
                  </a:lnTo>
                  <a:lnTo>
                    <a:pt x="495327" y="992309"/>
                  </a:lnTo>
                  <a:lnTo>
                    <a:pt x="503488" y="994804"/>
                  </a:lnTo>
                  <a:lnTo>
                    <a:pt x="520490" y="1000021"/>
                  </a:lnTo>
                  <a:lnTo>
                    <a:pt x="538626" y="1004785"/>
                  </a:lnTo>
                  <a:lnTo>
                    <a:pt x="538626" y="1135439"/>
                  </a:lnTo>
                  <a:lnTo>
                    <a:pt x="530918" y="1134305"/>
                  </a:lnTo>
                  <a:lnTo>
                    <a:pt x="523210" y="1133171"/>
                  </a:lnTo>
                  <a:lnTo>
                    <a:pt x="515503" y="1131583"/>
                  </a:lnTo>
                  <a:lnTo>
                    <a:pt x="507795" y="1129768"/>
                  </a:lnTo>
                  <a:lnTo>
                    <a:pt x="500088" y="1127727"/>
                  </a:lnTo>
                  <a:lnTo>
                    <a:pt x="492607" y="1125685"/>
                  </a:lnTo>
                  <a:lnTo>
                    <a:pt x="485126" y="1123417"/>
                  </a:lnTo>
                  <a:lnTo>
                    <a:pt x="477645" y="1120695"/>
                  </a:lnTo>
                  <a:lnTo>
                    <a:pt x="470164" y="1117973"/>
                  </a:lnTo>
                  <a:lnTo>
                    <a:pt x="462683" y="1115024"/>
                  </a:lnTo>
                  <a:lnTo>
                    <a:pt x="455429" y="1111849"/>
                  </a:lnTo>
                  <a:lnTo>
                    <a:pt x="448175" y="1108673"/>
                  </a:lnTo>
                  <a:lnTo>
                    <a:pt x="440920" y="1105044"/>
                  </a:lnTo>
                  <a:lnTo>
                    <a:pt x="433893" y="1101641"/>
                  </a:lnTo>
                  <a:lnTo>
                    <a:pt x="426639" y="1097785"/>
                  </a:lnTo>
                  <a:lnTo>
                    <a:pt x="419611" y="1093929"/>
                  </a:lnTo>
                  <a:lnTo>
                    <a:pt x="405783" y="1085310"/>
                  </a:lnTo>
                  <a:lnTo>
                    <a:pt x="392181" y="1076690"/>
                  </a:lnTo>
                  <a:lnTo>
                    <a:pt x="379033" y="1067617"/>
                  </a:lnTo>
                  <a:lnTo>
                    <a:pt x="366338" y="1058317"/>
                  </a:lnTo>
                  <a:lnTo>
                    <a:pt x="366338" y="1169917"/>
                  </a:lnTo>
                  <a:lnTo>
                    <a:pt x="376313" y="1175588"/>
                  </a:lnTo>
                  <a:lnTo>
                    <a:pt x="386287" y="1181032"/>
                  </a:lnTo>
                  <a:lnTo>
                    <a:pt x="396715" y="1186249"/>
                  </a:lnTo>
                  <a:lnTo>
                    <a:pt x="407370" y="1191466"/>
                  </a:lnTo>
                  <a:lnTo>
                    <a:pt x="418251" y="1196003"/>
                  </a:lnTo>
                  <a:lnTo>
                    <a:pt x="429359" y="1200539"/>
                  </a:lnTo>
                  <a:lnTo>
                    <a:pt x="440694" y="1204849"/>
                  </a:lnTo>
                  <a:lnTo>
                    <a:pt x="452255" y="1208705"/>
                  </a:lnTo>
                  <a:lnTo>
                    <a:pt x="464043" y="1212561"/>
                  </a:lnTo>
                  <a:lnTo>
                    <a:pt x="475151" y="1215964"/>
                  </a:lnTo>
                  <a:lnTo>
                    <a:pt x="486486" y="1218686"/>
                  </a:lnTo>
                  <a:lnTo>
                    <a:pt x="497367" y="1221634"/>
                  </a:lnTo>
                  <a:lnTo>
                    <a:pt x="508022" y="1223903"/>
                  </a:lnTo>
                  <a:lnTo>
                    <a:pt x="518450" y="1225944"/>
                  </a:lnTo>
                  <a:lnTo>
                    <a:pt x="528878" y="1227759"/>
                  </a:lnTo>
                  <a:lnTo>
                    <a:pt x="538626" y="1229120"/>
                  </a:lnTo>
                  <a:lnTo>
                    <a:pt x="538626" y="1297396"/>
                  </a:lnTo>
                  <a:lnTo>
                    <a:pt x="600740" y="1297396"/>
                  </a:lnTo>
                  <a:lnTo>
                    <a:pt x="600740" y="1229120"/>
                  </a:lnTo>
                  <a:lnTo>
                    <a:pt x="608674" y="1228213"/>
                  </a:lnTo>
                  <a:lnTo>
                    <a:pt x="616608" y="1227305"/>
                  </a:lnTo>
                  <a:lnTo>
                    <a:pt x="624089" y="1225944"/>
                  </a:lnTo>
                  <a:lnTo>
                    <a:pt x="631570" y="1224810"/>
                  </a:lnTo>
                  <a:lnTo>
                    <a:pt x="638824" y="1223449"/>
                  </a:lnTo>
                  <a:lnTo>
                    <a:pt x="645852" y="1221861"/>
                  </a:lnTo>
                  <a:lnTo>
                    <a:pt x="652880" y="1220273"/>
                  </a:lnTo>
                  <a:lnTo>
                    <a:pt x="659454" y="1218232"/>
                  </a:lnTo>
                  <a:lnTo>
                    <a:pt x="666028" y="1216191"/>
                  </a:lnTo>
                  <a:lnTo>
                    <a:pt x="672375" y="1214149"/>
                  </a:lnTo>
                  <a:lnTo>
                    <a:pt x="678723" y="1211881"/>
                  </a:lnTo>
                  <a:lnTo>
                    <a:pt x="684617" y="1209386"/>
                  </a:lnTo>
                  <a:lnTo>
                    <a:pt x="690284" y="1206890"/>
                  </a:lnTo>
                  <a:lnTo>
                    <a:pt x="695951" y="1203942"/>
                  </a:lnTo>
                  <a:lnTo>
                    <a:pt x="701392" y="1200993"/>
                  </a:lnTo>
                  <a:lnTo>
                    <a:pt x="706833" y="1198044"/>
                  </a:lnTo>
                  <a:lnTo>
                    <a:pt x="711593" y="1194868"/>
                  </a:lnTo>
                  <a:lnTo>
                    <a:pt x="716581" y="1191693"/>
                  </a:lnTo>
                  <a:lnTo>
                    <a:pt x="721341" y="1188290"/>
                  </a:lnTo>
                  <a:lnTo>
                    <a:pt x="725875" y="1184888"/>
                  </a:lnTo>
                  <a:lnTo>
                    <a:pt x="730182" y="1181486"/>
                  </a:lnTo>
                  <a:lnTo>
                    <a:pt x="734263" y="1178083"/>
                  </a:lnTo>
                  <a:lnTo>
                    <a:pt x="738343" y="1174227"/>
                  </a:lnTo>
                  <a:lnTo>
                    <a:pt x="742197" y="1170825"/>
                  </a:lnTo>
                  <a:lnTo>
                    <a:pt x="745824" y="1166968"/>
                  </a:lnTo>
                  <a:lnTo>
                    <a:pt x="749225" y="1163339"/>
                  </a:lnTo>
                  <a:lnTo>
                    <a:pt x="752625" y="1159256"/>
                  </a:lnTo>
                  <a:lnTo>
                    <a:pt x="755799" y="1155627"/>
                  </a:lnTo>
                  <a:lnTo>
                    <a:pt x="758746" y="1151544"/>
                  </a:lnTo>
                  <a:lnTo>
                    <a:pt x="761466" y="1147461"/>
                  </a:lnTo>
                  <a:lnTo>
                    <a:pt x="763960" y="1143378"/>
                  </a:lnTo>
                  <a:lnTo>
                    <a:pt x="766453" y="1139295"/>
                  </a:lnTo>
                  <a:lnTo>
                    <a:pt x="770760" y="1130676"/>
                  </a:lnTo>
                  <a:lnTo>
                    <a:pt x="774614" y="1122056"/>
                  </a:lnTo>
                  <a:lnTo>
                    <a:pt x="777561" y="1113436"/>
                  </a:lnTo>
                  <a:lnTo>
                    <a:pt x="778921" y="1109354"/>
                  </a:lnTo>
                  <a:lnTo>
                    <a:pt x="780055" y="1105044"/>
                  </a:lnTo>
                  <a:lnTo>
                    <a:pt x="781415" y="1100507"/>
                  </a:lnTo>
                  <a:lnTo>
                    <a:pt x="782322" y="1096424"/>
                  </a:lnTo>
                  <a:lnTo>
                    <a:pt x="783002" y="1092114"/>
                  </a:lnTo>
                  <a:lnTo>
                    <a:pt x="783682" y="1087805"/>
                  </a:lnTo>
                  <a:lnTo>
                    <a:pt x="784135" y="1083495"/>
                  </a:lnTo>
                  <a:lnTo>
                    <a:pt x="784589" y="1079185"/>
                  </a:lnTo>
                  <a:lnTo>
                    <a:pt x="784816" y="1074875"/>
                  </a:lnTo>
                  <a:lnTo>
                    <a:pt x="784816" y="1070339"/>
                  </a:lnTo>
                  <a:lnTo>
                    <a:pt x="784589" y="1061719"/>
                  </a:lnTo>
                  <a:lnTo>
                    <a:pt x="784135" y="1053326"/>
                  </a:lnTo>
                  <a:lnTo>
                    <a:pt x="783229" y="1045161"/>
                  </a:lnTo>
                  <a:lnTo>
                    <a:pt x="781869" y="1037222"/>
                  </a:lnTo>
                  <a:lnTo>
                    <a:pt x="779828" y="1029509"/>
                  </a:lnTo>
                  <a:lnTo>
                    <a:pt x="777788" y="1022251"/>
                  </a:lnTo>
                  <a:lnTo>
                    <a:pt x="775294" y="1014992"/>
                  </a:lnTo>
                  <a:lnTo>
                    <a:pt x="772347" y="1007960"/>
                  </a:lnTo>
                  <a:lnTo>
                    <a:pt x="769174" y="1001156"/>
                  </a:lnTo>
                  <a:lnTo>
                    <a:pt x="765320" y="994577"/>
                  </a:lnTo>
                  <a:lnTo>
                    <a:pt x="761466" y="988226"/>
                  </a:lnTo>
                  <a:lnTo>
                    <a:pt x="756705" y="982329"/>
                  </a:lnTo>
                  <a:lnTo>
                    <a:pt x="752172" y="976431"/>
                  </a:lnTo>
                  <a:lnTo>
                    <a:pt x="746731" y="970987"/>
                  </a:lnTo>
                  <a:lnTo>
                    <a:pt x="741064" y="965543"/>
                  </a:lnTo>
                  <a:lnTo>
                    <a:pt x="734943" y="960553"/>
                  </a:lnTo>
                  <a:lnTo>
                    <a:pt x="728822" y="955563"/>
                  </a:lnTo>
                  <a:lnTo>
                    <a:pt x="722248" y="950572"/>
                  </a:lnTo>
                  <a:lnTo>
                    <a:pt x="715220" y="946036"/>
                  </a:lnTo>
                  <a:lnTo>
                    <a:pt x="708193" y="941272"/>
                  </a:lnTo>
                  <a:lnTo>
                    <a:pt x="700712" y="936509"/>
                  </a:lnTo>
                  <a:lnTo>
                    <a:pt x="693004" y="932199"/>
                  </a:lnTo>
                  <a:lnTo>
                    <a:pt x="685070" y="927889"/>
                  </a:lnTo>
                  <a:lnTo>
                    <a:pt x="676456" y="923806"/>
                  </a:lnTo>
                  <a:lnTo>
                    <a:pt x="668068" y="919497"/>
                  </a:lnTo>
                  <a:lnTo>
                    <a:pt x="659227" y="915641"/>
                  </a:lnTo>
                  <a:lnTo>
                    <a:pt x="650159" y="911558"/>
                  </a:lnTo>
                  <a:lnTo>
                    <a:pt x="641091" y="907475"/>
                  </a:lnTo>
                  <a:lnTo>
                    <a:pt x="631117" y="903845"/>
                  </a:lnTo>
                  <a:lnTo>
                    <a:pt x="621369" y="899989"/>
                  </a:lnTo>
                  <a:lnTo>
                    <a:pt x="611394" y="896587"/>
                  </a:lnTo>
                  <a:lnTo>
                    <a:pt x="600740" y="892958"/>
                  </a:lnTo>
                  <a:lnTo>
                    <a:pt x="600740" y="785894"/>
                  </a:lnTo>
                  <a:lnTo>
                    <a:pt x="612755" y="788616"/>
                  </a:lnTo>
                  <a:lnTo>
                    <a:pt x="624543" y="792018"/>
                  </a:lnTo>
                  <a:lnTo>
                    <a:pt x="636331" y="795421"/>
                  </a:lnTo>
                  <a:lnTo>
                    <a:pt x="647892" y="799504"/>
                  </a:lnTo>
                  <a:lnTo>
                    <a:pt x="659227" y="803813"/>
                  </a:lnTo>
                  <a:lnTo>
                    <a:pt x="670562" y="808577"/>
                  </a:lnTo>
                  <a:lnTo>
                    <a:pt x="681443" y="813794"/>
                  </a:lnTo>
                  <a:lnTo>
                    <a:pt x="692324" y="819465"/>
                  </a:lnTo>
                  <a:lnTo>
                    <a:pt x="702752" y="824909"/>
                  </a:lnTo>
                  <a:lnTo>
                    <a:pt x="712727" y="830806"/>
                  </a:lnTo>
                  <a:lnTo>
                    <a:pt x="722475" y="836477"/>
                  </a:lnTo>
                  <a:lnTo>
                    <a:pt x="731542" y="842148"/>
                  </a:lnTo>
                  <a:lnTo>
                    <a:pt x="740157" y="847592"/>
                  </a:lnTo>
                  <a:lnTo>
                    <a:pt x="748318" y="853262"/>
                  </a:lnTo>
                  <a:lnTo>
                    <a:pt x="756025" y="858933"/>
                  </a:lnTo>
                  <a:lnTo>
                    <a:pt x="763280" y="864604"/>
                  </a:lnTo>
                  <a:lnTo>
                    <a:pt x="763280" y="748240"/>
                  </a:lnTo>
                  <a:lnTo>
                    <a:pt x="752625" y="741889"/>
                  </a:lnTo>
                  <a:lnTo>
                    <a:pt x="741744" y="735764"/>
                  </a:lnTo>
                  <a:lnTo>
                    <a:pt x="731316" y="730547"/>
                  </a:lnTo>
                  <a:lnTo>
                    <a:pt x="720888" y="725103"/>
                  </a:lnTo>
                  <a:lnTo>
                    <a:pt x="710913" y="720340"/>
                  </a:lnTo>
                  <a:lnTo>
                    <a:pt x="701165" y="716030"/>
                  </a:lnTo>
                  <a:lnTo>
                    <a:pt x="691644" y="711720"/>
                  </a:lnTo>
                  <a:lnTo>
                    <a:pt x="682123" y="708318"/>
                  </a:lnTo>
                  <a:lnTo>
                    <a:pt x="672602" y="704689"/>
                  </a:lnTo>
                  <a:lnTo>
                    <a:pt x="663081" y="701740"/>
                  </a:lnTo>
                  <a:lnTo>
                    <a:pt x="653106" y="698791"/>
                  </a:lnTo>
                  <a:lnTo>
                    <a:pt x="643132" y="696296"/>
                  </a:lnTo>
                  <a:lnTo>
                    <a:pt x="632930" y="694254"/>
                  </a:lnTo>
                  <a:lnTo>
                    <a:pt x="622276" y="691986"/>
                  </a:lnTo>
                  <a:lnTo>
                    <a:pt x="611848" y="690171"/>
                  </a:lnTo>
                  <a:lnTo>
                    <a:pt x="600740" y="688810"/>
                  </a:lnTo>
                  <a:lnTo>
                    <a:pt x="600740" y="654332"/>
                  </a:lnTo>
                  <a:lnTo>
                    <a:pt x="538626" y="654332"/>
                  </a:lnTo>
                  <a:close/>
                  <a:moveTo>
                    <a:pt x="549280" y="371475"/>
                  </a:moveTo>
                  <a:lnTo>
                    <a:pt x="564015" y="371475"/>
                  </a:lnTo>
                  <a:lnTo>
                    <a:pt x="577844" y="371475"/>
                  </a:lnTo>
                  <a:lnTo>
                    <a:pt x="591219" y="371929"/>
                  </a:lnTo>
                  <a:lnTo>
                    <a:pt x="604594" y="372609"/>
                  </a:lnTo>
                  <a:lnTo>
                    <a:pt x="617515" y="373743"/>
                  </a:lnTo>
                  <a:lnTo>
                    <a:pt x="630210" y="375104"/>
                  </a:lnTo>
                  <a:lnTo>
                    <a:pt x="642905" y="376692"/>
                  </a:lnTo>
                  <a:lnTo>
                    <a:pt x="655373" y="378507"/>
                  </a:lnTo>
                  <a:lnTo>
                    <a:pt x="667388" y="380775"/>
                  </a:lnTo>
                  <a:lnTo>
                    <a:pt x="679403" y="383497"/>
                  </a:lnTo>
                  <a:lnTo>
                    <a:pt x="691191" y="386219"/>
                  </a:lnTo>
                  <a:lnTo>
                    <a:pt x="702752" y="389168"/>
                  </a:lnTo>
                  <a:lnTo>
                    <a:pt x="714314" y="392797"/>
                  </a:lnTo>
                  <a:lnTo>
                    <a:pt x="725422" y="396426"/>
                  </a:lnTo>
                  <a:lnTo>
                    <a:pt x="736530" y="400509"/>
                  </a:lnTo>
                  <a:lnTo>
                    <a:pt x="747184" y="405046"/>
                  </a:lnTo>
                  <a:lnTo>
                    <a:pt x="757839" y="409582"/>
                  </a:lnTo>
                  <a:lnTo>
                    <a:pt x="768267" y="414573"/>
                  </a:lnTo>
                  <a:lnTo>
                    <a:pt x="778468" y="420017"/>
                  </a:lnTo>
                  <a:lnTo>
                    <a:pt x="788669" y="425461"/>
                  </a:lnTo>
                  <a:lnTo>
                    <a:pt x="798644" y="431358"/>
                  </a:lnTo>
                  <a:lnTo>
                    <a:pt x="808392" y="437709"/>
                  </a:lnTo>
                  <a:lnTo>
                    <a:pt x="818140" y="444288"/>
                  </a:lnTo>
                  <a:lnTo>
                    <a:pt x="827434" y="451092"/>
                  </a:lnTo>
                  <a:lnTo>
                    <a:pt x="836729" y="458351"/>
                  </a:lnTo>
                  <a:lnTo>
                    <a:pt x="845796" y="466063"/>
                  </a:lnTo>
                  <a:lnTo>
                    <a:pt x="854864" y="473775"/>
                  </a:lnTo>
                  <a:lnTo>
                    <a:pt x="863705" y="481941"/>
                  </a:lnTo>
                  <a:lnTo>
                    <a:pt x="872319" y="490561"/>
                  </a:lnTo>
                  <a:lnTo>
                    <a:pt x="880934" y="499407"/>
                  </a:lnTo>
                  <a:lnTo>
                    <a:pt x="889095" y="508707"/>
                  </a:lnTo>
                  <a:lnTo>
                    <a:pt x="897483" y="518234"/>
                  </a:lnTo>
                  <a:lnTo>
                    <a:pt x="905417" y="527988"/>
                  </a:lnTo>
                  <a:lnTo>
                    <a:pt x="913351" y="538422"/>
                  </a:lnTo>
                  <a:lnTo>
                    <a:pt x="921512" y="548856"/>
                  </a:lnTo>
                  <a:lnTo>
                    <a:pt x="929220" y="559744"/>
                  </a:lnTo>
                  <a:lnTo>
                    <a:pt x="936701" y="571086"/>
                  </a:lnTo>
                  <a:lnTo>
                    <a:pt x="944182" y="582654"/>
                  </a:lnTo>
                  <a:lnTo>
                    <a:pt x="951436" y="594449"/>
                  </a:lnTo>
                  <a:lnTo>
                    <a:pt x="958690" y="606925"/>
                  </a:lnTo>
                  <a:lnTo>
                    <a:pt x="965944" y="619627"/>
                  </a:lnTo>
                  <a:lnTo>
                    <a:pt x="972745" y="632330"/>
                  </a:lnTo>
                  <a:lnTo>
                    <a:pt x="979546" y="645713"/>
                  </a:lnTo>
                  <a:lnTo>
                    <a:pt x="986347" y="659549"/>
                  </a:lnTo>
                  <a:lnTo>
                    <a:pt x="993148" y="673613"/>
                  </a:lnTo>
                  <a:lnTo>
                    <a:pt x="999722" y="687903"/>
                  </a:lnTo>
                  <a:lnTo>
                    <a:pt x="1006069" y="702647"/>
                  </a:lnTo>
                  <a:lnTo>
                    <a:pt x="1012643" y="717845"/>
                  </a:lnTo>
                  <a:lnTo>
                    <a:pt x="1018991" y="733269"/>
                  </a:lnTo>
                  <a:lnTo>
                    <a:pt x="1025111" y="748920"/>
                  </a:lnTo>
                  <a:lnTo>
                    <a:pt x="1031005" y="765252"/>
                  </a:lnTo>
                  <a:lnTo>
                    <a:pt x="1037126" y="781584"/>
                  </a:lnTo>
                  <a:lnTo>
                    <a:pt x="1043247" y="798823"/>
                  </a:lnTo>
                  <a:lnTo>
                    <a:pt x="1049141" y="816062"/>
                  </a:lnTo>
                  <a:lnTo>
                    <a:pt x="1054808" y="833528"/>
                  </a:lnTo>
                  <a:lnTo>
                    <a:pt x="1060476" y="851674"/>
                  </a:lnTo>
                  <a:lnTo>
                    <a:pt x="1066143" y="870048"/>
                  </a:lnTo>
                  <a:lnTo>
                    <a:pt x="1071810" y="888875"/>
                  </a:lnTo>
                  <a:lnTo>
                    <a:pt x="1077478" y="907928"/>
                  </a:lnTo>
                  <a:lnTo>
                    <a:pt x="1082692" y="927436"/>
                  </a:lnTo>
                  <a:lnTo>
                    <a:pt x="1088132" y="947624"/>
                  </a:lnTo>
                  <a:lnTo>
                    <a:pt x="1093573" y="967812"/>
                  </a:lnTo>
                  <a:lnTo>
                    <a:pt x="1098787" y="988453"/>
                  </a:lnTo>
                  <a:lnTo>
                    <a:pt x="1109215" y="1030870"/>
                  </a:lnTo>
                  <a:lnTo>
                    <a:pt x="1112615" y="1046522"/>
                  </a:lnTo>
                  <a:lnTo>
                    <a:pt x="1115789" y="1061946"/>
                  </a:lnTo>
                  <a:lnTo>
                    <a:pt x="1118056" y="1076917"/>
                  </a:lnTo>
                  <a:lnTo>
                    <a:pt x="1119870" y="1091888"/>
                  </a:lnTo>
                  <a:lnTo>
                    <a:pt x="1121456" y="1106405"/>
                  </a:lnTo>
                  <a:lnTo>
                    <a:pt x="1122136" y="1120922"/>
                  </a:lnTo>
                  <a:lnTo>
                    <a:pt x="1122363" y="1134985"/>
                  </a:lnTo>
                  <a:lnTo>
                    <a:pt x="1122136" y="1148822"/>
                  </a:lnTo>
                  <a:lnTo>
                    <a:pt x="1121456" y="1162659"/>
                  </a:lnTo>
                  <a:lnTo>
                    <a:pt x="1120096" y="1176042"/>
                  </a:lnTo>
                  <a:lnTo>
                    <a:pt x="1118509" y="1188971"/>
                  </a:lnTo>
                  <a:lnTo>
                    <a:pt x="1116469" y="1201900"/>
                  </a:lnTo>
                  <a:lnTo>
                    <a:pt x="1113749" y="1214603"/>
                  </a:lnTo>
                  <a:lnTo>
                    <a:pt x="1110575" y="1227078"/>
                  </a:lnTo>
                  <a:lnTo>
                    <a:pt x="1107175" y="1239100"/>
                  </a:lnTo>
                  <a:lnTo>
                    <a:pt x="1103321" y="1250896"/>
                  </a:lnTo>
                  <a:lnTo>
                    <a:pt x="1098787" y="1262464"/>
                  </a:lnTo>
                  <a:lnTo>
                    <a:pt x="1094026" y="1274032"/>
                  </a:lnTo>
                  <a:lnTo>
                    <a:pt x="1088812" y="1284920"/>
                  </a:lnTo>
                  <a:lnTo>
                    <a:pt x="1083145" y="1296035"/>
                  </a:lnTo>
                  <a:lnTo>
                    <a:pt x="1077251" y="1306469"/>
                  </a:lnTo>
                  <a:lnTo>
                    <a:pt x="1070904" y="1317130"/>
                  </a:lnTo>
                  <a:lnTo>
                    <a:pt x="1064103" y="1327110"/>
                  </a:lnTo>
                  <a:lnTo>
                    <a:pt x="1056849" y="1336864"/>
                  </a:lnTo>
                  <a:lnTo>
                    <a:pt x="1049368" y="1346845"/>
                  </a:lnTo>
                  <a:lnTo>
                    <a:pt x="1041660" y="1356145"/>
                  </a:lnTo>
                  <a:lnTo>
                    <a:pt x="1033499" y="1365218"/>
                  </a:lnTo>
                  <a:lnTo>
                    <a:pt x="1024658" y="1374064"/>
                  </a:lnTo>
                  <a:lnTo>
                    <a:pt x="1015817" y="1382911"/>
                  </a:lnTo>
                  <a:lnTo>
                    <a:pt x="1006749" y="1391303"/>
                  </a:lnTo>
                  <a:lnTo>
                    <a:pt x="997228" y="1399469"/>
                  </a:lnTo>
                  <a:lnTo>
                    <a:pt x="987253" y="1407408"/>
                  </a:lnTo>
                  <a:lnTo>
                    <a:pt x="977279" y="1415121"/>
                  </a:lnTo>
                  <a:lnTo>
                    <a:pt x="967078" y="1422606"/>
                  </a:lnTo>
                  <a:lnTo>
                    <a:pt x="956196" y="1429638"/>
                  </a:lnTo>
                  <a:lnTo>
                    <a:pt x="945315" y="1436669"/>
                  </a:lnTo>
                  <a:lnTo>
                    <a:pt x="934207" y="1443474"/>
                  </a:lnTo>
                  <a:lnTo>
                    <a:pt x="922872" y="1449826"/>
                  </a:lnTo>
                  <a:lnTo>
                    <a:pt x="911084" y="1455950"/>
                  </a:lnTo>
                  <a:lnTo>
                    <a:pt x="899296" y="1461848"/>
                  </a:lnTo>
                  <a:lnTo>
                    <a:pt x="887055" y="1467745"/>
                  </a:lnTo>
                  <a:lnTo>
                    <a:pt x="874586" y="1473189"/>
                  </a:lnTo>
                  <a:lnTo>
                    <a:pt x="862118" y="1478179"/>
                  </a:lnTo>
                  <a:lnTo>
                    <a:pt x="849197" y="1483396"/>
                  </a:lnTo>
                  <a:lnTo>
                    <a:pt x="836275" y="1488160"/>
                  </a:lnTo>
                  <a:lnTo>
                    <a:pt x="823127" y="1492470"/>
                  </a:lnTo>
                  <a:lnTo>
                    <a:pt x="809752" y="1496779"/>
                  </a:lnTo>
                  <a:lnTo>
                    <a:pt x="796377" y="1500862"/>
                  </a:lnTo>
                  <a:lnTo>
                    <a:pt x="782549" y="1504492"/>
                  </a:lnTo>
                  <a:lnTo>
                    <a:pt x="768720" y="1508348"/>
                  </a:lnTo>
                  <a:lnTo>
                    <a:pt x="754892" y="1511523"/>
                  </a:lnTo>
                  <a:lnTo>
                    <a:pt x="740610" y="1514472"/>
                  </a:lnTo>
                  <a:lnTo>
                    <a:pt x="726555" y="1517194"/>
                  </a:lnTo>
                  <a:lnTo>
                    <a:pt x="712047" y="1519689"/>
                  </a:lnTo>
                  <a:lnTo>
                    <a:pt x="697538" y="1521958"/>
                  </a:lnTo>
                  <a:lnTo>
                    <a:pt x="683030" y="1524226"/>
                  </a:lnTo>
                  <a:lnTo>
                    <a:pt x="668521" y="1526040"/>
                  </a:lnTo>
                  <a:lnTo>
                    <a:pt x="653786" y="1527401"/>
                  </a:lnTo>
                  <a:lnTo>
                    <a:pt x="638824" y="1528762"/>
                  </a:lnTo>
                  <a:lnTo>
                    <a:pt x="624089" y="1529897"/>
                  </a:lnTo>
                  <a:lnTo>
                    <a:pt x="609128" y="1530804"/>
                  </a:lnTo>
                  <a:lnTo>
                    <a:pt x="594166" y="1531484"/>
                  </a:lnTo>
                  <a:lnTo>
                    <a:pt x="579204" y="1531938"/>
                  </a:lnTo>
                  <a:lnTo>
                    <a:pt x="564015" y="1531938"/>
                  </a:lnTo>
                  <a:lnTo>
                    <a:pt x="549054" y="1531938"/>
                  </a:lnTo>
                  <a:lnTo>
                    <a:pt x="533865" y="1531484"/>
                  </a:lnTo>
                  <a:lnTo>
                    <a:pt x="518903" y="1530804"/>
                  </a:lnTo>
                  <a:lnTo>
                    <a:pt x="503941" y="1529670"/>
                  </a:lnTo>
                  <a:lnTo>
                    <a:pt x="488980" y="1528309"/>
                  </a:lnTo>
                  <a:lnTo>
                    <a:pt x="474018" y="1526948"/>
                  </a:lnTo>
                  <a:lnTo>
                    <a:pt x="459056" y="1525133"/>
                  </a:lnTo>
                  <a:lnTo>
                    <a:pt x="444321" y="1523319"/>
                  </a:lnTo>
                  <a:lnTo>
                    <a:pt x="429359" y="1520823"/>
                  </a:lnTo>
                  <a:lnTo>
                    <a:pt x="414851" y="1518328"/>
                  </a:lnTo>
                  <a:lnTo>
                    <a:pt x="400115" y="1515606"/>
                  </a:lnTo>
                  <a:lnTo>
                    <a:pt x="385607" y="1512204"/>
                  </a:lnTo>
                  <a:lnTo>
                    <a:pt x="371325" y="1509028"/>
                  </a:lnTo>
                  <a:lnTo>
                    <a:pt x="357044" y="1505172"/>
                  </a:lnTo>
                  <a:lnTo>
                    <a:pt x="342989" y="1501543"/>
                  </a:lnTo>
                  <a:lnTo>
                    <a:pt x="329160" y="1497233"/>
                  </a:lnTo>
                  <a:lnTo>
                    <a:pt x="315332" y="1492696"/>
                  </a:lnTo>
                  <a:lnTo>
                    <a:pt x="301730" y="1488160"/>
                  </a:lnTo>
                  <a:lnTo>
                    <a:pt x="288129" y="1483170"/>
                  </a:lnTo>
                  <a:lnTo>
                    <a:pt x="274754" y="1477952"/>
                  </a:lnTo>
                  <a:lnTo>
                    <a:pt x="261832" y="1472735"/>
                  </a:lnTo>
                  <a:lnTo>
                    <a:pt x="248910" y="1466838"/>
                  </a:lnTo>
                  <a:lnTo>
                    <a:pt x="235988" y="1460940"/>
                  </a:lnTo>
                  <a:lnTo>
                    <a:pt x="223520" y="1454816"/>
                  </a:lnTo>
                  <a:lnTo>
                    <a:pt x="211505" y="1448238"/>
                  </a:lnTo>
                  <a:lnTo>
                    <a:pt x="199264" y="1441660"/>
                  </a:lnTo>
                  <a:lnTo>
                    <a:pt x="187703" y="1434855"/>
                  </a:lnTo>
                  <a:lnTo>
                    <a:pt x="176141" y="1427596"/>
                  </a:lnTo>
                  <a:lnTo>
                    <a:pt x="164806" y="1420111"/>
                  </a:lnTo>
                  <a:lnTo>
                    <a:pt x="153925" y="1412399"/>
                  </a:lnTo>
                  <a:lnTo>
                    <a:pt x="143497" y="1404233"/>
                  </a:lnTo>
                  <a:lnTo>
                    <a:pt x="132843" y="1396067"/>
                  </a:lnTo>
                  <a:lnTo>
                    <a:pt x="122868" y="1387674"/>
                  </a:lnTo>
                  <a:lnTo>
                    <a:pt x="113120" y="1379055"/>
                  </a:lnTo>
                  <a:lnTo>
                    <a:pt x="103826" y="1370208"/>
                  </a:lnTo>
                  <a:lnTo>
                    <a:pt x="94758" y="1361135"/>
                  </a:lnTo>
                  <a:lnTo>
                    <a:pt x="86144" y="1351608"/>
                  </a:lnTo>
                  <a:lnTo>
                    <a:pt x="77756" y="1342081"/>
                  </a:lnTo>
                  <a:lnTo>
                    <a:pt x="69822" y="1332328"/>
                  </a:lnTo>
                  <a:lnTo>
                    <a:pt x="62341" y="1322120"/>
                  </a:lnTo>
                  <a:lnTo>
                    <a:pt x="55086" y="1311913"/>
                  </a:lnTo>
                  <a:lnTo>
                    <a:pt x="48286" y="1301479"/>
                  </a:lnTo>
                  <a:lnTo>
                    <a:pt x="41711" y="1290591"/>
                  </a:lnTo>
                  <a:lnTo>
                    <a:pt x="35817" y="1279703"/>
                  </a:lnTo>
                  <a:lnTo>
                    <a:pt x="30150" y="1268361"/>
                  </a:lnTo>
                  <a:lnTo>
                    <a:pt x="25163" y="1257020"/>
                  </a:lnTo>
                  <a:lnTo>
                    <a:pt x="20402" y="1245225"/>
                  </a:lnTo>
                  <a:lnTo>
                    <a:pt x="16095" y="1233203"/>
                  </a:lnTo>
                  <a:lnTo>
                    <a:pt x="12468" y="1221181"/>
                  </a:lnTo>
                  <a:lnTo>
                    <a:pt x="9068" y="1208932"/>
                  </a:lnTo>
                  <a:lnTo>
                    <a:pt x="6347" y="1196229"/>
                  </a:lnTo>
                  <a:lnTo>
                    <a:pt x="4080" y="1183527"/>
                  </a:lnTo>
                  <a:lnTo>
                    <a:pt x="2493" y="1170371"/>
                  </a:lnTo>
                  <a:lnTo>
                    <a:pt x="907" y="1157215"/>
                  </a:lnTo>
                  <a:lnTo>
                    <a:pt x="226" y="1143605"/>
                  </a:lnTo>
                  <a:lnTo>
                    <a:pt x="0" y="1129995"/>
                  </a:lnTo>
                  <a:lnTo>
                    <a:pt x="453" y="1116158"/>
                  </a:lnTo>
                  <a:lnTo>
                    <a:pt x="1133" y="1102095"/>
                  </a:lnTo>
                  <a:lnTo>
                    <a:pt x="2947" y="1087805"/>
                  </a:lnTo>
                  <a:lnTo>
                    <a:pt x="4760" y="1073288"/>
                  </a:lnTo>
                  <a:lnTo>
                    <a:pt x="7481" y="1058544"/>
                  </a:lnTo>
                  <a:lnTo>
                    <a:pt x="10654" y="1043573"/>
                  </a:lnTo>
                  <a:lnTo>
                    <a:pt x="14508" y="1028375"/>
                  </a:lnTo>
                  <a:lnTo>
                    <a:pt x="19042" y="1012951"/>
                  </a:lnTo>
                  <a:lnTo>
                    <a:pt x="29697" y="978473"/>
                  </a:lnTo>
                  <a:lnTo>
                    <a:pt x="40578" y="944448"/>
                  </a:lnTo>
                  <a:lnTo>
                    <a:pt x="51233" y="911104"/>
                  </a:lnTo>
                  <a:lnTo>
                    <a:pt x="62114" y="878667"/>
                  </a:lnTo>
                  <a:lnTo>
                    <a:pt x="73222" y="846684"/>
                  </a:lnTo>
                  <a:lnTo>
                    <a:pt x="84557" y="815608"/>
                  </a:lnTo>
                  <a:lnTo>
                    <a:pt x="95891" y="785213"/>
                  </a:lnTo>
                  <a:lnTo>
                    <a:pt x="101785" y="770469"/>
                  </a:lnTo>
                  <a:lnTo>
                    <a:pt x="107679" y="755725"/>
                  </a:lnTo>
                  <a:lnTo>
                    <a:pt x="113574" y="741435"/>
                  </a:lnTo>
                  <a:lnTo>
                    <a:pt x="119468" y="727145"/>
                  </a:lnTo>
                  <a:lnTo>
                    <a:pt x="125588" y="713081"/>
                  </a:lnTo>
                  <a:lnTo>
                    <a:pt x="131936" y="699245"/>
                  </a:lnTo>
                  <a:lnTo>
                    <a:pt x="138283" y="685635"/>
                  </a:lnTo>
                  <a:lnTo>
                    <a:pt x="144631" y="672479"/>
                  </a:lnTo>
                  <a:lnTo>
                    <a:pt x="151205" y="659322"/>
                  </a:lnTo>
                  <a:lnTo>
                    <a:pt x="157552" y="646393"/>
                  </a:lnTo>
                  <a:lnTo>
                    <a:pt x="164353" y="633691"/>
                  </a:lnTo>
                  <a:lnTo>
                    <a:pt x="171381" y="621669"/>
                  </a:lnTo>
                  <a:lnTo>
                    <a:pt x="178181" y="609420"/>
                  </a:lnTo>
                  <a:lnTo>
                    <a:pt x="185436" y="597625"/>
                  </a:lnTo>
                  <a:lnTo>
                    <a:pt x="192463" y="585830"/>
                  </a:lnTo>
                  <a:lnTo>
                    <a:pt x="199944" y="574488"/>
                  </a:lnTo>
                  <a:lnTo>
                    <a:pt x="207425" y="563600"/>
                  </a:lnTo>
                  <a:lnTo>
                    <a:pt x="215133" y="552712"/>
                  </a:lnTo>
                  <a:lnTo>
                    <a:pt x="222840" y="542051"/>
                  </a:lnTo>
                  <a:lnTo>
                    <a:pt x="230774" y="531844"/>
                  </a:lnTo>
                  <a:lnTo>
                    <a:pt x="238935" y="521863"/>
                  </a:lnTo>
                  <a:lnTo>
                    <a:pt x="247324" y="512110"/>
                  </a:lnTo>
                  <a:lnTo>
                    <a:pt x="255711" y="502810"/>
                  </a:lnTo>
                  <a:lnTo>
                    <a:pt x="264326" y="493736"/>
                  </a:lnTo>
                  <a:lnTo>
                    <a:pt x="272940" y="484663"/>
                  </a:lnTo>
                  <a:lnTo>
                    <a:pt x="282008" y="476271"/>
                  </a:lnTo>
                  <a:lnTo>
                    <a:pt x="291076" y="468105"/>
                  </a:lnTo>
                  <a:lnTo>
                    <a:pt x="300597" y="460166"/>
                  </a:lnTo>
                  <a:lnTo>
                    <a:pt x="310118" y="452453"/>
                  </a:lnTo>
                  <a:lnTo>
                    <a:pt x="319639" y="445195"/>
                  </a:lnTo>
                  <a:lnTo>
                    <a:pt x="329840" y="438163"/>
                  </a:lnTo>
                  <a:lnTo>
                    <a:pt x="339815" y="431585"/>
                  </a:lnTo>
                  <a:lnTo>
                    <a:pt x="350243" y="425234"/>
                  </a:lnTo>
                  <a:lnTo>
                    <a:pt x="360897" y="419336"/>
                  </a:lnTo>
                  <a:lnTo>
                    <a:pt x="371552" y="413665"/>
                  </a:lnTo>
                  <a:lnTo>
                    <a:pt x="382660" y="408222"/>
                  </a:lnTo>
                  <a:lnTo>
                    <a:pt x="393995" y="403231"/>
                  </a:lnTo>
                  <a:lnTo>
                    <a:pt x="405556" y="398695"/>
                  </a:lnTo>
                  <a:lnTo>
                    <a:pt x="417344" y="394385"/>
                  </a:lnTo>
                  <a:lnTo>
                    <a:pt x="429359" y="390529"/>
                  </a:lnTo>
                  <a:lnTo>
                    <a:pt x="441601" y="386899"/>
                  </a:lnTo>
                  <a:lnTo>
                    <a:pt x="454069" y="383724"/>
                  </a:lnTo>
                  <a:lnTo>
                    <a:pt x="466764" y="380775"/>
                  </a:lnTo>
                  <a:lnTo>
                    <a:pt x="479912" y="378280"/>
                  </a:lnTo>
                  <a:lnTo>
                    <a:pt x="493287" y="376238"/>
                  </a:lnTo>
                  <a:lnTo>
                    <a:pt x="506888" y="374424"/>
                  </a:lnTo>
                  <a:lnTo>
                    <a:pt x="520717" y="373063"/>
                  </a:lnTo>
                  <a:lnTo>
                    <a:pt x="534772" y="372156"/>
                  </a:lnTo>
                  <a:lnTo>
                    <a:pt x="549280" y="371475"/>
                  </a:lnTo>
                  <a:close/>
                  <a:moveTo>
                    <a:pt x="455387" y="0"/>
                  </a:moveTo>
                  <a:lnTo>
                    <a:pt x="463542" y="227"/>
                  </a:lnTo>
                  <a:lnTo>
                    <a:pt x="471471" y="682"/>
                  </a:lnTo>
                  <a:lnTo>
                    <a:pt x="479174" y="1591"/>
                  </a:lnTo>
                  <a:lnTo>
                    <a:pt x="486423" y="2500"/>
                  </a:lnTo>
                  <a:lnTo>
                    <a:pt x="493446" y="3863"/>
                  </a:lnTo>
                  <a:lnTo>
                    <a:pt x="500242" y="5681"/>
                  </a:lnTo>
                  <a:lnTo>
                    <a:pt x="506812" y="7499"/>
                  </a:lnTo>
                  <a:lnTo>
                    <a:pt x="512702" y="9317"/>
                  </a:lnTo>
                  <a:lnTo>
                    <a:pt x="518592" y="11362"/>
                  </a:lnTo>
                  <a:lnTo>
                    <a:pt x="524256" y="13861"/>
                  </a:lnTo>
                  <a:lnTo>
                    <a:pt x="529466" y="16361"/>
                  </a:lnTo>
                  <a:lnTo>
                    <a:pt x="534450" y="18861"/>
                  </a:lnTo>
                  <a:lnTo>
                    <a:pt x="539207" y="21587"/>
                  </a:lnTo>
                  <a:lnTo>
                    <a:pt x="543738" y="24314"/>
                  </a:lnTo>
                  <a:lnTo>
                    <a:pt x="547816" y="27268"/>
                  </a:lnTo>
                  <a:lnTo>
                    <a:pt x="551894" y="29995"/>
                  </a:lnTo>
                  <a:lnTo>
                    <a:pt x="555292" y="32722"/>
                  </a:lnTo>
                  <a:lnTo>
                    <a:pt x="558916" y="35676"/>
                  </a:lnTo>
                  <a:lnTo>
                    <a:pt x="564807" y="40903"/>
                  </a:lnTo>
                  <a:lnTo>
                    <a:pt x="569790" y="45902"/>
                  </a:lnTo>
                  <a:lnTo>
                    <a:pt x="574095" y="50674"/>
                  </a:lnTo>
                  <a:lnTo>
                    <a:pt x="577040" y="54310"/>
                  </a:lnTo>
                  <a:lnTo>
                    <a:pt x="579079" y="57491"/>
                  </a:lnTo>
                  <a:lnTo>
                    <a:pt x="581118" y="59990"/>
                  </a:lnTo>
                  <a:lnTo>
                    <a:pt x="590406" y="51810"/>
                  </a:lnTo>
                  <a:lnTo>
                    <a:pt x="599467" y="44311"/>
                  </a:lnTo>
                  <a:lnTo>
                    <a:pt x="608076" y="37494"/>
                  </a:lnTo>
                  <a:lnTo>
                    <a:pt x="616685" y="31359"/>
                  </a:lnTo>
                  <a:lnTo>
                    <a:pt x="625293" y="25905"/>
                  </a:lnTo>
                  <a:lnTo>
                    <a:pt x="633449" y="21360"/>
                  </a:lnTo>
                  <a:lnTo>
                    <a:pt x="641151" y="17043"/>
                  </a:lnTo>
                  <a:lnTo>
                    <a:pt x="648854" y="13407"/>
                  </a:lnTo>
                  <a:lnTo>
                    <a:pt x="656103" y="10226"/>
                  </a:lnTo>
                  <a:lnTo>
                    <a:pt x="663126" y="7499"/>
                  </a:lnTo>
                  <a:lnTo>
                    <a:pt x="669922" y="5454"/>
                  </a:lnTo>
                  <a:lnTo>
                    <a:pt x="676492" y="3409"/>
                  </a:lnTo>
                  <a:lnTo>
                    <a:pt x="682608" y="2272"/>
                  </a:lnTo>
                  <a:lnTo>
                    <a:pt x="688498" y="1136"/>
                  </a:lnTo>
                  <a:lnTo>
                    <a:pt x="694162" y="454"/>
                  </a:lnTo>
                  <a:lnTo>
                    <a:pt x="699599" y="227"/>
                  </a:lnTo>
                  <a:lnTo>
                    <a:pt x="704583" y="0"/>
                  </a:lnTo>
                  <a:lnTo>
                    <a:pt x="709340" y="227"/>
                  </a:lnTo>
                  <a:lnTo>
                    <a:pt x="713871" y="454"/>
                  </a:lnTo>
                  <a:lnTo>
                    <a:pt x="717949" y="909"/>
                  </a:lnTo>
                  <a:lnTo>
                    <a:pt x="721800" y="1591"/>
                  </a:lnTo>
                  <a:lnTo>
                    <a:pt x="725198" y="2272"/>
                  </a:lnTo>
                  <a:lnTo>
                    <a:pt x="728596" y="3181"/>
                  </a:lnTo>
                  <a:lnTo>
                    <a:pt x="731315" y="3863"/>
                  </a:lnTo>
                  <a:lnTo>
                    <a:pt x="736299" y="5908"/>
                  </a:lnTo>
                  <a:lnTo>
                    <a:pt x="739697" y="7499"/>
                  </a:lnTo>
                  <a:lnTo>
                    <a:pt x="742415" y="8862"/>
                  </a:lnTo>
                  <a:lnTo>
                    <a:pt x="746720" y="13180"/>
                  </a:lnTo>
                  <a:lnTo>
                    <a:pt x="751024" y="17497"/>
                  </a:lnTo>
                  <a:lnTo>
                    <a:pt x="754875" y="22269"/>
                  </a:lnTo>
                  <a:lnTo>
                    <a:pt x="758726" y="27496"/>
                  </a:lnTo>
                  <a:lnTo>
                    <a:pt x="762124" y="32495"/>
                  </a:lnTo>
                  <a:lnTo>
                    <a:pt x="765523" y="37949"/>
                  </a:lnTo>
                  <a:lnTo>
                    <a:pt x="768694" y="43629"/>
                  </a:lnTo>
                  <a:lnTo>
                    <a:pt x="771639" y="49310"/>
                  </a:lnTo>
                  <a:lnTo>
                    <a:pt x="774584" y="54764"/>
                  </a:lnTo>
                  <a:lnTo>
                    <a:pt x="777076" y="60672"/>
                  </a:lnTo>
                  <a:lnTo>
                    <a:pt x="779342" y="66808"/>
                  </a:lnTo>
                  <a:lnTo>
                    <a:pt x="781834" y="72716"/>
                  </a:lnTo>
                  <a:lnTo>
                    <a:pt x="785911" y="84305"/>
                  </a:lnTo>
                  <a:lnTo>
                    <a:pt x="789536" y="95894"/>
                  </a:lnTo>
                  <a:lnTo>
                    <a:pt x="792481" y="106801"/>
                  </a:lnTo>
                  <a:lnTo>
                    <a:pt x="794973" y="117254"/>
                  </a:lnTo>
                  <a:lnTo>
                    <a:pt x="796785" y="126571"/>
                  </a:lnTo>
                  <a:lnTo>
                    <a:pt x="798371" y="134524"/>
                  </a:lnTo>
                  <a:lnTo>
                    <a:pt x="800183" y="146568"/>
                  </a:lnTo>
                  <a:lnTo>
                    <a:pt x="800636" y="150658"/>
                  </a:lnTo>
                  <a:lnTo>
                    <a:pt x="805847" y="149294"/>
                  </a:lnTo>
                  <a:lnTo>
                    <a:pt x="810831" y="147931"/>
                  </a:lnTo>
                  <a:lnTo>
                    <a:pt x="815362" y="146340"/>
                  </a:lnTo>
                  <a:lnTo>
                    <a:pt x="820119" y="144522"/>
                  </a:lnTo>
                  <a:lnTo>
                    <a:pt x="824197" y="142705"/>
                  </a:lnTo>
                  <a:lnTo>
                    <a:pt x="828275" y="140887"/>
                  </a:lnTo>
                  <a:lnTo>
                    <a:pt x="832352" y="139069"/>
                  </a:lnTo>
                  <a:lnTo>
                    <a:pt x="835750" y="136796"/>
                  </a:lnTo>
                  <a:lnTo>
                    <a:pt x="839375" y="134751"/>
                  </a:lnTo>
                  <a:lnTo>
                    <a:pt x="842547" y="132706"/>
                  </a:lnTo>
                  <a:lnTo>
                    <a:pt x="848663" y="128389"/>
                  </a:lnTo>
                  <a:lnTo>
                    <a:pt x="853647" y="124071"/>
                  </a:lnTo>
                  <a:lnTo>
                    <a:pt x="858405" y="119754"/>
                  </a:lnTo>
                  <a:lnTo>
                    <a:pt x="862482" y="115663"/>
                  </a:lnTo>
                  <a:lnTo>
                    <a:pt x="865654" y="111800"/>
                  </a:lnTo>
                  <a:lnTo>
                    <a:pt x="868372" y="108392"/>
                  </a:lnTo>
                  <a:lnTo>
                    <a:pt x="870638" y="105211"/>
                  </a:lnTo>
                  <a:lnTo>
                    <a:pt x="873130" y="100439"/>
                  </a:lnTo>
                  <a:lnTo>
                    <a:pt x="874036" y="98848"/>
                  </a:lnTo>
                  <a:lnTo>
                    <a:pt x="875395" y="106347"/>
                  </a:lnTo>
                  <a:lnTo>
                    <a:pt x="876755" y="113846"/>
                  </a:lnTo>
                  <a:lnTo>
                    <a:pt x="877434" y="121117"/>
                  </a:lnTo>
                  <a:lnTo>
                    <a:pt x="877887" y="128389"/>
                  </a:lnTo>
                  <a:lnTo>
                    <a:pt x="877887" y="135433"/>
                  </a:lnTo>
                  <a:lnTo>
                    <a:pt x="877434" y="142250"/>
                  </a:lnTo>
                  <a:lnTo>
                    <a:pt x="876755" y="149067"/>
                  </a:lnTo>
                  <a:lnTo>
                    <a:pt x="875622" y="155884"/>
                  </a:lnTo>
                  <a:lnTo>
                    <a:pt x="874263" y="162474"/>
                  </a:lnTo>
                  <a:lnTo>
                    <a:pt x="872903" y="168837"/>
                  </a:lnTo>
                  <a:lnTo>
                    <a:pt x="870864" y="175199"/>
                  </a:lnTo>
                  <a:lnTo>
                    <a:pt x="868599" y="181335"/>
                  </a:lnTo>
                  <a:lnTo>
                    <a:pt x="866334" y="187243"/>
                  </a:lnTo>
                  <a:lnTo>
                    <a:pt x="863615" y="193378"/>
                  </a:lnTo>
                  <a:lnTo>
                    <a:pt x="860670" y="199287"/>
                  </a:lnTo>
                  <a:lnTo>
                    <a:pt x="857725" y="204967"/>
                  </a:lnTo>
                  <a:lnTo>
                    <a:pt x="854327" y="210421"/>
                  </a:lnTo>
                  <a:lnTo>
                    <a:pt x="850702" y="215875"/>
                  </a:lnTo>
                  <a:lnTo>
                    <a:pt x="847078" y="221328"/>
                  </a:lnTo>
                  <a:lnTo>
                    <a:pt x="843000" y="226328"/>
                  </a:lnTo>
                  <a:lnTo>
                    <a:pt x="838922" y="231554"/>
                  </a:lnTo>
                  <a:lnTo>
                    <a:pt x="834844" y="236553"/>
                  </a:lnTo>
                  <a:lnTo>
                    <a:pt x="830313" y="241325"/>
                  </a:lnTo>
                  <a:lnTo>
                    <a:pt x="826009" y="246097"/>
                  </a:lnTo>
                  <a:lnTo>
                    <a:pt x="821252" y="250869"/>
                  </a:lnTo>
                  <a:lnTo>
                    <a:pt x="816494" y="255187"/>
                  </a:lnTo>
                  <a:lnTo>
                    <a:pt x="811737" y="259731"/>
                  </a:lnTo>
                  <a:lnTo>
                    <a:pt x="806753" y="264049"/>
                  </a:lnTo>
                  <a:lnTo>
                    <a:pt x="796785" y="272229"/>
                  </a:lnTo>
                  <a:lnTo>
                    <a:pt x="786364" y="279955"/>
                  </a:lnTo>
                  <a:lnTo>
                    <a:pt x="776170" y="287227"/>
                  </a:lnTo>
                  <a:lnTo>
                    <a:pt x="765749" y="294044"/>
                  </a:lnTo>
                  <a:lnTo>
                    <a:pt x="755328" y="300180"/>
                  </a:lnTo>
                  <a:lnTo>
                    <a:pt x="745360" y="305860"/>
                  </a:lnTo>
                  <a:lnTo>
                    <a:pt x="735619" y="311314"/>
                  </a:lnTo>
                  <a:lnTo>
                    <a:pt x="725878" y="316313"/>
                  </a:lnTo>
                  <a:lnTo>
                    <a:pt x="717043" y="320631"/>
                  </a:lnTo>
                  <a:lnTo>
                    <a:pt x="708661" y="324721"/>
                  </a:lnTo>
                  <a:lnTo>
                    <a:pt x="700732" y="327902"/>
                  </a:lnTo>
                  <a:lnTo>
                    <a:pt x="693709" y="331084"/>
                  </a:lnTo>
                  <a:lnTo>
                    <a:pt x="681929" y="335628"/>
                  </a:lnTo>
                  <a:lnTo>
                    <a:pt x="674453" y="338583"/>
                  </a:lnTo>
                  <a:lnTo>
                    <a:pt x="671961" y="339492"/>
                  </a:lnTo>
                  <a:lnTo>
                    <a:pt x="658142" y="336083"/>
                  </a:lnTo>
                  <a:lnTo>
                    <a:pt x="644776" y="333583"/>
                  </a:lnTo>
                  <a:lnTo>
                    <a:pt x="632089" y="331311"/>
                  </a:lnTo>
                  <a:lnTo>
                    <a:pt x="619630" y="329266"/>
                  </a:lnTo>
                  <a:lnTo>
                    <a:pt x="607623" y="327675"/>
                  </a:lnTo>
                  <a:lnTo>
                    <a:pt x="596069" y="326539"/>
                  </a:lnTo>
                  <a:lnTo>
                    <a:pt x="584969" y="325630"/>
                  </a:lnTo>
                  <a:lnTo>
                    <a:pt x="574548" y="324948"/>
                  </a:lnTo>
                  <a:lnTo>
                    <a:pt x="564127" y="324494"/>
                  </a:lnTo>
                  <a:lnTo>
                    <a:pt x="554612" y="324494"/>
                  </a:lnTo>
                  <a:lnTo>
                    <a:pt x="545324" y="324494"/>
                  </a:lnTo>
                  <a:lnTo>
                    <a:pt x="536715" y="324948"/>
                  </a:lnTo>
                  <a:lnTo>
                    <a:pt x="528333" y="325403"/>
                  </a:lnTo>
                  <a:lnTo>
                    <a:pt x="520178" y="326085"/>
                  </a:lnTo>
                  <a:lnTo>
                    <a:pt x="512702" y="326766"/>
                  </a:lnTo>
                  <a:lnTo>
                    <a:pt x="505679" y="327675"/>
                  </a:lnTo>
                  <a:lnTo>
                    <a:pt x="499109" y="328811"/>
                  </a:lnTo>
                  <a:lnTo>
                    <a:pt x="492993" y="329948"/>
                  </a:lnTo>
                  <a:lnTo>
                    <a:pt x="487329" y="331311"/>
                  </a:lnTo>
                  <a:lnTo>
                    <a:pt x="481892" y="332447"/>
                  </a:lnTo>
                  <a:lnTo>
                    <a:pt x="472604" y="334947"/>
                  </a:lnTo>
                  <a:lnTo>
                    <a:pt x="465128" y="337219"/>
                  </a:lnTo>
                  <a:lnTo>
                    <a:pt x="459012" y="339719"/>
                  </a:lnTo>
                  <a:lnTo>
                    <a:pt x="454934" y="341309"/>
                  </a:lnTo>
                  <a:lnTo>
                    <a:pt x="451536" y="342900"/>
                  </a:lnTo>
                  <a:lnTo>
                    <a:pt x="445646" y="337219"/>
                  </a:lnTo>
                  <a:lnTo>
                    <a:pt x="439529" y="331311"/>
                  </a:lnTo>
                  <a:lnTo>
                    <a:pt x="425710" y="318813"/>
                  </a:lnTo>
                  <a:lnTo>
                    <a:pt x="410532" y="305860"/>
                  </a:lnTo>
                  <a:lnTo>
                    <a:pt x="394221" y="292454"/>
                  </a:lnTo>
                  <a:lnTo>
                    <a:pt x="377456" y="279274"/>
                  </a:lnTo>
                  <a:lnTo>
                    <a:pt x="360239" y="266094"/>
                  </a:lnTo>
                  <a:lnTo>
                    <a:pt x="343249" y="252914"/>
                  </a:lnTo>
                  <a:lnTo>
                    <a:pt x="326258" y="240416"/>
                  </a:lnTo>
                  <a:lnTo>
                    <a:pt x="295222" y="217693"/>
                  </a:lnTo>
                  <a:lnTo>
                    <a:pt x="269849" y="199514"/>
                  </a:lnTo>
                  <a:lnTo>
                    <a:pt x="252405" y="187243"/>
                  </a:lnTo>
                  <a:lnTo>
                    <a:pt x="246062" y="183153"/>
                  </a:lnTo>
                  <a:lnTo>
                    <a:pt x="251726" y="176563"/>
                  </a:lnTo>
                  <a:lnTo>
                    <a:pt x="257616" y="170655"/>
                  </a:lnTo>
                  <a:lnTo>
                    <a:pt x="263506" y="165428"/>
                  </a:lnTo>
                  <a:lnTo>
                    <a:pt x="269623" y="160656"/>
                  </a:lnTo>
                  <a:lnTo>
                    <a:pt x="275286" y="156339"/>
                  </a:lnTo>
                  <a:lnTo>
                    <a:pt x="281629" y="152476"/>
                  </a:lnTo>
                  <a:lnTo>
                    <a:pt x="287746" y="149294"/>
                  </a:lnTo>
                  <a:lnTo>
                    <a:pt x="293863" y="146568"/>
                  </a:lnTo>
                  <a:lnTo>
                    <a:pt x="299979" y="144068"/>
                  </a:lnTo>
                  <a:lnTo>
                    <a:pt x="306096" y="142023"/>
                  </a:lnTo>
                  <a:lnTo>
                    <a:pt x="311986" y="140432"/>
                  </a:lnTo>
                  <a:lnTo>
                    <a:pt x="317876" y="139069"/>
                  </a:lnTo>
                  <a:lnTo>
                    <a:pt x="323766" y="138160"/>
                  </a:lnTo>
                  <a:lnTo>
                    <a:pt x="329656" y="137024"/>
                  </a:lnTo>
                  <a:lnTo>
                    <a:pt x="335093" y="136569"/>
                  </a:lnTo>
                  <a:lnTo>
                    <a:pt x="340530" y="136342"/>
                  </a:lnTo>
                  <a:lnTo>
                    <a:pt x="345967" y="136342"/>
                  </a:lnTo>
                  <a:lnTo>
                    <a:pt x="350951" y="136569"/>
                  </a:lnTo>
                  <a:lnTo>
                    <a:pt x="355708" y="136796"/>
                  </a:lnTo>
                  <a:lnTo>
                    <a:pt x="360466" y="137251"/>
                  </a:lnTo>
                  <a:lnTo>
                    <a:pt x="368848" y="138614"/>
                  </a:lnTo>
                  <a:lnTo>
                    <a:pt x="376097" y="139978"/>
                  </a:lnTo>
                  <a:lnTo>
                    <a:pt x="382214" y="141341"/>
                  </a:lnTo>
                  <a:lnTo>
                    <a:pt x="386518" y="142705"/>
                  </a:lnTo>
                  <a:lnTo>
                    <a:pt x="390369" y="143841"/>
                  </a:lnTo>
                  <a:lnTo>
                    <a:pt x="389916" y="135888"/>
                  </a:lnTo>
                  <a:lnTo>
                    <a:pt x="389916" y="127934"/>
                  </a:lnTo>
                  <a:lnTo>
                    <a:pt x="390369" y="120208"/>
                  </a:lnTo>
                  <a:lnTo>
                    <a:pt x="391049" y="112482"/>
                  </a:lnTo>
                  <a:lnTo>
                    <a:pt x="392182" y="105211"/>
                  </a:lnTo>
                  <a:lnTo>
                    <a:pt x="393767" y="98166"/>
                  </a:lnTo>
                  <a:lnTo>
                    <a:pt x="395580" y="91122"/>
                  </a:lnTo>
                  <a:lnTo>
                    <a:pt x="397619" y="84305"/>
                  </a:lnTo>
                  <a:lnTo>
                    <a:pt x="399884" y="77942"/>
                  </a:lnTo>
                  <a:lnTo>
                    <a:pt x="402376" y="71807"/>
                  </a:lnTo>
                  <a:lnTo>
                    <a:pt x="405095" y="65671"/>
                  </a:lnTo>
                  <a:lnTo>
                    <a:pt x="407813" y="59763"/>
                  </a:lnTo>
                  <a:lnTo>
                    <a:pt x="410985" y="54310"/>
                  </a:lnTo>
                  <a:lnTo>
                    <a:pt x="413930" y="49083"/>
                  </a:lnTo>
                  <a:lnTo>
                    <a:pt x="417101" y="43857"/>
                  </a:lnTo>
                  <a:lnTo>
                    <a:pt x="420273" y="39085"/>
                  </a:lnTo>
                  <a:lnTo>
                    <a:pt x="423444" y="34540"/>
                  </a:lnTo>
                  <a:lnTo>
                    <a:pt x="426616" y="30222"/>
                  </a:lnTo>
                  <a:lnTo>
                    <a:pt x="432959" y="22496"/>
                  </a:lnTo>
                  <a:lnTo>
                    <a:pt x="438849" y="15679"/>
                  </a:lnTo>
                  <a:lnTo>
                    <a:pt x="444060" y="10226"/>
                  </a:lnTo>
                  <a:lnTo>
                    <a:pt x="448817" y="5908"/>
                  </a:lnTo>
                  <a:lnTo>
                    <a:pt x="452215" y="2500"/>
                  </a:lnTo>
                  <a:lnTo>
                    <a:pt x="4553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223"/>
          <p:cNvGrpSpPr/>
          <p:nvPr/>
        </p:nvGrpSpPr>
        <p:grpSpPr>
          <a:xfrm>
            <a:off x="7398115" y="5361447"/>
            <a:ext cx="948455" cy="948624"/>
            <a:chOff x="7615567" y="5362773"/>
            <a:chExt cx="948790" cy="948790"/>
          </a:xfrm>
        </p:grpSpPr>
        <p:sp>
          <p:nvSpPr>
            <p:cNvPr id="225" name="椭圆 224"/>
            <p:cNvSpPr/>
            <p:nvPr/>
          </p:nvSpPr>
          <p:spPr>
            <a:xfrm>
              <a:off x="7615567" y="5362773"/>
              <a:ext cx="948790" cy="9487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6" name="KSO_Shape"/>
            <p:cNvSpPr>
              <a:spLocks noChangeAspect="1"/>
            </p:cNvSpPr>
            <p:nvPr/>
          </p:nvSpPr>
          <p:spPr bwMode="auto">
            <a:xfrm>
              <a:off x="7873213" y="5619136"/>
              <a:ext cx="433498" cy="436064"/>
            </a:xfrm>
            <a:custGeom>
              <a:avLst/>
              <a:gdLst>
                <a:gd name="T0" fmla="*/ 1295082 w 2109787"/>
                <a:gd name="T1" fmla="*/ 1930537 h 2125662"/>
                <a:gd name="T2" fmla="*/ 1378267 w 2109787"/>
                <a:gd name="T3" fmla="*/ 1684248 h 2125662"/>
                <a:gd name="T4" fmla="*/ 1361122 w 2109787"/>
                <a:gd name="T5" fmla="*/ 1545055 h 2125662"/>
                <a:gd name="T6" fmla="*/ 1566862 w 2109787"/>
                <a:gd name="T7" fmla="*/ 1567300 h 2125662"/>
                <a:gd name="T8" fmla="*/ 1528445 w 2109787"/>
                <a:gd name="T9" fmla="*/ 2041129 h 2125662"/>
                <a:gd name="T10" fmla="*/ 1651000 w 2109787"/>
                <a:gd name="T11" fmla="*/ 1844733 h 2125662"/>
                <a:gd name="T12" fmla="*/ 1901190 w 2109787"/>
                <a:gd name="T13" fmla="*/ 1450988 h 2125662"/>
                <a:gd name="T14" fmla="*/ 2088197 w 2109787"/>
                <a:gd name="T15" fmla="*/ 1575563 h 2125662"/>
                <a:gd name="T16" fmla="*/ 2077720 w 2109787"/>
                <a:gd name="T17" fmla="*/ 2010939 h 2125662"/>
                <a:gd name="T18" fmla="*/ 1755457 w 2109787"/>
                <a:gd name="T19" fmla="*/ 2109455 h 2125662"/>
                <a:gd name="T20" fmla="*/ 1116012 w 2109787"/>
                <a:gd name="T21" fmla="*/ 2102146 h 2125662"/>
                <a:gd name="T22" fmla="*/ 824229 w 2109787"/>
                <a:gd name="T23" fmla="*/ 1996956 h 2125662"/>
                <a:gd name="T24" fmla="*/ 842327 w 2109787"/>
                <a:gd name="T25" fmla="*/ 1547597 h 2125662"/>
                <a:gd name="T26" fmla="*/ 1079500 w 2109787"/>
                <a:gd name="T27" fmla="*/ 1446221 h 2125662"/>
                <a:gd name="T28" fmla="*/ 1156856 w 2109787"/>
                <a:gd name="T29" fmla="*/ 894212 h 2125662"/>
                <a:gd name="T30" fmla="*/ 1181274 w 2109787"/>
                <a:gd name="T31" fmla="*/ 1123523 h 2125662"/>
                <a:gd name="T32" fmla="*/ 1403890 w 2109787"/>
                <a:gd name="T33" fmla="*/ 1350929 h 2125662"/>
                <a:gd name="T34" fmla="*/ 1555473 w 2109787"/>
                <a:gd name="T35" fmla="*/ 1330602 h 2125662"/>
                <a:gd name="T36" fmla="*/ 1746695 w 2109787"/>
                <a:gd name="T37" fmla="*/ 1088269 h 2125662"/>
                <a:gd name="T38" fmla="*/ 1634435 w 2109787"/>
                <a:gd name="T39" fmla="*/ 939629 h 2125662"/>
                <a:gd name="T40" fmla="*/ 1329051 w 2109787"/>
                <a:gd name="T41" fmla="*/ 834184 h 2125662"/>
                <a:gd name="T42" fmla="*/ 1487609 w 2109787"/>
                <a:gd name="T43" fmla="*/ 501650 h 2125662"/>
                <a:gd name="T44" fmla="*/ 1685808 w 2109787"/>
                <a:gd name="T45" fmla="*/ 588039 h 2125662"/>
                <a:gd name="T46" fmla="*/ 1817729 w 2109787"/>
                <a:gd name="T47" fmla="*/ 779556 h 2125662"/>
                <a:gd name="T48" fmla="*/ 1848490 w 2109787"/>
                <a:gd name="T49" fmla="*/ 1036817 h 2125662"/>
                <a:gd name="T50" fmla="*/ 1748915 w 2109787"/>
                <a:gd name="T51" fmla="*/ 1271528 h 2125662"/>
                <a:gd name="T52" fmla="*/ 1576403 w 2109787"/>
                <a:gd name="T53" fmla="*/ 1417309 h 2125662"/>
                <a:gd name="T54" fmla="*/ 1403573 w 2109787"/>
                <a:gd name="T55" fmla="*/ 1442082 h 2125662"/>
                <a:gd name="T56" fmla="*/ 1224085 w 2109787"/>
                <a:gd name="T57" fmla="*/ 1336319 h 2125662"/>
                <a:gd name="T58" fmla="*/ 1088992 w 2109787"/>
                <a:gd name="T59" fmla="*/ 1130193 h 2125662"/>
                <a:gd name="T60" fmla="*/ 1072185 w 2109787"/>
                <a:gd name="T61" fmla="*/ 867850 h 2125662"/>
                <a:gd name="T62" fmla="*/ 1171443 w 2109787"/>
                <a:gd name="T63" fmla="*/ 647432 h 2125662"/>
                <a:gd name="T64" fmla="*/ 1349029 w 2109787"/>
                <a:gd name="T65" fmla="*/ 518483 h 2125662"/>
                <a:gd name="T66" fmla="*/ 894842 w 2109787"/>
                <a:gd name="T67" fmla="*/ 389721 h 2125662"/>
                <a:gd name="T68" fmla="*/ 783863 w 2109787"/>
                <a:gd name="T69" fmla="*/ 461707 h 2125662"/>
                <a:gd name="T70" fmla="*/ 646249 w 2109787"/>
                <a:gd name="T71" fmla="*/ 519107 h 2125662"/>
                <a:gd name="T72" fmla="*/ 649737 w 2109787"/>
                <a:gd name="T73" fmla="*/ 631367 h 2125662"/>
                <a:gd name="T74" fmla="*/ 859963 w 2109787"/>
                <a:gd name="T75" fmla="*/ 751873 h 2125662"/>
                <a:gd name="T76" fmla="*/ 989016 w 2109787"/>
                <a:gd name="T77" fmla="*/ 914873 h 2125662"/>
                <a:gd name="T78" fmla="*/ 926551 w 2109787"/>
                <a:gd name="T79" fmla="*/ 1110219 h 2125662"/>
                <a:gd name="T80" fmla="*/ 637054 w 2109787"/>
                <a:gd name="T81" fmla="*/ 1172057 h 2125662"/>
                <a:gd name="T82" fmla="*/ 648152 w 2109787"/>
                <a:gd name="T83" fmla="*/ 1081995 h 2125662"/>
                <a:gd name="T84" fmla="*/ 837450 w 2109787"/>
                <a:gd name="T85" fmla="*/ 1055674 h 2125662"/>
                <a:gd name="T86" fmla="*/ 874549 w 2109787"/>
                <a:gd name="T87" fmla="*/ 927557 h 2125662"/>
                <a:gd name="T88" fmla="*/ 734081 w 2109787"/>
                <a:gd name="T89" fmla="*/ 811174 h 2125662"/>
                <a:gd name="T90" fmla="*/ 535588 w 2109787"/>
                <a:gd name="T91" fmla="*/ 662762 h 2125662"/>
                <a:gd name="T92" fmla="*/ 561905 w 2109787"/>
                <a:gd name="T93" fmla="*/ 464879 h 2125662"/>
                <a:gd name="T94" fmla="*/ 832750 w 2109787"/>
                <a:gd name="T95" fmla="*/ 1588 h 2125662"/>
                <a:gd name="T96" fmla="*/ 1300854 w 2109787"/>
                <a:gd name="T97" fmla="*/ 193714 h 2125662"/>
                <a:gd name="T98" fmla="*/ 1132654 w 2109787"/>
                <a:gd name="T99" fmla="*/ 241031 h 2125662"/>
                <a:gd name="T100" fmla="*/ 735320 w 2109787"/>
                <a:gd name="T101" fmla="*/ 141316 h 2125662"/>
                <a:gd name="T102" fmla="*/ 411297 w 2109787"/>
                <a:gd name="T103" fmla="*/ 258815 h 2125662"/>
                <a:gd name="T104" fmla="*/ 196445 w 2109787"/>
                <a:gd name="T105" fmla="*/ 520171 h 2125662"/>
                <a:gd name="T106" fmla="*/ 143129 w 2109787"/>
                <a:gd name="T107" fmla="*/ 858378 h 2125662"/>
                <a:gd name="T108" fmla="*/ 247857 w 2109787"/>
                <a:gd name="T109" fmla="*/ 1145456 h 2125662"/>
                <a:gd name="T110" fmla="*/ 469056 w 2109787"/>
                <a:gd name="T111" fmla="*/ 1349968 h 2125662"/>
                <a:gd name="T112" fmla="*/ 542684 w 2109787"/>
                <a:gd name="T113" fmla="*/ 1533202 h 2125662"/>
                <a:gd name="T114" fmla="*/ 227229 w 2109787"/>
                <a:gd name="T115" fmla="*/ 1339170 h 2125662"/>
                <a:gd name="T116" fmla="*/ 37131 w 2109787"/>
                <a:gd name="T117" fmla="*/ 1025417 h 2125662"/>
                <a:gd name="T118" fmla="*/ 15868 w 2109787"/>
                <a:gd name="T119" fmla="*/ 627508 h 2125662"/>
                <a:gd name="T120" fmla="*/ 204062 w 2109787"/>
                <a:gd name="T121" fmla="*/ 257545 h 2125662"/>
                <a:gd name="T122" fmla="*/ 551570 w 2109787"/>
                <a:gd name="T123" fmla="*/ 35567 h 2125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09787" h="2125662">
                  <a:moveTo>
                    <a:pt x="1216342" y="1436687"/>
                  </a:moveTo>
                  <a:lnTo>
                    <a:pt x="1216977" y="1467831"/>
                  </a:lnTo>
                  <a:lnTo>
                    <a:pt x="1218247" y="1498021"/>
                  </a:lnTo>
                  <a:lnTo>
                    <a:pt x="1219517" y="1527894"/>
                  </a:lnTo>
                  <a:lnTo>
                    <a:pt x="1221105" y="1556813"/>
                  </a:lnTo>
                  <a:lnTo>
                    <a:pt x="1223010" y="1585097"/>
                  </a:lnTo>
                  <a:lnTo>
                    <a:pt x="1225550" y="1612427"/>
                  </a:lnTo>
                  <a:lnTo>
                    <a:pt x="1227772" y="1639121"/>
                  </a:lnTo>
                  <a:lnTo>
                    <a:pt x="1230630" y="1665180"/>
                  </a:lnTo>
                  <a:lnTo>
                    <a:pt x="1233487" y="1690286"/>
                  </a:lnTo>
                  <a:lnTo>
                    <a:pt x="1237297" y="1714756"/>
                  </a:lnTo>
                  <a:lnTo>
                    <a:pt x="1240790" y="1738273"/>
                  </a:lnTo>
                  <a:lnTo>
                    <a:pt x="1244917" y="1761154"/>
                  </a:lnTo>
                  <a:lnTo>
                    <a:pt x="1249362" y="1783399"/>
                  </a:lnTo>
                  <a:lnTo>
                    <a:pt x="1253807" y="1804691"/>
                  </a:lnTo>
                  <a:lnTo>
                    <a:pt x="1258570" y="1825030"/>
                  </a:lnTo>
                  <a:lnTo>
                    <a:pt x="1263967" y="1844733"/>
                  </a:lnTo>
                  <a:lnTo>
                    <a:pt x="1269365" y="1863801"/>
                  </a:lnTo>
                  <a:lnTo>
                    <a:pt x="1275397" y="1881597"/>
                  </a:lnTo>
                  <a:lnTo>
                    <a:pt x="1281430" y="1899076"/>
                  </a:lnTo>
                  <a:lnTo>
                    <a:pt x="1288097" y="1915283"/>
                  </a:lnTo>
                  <a:lnTo>
                    <a:pt x="1295082" y="1930537"/>
                  </a:lnTo>
                  <a:lnTo>
                    <a:pt x="1302067" y="1945474"/>
                  </a:lnTo>
                  <a:lnTo>
                    <a:pt x="1309687" y="1959457"/>
                  </a:lnTo>
                  <a:lnTo>
                    <a:pt x="1317625" y="1972168"/>
                  </a:lnTo>
                  <a:lnTo>
                    <a:pt x="1325562" y="1984244"/>
                  </a:lnTo>
                  <a:lnTo>
                    <a:pt x="1330007" y="1990282"/>
                  </a:lnTo>
                  <a:lnTo>
                    <a:pt x="1334135" y="1995685"/>
                  </a:lnTo>
                  <a:lnTo>
                    <a:pt x="1338262" y="2001087"/>
                  </a:lnTo>
                  <a:lnTo>
                    <a:pt x="1343025" y="2005854"/>
                  </a:lnTo>
                  <a:lnTo>
                    <a:pt x="1347470" y="2010621"/>
                  </a:lnTo>
                  <a:lnTo>
                    <a:pt x="1352232" y="2015388"/>
                  </a:lnTo>
                  <a:lnTo>
                    <a:pt x="1356677" y="2019519"/>
                  </a:lnTo>
                  <a:lnTo>
                    <a:pt x="1361440" y="2023968"/>
                  </a:lnTo>
                  <a:lnTo>
                    <a:pt x="1366520" y="2027782"/>
                  </a:lnTo>
                  <a:lnTo>
                    <a:pt x="1371282" y="2031278"/>
                  </a:lnTo>
                  <a:lnTo>
                    <a:pt x="1376362" y="2034773"/>
                  </a:lnTo>
                  <a:lnTo>
                    <a:pt x="1381442" y="2038269"/>
                  </a:lnTo>
                  <a:lnTo>
                    <a:pt x="1386840" y="2041129"/>
                  </a:lnTo>
                  <a:lnTo>
                    <a:pt x="1391920" y="2043989"/>
                  </a:lnTo>
                  <a:lnTo>
                    <a:pt x="1391920" y="1688379"/>
                  </a:lnTo>
                  <a:lnTo>
                    <a:pt x="1387475" y="1687108"/>
                  </a:lnTo>
                  <a:lnTo>
                    <a:pt x="1382395" y="1685837"/>
                  </a:lnTo>
                  <a:lnTo>
                    <a:pt x="1378267" y="1684248"/>
                  </a:lnTo>
                  <a:lnTo>
                    <a:pt x="1373505" y="1682341"/>
                  </a:lnTo>
                  <a:lnTo>
                    <a:pt x="1369695" y="1680117"/>
                  </a:lnTo>
                  <a:lnTo>
                    <a:pt x="1365885" y="1677256"/>
                  </a:lnTo>
                  <a:lnTo>
                    <a:pt x="1362075" y="1674079"/>
                  </a:lnTo>
                  <a:lnTo>
                    <a:pt x="1358900" y="1670901"/>
                  </a:lnTo>
                  <a:lnTo>
                    <a:pt x="1356042" y="1667405"/>
                  </a:lnTo>
                  <a:lnTo>
                    <a:pt x="1353502" y="1663274"/>
                  </a:lnTo>
                  <a:lnTo>
                    <a:pt x="1350962" y="1659460"/>
                  </a:lnTo>
                  <a:lnTo>
                    <a:pt x="1349057" y="1655329"/>
                  </a:lnTo>
                  <a:lnTo>
                    <a:pt x="1347470" y="1650562"/>
                  </a:lnTo>
                  <a:lnTo>
                    <a:pt x="1346517" y="1645795"/>
                  </a:lnTo>
                  <a:lnTo>
                    <a:pt x="1345882" y="1641346"/>
                  </a:lnTo>
                  <a:lnTo>
                    <a:pt x="1345565" y="1635943"/>
                  </a:lnTo>
                  <a:lnTo>
                    <a:pt x="1345565" y="1582872"/>
                  </a:lnTo>
                  <a:lnTo>
                    <a:pt x="1345882" y="1577469"/>
                  </a:lnTo>
                  <a:lnTo>
                    <a:pt x="1346517" y="1572385"/>
                  </a:lnTo>
                  <a:lnTo>
                    <a:pt x="1347787" y="1567300"/>
                  </a:lnTo>
                  <a:lnTo>
                    <a:pt x="1349692" y="1562215"/>
                  </a:lnTo>
                  <a:lnTo>
                    <a:pt x="1352232" y="1557449"/>
                  </a:lnTo>
                  <a:lnTo>
                    <a:pt x="1354772" y="1553317"/>
                  </a:lnTo>
                  <a:lnTo>
                    <a:pt x="1357630" y="1549186"/>
                  </a:lnTo>
                  <a:lnTo>
                    <a:pt x="1361122" y="1545055"/>
                  </a:lnTo>
                  <a:lnTo>
                    <a:pt x="1365250" y="1541877"/>
                  </a:lnTo>
                  <a:lnTo>
                    <a:pt x="1369060" y="1538699"/>
                  </a:lnTo>
                  <a:lnTo>
                    <a:pt x="1373505" y="1535839"/>
                  </a:lnTo>
                  <a:lnTo>
                    <a:pt x="1378267" y="1533614"/>
                  </a:lnTo>
                  <a:lnTo>
                    <a:pt x="1383030" y="1532025"/>
                  </a:lnTo>
                  <a:lnTo>
                    <a:pt x="1388427" y="1530754"/>
                  </a:lnTo>
                  <a:lnTo>
                    <a:pt x="1393507" y="1529801"/>
                  </a:lnTo>
                  <a:lnTo>
                    <a:pt x="1399222" y="1529483"/>
                  </a:lnTo>
                  <a:lnTo>
                    <a:pt x="1516062" y="1529483"/>
                  </a:lnTo>
                  <a:lnTo>
                    <a:pt x="1521460" y="1529801"/>
                  </a:lnTo>
                  <a:lnTo>
                    <a:pt x="1526857" y="1530754"/>
                  </a:lnTo>
                  <a:lnTo>
                    <a:pt x="1531937" y="1532025"/>
                  </a:lnTo>
                  <a:lnTo>
                    <a:pt x="1537017" y="1533614"/>
                  </a:lnTo>
                  <a:lnTo>
                    <a:pt x="1541462" y="1535839"/>
                  </a:lnTo>
                  <a:lnTo>
                    <a:pt x="1545907" y="1538699"/>
                  </a:lnTo>
                  <a:lnTo>
                    <a:pt x="1550035" y="1541877"/>
                  </a:lnTo>
                  <a:lnTo>
                    <a:pt x="1553845" y="1545055"/>
                  </a:lnTo>
                  <a:lnTo>
                    <a:pt x="1557020" y="1549186"/>
                  </a:lnTo>
                  <a:lnTo>
                    <a:pt x="1560512" y="1553317"/>
                  </a:lnTo>
                  <a:lnTo>
                    <a:pt x="1563052" y="1557449"/>
                  </a:lnTo>
                  <a:lnTo>
                    <a:pt x="1565275" y="1562215"/>
                  </a:lnTo>
                  <a:lnTo>
                    <a:pt x="1566862" y="1567300"/>
                  </a:lnTo>
                  <a:lnTo>
                    <a:pt x="1568132" y="1572385"/>
                  </a:lnTo>
                  <a:lnTo>
                    <a:pt x="1569085" y="1577469"/>
                  </a:lnTo>
                  <a:lnTo>
                    <a:pt x="1569402" y="1582872"/>
                  </a:lnTo>
                  <a:lnTo>
                    <a:pt x="1569402" y="1635943"/>
                  </a:lnTo>
                  <a:lnTo>
                    <a:pt x="1569085" y="1641346"/>
                  </a:lnTo>
                  <a:lnTo>
                    <a:pt x="1568450" y="1645795"/>
                  </a:lnTo>
                  <a:lnTo>
                    <a:pt x="1567180" y="1650562"/>
                  </a:lnTo>
                  <a:lnTo>
                    <a:pt x="1565910" y="1655329"/>
                  </a:lnTo>
                  <a:lnTo>
                    <a:pt x="1564005" y="1659460"/>
                  </a:lnTo>
                  <a:lnTo>
                    <a:pt x="1561782" y="1663274"/>
                  </a:lnTo>
                  <a:lnTo>
                    <a:pt x="1558607" y="1667405"/>
                  </a:lnTo>
                  <a:lnTo>
                    <a:pt x="1555750" y="1670901"/>
                  </a:lnTo>
                  <a:lnTo>
                    <a:pt x="1552575" y="1674079"/>
                  </a:lnTo>
                  <a:lnTo>
                    <a:pt x="1549082" y="1677256"/>
                  </a:lnTo>
                  <a:lnTo>
                    <a:pt x="1545272" y="1680117"/>
                  </a:lnTo>
                  <a:lnTo>
                    <a:pt x="1541145" y="1682341"/>
                  </a:lnTo>
                  <a:lnTo>
                    <a:pt x="1537017" y="1684248"/>
                  </a:lnTo>
                  <a:lnTo>
                    <a:pt x="1532255" y="1685837"/>
                  </a:lnTo>
                  <a:lnTo>
                    <a:pt x="1527810" y="1687108"/>
                  </a:lnTo>
                  <a:lnTo>
                    <a:pt x="1523047" y="1688379"/>
                  </a:lnTo>
                  <a:lnTo>
                    <a:pt x="1523047" y="2043989"/>
                  </a:lnTo>
                  <a:lnTo>
                    <a:pt x="1528445" y="2041129"/>
                  </a:lnTo>
                  <a:lnTo>
                    <a:pt x="1533525" y="2038269"/>
                  </a:lnTo>
                  <a:lnTo>
                    <a:pt x="1538605" y="2034773"/>
                  </a:lnTo>
                  <a:lnTo>
                    <a:pt x="1543685" y="2031278"/>
                  </a:lnTo>
                  <a:lnTo>
                    <a:pt x="1548765" y="2027782"/>
                  </a:lnTo>
                  <a:lnTo>
                    <a:pt x="1553527" y="2023968"/>
                  </a:lnTo>
                  <a:lnTo>
                    <a:pt x="1558290" y="2019519"/>
                  </a:lnTo>
                  <a:lnTo>
                    <a:pt x="1563052" y="2015388"/>
                  </a:lnTo>
                  <a:lnTo>
                    <a:pt x="1567497" y="2010621"/>
                  </a:lnTo>
                  <a:lnTo>
                    <a:pt x="1572260" y="2005854"/>
                  </a:lnTo>
                  <a:lnTo>
                    <a:pt x="1576705" y="2001087"/>
                  </a:lnTo>
                  <a:lnTo>
                    <a:pt x="1580832" y="1995685"/>
                  </a:lnTo>
                  <a:lnTo>
                    <a:pt x="1585277" y="1990282"/>
                  </a:lnTo>
                  <a:lnTo>
                    <a:pt x="1589405" y="1984244"/>
                  </a:lnTo>
                  <a:lnTo>
                    <a:pt x="1597660" y="1972168"/>
                  </a:lnTo>
                  <a:lnTo>
                    <a:pt x="1605280" y="1959457"/>
                  </a:lnTo>
                  <a:lnTo>
                    <a:pt x="1612900" y="1945474"/>
                  </a:lnTo>
                  <a:lnTo>
                    <a:pt x="1620202" y="1930537"/>
                  </a:lnTo>
                  <a:lnTo>
                    <a:pt x="1626870" y="1915283"/>
                  </a:lnTo>
                  <a:lnTo>
                    <a:pt x="1633537" y="1899076"/>
                  </a:lnTo>
                  <a:lnTo>
                    <a:pt x="1639570" y="1881597"/>
                  </a:lnTo>
                  <a:lnTo>
                    <a:pt x="1645602" y="1863801"/>
                  </a:lnTo>
                  <a:lnTo>
                    <a:pt x="1651000" y="1844733"/>
                  </a:lnTo>
                  <a:lnTo>
                    <a:pt x="1656397" y="1825030"/>
                  </a:lnTo>
                  <a:lnTo>
                    <a:pt x="1661160" y="1804691"/>
                  </a:lnTo>
                  <a:lnTo>
                    <a:pt x="1665922" y="1783399"/>
                  </a:lnTo>
                  <a:lnTo>
                    <a:pt x="1670050" y="1761154"/>
                  </a:lnTo>
                  <a:lnTo>
                    <a:pt x="1673860" y="1738273"/>
                  </a:lnTo>
                  <a:lnTo>
                    <a:pt x="1677987" y="1714756"/>
                  </a:lnTo>
                  <a:lnTo>
                    <a:pt x="1681162" y="1690286"/>
                  </a:lnTo>
                  <a:lnTo>
                    <a:pt x="1684337" y="1665180"/>
                  </a:lnTo>
                  <a:lnTo>
                    <a:pt x="1687195" y="1639121"/>
                  </a:lnTo>
                  <a:lnTo>
                    <a:pt x="1689735" y="1612427"/>
                  </a:lnTo>
                  <a:lnTo>
                    <a:pt x="1691957" y="1585097"/>
                  </a:lnTo>
                  <a:lnTo>
                    <a:pt x="1693862" y="1556813"/>
                  </a:lnTo>
                  <a:lnTo>
                    <a:pt x="1695450" y="1527894"/>
                  </a:lnTo>
                  <a:lnTo>
                    <a:pt x="1696720" y="1498021"/>
                  </a:lnTo>
                  <a:lnTo>
                    <a:pt x="1697672" y="1467831"/>
                  </a:lnTo>
                  <a:lnTo>
                    <a:pt x="1698942" y="1436687"/>
                  </a:lnTo>
                  <a:lnTo>
                    <a:pt x="1738312" y="1438912"/>
                  </a:lnTo>
                  <a:lnTo>
                    <a:pt x="1774825" y="1441454"/>
                  </a:lnTo>
                  <a:lnTo>
                    <a:pt x="1835150" y="1446221"/>
                  </a:lnTo>
                  <a:lnTo>
                    <a:pt x="1875472" y="1449399"/>
                  </a:lnTo>
                  <a:lnTo>
                    <a:pt x="1890077" y="1450670"/>
                  </a:lnTo>
                  <a:lnTo>
                    <a:pt x="1901190" y="1450988"/>
                  </a:lnTo>
                  <a:lnTo>
                    <a:pt x="1912620" y="1451941"/>
                  </a:lnTo>
                  <a:lnTo>
                    <a:pt x="1923415" y="1453212"/>
                  </a:lnTo>
                  <a:lnTo>
                    <a:pt x="1934210" y="1455119"/>
                  </a:lnTo>
                  <a:lnTo>
                    <a:pt x="1945005" y="1457662"/>
                  </a:lnTo>
                  <a:lnTo>
                    <a:pt x="1955482" y="1460522"/>
                  </a:lnTo>
                  <a:lnTo>
                    <a:pt x="1965642" y="1464017"/>
                  </a:lnTo>
                  <a:lnTo>
                    <a:pt x="1975485" y="1468149"/>
                  </a:lnTo>
                  <a:lnTo>
                    <a:pt x="1985327" y="1472598"/>
                  </a:lnTo>
                  <a:lnTo>
                    <a:pt x="1994852" y="1477047"/>
                  </a:lnTo>
                  <a:lnTo>
                    <a:pt x="2004060" y="1482767"/>
                  </a:lnTo>
                  <a:lnTo>
                    <a:pt x="2012950" y="1488170"/>
                  </a:lnTo>
                  <a:lnTo>
                    <a:pt x="2021522" y="1494526"/>
                  </a:lnTo>
                  <a:lnTo>
                    <a:pt x="2029777" y="1500881"/>
                  </a:lnTo>
                  <a:lnTo>
                    <a:pt x="2038032" y="1507873"/>
                  </a:lnTo>
                  <a:lnTo>
                    <a:pt x="2045652" y="1515182"/>
                  </a:lnTo>
                  <a:lnTo>
                    <a:pt x="2052637" y="1522809"/>
                  </a:lnTo>
                  <a:lnTo>
                    <a:pt x="2059622" y="1530754"/>
                  </a:lnTo>
                  <a:lnTo>
                    <a:pt x="2065972" y="1539334"/>
                  </a:lnTo>
                  <a:lnTo>
                    <a:pt x="2072322" y="1547597"/>
                  </a:lnTo>
                  <a:lnTo>
                    <a:pt x="2078037" y="1556495"/>
                  </a:lnTo>
                  <a:lnTo>
                    <a:pt x="2083435" y="1566029"/>
                  </a:lnTo>
                  <a:lnTo>
                    <a:pt x="2088197" y="1575563"/>
                  </a:lnTo>
                  <a:lnTo>
                    <a:pt x="2092642" y="1585414"/>
                  </a:lnTo>
                  <a:lnTo>
                    <a:pt x="2096452" y="1595266"/>
                  </a:lnTo>
                  <a:lnTo>
                    <a:pt x="2099945" y="1605117"/>
                  </a:lnTo>
                  <a:lnTo>
                    <a:pt x="2103120" y="1615605"/>
                  </a:lnTo>
                  <a:lnTo>
                    <a:pt x="2105660" y="1626410"/>
                  </a:lnTo>
                  <a:lnTo>
                    <a:pt x="2107247" y="1637215"/>
                  </a:lnTo>
                  <a:lnTo>
                    <a:pt x="2108835" y="1648337"/>
                  </a:lnTo>
                  <a:lnTo>
                    <a:pt x="2109470" y="1659460"/>
                  </a:lnTo>
                  <a:lnTo>
                    <a:pt x="2109787" y="1670901"/>
                  </a:lnTo>
                  <a:lnTo>
                    <a:pt x="2109787" y="1949605"/>
                  </a:lnTo>
                  <a:lnTo>
                    <a:pt x="2109787" y="1955325"/>
                  </a:lnTo>
                  <a:lnTo>
                    <a:pt x="2108835" y="1960728"/>
                  </a:lnTo>
                  <a:lnTo>
                    <a:pt x="2107882" y="1966448"/>
                  </a:lnTo>
                  <a:lnTo>
                    <a:pt x="2106295" y="1971850"/>
                  </a:lnTo>
                  <a:lnTo>
                    <a:pt x="2104072" y="1976935"/>
                  </a:lnTo>
                  <a:lnTo>
                    <a:pt x="2101532" y="1982020"/>
                  </a:lnTo>
                  <a:lnTo>
                    <a:pt x="2098675" y="1987105"/>
                  </a:lnTo>
                  <a:lnTo>
                    <a:pt x="2095182" y="1992189"/>
                  </a:lnTo>
                  <a:lnTo>
                    <a:pt x="2091690" y="1996956"/>
                  </a:lnTo>
                  <a:lnTo>
                    <a:pt x="2087245" y="2002041"/>
                  </a:lnTo>
                  <a:lnTo>
                    <a:pt x="2082800" y="2006490"/>
                  </a:lnTo>
                  <a:lnTo>
                    <a:pt x="2077720" y="2010939"/>
                  </a:lnTo>
                  <a:lnTo>
                    <a:pt x="2072322" y="2015706"/>
                  </a:lnTo>
                  <a:lnTo>
                    <a:pt x="2066607" y="2019837"/>
                  </a:lnTo>
                  <a:lnTo>
                    <a:pt x="2060575" y="2024286"/>
                  </a:lnTo>
                  <a:lnTo>
                    <a:pt x="2053907" y="2028418"/>
                  </a:lnTo>
                  <a:lnTo>
                    <a:pt x="2047240" y="2032549"/>
                  </a:lnTo>
                  <a:lnTo>
                    <a:pt x="2039937" y="2036680"/>
                  </a:lnTo>
                  <a:lnTo>
                    <a:pt x="2032317" y="2040494"/>
                  </a:lnTo>
                  <a:lnTo>
                    <a:pt x="2024697" y="2044307"/>
                  </a:lnTo>
                  <a:lnTo>
                    <a:pt x="2016442" y="2048121"/>
                  </a:lnTo>
                  <a:lnTo>
                    <a:pt x="2007870" y="2051934"/>
                  </a:lnTo>
                  <a:lnTo>
                    <a:pt x="1999297" y="2055430"/>
                  </a:lnTo>
                  <a:lnTo>
                    <a:pt x="1990090" y="2058926"/>
                  </a:lnTo>
                  <a:lnTo>
                    <a:pt x="1970722" y="2065599"/>
                  </a:lnTo>
                  <a:lnTo>
                    <a:pt x="1950402" y="2071955"/>
                  </a:lnTo>
                  <a:lnTo>
                    <a:pt x="1929130" y="2077675"/>
                  </a:lnTo>
                  <a:lnTo>
                    <a:pt x="1907222" y="2083396"/>
                  </a:lnTo>
                  <a:lnTo>
                    <a:pt x="1883727" y="2088480"/>
                  </a:lnTo>
                  <a:lnTo>
                    <a:pt x="1859597" y="2093565"/>
                  </a:lnTo>
                  <a:lnTo>
                    <a:pt x="1834515" y="2098014"/>
                  </a:lnTo>
                  <a:lnTo>
                    <a:pt x="1809115" y="2102146"/>
                  </a:lnTo>
                  <a:lnTo>
                    <a:pt x="1782762" y="2105959"/>
                  </a:lnTo>
                  <a:lnTo>
                    <a:pt x="1755457" y="2109455"/>
                  </a:lnTo>
                  <a:lnTo>
                    <a:pt x="1728152" y="2112633"/>
                  </a:lnTo>
                  <a:lnTo>
                    <a:pt x="1700212" y="2115175"/>
                  </a:lnTo>
                  <a:lnTo>
                    <a:pt x="1671637" y="2118035"/>
                  </a:lnTo>
                  <a:lnTo>
                    <a:pt x="1642745" y="2119942"/>
                  </a:lnTo>
                  <a:lnTo>
                    <a:pt x="1613535" y="2121849"/>
                  </a:lnTo>
                  <a:lnTo>
                    <a:pt x="1584325" y="2123120"/>
                  </a:lnTo>
                  <a:lnTo>
                    <a:pt x="1554480" y="2124391"/>
                  </a:lnTo>
                  <a:lnTo>
                    <a:pt x="1524635" y="2125027"/>
                  </a:lnTo>
                  <a:lnTo>
                    <a:pt x="1494790" y="2125344"/>
                  </a:lnTo>
                  <a:lnTo>
                    <a:pt x="1464945" y="2125662"/>
                  </a:lnTo>
                  <a:lnTo>
                    <a:pt x="1435100" y="2125344"/>
                  </a:lnTo>
                  <a:lnTo>
                    <a:pt x="1404937" y="2125027"/>
                  </a:lnTo>
                  <a:lnTo>
                    <a:pt x="1375092" y="2124391"/>
                  </a:lnTo>
                  <a:lnTo>
                    <a:pt x="1344930" y="2123120"/>
                  </a:lnTo>
                  <a:lnTo>
                    <a:pt x="1315085" y="2121849"/>
                  </a:lnTo>
                  <a:lnTo>
                    <a:pt x="1285557" y="2119942"/>
                  </a:lnTo>
                  <a:lnTo>
                    <a:pt x="1256030" y="2118035"/>
                  </a:lnTo>
                  <a:lnTo>
                    <a:pt x="1227455" y="2115175"/>
                  </a:lnTo>
                  <a:lnTo>
                    <a:pt x="1198562" y="2112633"/>
                  </a:lnTo>
                  <a:lnTo>
                    <a:pt x="1170622" y="2109455"/>
                  </a:lnTo>
                  <a:lnTo>
                    <a:pt x="1142682" y="2105959"/>
                  </a:lnTo>
                  <a:lnTo>
                    <a:pt x="1116012" y="2102146"/>
                  </a:lnTo>
                  <a:lnTo>
                    <a:pt x="1089660" y="2098014"/>
                  </a:lnTo>
                  <a:lnTo>
                    <a:pt x="1064260" y="2093565"/>
                  </a:lnTo>
                  <a:lnTo>
                    <a:pt x="1039177" y="2088480"/>
                  </a:lnTo>
                  <a:lnTo>
                    <a:pt x="1015364" y="2083396"/>
                  </a:lnTo>
                  <a:lnTo>
                    <a:pt x="992187" y="2077675"/>
                  </a:lnTo>
                  <a:lnTo>
                    <a:pt x="970597" y="2071955"/>
                  </a:lnTo>
                  <a:lnTo>
                    <a:pt x="949642" y="2065599"/>
                  </a:lnTo>
                  <a:lnTo>
                    <a:pt x="929639" y="2058926"/>
                  </a:lnTo>
                  <a:lnTo>
                    <a:pt x="910907" y="2051934"/>
                  </a:lnTo>
                  <a:lnTo>
                    <a:pt x="902334" y="2048121"/>
                  </a:lnTo>
                  <a:lnTo>
                    <a:pt x="893762" y="2044307"/>
                  </a:lnTo>
                  <a:lnTo>
                    <a:pt x="885507" y="2040494"/>
                  </a:lnTo>
                  <a:lnTo>
                    <a:pt x="877569" y="2036680"/>
                  </a:lnTo>
                  <a:lnTo>
                    <a:pt x="870584" y="2032549"/>
                  </a:lnTo>
                  <a:lnTo>
                    <a:pt x="863282" y="2028418"/>
                  </a:lnTo>
                  <a:lnTo>
                    <a:pt x="856614" y="2024286"/>
                  </a:lnTo>
                  <a:lnTo>
                    <a:pt x="850264" y="2019837"/>
                  </a:lnTo>
                  <a:lnTo>
                    <a:pt x="844232" y="2015706"/>
                  </a:lnTo>
                  <a:lnTo>
                    <a:pt x="838517" y="2010939"/>
                  </a:lnTo>
                  <a:lnTo>
                    <a:pt x="833437" y="2006490"/>
                  </a:lnTo>
                  <a:lnTo>
                    <a:pt x="828674" y="2002041"/>
                  </a:lnTo>
                  <a:lnTo>
                    <a:pt x="824229" y="1996956"/>
                  </a:lnTo>
                  <a:lnTo>
                    <a:pt x="820419" y="1992189"/>
                  </a:lnTo>
                  <a:lnTo>
                    <a:pt x="816609" y="1987105"/>
                  </a:lnTo>
                  <a:lnTo>
                    <a:pt x="813752" y="1982020"/>
                  </a:lnTo>
                  <a:lnTo>
                    <a:pt x="811212" y="1976935"/>
                  </a:lnTo>
                  <a:lnTo>
                    <a:pt x="808989" y="1971850"/>
                  </a:lnTo>
                  <a:lnTo>
                    <a:pt x="807084" y="1966448"/>
                  </a:lnTo>
                  <a:lnTo>
                    <a:pt x="805814" y="1960728"/>
                  </a:lnTo>
                  <a:lnTo>
                    <a:pt x="805179" y="1955325"/>
                  </a:lnTo>
                  <a:lnTo>
                    <a:pt x="804862" y="1949605"/>
                  </a:lnTo>
                  <a:lnTo>
                    <a:pt x="804862" y="1670901"/>
                  </a:lnTo>
                  <a:lnTo>
                    <a:pt x="805179" y="1659460"/>
                  </a:lnTo>
                  <a:lnTo>
                    <a:pt x="806132" y="1648337"/>
                  </a:lnTo>
                  <a:lnTo>
                    <a:pt x="807402" y="1637215"/>
                  </a:lnTo>
                  <a:lnTo>
                    <a:pt x="809624" y="1626410"/>
                  </a:lnTo>
                  <a:lnTo>
                    <a:pt x="812164" y="1615605"/>
                  </a:lnTo>
                  <a:lnTo>
                    <a:pt x="815022" y="1605117"/>
                  </a:lnTo>
                  <a:lnTo>
                    <a:pt x="818197" y="1595266"/>
                  </a:lnTo>
                  <a:lnTo>
                    <a:pt x="822324" y="1585414"/>
                  </a:lnTo>
                  <a:lnTo>
                    <a:pt x="826769" y="1575563"/>
                  </a:lnTo>
                  <a:lnTo>
                    <a:pt x="831849" y="1566029"/>
                  </a:lnTo>
                  <a:lnTo>
                    <a:pt x="836929" y="1556495"/>
                  </a:lnTo>
                  <a:lnTo>
                    <a:pt x="842327" y="1547597"/>
                  </a:lnTo>
                  <a:lnTo>
                    <a:pt x="848677" y="1539334"/>
                  </a:lnTo>
                  <a:lnTo>
                    <a:pt x="855344" y="1530754"/>
                  </a:lnTo>
                  <a:lnTo>
                    <a:pt x="862012" y="1522809"/>
                  </a:lnTo>
                  <a:lnTo>
                    <a:pt x="869632" y="1515182"/>
                  </a:lnTo>
                  <a:lnTo>
                    <a:pt x="876934" y="1507873"/>
                  </a:lnTo>
                  <a:lnTo>
                    <a:pt x="884872" y="1500881"/>
                  </a:lnTo>
                  <a:lnTo>
                    <a:pt x="893444" y="1494526"/>
                  </a:lnTo>
                  <a:lnTo>
                    <a:pt x="902017" y="1488170"/>
                  </a:lnTo>
                  <a:lnTo>
                    <a:pt x="910907" y="1482767"/>
                  </a:lnTo>
                  <a:lnTo>
                    <a:pt x="920114" y="1477047"/>
                  </a:lnTo>
                  <a:lnTo>
                    <a:pt x="929639" y="1472598"/>
                  </a:lnTo>
                  <a:lnTo>
                    <a:pt x="939482" y="1468149"/>
                  </a:lnTo>
                  <a:lnTo>
                    <a:pt x="949324" y="1464017"/>
                  </a:lnTo>
                  <a:lnTo>
                    <a:pt x="959802" y="1460522"/>
                  </a:lnTo>
                  <a:lnTo>
                    <a:pt x="969962" y="1457662"/>
                  </a:lnTo>
                  <a:lnTo>
                    <a:pt x="980439" y="1455119"/>
                  </a:lnTo>
                  <a:lnTo>
                    <a:pt x="991234" y="1453212"/>
                  </a:lnTo>
                  <a:lnTo>
                    <a:pt x="1002347" y="1451941"/>
                  </a:lnTo>
                  <a:lnTo>
                    <a:pt x="1013459" y="1450988"/>
                  </a:lnTo>
                  <a:lnTo>
                    <a:pt x="1024889" y="1450670"/>
                  </a:lnTo>
                  <a:lnTo>
                    <a:pt x="1039177" y="1449399"/>
                  </a:lnTo>
                  <a:lnTo>
                    <a:pt x="1079500" y="1446221"/>
                  </a:lnTo>
                  <a:lnTo>
                    <a:pt x="1140142" y="1441454"/>
                  </a:lnTo>
                  <a:lnTo>
                    <a:pt x="1176655" y="1438912"/>
                  </a:lnTo>
                  <a:lnTo>
                    <a:pt x="1216342" y="1436687"/>
                  </a:lnTo>
                  <a:close/>
                  <a:moveTo>
                    <a:pt x="1249771" y="769392"/>
                  </a:moveTo>
                  <a:lnTo>
                    <a:pt x="1245966" y="770028"/>
                  </a:lnTo>
                  <a:lnTo>
                    <a:pt x="1242477" y="770663"/>
                  </a:lnTo>
                  <a:lnTo>
                    <a:pt x="1239306" y="771933"/>
                  </a:lnTo>
                  <a:lnTo>
                    <a:pt x="1235818" y="773839"/>
                  </a:lnTo>
                  <a:lnTo>
                    <a:pt x="1232647" y="775427"/>
                  </a:lnTo>
                  <a:lnTo>
                    <a:pt x="1229476" y="777650"/>
                  </a:lnTo>
                  <a:lnTo>
                    <a:pt x="1226621" y="780191"/>
                  </a:lnTo>
                  <a:lnTo>
                    <a:pt x="1223450" y="782732"/>
                  </a:lnTo>
                  <a:lnTo>
                    <a:pt x="1217425" y="789084"/>
                  </a:lnTo>
                  <a:lnTo>
                    <a:pt x="1211717" y="796071"/>
                  </a:lnTo>
                  <a:lnTo>
                    <a:pt x="1206009" y="803376"/>
                  </a:lnTo>
                  <a:lnTo>
                    <a:pt x="1194275" y="819574"/>
                  </a:lnTo>
                  <a:lnTo>
                    <a:pt x="1186030" y="831008"/>
                  </a:lnTo>
                  <a:lnTo>
                    <a:pt x="1177785" y="843395"/>
                  </a:lnTo>
                  <a:lnTo>
                    <a:pt x="1169857" y="855781"/>
                  </a:lnTo>
                  <a:lnTo>
                    <a:pt x="1161929" y="868803"/>
                  </a:lnTo>
                  <a:lnTo>
                    <a:pt x="1159075" y="881507"/>
                  </a:lnTo>
                  <a:lnTo>
                    <a:pt x="1156856" y="894212"/>
                  </a:lnTo>
                  <a:lnTo>
                    <a:pt x="1154636" y="907233"/>
                  </a:lnTo>
                  <a:lnTo>
                    <a:pt x="1152733" y="920573"/>
                  </a:lnTo>
                  <a:lnTo>
                    <a:pt x="1151465" y="933595"/>
                  </a:lnTo>
                  <a:lnTo>
                    <a:pt x="1150513" y="947569"/>
                  </a:lnTo>
                  <a:lnTo>
                    <a:pt x="1149879" y="960909"/>
                  </a:lnTo>
                  <a:lnTo>
                    <a:pt x="1149879" y="974566"/>
                  </a:lnTo>
                  <a:lnTo>
                    <a:pt x="1149879" y="984412"/>
                  </a:lnTo>
                  <a:lnTo>
                    <a:pt x="1150196" y="994258"/>
                  </a:lnTo>
                  <a:lnTo>
                    <a:pt x="1151147" y="1003786"/>
                  </a:lnTo>
                  <a:lnTo>
                    <a:pt x="1151782" y="1013314"/>
                  </a:lnTo>
                  <a:lnTo>
                    <a:pt x="1153050" y="1023160"/>
                  </a:lnTo>
                  <a:lnTo>
                    <a:pt x="1154319" y="1032688"/>
                  </a:lnTo>
                  <a:lnTo>
                    <a:pt x="1156538" y="1042216"/>
                  </a:lnTo>
                  <a:lnTo>
                    <a:pt x="1158124" y="1051427"/>
                  </a:lnTo>
                  <a:lnTo>
                    <a:pt x="1160344" y="1060637"/>
                  </a:lnTo>
                  <a:lnTo>
                    <a:pt x="1162564" y="1069848"/>
                  </a:lnTo>
                  <a:lnTo>
                    <a:pt x="1165101" y="1079058"/>
                  </a:lnTo>
                  <a:lnTo>
                    <a:pt x="1168272" y="1088269"/>
                  </a:lnTo>
                  <a:lnTo>
                    <a:pt x="1171126" y="1096844"/>
                  </a:lnTo>
                  <a:lnTo>
                    <a:pt x="1174297" y="1106055"/>
                  </a:lnTo>
                  <a:lnTo>
                    <a:pt x="1177468" y="1114948"/>
                  </a:lnTo>
                  <a:lnTo>
                    <a:pt x="1181274" y="1123523"/>
                  </a:lnTo>
                  <a:lnTo>
                    <a:pt x="1184762" y="1132099"/>
                  </a:lnTo>
                  <a:lnTo>
                    <a:pt x="1188884" y="1140356"/>
                  </a:lnTo>
                  <a:lnTo>
                    <a:pt x="1193007" y="1148932"/>
                  </a:lnTo>
                  <a:lnTo>
                    <a:pt x="1197129" y="1157189"/>
                  </a:lnTo>
                  <a:lnTo>
                    <a:pt x="1206326" y="1173387"/>
                  </a:lnTo>
                  <a:lnTo>
                    <a:pt x="1215839" y="1188950"/>
                  </a:lnTo>
                  <a:lnTo>
                    <a:pt x="1225987" y="1204513"/>
                  </a:lnTo>
                  <a:lnTo>
                    <a:pt x="1236769" y="1219123"/>
                  </a:lnTo>
                  <a:lnTo>
                    <a:pt x="1247551" y="1233097"/>
                  </a:lnTo>
                  <a:lnTo>
                    <a:pt x="1258967" y="1246437"/>
                  </a:lnTo>
                  <a:lnTo>
                    <a:pt x="1271018" y="1259776"/>
                  </a:lnTo>
                  <a:lnTo>
                    <a:pt x="1283068" y="1271845"/>
                  </a:lnTo>
                  <a:lnTo>
                    <a:pt x="1295436" y="1283597"/>
                  </a:lnTo>
                  <a:lnTo>
                    <a:pt x="1308121" y="1294395"/>
                  </a:lnTo>
                  <a:lnTo>
                    <a:pt x="1320805" y="1304241"/>
                  </a:lnTo>
                  <a:lnTo>
                    <a:pt x="1333490" y="1313769"/>
                  </a:lnTo>
                  <a:lnTo>
                    <a:pt x="1346175" y="1322662"/>
                  </a:lnTo>
                  <a:lnTo>
                    <a:pt x="1359177" y="1330602"/>
                  </a:lnTo>
                  <a:lnTo>
                    <a:pt x="1371861" y="1337272"/>
                  </a:lnTo>
                  <a:lnTo>
                    <a:pt x="1384863" y="1343624"/>
                  </a:lnTo>
                  <a:lnTo>
                    <a:pt x="1397548" y="1348706"/>
                  </a:lnTo>
                  <a:lnTo>
                    <a:pt x="1403890" y="1350929"/>
                  </a:lnTo>
                  <a:lnTo>
                    <a:pt x="1410233" y="1353470"/>
                  </a:lnTo>
                  <a:lnTo>
                    <a:pt x="1416258" y="1355058"/>
                  </a:lnTo>
                  <a:lnTo>
                    <a:pt x="1422600" y="1356646"/>
                  </a:lnTo>
                  <a:lnTo>
                    <a:pt x="1428308" y="1358234"/>
                  </a:lnTo>
                  <a:lnTo>
                    <a:pt x="1434334" y="1359187"/>
                  </a:lnTo>
                  <a:lnTo>
                    <a:pt x="1440042" y="1360140"/>
                  </a:lnTo>
                  <a:lnTo>
                    <a:pt x="1446067" y="1360775"/>
                  </a:lnTo>
                  <a:lnTo>
                    <a:pt x="1451775" y="1361093"/>
                  </a:lnTo>
                  <a:lnTo>
                    <a:pt x="1457483" y="1361093"/>
                  </a:lnTo>
                  <a:lnTo>
                    <a:pt x="1462874" y="1361093"/>
                  </a:lnTo>
                  <a:lnTo>
                    <a:pt x="1468900" y="1360775"/>
                  </a:lnTo>
                  <a:lnTo>
                    <a:pt x="1474291" y="1360140"/>
                  </a:lnTo>
                  <a:lnTo>
                    <a:pt x="1480316" y="1359187"/>
                  </a:lnTo>
                  <a:lnTo>
                    <a:pt x="1486341" y="1358234"/>
                  </a:lnTo>
                  <a:lnTo>
                    <a:pt x="1492366" y="1356646"/>
                  </a:lnTo>
                  <a:lnTo>
                    <a:pt x="1498392" y="1355058"/>
                  </a:lnTo>
                  <a:lnTo>
                    <a:pt x="1504734" y="1353470"/>
                  </a:lnTo>
                  <a:lnTo>
                    <a:pt x="1510759" y="1350929"/>
                  </a:lnTo>
                  <a:lnTo>
                    <a:pt x="1517101" y="1348706"/>
                  </a:lnTo>
                  <a:lnTo>
                    <a:pt x="1529786" y="1343624"/>
                  </a:lnTo>
                  <a:lnTo>
                    <a:pt x="1542471" y="1337272"/>
                  </a:lnTo>
                  <a:lnTo>
                    <a:pt x="1555473" y="1330602"/>
                  </a:lnTo>
                  <a:lnTo>
                    <a:pt x="1568157" y="1322662"/>
                  </a:lnTo>
                  <a:lnTo>
                    <a:pt x="1581159" y="1313769"/>
                  </a:lnTo>
                  <a:lnTo>
                    <a:pt x="1593844" y="1304241"/>
                  </a:lnTo>
                  <a:lnTo>
                    <a:pt x="1606846" y="1294395"/>
                  </a:lnTo>
                  <a:lnTo>
                    <a:pt x="1619531" y="1283597"/>
                  </a:lnTo>
                  <a:lnTo>
                    <a:pt x="1631581" y="1271845"/>
                  </a:lnTo>
                  <a:lnTo>
                    <a:pt x="1643949" y="1259776"/>
                  </a:lnTo>
                  <a:lnTo>
                    <a:pt x="1655682" y="1246437"/>
                  </a:lnTo>
                  <a:lnTo>
                    <a:pt x="1667098" y="1233097"/>
                  </a:lnTo>
                  <a:lnTo>
                    <a:pt x="1678197" y="1219123"/>
                  </a:lnTo>
                  <a:lnTo>
                    <a:pt x="1688662" y="1204513"/>
                  </a:lnTo>
                  <a:lnTo>
                    <a:pt x="1698810" y="1188950"/>
                  </a:lnTo>
                  <a:lnTo>
                    <a:pt x="1708324" y="1173387"/>
                  </a:lnTo>
                  <a:lnTo>
                    <a:pt x="1717203" y="1157189"/>
                  </a:lnTo>
                  <a:lnTo>
                    <a:pt x="1721643" y="1148932"/>
                  </a:lnTo>
                  <a:lnTo>
                    <a:pt x="1725765" y="1140356"/>
                  </a:lnTo>
                  <a:lnTo>
                    <a:pt x="1729570" y="1132099"/>
                  </a:lnTo>
                  <a:lnTo>
                    <a:pt x="1733693" y="1123523"/>
                  </a:lnTo>
                  <a:lnTo>
                    <a:pt x="1737181" y="1114948"/>
                  </a:lnTo>
                  <a:lnTo>
                    <a:pt x="1740352" y="1106055"/>
                  </a:lnTo>
                  <a:lnTo>
                    <a:pt x="1743524" y="1096844"/>
                  </a:lnTo>
                  <a:lnTo>
                    <a:pt x="1746695" y="1088269"/>
                  </a:lnTo>
                  <a:lnTo>
                    <a:pt x="1749232" y="1079058"/>
                  </a:lnTo>
                  <a:lnTo>
                    <a:pt x="1751769" y="1069848"/>
                  </a:lnTo>
                  <a:lnTo>
                    <a:pt x="1754306" y="1060637"/>
                  </a:lnTo>
                  <a:lnTo>
                    <a:pt x="1756525" y="1051427"/>
                  </a:lnTo>
                  <a:lnTo>
                    <a:pt x="1758428" y="1042216"/>
                  </a:lnTo>
                  <a:lnTo>
                    <a:pt x="1760014" y="1032688"/>
                  </a:lnTo>
                  <a:lnTo>
                    <a:pt x="1761599" y="1023160"/>
                  </a:lnTo>
                  <a:lnTo>
                    <a:pt x="1762551" y="1013314"/>
                  </a:lnTo>
                  <a:lnTo>
                    <a:pt x="1763502" y="1003786"/>
                  </a:lnTo>
                  <a:lnTo>
                    <a:pt x="1764136" y="994258"/>
                  </a:lnTo>
                  <a:lnTo>
                    <a:pt x="1764453" y="984412"/>
                  </a:lnTo>
                  <a:lnTo>
                    <a:pt x="1764771" y="974566"/>
                  </a:lnTo>
                  <a:lnTo>
                    <a:pt x="1764453" y="962815"/>
                  </a:lnTo>
                  <a:lnTo>
                    <a:pt x="1763819" y="951063"/>
                  </a:lnTo>
                  <a:lnTo>
                    <a:pt x="1748598" y="950745"/>
                  </a:lnTo>
                  <a:lnTo>
                    <a:pt x="1733059" y="949793"/>
                  </a:lnTo>
                  <a:lnTo>
                    <a:pt x="1716886" y="948840"/>
                  </a:lnTo>
                  <a:lnTo>
                    <a:pt x="1701030" y="947569"/>
                  </a:lnTo>
                  <a:lnTo>
                    <a:pt x="1684223" y="945664"/>
                  </a:lnTo>
                  <a:lnTo>
                    <a:pt x="1667732" y="943758"/>
                  </a:lnTo>
                  <a:lnTo>
                    <a:pt x="1650925" y="941852"/>
                  </a:lnTo>
                  <a:lnTo>
                    <a:pt x="1634435" y="939629"/>
                  </a:lnTo>
                  <a:lnTo>
                    <a:pt x="1617628" y="937406"/>
                  </a:lnTo>
                  <a:lnTo>
                    <a:pt x="1600503" y="934548"/>
                  </a:lnTo>
                  <a:lnTo>
                    <a:pt x="1584013" y="931689"/>
                  </a:lnTo>
                  <a:lnTo>
                    <a:pt x="1567206" y="928513"/>
                  </a:lnTo>
                  <a:lnTo>
                    <a:pt x="1550716" y="925337"/>
                  </a:lnTo>
                  <a:lnTo>
                    <a:pt x="1533909" y="921526"/>
                  </a:lnTo>
                  <a:lnTo>
                    <a:pt x="1517736" y="917714"/>
                  </a:lnTo>
                  <a:lnTo>
                    <a:pt x="1502197" y="913903"/>
                  </a:lnTo>
                  <a:lnTo>
                    <a:pt x="1486024" y="909457"/>
                  </a:lnTo>
                  <a:lnTo>
                    <a:pt x="1470802" y="905010"/>
                  </a:lnTo>
                  <a:lnTo>
                    <a:pt x="1456215" y="900564"/>
                  </a:lnTo>
                  <a:lnTo>
                    <a:pt x="1441310" y="895164"/>
                  </a:lnTo>
                  <a:lnTo>
                    <a:pt x="1427357" y="890400"/>
                  </a:lnTo>
                  <a:lnTo>
                    <a:pt x="1413721" y="884683"/>
                  </a:lnTo>
                  <a:lnTo>
                    <a:pt x="1400719" y="879284"/>
                  </a:lnTo>
                  <a:lnTo>
                    <a:pt x="1388352" y="873250"/>
                  </a:lnTo>
                  <a:lnTo>
                    <a:pt x="1376618" y="867533"/>
                  </a:lnTo>
                  <a:lnTo>
                    <a:pt x="1365519" y="861181"/>
                  </a:lnTo>
                  <a:lnTo>
                    <a:pt x="1355054" y="854828"/>
                  </a:lnTo>
                  <a:lnTo>
                    <a:pt x="1345541" y="848159"/>
                  </a:lnTo>
                  <a:lnTo>
                    <a:pt x="1336661" y="841171"/>
                  </a:lnTo>
                  <a:lnTo>
                    <a:pt x="1329051" y="834184"/>
                  </a:lnTo>
                  <a:lnTo>
                    <a:pt x="1324928" y="830690"/>
                  </a:lnTo>
                  <a:lnTo>
                    <a:pt x="1321757" y="826879"/>
                  </a:lnTo>
                  <a:lnTo>
                    <a:pt x="1318586" y="823068"/>
                  </a:lnTo>
                  <a:lnTo>
                    <a:pt x="1315414" y="819574"/>
                  </a:lnTo>
                  <a:lnTo>
                    <a:pt x="1309706" y="811634"/>
                  </a:lnTo>
                  <a:lnTo>
                    <a:pt x="1303681" y="804647"/>
                  </a:lnTo>
                  <a:lnTo>
                    <a:pt x="1298607" y="798612"/>
                  </a:lnTo>
                  <a:lnTo>
                    <a:pt x="1293216" y="792578"/>
                  </a:lnTo>
                  <a:lnTo>
                    <a:pt x="1288142" y="787813"/>
                  </a:lnTo>
                  <a:lnTo>
                    <a:pt x="1283386" y="783367"/>
                  </a:lnTo>
                  <a:lnTo>
                    <a:pt x="1278312" y="779873"/>
                  </a:lnTo>
                  <a:lnTo>
                    <a:pt x="1273872" y="777015"/>
                  </a:lnTo>
                  <a:lnTo>
                    <a:pt x="1269432" y="774474"/>
                  </a:lnTo>
                  <a:lnTo>
                    <a:pt x="1265310" y="772251"/>
                  </a:lnTo>
                  <a:lnTo>
                    <a:pt x="1261187" y="770980"/>
                  </a:lnTo>
                  <a:lnTo>
                    <a:pt x="1257065" y="770028"/>
                  </a:lnTo>
                  <a:lnTo>
                    <a:pt x="1253576" y="769392"/>
                  </a:lnTo>
                  <a:lnTo>
                    <a:pt x="1249771" y="769392"/>
                  </a:lnTo>
                  <a:close/>
                  <a:moveTo>
                    <a:pt x="1457483" y="500062"/>
                  </a:moveTo>
                  <a:lnTo>
                    <a:pt x="1467631" y="500380"/>
                  </a:lnTo>
                  <a:lnTo>
                    <a:pt x="1477462" y="500697"/>
                  </a:lnTo>
                  <a:lnTo>
                    <a:pt x="1487609" y="501650"/>
                  </a:lnTo>
                  <a:lnTo>
                    <a:pt x="1497757" y="502603"/>
                  </a:lnTo>
                  <a:lnTo>
                    <a:pt x="1507588" y="503874"/>
                  </a:lnTo>
                  <a:lnTo>
                    <a:pt x="1517419" y="505462"/>
                  </a:lnTo>
                  <a:lnTo>
                    <a:pt x="1527249" y="507685"/>
                  </a:lnTo>
                  <a:lnTo>
                    <a:pt x="1537080" y="509908"/>
                  </a:lnTo>
                  <a:lnTo>
                    <a:pt x="1546276" y="512449"/>
                  </a:lnTo>
                  <a:lnTo>
                    <a:pt x="1556107" y="514990"/>
                  </a:lnTo>
                  <a:lnTo>
                    <a:pt x="1565303" y="518483"/>
                  </a:lnTo>
                  <a:lnTo>
                    <a:pt x="1574817" y="521659"/>
                  </a:lnTo>
                  <a:lnTo>
                    <a:pt x="1584013" y="525153"/>
                  </a:lnTo>
                  <a:lnTo>
                    <a:pt x="1592893" y="528964"/>
                  </a:lnTo>
                  <a:lnTo>
                    <a:pt x="1602089" y="533093"/>
                  </a:lnTo>
                  <a:lnTo>
                    <a:pt x="1610968" y="537540"/>
                  </a:lnTo>
                  <a:lnTo>
                    <a:pt x="1619848" y="542304"/>
                  </a:lnTo>
                  <a:lnTo>
                    <a:pt x="1628410" y="547068"/>
                  </a:lnTo>
                  <a:lnTo>
                    <a:pt x="1636972" y="552150"/>
                  </a:lnTo>
                  <a:lnTo>
                    <a:pt x="1645534" y="557549"/>
                  </a:lnTo>
                  <a:lnTo>
                    <a:pt x="1654096" y="562948"/>
                  </a:lnTo>
                  <a:lnTo>
                    <a:pt x="1662024" y="568983"/>
                  </a:lnTo>
                  <a:lnTo>
                    <a:pt x="1670269" y="575017"/>
                  </a:lnTo>
                  <a:lnTo>
                    <a:pt x="1678197" y="581369"/>
                  </a:lnTo>
                  <a:lnTo>
                    <a:pt x="1685808" y="588039"/>
                  </a:lnTo>
                  <a:lnTo>
                    <a:pt x="1693736" y="594391"/>
                  </a:lnTo>
                  <a:lnTo>
                    <a:pt x="1701347" y="601696"/>
                  </a:lnTo>
                  <a:lnTo>
                    <a:pt x="1708641" y="608684"/>
                  </a:lnTo>
                  <a:lnTo>
                    <a:pt x="1715934" y="615989"/>
                  </a:lnTo>
                  <a:lnTo>
                    <a:pt x="1723228" y="623611"/>
                  </a:lnTo>
                  <a:lnTo>
                    <a:pt x="1729888" y="631234"/>
                  </a:lnTo>
                  <a:lnTo>
                    <a:pt x="1736864" y="639174"/>
                  </a:lnTo>
                  <a:lnTo>
                    <a:pt x="1743207" y="647432"/>
                  </a:lnTo>
                  <a:lnTo>
                    <a:pt x="1749866" y="655689"/>
                  </a:lnTo>
                  <a:lnTo>
                    <a:pt x="1756208" y="664265"/>
                  </a:lnTo>
                  <a:lnTo>
                    <a:pt x="1762234" y="673158"/>
                  </a:lnTo>
                  <a:lnTo>
                    <a:pt x="1768259" y="682051"/>
                  </a:lnTo>
                  <a:lnTo>
                    <a:pt x="1773967" y="690944"/>
                  </a:lnTo>
                  <a:lnTo>
                    <a:pt x="1779675" y="700154"/>
                  </a:lnTo>
                  <a:lnTo>
                    <a:pt x="1785066" y="709682"/>
                  </a:lnTo>
                  <a:lnTo>
                    <a:pt x="1790140" y="719211"/>
                  </a:lnTo>
                  <a:lnTo>
                    <a:pt x="1795531" y="728739"/>
                  </a:lnTo>
                  <a:lnTo>
                    <a:pt x="1800288" y="738902"/>
                  </a:lnTo>
                  <a:lnTo>
                    <a:pt x="1805045" y="748430"/>
                  </a:lnTo>
                  <a:lnTo>
                    <a:pt x="1809484" y="758594"/>
                  </a:lnTo>
                  <a:lnTo>
                    <a:pt x="1813924" y="769075"/>
                  </a:lnTo>
                  <a:lnTo>
                    <a:pt x="1817729" y="779556"/>
                  </a:lnTo>
                  <a:lnTo>
                    <a:pt x="1821535" y="790037"/>
                  </a:lnTo>
                  <a:lnTo>
                    <a:pt x="1825340" y="800835"/>
                  </a:lnTo>
                  <a:lnTo>
                    <a:pt x="1828828" y="811634"/>
                  </a:lnTo>
                  <a:lnTo>
                    <a:pt x="1832000" y="822750"/>
                  </a:lnTo>
                  <a:lnTo>
                    <a:pt x="1834854" y="833866"/>
                  </a:lnTo>
                  <a:lnTo>
                    <a:pt x="1837708" y="844983"/>
                  </a:lnTo>
                  <a:lnTo>
                    <a:pt x="1840245" y="856416"/>
                  </a:lnTo>
                  <a:lnTo>
                    <a:pt x="1842464" y="867850"/>
                  </a:lnTo>
                  <a:lnTo>
                    <a:pt x="1844684" y="879284"/>
                  </a:lnTo>
                  <a:lnTo>
                    <a:pt x="1846270" y="890718"/>
                  </a:lnTo>
                  <a:lnTo>
                    <a:pt x="1847855" y="902469"/>
                  </a:lnTo>
                  <a:lnTo>
                    <a:pt x="1849758" y="914221"/>
                  </a:lnTo>
                  <a:lnTo>
                    <a:pt x="1850710" y="926290"/>
                  </a:lnTo>
                  <a:lnTo>
                    <a:pt x="1851661" y="938359"/>
                  </a:lnTo>
                  <a:lnTo>
                    <a:pt x="1852295" y="950428"/>
                  </a:lnTo>
                  <a:lnTo>
                    <a:pt x="1852612" y="962497"/>
                  </a:lnTo>
                  <a:lnTo>
                    <a:pt x="1852612" y="974566"/>
                  </a:lnTo>
                  <a:lnTo>
                    <a:pt x="1852612" y="987270"/>
                  </a:lnTo>
                  <a:lnTo>
                    <a:pt x="1851978" y="999657"/>
                  </a:lnTo>
                  <a:lnTo>
                    <a:pt x="1851344" y="1012361"/>
                  </a:lnTo>
                  <a:lnTo>
                    <a:pt x="1850075" y="1024430"/>
                  </a:lnTo>
                  <a:lnTo>
                    <a:pt x="1848490" y="1036817"/>
                  </a:lnTo>
                  <a:lnTo>
                    <a:pt x="1846587" y="1048886"/>
                  </a:lnTo>
                  <a:lnTo>
                    <a:pt x="1844367" y="1060955"/>
                  </a:lnTo>
                  <a:lnTo>
                    <a:pt x="1842147" y="1072706"/>
                  </a:lnTo>
                  <a:lnTo>
                    <a:pt x="1839293" y="1084458"/>
                  </a:lnTo>
                  <a:lnTo>
                    <a:pt x="1836122" y="1095891"/>
                  </a:lnTo>
                  <a:lnTo>
                    <a:pt x="1832951" y="1107643"/>
                  </a:lnTo>
                  <a:lnTo>
                    <a:pt x="1829463" y="1118759"/>
                  </a:lnTo>
                  <a:lnTo>
                    <a:pt x="1825974" y="1130193"/>
                  </a:lnTo>
                  <a:lnTo>
                    <a:pt x="1821535" y="1141309"/>
                  </a:lnTo>
                  <a:lnTo>
                    <a:pt x="1817412" y="1152108"/>
                  </a:lnTo>
                  <a:lnTo>
                    <a:pt x="1812655" y="1162906"/>
                  </a:lnTo>
                  <a:lnTo>
                    <a:pt x="1807899" y="1173705"/>
                  </a:lnTo>
                  <a:lnTo>
                    <a:pt x="1803142" y="1184186"/>
                  </a:lnTo>
                  <a:lnTo>
                    <a:pt x="1797751" y="1194667"/>
                  </a:lnTo>
                  <a:lnTo>
                    <a:pt x="1792360" y="1204830"/>
                  </a:lnTo>
                  <a:lnTo>
                    <a:pt x="1786652" y="1214994"/>
                  </a:lnTo>
                  <a:lnTo>
                    <a:pt x="1780944" y="1224840"/>
                  </a:lnTo>
                  <a:lnTo>
                    <a:pt x="1774601" y="1234050"/>
                  </a:lnTo>
                  <a:lnTo>
                    <a:pt x="1768576" y="1243896"/>
                  </a:lnTo>
                  <a:lnTo>
                    <a:pt x="1762234" y="1253107"/>
                  </a:lnTo>
                  <a:lnTo>
                    <a:pt x="1755891" y="1262317"/>
                  </a:lnTo>
                  <a:lnTo>
                    <a:pt x="1748915" y="1271528"/>
                  </a:lnTo>
                  <a:lnTo>
                    <a:pt x="1741938" y="1280103"/>
                  </a:lnTo>
                  <a:lnTo>
                    <a:pt x="1735279" y="1288678"/>
                  </a:lnTo>
                  <a:lnTo>
                    <a:pt x="1727985" y="1297254"/>
                  </a:lnTo>
                  <a:lnTo>
                    <a:pt x="1720691" y="1305194"/>
                  </a:lnTo>
                  <a:lnTo>
                    <a:pt x="1713397" y="1313452"/>
                  </a:lnTo>
                  <a:lnTo>
                    <a:pt x="1705787" y="1321392"/>
                  </a:lnTo>
                  <a:lnTo>
                    <a:pt x="1698493" y="1329014"/>
                  </a:lnTo>
                  <a:lnTo>
                    <a:pt x="1690565" y="1336319"/>
                  </a:lnTo>
                  <a:lnTo>
                    <a:pt x="1682637" y="1343624"/>
                  </a:lnTo>
                  <a:lnTo>
                    <a:pt x="1674709" y="1350612"/>
                  </a:lnTo>
                  <a:lnTo>
                    <a:pt x="1666781" y="1357599"/>
                  </a:lnTo>
                  <a:lnTo>
                    <a:pt x="1658853" y="1364269"/>
                  </a:lnTo>
                  <a:lnTo>
                    <a:pt x="1650608" y="1370303"/>
                  </a:lnTo>
                  <a:lnTo>
                    <a:pt x="1642680" y="1376655"/>
                  </a:lnTo>
                  <a:lnTo>
                    <a:pt x="1634435" y="1382372"/>
                  </a:lnTo>
                  <a:lnTo>
                    <a:pt x="1626190" y="1388407"/>
                  </a:lnTo>
                  <a:lnTo>
                    <a:pt x="1617945" y="1393806"/>
                  </a:lnTo>
                  <a:lnTo>
                    <a:pt x="1609700" y="1399205"/>
                  </a:lnTo>
                  <a:lnTo>
                    <a:pt x="1601455" y="1403970"/>
                  </a:lnTo>
                  <a:lnTo>
                    <a:pt x="1592893" y="1408416"/>
                  </a:lnTo>
                  <a:lnTo>
                    <a:pt x="1584648" y="1413180"/>
                  </a:lnTo>
                  <a:lnTo>
                    <a:pt x="1576403" y="1417309"/>
                  </a:lnTo>
                  <a:lnTo>
                    <a:pt x="1568157" y="1421120"/>
                  </a:lnTo>
                  <a:lnTo>
                    <a:pt x="1559912" y="1425249"/>
                  </a:lnTo>
                  <a:lnTo>
                    <a:pt x="1551667" y="1428743"/>
                  </a:lnTo>
                  <a:lnTo>
                    <a:pt x="1543422" y="1431601"/>
                  </a:lnTo>
                  <a:lnTo>
                    <a:pt x="1535177" y="1434777"/>
                  </a:lnTo>
                  <a:lnTo>
                    <a:pt x="1527249" y="1437636"/>
                  </a:lnTo>
                  <a:lnTo>
                    <a:pt x="1519004" y="1439859"/>
                  </a:lnTo>
                  <a:lnTo>
                    <a:pt x="1510759" y="1442082"/>
                  </a:lnTo>
                  <a:lnTo>
                    <a:pt x="1503148" y="1443670"/>
                  </a:lnTo>
                  <a:lnTo>
                    <a:pt x="1495220" y="1445576"/>
                  </a:lnTo>
                  <a:lnTo>
                    <a:pt x="1487292" y="1446846"/>
                  </a:lnTo>
                  <a:lnTo>
                    <a:pt x="1479999" y="1448117"/>
                  </a:lnTo>
                  <a:lnTo>
                    <a:pt x="1472071" y="1448752"/>
                  </a:lnTo>
                  <a:lnTo>
                    <a:pt x="1464460" y="1449070"/>
                  </a:lnTo>
                  <a:lnTo>
                    <a:pt x="1457483" y="1449387"/>
                  </a:lnTo>
                  <a:lnTo>
                    <a:pt x="1449872" y="1449070"/>
                  </a:lnTo>
                  <a:lnTo>
                    <a:pt x="1442579" y="1448752"/>
                  </a:lnTo>
                  <a:lnTo>
                    <a:pt x="1434968" y="1448117"/>
                  </a:lnTo>
                  <a:lnTo>
                    <a:pt x="1427357" y="1446846"/>
                  </a:lnTo>
                  <a:lnTo>
                    <a:pt x="1419429" y="1445576"/>
                  </a:lnTo>
                  <a:lnTo>
                    <a:pt x="1411818" y="1443670"/>
                  </a:lnTo>
                  <a:lnTo>
                    <a:pt x="1403573" y="1442082"/>
                  </a:lnTo>
                  <a:lnTo>
                    <a:pt x="1395645" y="1439859"/>
                  </a:lnTo>
                  <a:lnTo>
                    <a:pt x="1387717" y="1437636"/>
                  </a:lnTo>
                  <a:lnTo>
                    <a:pt x="1379472" y="1434777"/>
                  </a:lnTo>
                  <a:lnTo>
                    <a:pt x="1371227" y="1431601"/>
                  </a:lnTo>
                  <a:lnTo>
                    <a:pt x="1362982" y="1428743"/>
                  </a:lnTo>
                  <a:lnTo>
                    <a:pt x="1355054" y="1425249"/>
                  </a:lnTo>
                  <a:lnTo>
                    <a:pt x="1346492" y="1421120"/>
                  </a:lnTo>
                  <a:lnTo>
                    <a:pt x="1338247" y="1417309"/>
                  </a:lnTo>
                  <a:lnTo>
                    <a:pt x="1330002" y="1413180"/>
                  </a:lnTo>
                  <a:lnTo>
                    <a:pt x="1321757" y="1408416"/>
                  </a:lnTo>
                  <a:lnTo>
                    <a:pt x="1313195" y="1403970"/>
                  </a:lnTo>
                  <a:lnTo>
                    <a:pt x="1304950" y="1399205"/>
                  </a:lnTo>
                  <a:lnTo>
                    <a:pt x="1296705" y="1393806"/>
                  </a:lnTo>
                  <a:lnTo>
                    <a:pt x="1288459" y="1388407"/>
                  </a:lnTo>
                  <a:lnTo>
                    <a:pt x="1280214" y="1382372"/>
                  </a:lnTo>
                  <a:lnTo>
                    <a:pt x="1272286" y="1376655"/>
                  </a:lnTo>
                  <a:lnTo>
                    <a:pt x="1264041" y="1370303"/>
                  </a:lnTo>
                  <a:lnTo>
                    <a:pt x="1255796" y="1364269"/>
                  </a:lnTo>
                  <a:lnTo>
                    <a:pt x="1247551" y="1357599"/>
                  </a:lnTo>
                  <a:lnTo>
                    <a:pt x="1239940" y="1350612"/>
                  </a:lnTo>
                  <a:lnTo>
                    <a:pt x="1232012" y="1343624"/>
                  </a:lnTo>
                  <a:lnTo>
                    <a:pt x="1224085" y="1336319"/>
                  </a:lnTo>
                  <a:lnTo>
                    <a:pt x="1216474" y="1329014"/>
                  </a:lnTo>
                  <a:lnTo>
                    <a:pt x="1208863" y="1321392"/>
                  </a:lnTo>
                  <a:lnTo>
                    <a:pt x="1201252" y="1313452"/>
                  </a:lnTo>
                  <a:lnTo>
                    <a:pt x="1193958" y="1305194"/>
                  </a:lnTo>
                  <a:lnTo>
                    <a:pt x="1186665" y="1297254"/>
                  </a:lnTo>
                  <a:lnTo>
                    <a:pt x="1179688" y="1288678"/>
                  </a:lnTo>
                  <a:lnTo>
                    <a:pt x="1172711" y="1280103"/>
                  </a:lnTo>
                  <a:lnTo>
                    <a:pt x="1165735" y="1271528"/>
                  </a:lnTo>
                  <a:lnTo>
                    <a:pt x="1159075" y="1262317"/>
                  </a:lnTo>
                  <a:lnTo>
                    <a:pt x="1152416" y="1253107"/>
                  </a:lnTo>
                  <a:lnTo>
                    <a:pt x="1146073" y="1243896"/>
                  </a:lnTo>
                  <a:lnTo>
                    <a:pt x="1139731" y="1234050"/>
                  </a:lnTo>
                  <a:lnTo>
                    <a:pt x="1134023" y="1224840"/>
                  </a:lnTo>
                  <a:lnTo>
                    <a:pt x="1127998" y="1214994"/>
                  </a:lnTo>
                  <a:lnTo>
                    <a:pt x="1122607" y="1204830"/>
                  </a:lnTo>
                  <a:lnTo>
                    <a:pt x="1116899" y="1194667"/>
                  </a:lnTo>
                  <a:lnTo>
                    <a:pt x="1111825" y="1184186"/>
                  </a:lnTo>
                  <a:lnTo>
                    <a:pt x="1106751" y="1173705"/>
                  </a:lnTo>
                  <a:lnTo>
                    <a:pt x="1101994" y="1162906"/>
                  </a:lnTo>
                  <a:lnTo>
                    <a:pt x="1097237" y="1152108"/>
                  </a:lnTo>
                  <a:lnTo>
                    <a:pt x="1093115" y="1141309"/>
                  </a:lnTo>
                  <a:lnTo>
                    <a:pt x="1088992" y="1130193"/>
                  </a:lnTo>
                  <a:lnTo>
                    <a:pt x="1085187" y="1118759"/>
                  </a:lnTo>
                  <a:lnTo>
                    <a:pt x="1081699" y="1107643"/>
                  </a:lnTo>
                  <a:lnTo>
                    <a:pt x="1078527" y="1095891"/>
                  </a:lnTo>
                  <a:lnTo>
                    <a:pt x="1075356" y="1084458"/>
                  </a:lnTo>
                  <a:lnTo>
                    <a:pt x="1072502" y="1072706"/>
                  </a:lnTo>
                  <a:lnTo>
                    <a:pt x="1070282" y="1060955"/>
                  </a:lnTo>
                  <a:lnTo>
                    <a:pt x="1068062" y="1048886"/>
                  </a:lnTo>
                  <a:lnTo>
                    <a:pt x="1066477" y="1036817"/>
                  </a:lnTo>
                  <a:lnTo>
                    <a:pt x="1064891" y="1024430"/>
                  </a:lnTo>
                  <a:lnTo>
                    <a:pt x="1063623" y="1012361"/>
                  </a:lnTo>
                  <a:lnTo>
                    <a:pt x="1062671" y="999657"/>
                  </a:lnTo>
                  <a:lnTo>
                    <a:pt x="1062037" y="987270"/>
                  </a:lnTo>
                  <a:lnTo>
                    <a:pt x="1062037" y="974566"/>
                  </a:lnTo>
                  <a:lnTo>
                    <a:pt x="1062037" y="962497"/>
                  </a:lnTo>
                  <a:lnTo>
                    <a:pt x="1062354" y="950428"/>
                  </a:lnTo>
                  <a:lnTo>
                    <a:pt x="1063306" y="938359"/>
                  </a:lnTo>
                  <a:lnTo>
                    <a:pt x="1064257" y="926290"/>
                  </a:lnTo>
                  <a:lnTo>
                    <a:pt x="1065208" y="914221"/>
                  </a:lnTo>
                  <a:lnTo>
                    <a:pt x="1066794" y="902469"/>
                  </a:lnTo>
                  <a:lnTo>
                    <a:pt x="1068380" y="890718"/>
                  </a:lnTo>
                  <a:lnTo>
                    <a:pt x="1069965" y="879284"/>
                  </a:lnTo>
                  <a:lnTo>
                    <a:pt x="1072185" y="867850"/>
                  </a:lnTo>
                  <a:lnTo>
                    <a:pt x="1074405" y="856416"/>
                  </a:lnTo>
                  <a:lnTo>
                    <a:pt x="1077259" y="844983"/>
                  </a:lnTo>
                  <a:lnTo>
                    <a:pt x="1079796" y="833866"/>
                  </a:lnTo>
                  <a:lnTo>
                    <a:pt x="1082650" y="822750"/>
                  </a:lnTo>
                  <a:lnTo>
                    <a:pt x="1085821" y="811634"/>
                  </a:lnTo>
                  <a:lnTo>
                    <a:pt x="1089627" y="800835"/>
                  </a:lnTo>
                  <a:lnTo>
                    <a:pt x="1093115" y="790037"/>
                  </a:lnTo>
                  <a:lnTo>
                    <a:pt x="1096920" y="779556"/>
                  </a:lnTo>
                  <a:lnTo>
                    <a:pt x="1101043" y="769075"/>
                  </a:lnTo>
                  <a:lnTo>
                    <a:pt x="1105165" y="758594"/>
                  </a:lnTo>
                  <a:lnTo>
                    <a:pt x="1109922" y="748430"/>
                  </a:lnTo>
                  <a:lnTo>
                    <a:pt x="1114362" y="738902"/>
                  </a:lnTo>
                  <a:lnTo>
                    <a:pt x="1119118" y="728739"/>
                  </a:lnTo>
                  <a:lnTo>
                    <a:pt x="1124509" y="719211"/>
                  </a:lnTo>
                  <a:lnTo>
                    <a:pt x="1129583" y="709682"/>
                  </a:lnTo>
                  <a:lnTo>
                    <a:pt x="1135291" y="700154"/>
                  </a:lnTo>
                  <a:lnTo>
                    <a:pt x="1140682" y="690944"/>
                  </a:lnTo>
                  <a:lnTo>
                    <a:pt x="1146391" y="682051"/>
                  </a:lnTo>
                  <a:lnTo>
                    <a:pt x="1152416" y="673158"/>
                  </a:lnTo>
                  <a:lnTo>
                    <a:pt x="1158758" y="664265"/>
                  </a:lnTo>
                  <a:lnTo>
                    <a:pt x="1164783" y="655689"/>
                  </a:lnTo>
                  <a:lnTo>
                    <a:pt x="1171443" y="647432"/>
                  </a:lnTo>
                  <a:lnTo>
                    <a:pt x="1177785" y="639174"/>
                  </a:lnTo>
                  <a:lnTo>
                    <a:pt x="1184762" y="631234"/>
                  </a:lnTo>
                  <a:lnTo>
                    <a:pt x="1191738" y="623611"/>
                  </a:lnTo>
                  <a:lnTo>
                    <a:pt x="1198715" y="615989"/>
                  </a:lnTo>
                  <a:lnTo>
                    <a:pt x="1206009" y="608684"/>
                  </a:lnTo>
                  <a:lnTo>
                    <a:pt x="1213620" y="601696"/>
                  </a:lnTo>
                  <a:lnTo>
                    <a:pt x="1220913" y="594391"/>
                  </a:lnTo>
                  <a:lnTo>
                    <a:pt x="1228841" y="588039"/>
                  </a:lnTo>
                  <a:lnTo>
                    <a:pt x="1236769" y="581369"/>
                  </a:lnTo>
                  <a:lnTo>
                    <a:pt x="1244380" y="575017"/>
                  </a:lnTo>
                  <a:lnTo>
                    <a:pt x="1252625" y="568983"/>
                  </a:lnTo>
                  <a:lnTo>
                    <a:pt x="1260870" y="562948"/>
                  </a:lnTo>
                  <a:lnTo>
                    <a:pt x="1269115" y="557549"/>
                  </a:lnTo>
                  <a:lnTo>
                    <a:pt x="1277360" y="552150"/>
                  </a:lnTo>
                  <a:lnTo>
                    <a:pt x="1286240" y="547068"/>
                  </a:lnTo>
                  <a:lnTo>
                    <a:pt x="1294802" y="542304"/>
                  </a:lnTo>
                  <a:lnTo>
                    <a:pt x="1303364" y="537540"/>
                  </a:lnTo>
                  <a:lnTo>
                    <a:pt x="1312560" y="533093"/>
                  </a:lnTo>
                  <a:lnTo>
                    <a:pt x="1321757" y="528964"/>
                  </a:lnTo>
                  <a:lnTo>
                    <a:pt x="1330953" y="525153"/>
                  </a:lnTo>
                  <a:lnTo>
                    <a:pt x="1339833" y="521659"/>
                  </a:lnTo>
                  <a:lnTo>
                    <a:pt x="1349029" y="518483"/>
                  </a:lnTo>
                  <a:lnTo>
                    <a:pt x="1358542" y="514990"/>
                  </a:lnTo>
                  <a:lnTo>
                    <a:pt x="1368056" y="512449"/>
                  </a:lnTo>
                  <a:lnTo>
                    <a:pt x="1377887" y="509908"/>
                  </a:lnTo>
                  <a:lnTo>
                    <a:pt x="1387717" y="507685"/>
                  </a:lnTo>
                  <a:lnTo>
                    <a:pt x="1397231" y="505462"/>
                  </a:lnTo>
                  <a:lnTo>
                    <a:pt x="1407062" y="503874"/>
                  </a:lnTo>
                  <a:lnTo>
                    <a:pt x="1416892" y="502603"/>
                  </a:lnTo>
                  <a:lnTo>
                    <a:pt x="1427040" y="501650"/>
                  </a:lnTo>
                  <a:lnTo>
                    <a:pt x="1437188" y="500697"/>
                  </a:lnTo>
                  <a:lnTo>
                    <a:pt x="1447336" y="500380"/>
                  </a:lnTo>
                  <a:lnTo>
                    <a:pt x="1457483" y="500062"/>
                  </a:lnTo>
                  <a:close/>
                  <a:moveTo>
                    <a:pt x="716008" y="249237"/>
                  </a:moveTo>
                  <a:lnTo>
                    <a:pt x="795913" y="249237"/>
                  </a:lnTo>
                  <a:lnTo>
                    <a:pt x="795913" y="374499"/>
                  </a:lnTo>
                  <a:lnTo>
                    <a:pt x="810181" y="375133"/>
                  </a:lnTo>
                  <a:lnTo>
                    <a:pt x="823816" y="376402"/>
                  </a:lnTo>
                  <a:lnTo>
                    <a:pt x="837133" y="377670"/>
                  </a:lnTo>
                  <a:lnTo>
                    <a:pt x="849500" y="379890"/>
                  </a:lnTo>
                  <a:lnTo>
                    <a:pt x="861549" y="381793"/>
                  </a:lnTo>
                  <a:lnTo>
                    <a:pt x="873281" y="384330"/>
                  </a:lnTo>
                  <a:lnTo>
                    <a:pt x="884379" y="386867"/>
                  </a:lnTo>
                  <a:lnTo>
                    <a:pt x="894842" y="389721"/>
                  </a:lnTo>
                  <a:lnTo>
                    <a:pt x="904989" y="393209"/>
                  </a:lnTo>
                  <a:lnTo>
                    <a:pt x="914819" y="396698"/>
                  </a:lnTo>
                  <a:lnTo>
                    <a:pt x="924014" y="400186"/>
                  </a:lnTo>
                  <a:lnTo>
                    <a:pt x="932575" y="403991"/>
                  </a:lnTo>
                  <a:lnTo>
                    <a:pt x="941136" y="407797"/>
                  </a:lnTo>
                  <a:lnTo>
                    <a:pt x="949381" y="411602"/>
                  </a:lnTo>
                  <a:lnTo>
                    <a:pt x="956673" y="415725"/>
                  </a:lnTo>
                  <a:lnTo>
                    <a:pt x="963966" y="419847"/>
                  </a:lnTo>
                  <a:lnTo>
                    <a:pt x="931624" y="504836"/>
                  </a:lnTo>
                  <a:lnTo>
                    <a:pt x="920209" y="498810"/>
                  </a:lnTo>
                  <a:lnTo>
                    <a:pt x="906257" y="491517"/>
                  </a:lnTo>
                  <a:lnTo>
                    <a:pt x="898330" y="488028"/>
                  </a:lnTo>
                  <a:lnTo>
                    <a:pt x="890086" y="484540"/>
                  </a:lnTo>
                  <a:lnTo>
                    <a:pt x="880891" y="480735"/>
                  </a:lnTo>
                  <a:lnTo>
                    <a:pt x="871061" y="477246"/>
                  </a:lnTo>
                  <a:lnTo>
                    <a:pt x="860597" y="474075"/>
                  </a:lnTo>
                  <a:lnTo>
                    <a:pt x="849500" y="470904"/>
                  </a:lnTo>
                  <a:lnTo>
                    <a:pt x="837767" y="468367"/>
                  </a:lnTo>
                  <a:lnTo>
                    <a:pt x="825401" y="465830"/>
                  </a:lnTo>
                  <a:lnTo>
                    <a:pt x="812401" y="463927"/>
                  </a:lnTo>
                  <a:lnTo>
                    <a:pt x="798449" y="462659"/>
                  </a:lnTo>
                  <a:lnTo>
                    <a:pt x="783863" y="461707"/>
                  </a:lnTo>
                  <a:lnTo>
                    <a:pt x="768960" y="461390"/>
                  </a:lnTo>
                  <a:lnTo>
                    <a:pt x="759765" y="461390"/>
                  </a:lnTo>
                  <a:lnTo>
                    <a:pt x="751204" y="462024"/>
                  </a:lnTo>
                  <a:lnTo>
                    <a:pt x="742643" y="462659"/>
                  </a:lnTo>
                  <a:lnTo>
                    <a:pt x="734398" y="463927"/>
                  </a:lnTo>
                  <a:lnTo>
                    <a:pt x="726471" y="465196"/>
                  </a:lnTo>
                  <a:lnTo>
                    <a:pt x="719496" y="467098"/>
                  </a:lnTo>
                  <a:lnTo>
                    <a:pt x="712203" y="469001"/>
                  </a:lnTo>
                  <a:lnTo>
                    <a:pt x="705544" y="471538"/>
                  </a:lnTo>
                  <a:lnTo>
                    <a:pt x="699202" y="473758"/>
                  </a:lnTo>
                  <a:lnTo>
                    <a:pt x="693178" y="476612"/>
                  </a:lnTo>
                  <a:lnTo>
                    <a:pt x="687153" y="479466"/>
                  </a:lnTo>
                  <a:lnTo>
                    <a:pt x="682080" y="482637"/>
                  </a:lnTo>
                  <a:lnTo>
                    <a:pt x="676689" y="486126"/>
                  </a:lnTo>
                  <a:lnTo>
                    <a:pt x="671933" y="489614"/>
                  </a:lnTo>
                  <a:lnTo>
                    <a:pt x="667177" y="493419"/>
                  </a:lnTo>
                  <a:lnTo>
                    <a:pt x="663055" y="497542"/>
                  </a:lnTo>
                  <a:lnTo>
                    <a:pt x="659250" y="501348"/>
                  </a:lnTo>
                  <a:lnTo>
                    <a:pt x="655445" y="505470"/>
                  </a:lnTo>
                  <a:lnTo>
                    <a:pt x="652274" y="509910"/>
                  </a:lnTo>
                  <a:lnTo>
                    <a:pt x="649103" y="514350"/>
                  </a:lnTo>
                  <a:lnTo>
                    <a:pt x="646249" y="519107"/>
                  </a:lnTo>
                  <a:lnTo>
                    <a:pt x="643713" y="523546"/>
                  </a:lnTo>
                  <a:lnTo>
                    <a:pt x="641493" y="528303"/>
                  </a:lnTo>
                  <a:lnTo>
                    <a:pt x="639591" y="533060"/>
                  </a:lnTo>
                  <a:lnTo>
                    <a:pt x="637688" y="537817"/>
                  </a:lnTo>
                  <a:lnTo>
                    <a:pt x="636420" y="542891"/>
                  </a:lnTo>
                  <a:lnTo>
                    <a:pt x="635152" y="547647"/>
                  </a:lnTo>
                  <a:lnTo>
                    <a:pt x="633566" y="552721"/>
                  </a:lnTo>
                  <a:lnTo>
                    <a:pt x="632932" y="557478"/>
                  </a:lnTo>
                  <a:lnTo>
                    <a:pt x="632298" y="562235"/>
                  </a:lnTo>
                  <a:lnTo>
                    <a:pt x="631981" y="567309"/>
                  </a:lnTo>
                  <a:lnTo>
                    <a:pt x="631981" y="572066"/>
                  </a:lnTo>
                  <a:lnTo>
                    <a:pt x="631981" y="578408"/>
                  </a:lnTo>
                  <a:lnTo>
                    <a:pt x="632615" y="584433"/>
                  </a:lnTo>
                  <a:lnTo>
                    <a:pt x="633249" y="590459"/>
                  </a:lnTo>
                  <a:lnTo>
                    <a:pt x="634200" y="595850"/>
                  </a:lnTo>
                  <a:lnTo>
                    <a:pt x="635786" y="601558"/>
                  </a:lnTo>
                  <a:lnTo>
                    <a:pt x="637371" y="606632"/>
                  </a:lnTo>
                  <a:lnTo>
                    <a:pt x="639274" y="612023"/>
                  </a:lnTo>
                  <a:lnTo>
                    <a:pt x="641176" y="617097"/>
                  </a:lnTo>
                  <a:lnTo>
                    <a:pt x="643713" y="622171"/>
                  </a:lnTo>
                  <a:lnTo>
                    <a:pt x="646249" y="626927"/>
                  </a:lnTo>
                  <a:lnTo>
                    <a:pt x="649737" y="631367"/>
                  </a:lnTo>
                  <a:lnTo>
                    <a:pt x="652908" y="636124"/>
                  </a:lnTo>
                  <a:lnTo>
                    <a:pt x="656713" y="640564"/>
                  </a:lnTo>
                  <a:lnTo>
                    <a:pt x="660835" y="645320"/>
                  </a:lnTo>
                  <a:lnTo>
                    <a:pt x="665274" y="649443"/>
                  </a:lnTo>
                  <a:lnTo>
                    <a:pt x="670031" y="653566"/>
                  </a:lnTo>
                  <a:lnTo>
                    <a:pt x="675104" y="658005"/>
                  </a:lnTo>
                  <a:lnTo>
                    <a:pt x="680177" y="662128"/>
                  </a:lnTo>
                  <a:lnTo>
                    <a:pt x="686202" y="665933"/>
                  </a:lnTo>
                  <a:lnTo>
                    <a:pt x="691909" y="670373"/>
                  </a:lnTo>
                  <a:lnTo>
                    <a:pt x="698568" y="674178"/>
                  </a:lnTo>
                  <a:lnTo>
                    <a:pt x="705227" y="678301"/>
                  </a:lnTo>
                  <a:lnTo>
                    <a:pt x="719813" y="686229"/>
                  </a:lnTo>
                  <a:lnTo>
                    <a:pt x="735667" y="694474"/>
                  </a:lnTo>
                  <a:lnTo>
                    <a:pt x="753106" y="702402"/>
                  </a:lnTo>
                  <a:lnTo>
                    <a:pt x="771814" y="710964"/>
                  </a:lnTo>
                  <a:lnTo>
                    <a:pt x="792108" y="719527"/>
                  </a:lnTo>
                  <a:lnTo>
                    <a:pt x="804474" y="724600"/>
                  </a:lnTo>
                  <a:lnTo>
                    <a:pt x="816206" y="729991"/>
                  </a:lnTo>
                  <a:lnTo>
                    <a:pt x="827621" y="735065"/>
                  </a:lnTo>
                  <a:lnTo>
                    <a:pt x="838719" y="740774"/>
                  </a:lnTo>
                  <a:lnTo>
                    <a:pt x="849500" y="745847"/>
                  </a:lnTo>
                  <a:lnTo>
                    <a:pt x="859963" y="751873"/>
                  </a:lnTo>
                  <a:lnTo>
                    <a:pt x="870110" y="757264"/>
                  </a:lnTo>
                  <a:lnTo>
                    <a:pt x="879622" y="763289"/>
                  </a:lnTo>
                  <a:lnTo>
                    <a:pt x="888501" y="768997"/>
                  </a:lnTo>
                  <a:lnTo>
                    <a:pt x="897379" y="775340"/>
                  </a:lnTo>
                  <a:lnTo>
                    <a:pt x="905940" y="781365"/>
                  </a:lnTo>
                  <a:lnTo>
                    <a:pt x="914184" y="788024"/>
                  </a:lnTo>
                  <a:lnTo>
                    <a:pt x="921477" y="794367"/>
                  </a:lnTo>
                  <a:lnTo>
                    <a:pt x="928770" y="801026"/>
                  </a:lnTo>
                  <a:lnTo>
                    <a:pt x="935746" y="808003"/>
                  </a:lnTo>
                  <a:lnTo>
                    <a:pt x="942088" y="814980"/>
                  </a:lnTo>
                  <a:lnTo>
                    <a:pt x="948429" y="822273"/>
                  </a:lnTo>
                  <a:lnTo>
                    <a:pt x="953820" y="829250"/>
                  </a:lnTo>
                  <a:lnTo>
                    <a:pt x="959210" y="837178"/>
                  </a:lnTo>
                  <a:lnTo>
                    <a:pt x="963966" y="844789"/>
                  </a:lnTo>
                  <a:lnTo>
                    <a:pt x="968406" y="852717"/>
                  </a:lnTo>
                  <a:lnTo>
                    <a:pt x="972845" y="860962"/>
                  </a:lnTo>
                  <a:lnTo>
                    <a:pt x="976333" y="869524"/>
                  </a:lnTo>
                  <a:lnTo>
                    <a:pt x="979503" y="878087"/>
                  </a:lnTo>
                  <a:lnTo>
                    <a:pt x="982674" y="886966"/>
                  </a:lnTo>
                  <a:lnTo>
                    <a:pt x="985211" y="895845"/>
                  </a:lnTo>
                  <a:lnTo>
                    <a:pt x="987431" y="905359"/>
                  </a:lnTo>
                  <a:lnTo>
                    <a:pt x="989016" y="914873"/>
                  </a:lnTo>
                  <a:lnTo>
                    <a:pt x="990284" y="925020"/>
                  </a:lnTo>
                  <a:lnTo>
                    <a:pt x="991236" y="935168"/>
                  </a:lnTo>
                  <a:lnTo>
                    <a:pt x="991870" y="944999"/>
                  </a:lnTo>
                  <a:lnTo>
                    <a:pt x="992187" y="955781"/>
                  </a:lnTo>
                  <a:lnTo>
                    <a:pt x="991870" y="965295"/>
                  </a:lnTo>
                  <a:lnTo>
                    <a:pt x="991236" y="974808"/>
                  </a:lnTo>
                  <a:lnTo>
                    <a:pt x="990284" y="984322"/>
                  </a:lnTo>
                  <a:lnTo>
                    <a:pt x="989016" y="993835"/>
                  </a:lnTo>
                  <a:lnTo>
                    <a:pt x="987113" y="1002715"/>
                  </a:lnTo>
                  <a:lnTo>
                    <a:pt x="984894" y="1012228"/>
                  </a:lnTo>
                  <a:lnTo>
                    <a:pt x="982357" y="1021108"/>
                  </a:lnTo>
                  <a:lnTo>
                    <a:pt x="978869" y="1030304"/>
                  </a:lnTo>
                  <a:lnTo>
                    <a:pt x="975698" y="1039184"/>
                  </a:lnTo>
                  <a:lnTo>
                    <a:pt x="971893" y="1047429"/>
                  </a:lnTo>
                  <a:lnTo>
                    <a:pt x="967454" y="1055991"/>
                  </a:lnTo>
                  <a:lnTo>
                    <a:pt x="962698" y="1064553"/>
                  </a:lnTo>
                  <a:lnTo>
                    <a:pt x="957625" y="1072481"/>
                  </a:lnTo>
                  <a:lnTo>
                    <a:pt x="952234" y="1080409"/>
                  </a:lnTo>
                  <a:lnTo>
                    <a:pt x="946210" y="1088337"/>
                  </a:lnTo>
                  <a:lnTo>
                    <a:pt x="940185" y="1095631"/>
                  </a:lnTo>
                  <a:lnTo>
                    <a:pt x="933526" y="1102925"/>
                  </a:lnTo>
                  <a:lnTo>
                    <a:pt x="926551" y="1110219"/>
                  </a:lnTo>
                  <a:lnTo>
                    <a:pt x="918941" y="1116561"/>
                  </a:lnTo>
                  <a:lnTo>
                    <a:pt x="911014" y="1123221"/>
                  </a:lnTo>
                  <a:lnTo>
                    <a:pt x="903087" y="1129246"/>
                  </a:lnTo>
                  <a:lnTo>
                    <a:pt x="894525" y="1135271"/>
                  </a:lnTo>
                  <a:lnTo>
                    <a:pt x="885647" y="1140979"/>
                  </a:lnTo>
                  <a:lnTo>
                    <a:pt x="876134" y="1146370"/>
                  </a:lnTo>
                  <a:lnTo>
                    <a:pt x="866622" y="1151127"/>
                  </a:lnTo>
                  <a:lnTo>
                    <a:pt x="856475" y="1155884"/>
                  </a:lnTo>
                  <a:lnTo>
                    <a:pt x="846012" y="1160006"/>
                  </a:lnTo>
                  <a:lnTo>
                    <a:pt x="835231" y="1163812"/>
                  </a:lnTo>
                  <a:lnTo>
                    <a:pt x="824133" y="1167617"/>
                  </a:lnTo>
                  <a:lnTo>
                    <a:pt x="812401" y="1170471"/>
                  </a:lnTo>
                  <a:lnTo>
                    <a:pt x="800669" y="1173008"/>
                  </a:lnTo>
                  <a:lnTo>
                    <a:pt x="788303" y="1175228"/>
                  </a:lnTo>
                  <a:lnTo>
                    <a:pt x="788303" y="1309687"/>
                  </a:lnTo>
                  <a:lnTo>
                    <a:pt x="707129" y="1309687"/>
                  </a:lnTo>
                  <a:lnTo>
                    <a:pt x="707129" y="1179351"/>
                  </a:lnTo>
                  <a:lnTo>
                    <a:pt x="692861" y="1179034"/>
                  </a:lnTo>
                  <a:lnTo>
                    <a:pt x="678592" y="1178082"/>
                  </a:lnTo>
                  <a:lnTo>
                    <a:pt x="664640" y="1176180"/>
                  </a:lnTo>
                  <a:lnTo>
                    <a:pt x="650689" y="1174277"/>
                  </a:lnTo>
                  <a:lnTo>
                    <a:pt x="637054" y="1172057"/>
                  </a:lnTo>
                  <a:lnTo>
                    <a:pt x="623102" y="1169520"/>
                  </a:lnTo>
                  <a:lnTo>
                    <a:pt x="609785" y="1166349"/>
                  </a:lnTo>
                  <a:lnTo>
                    <a:pt x="596785" y="1162543"/>
                  </a:lnTo>
                  <a:lnTo>
                    <a:pt x="584101" y="1158738"/>
                  </a:lnTo>
                  <a:lnTo>
                    <a:pt x="572052" y="1154615"/>
                  </a:lnTo>
                  <a:lnTo>
                    <a:pt x="560003" y="1149859"/>
                  </a:lnTo>
                  <a:lnTo>
                    <a:pt x="548588" y="1144785"/>
                  </a:lnTo>
                  <a:lnTo>
                    <a:pt x="537807" y="1139394"/>
                  </a:lnTo>
                  <a:lnTo>
                    <a:pt x="527660" y="1134320"/>
                  </a:lnTo>
                  <a:lnTo>
                    <a:pt x="518148" y="1128294"/>
                  </a:lnTo>
                  <a:lnTo>
                    <a:pt x="509587" y="1122586"/>
                  </a:lnTo>
                  <a:lnTo>
                    <a:pt x="540027" y="1036012"/>
                  </a:lnTo>
                  <a:lnTo>
                    <a:pt x="549222" y="1041721"/>
                  </a:lnTo>
                  <a:lnTo>
                    <a:pt x="558735" y="1047112"/>
                  </a:lnTo>
                  <a:lnTo>
                    <a:pt x="568564" y="1052820"/>
                  </a:lnTo>
                  <a:lnTo>
                    <a:pt x="579028" y="1057577"/>
                  </a:lnTo>
                  <a:lnTo>
                    <a:pt x="589492" y="1062651"/>
                  </a:lnTo>
                  <a:lnTo>
                    <a:pt x="600590" y="1067090"/>
                  </a:lnTo>
                  <a:lnTo>
                    <a:pt x="612004" y="1071213"/>
                  </a:lnTo>
                  <a:lnTo>
                    <a:pt x="623737" y="1075335"/>
                  </a:lnTo>
                  <a:lnTo>
                    <a:pt x="635786" y="1078824"/>
                  </a:lnTo>
                  <a:lnTo>
                    <a:pt x="648152" y="1081995"/>
                  </a:lnTo>
                  <a:lnTo>
                    <a:pt x="660518" y="1084849"/>
                  </a:lnTo>
                  <a:lnTo>
                    <a:pt x="673201" y="1087069"/>
                  </a:lnTo>
                  <a:lnTo>
                    <a:pt x="686202" y="1088972"/>
                  </a:lnTo>
                  <a:lnTo>
                    <a:pt x="699519" y="1090240"/>
                  </a:lnTo>
                  <a:lnTo>
                    <a:pt x="712520" y="1091191"/>
                  </a:lnTo>
                  <a:lnTo>
                    <a:pt x="726154" y="1091509"/>
                  </a:lnTo>
                  <a:lnTo>
                    <a:pt x="734716" y="1091191"/>
                  </a:lnTo>
                  <a:lnTo>
                    <a:pt x="743277" y="1090874"/>
                  </a:lnTo>
                  <a:lnTo>
                    <a:pt x="751521" y="1090240"/>
                  </a:lnTo>
                  <a:lnTo>
                    <a:pt x="759131" y="1088972"/>
                  </a:lnTo>
                  <a:lnTo>
                    <a:pt x="767058" y="1087703"/>
                  </a:lnTo>
                  <a:lnTo>
                    <a:pt x="774668" y="1086117"/>
                  </a:lnTo>
                  <a:lnTo>
                    <a:pt x="781644" y="1083898"/>
                  </a:lnTo>
                  <a:lnTo>
                    <a:pt x="788937" y="1081995"/>
                  </a:lnTo>
                  <a:lnTo>
                    <a:pt x="795595" y="1079458"/>
                  </a:lnTo>
                  <a:lnTo>
                    <a:pt x="802571" y="1076921"/>
                  </a:lnTo>
                  <a:lnTo>
                    <a:pt x="809230" y="1074067"/>
                  </a:lnTo>
                  <a:lnTo>
                    <a:pt x="815255" y="1070579"/>
                  </a:lnTo>
                  <a:lnTo>
                    <a:pt x="821279" y="1067407"/>
                  </a:lnTo>
                  <a:lnTo>
                    <a:pt x="826987" y="1063919"/>
                  </a:lnTo>
                  <a:lnTo>
                    <a:pt x="832377" y="1059796"/>
                  </a:lnTo>
                  <a:lnTo>
                    <a:pt x="837450" y="1055674"/>
                  </a:lnTo>
                  <a:lnTo>
                    <a:pt x="842207" y="1051551"/>
                  </a:lnTo>
                  <a:lnTo>
                    <a:pt x="847280" y="1046795"/>
                  </a:lnTo>
                  <a:lnTo>
                    <a:pt x="851402" y="1042355"/>
                  </a:lnTo>
                  <a:lnTo>
                    <a:pt x="855524" y="1037281"/>
                  </a:lnTo>
                  <a:lnTo>
                    <a:pt x="859329" y="1032207"/>
                  </a:lnTo>
                  <a:lnTo>
                    <a:pt x="862817" y="1027133"/>
                  </a:lnTo>
                  <a:lnTo>
                    <a:pt x="866305" y="1021425"/>
                  </a:lnTo>
                  <a:lnTo>
                    <a:pt x="868842" y="1016034"/>
                  </a:lnTo>
                  <a:lnTo>
                    <a:pt x="871378" y="1010009"/>
                  </a:lnTo>
                  <a:lnTo>
                    <a:pt x="873598" y="1003983"/>
                  </a:lnTo>
                  <a:lnTo>
                    <a:pt x="875500" y="997641"/>
                  </a:lnTo>
                  <a:lnTo>
                    <a:pt x="877086" y="991299"/>
                  </a:lnTo>
                  <a:lnTo>
                    <a:pt x="878354" y="984956"/>
                  </a:lnTo>
                  <a:lnTo>
                    <a:pt x="879305" y="978297"/>
                  </a:lnTo>
                  <a:lnTo>
                    <a:pt x="879939" y="971954"/>
                  </a:lnTo>
                  <a:lnTo>
                    <a:pt x="879939" y="964978"/>
                  </a:lnTo>
                  <a:lnTo>
                    <a:pt x="879939" y="958318"/>
                  </a:lnTo>
                  <a:lnTo>
                    <a:pt x="879622" y="951976"/>
                  </a:lnTo>
                  <a:lnTo>
                    <a:pt x="878671" y="945950"/>
                  </a:lnTo>
                  <a:lnTo>
                    <a:pt x="877720" y="939608"/>
                  </a:lnTo>
                  <a:lnTo>
                    <a:pt x="876134" y="933266"/>
                  </a:lnTo>
                  <a:lnTo>
                    <a:pt x="874549" y="927557"/>
                  </a:lnTo>
                  <a:lnTo>
                    <a:pt x="872647" y="921849"/>
                  </a:lnTo>
                  <a:lnTo>
                    <a:pt x="870744" y="916458"/>
                  </a:lnTo>
                  <a:lnTo>
                    <a:pt x="868207" y="910750"/>
                  </a:lnTo>
                  <a:lnTo>
                    <a:pt x="865354" y="905676"/>
                  </a:lnTo>
                  <a:lnTo>
                    <a:pt x="862183" y="900602"/>
                  </a:lnTo>
                  <a:lnTo>
                    <a:pt x="859012" y="895211"/>
                  </a:lnTo>
                  <a:lnTo>
                    <a:pt x="855524" y="890454"/>
                  </a:lnTo>
                  <a:lnTo>
                    <a:pt x="851402" y="885380"/>
                  </a:lnTo>
                  <a:lnTo>
                    <a:pt x="847280" y="880624"/>
                  </a:lnTo>
                  <a:lnTo>
                    <a:pt x="842524" y="875867"/>
                  </a:lnTo>
                  <a:lnTo>
                    <a:pt x="838085" y="871427"/>
                  </a:lnTo>
                  <a:lnTo>
                    <a:pt x="833011" y="866987"/>
                  </a:lnTo>
                  <a:lnTo>
                    <a:pt x="827621" y="862231"/>
                  </a:lnTo>
                  <a:lnTo>
                    <a:pt x="822230" y="858108"/>
                  </a:lnTo>
                  <a:lnTo>
                    <a:pt x="816206" y="853985"/>
                  </a:lnTo>
                  <a:lnTo>
                    <a:pt x="810181" y="849546"/>
                  </a:lnTo>
                  <a:lnTo>
                    <a:pt x="803840" y="845740"/>
                  </a:lnTo>
                  <a:lnTo>
                    <a:pt x="797181" y="841301"/>
                  </a:lnTo>
                  <a:lnTo>
                    <a:pt x="782912" y="833690"/>
                  </a:lnTo>
                  <a:lnTo>
                    <a:pt x="767692" y="826079"/>
                  </a:lnTo>
                  <a:lnTo>
                    <a:pt x="751521" y="818785"/>
                  </a:lnTo>
                  <a:lnTo>
                    <a:pt x="734081" y="811174"/>
                  </a:lnTo>
                  <a:lnTo>
                    <a:pt x="709983" y="801344"/>
                  </a:lnTo>
                  <a:lnTo>
                    <a:pt x="687153" y="791196"/>
                  </a:lnTo>
                  <a:lnTo>
                    <a:pt x="676055" y="786439"/>
                  </a:lnTo>
                  <a:lnTo>
                    <a:pt x="665274" y="781048"/>
                  </a:lnTo>
                  <a:lnTo>
                    <a:pt x="655128" y="775657"/>
                  </a:lnTo>
                  <a:lnTo>
                    <a:pt x="644981" y="770266"/>
                  </a:lnTo>
                  <a:lnTo>
                    <a:pt x="635786" y="764875"/>
                  </a:lnTo>
                  <a:lnTo>
                    <a:pt x="626273" y="759167"/>
                  </a:lnTo>
                  <a:lnTo>
                    <a:pt x="617395" y="753458"/>
                  </a:lnTo>
                  <a:lnTo>
                    <a:pt x="608517" y="747433"/>
                  </a:lnTo>
                  <a:lnTo>
                    <a:pt x="600590" y="741408"/>
                  </a:lnTo>
                  <a:lnTo>
                    <a:pt x="592662" y="735065"/>
                  </a:lnTo>
                  <a:lnTo>
                    <a:pt x="585052" y="729040"/>
                  </a:lnTo>
                  <a:lnTo>
                    <a:pt x="578077" y="722381"/>
                  </a:lnTo>
                  <a:lnTo>
                    <a:pt x="571418" y="715721"/>
                  </a:lnTo>
                  <a:lnTo>
                    <a:pt x="565076" y="708744"/>
                  </a:lnTo>
                  <a:lnTo>
                    <a:pt x="559052" y="701451"/>
                  </a:lnTo>
                  <a:lnTo>
                    <a:pt x="553344" y="694474"/>
                  </a:lnTo>
                  <a:lnTo>
                    <a:pt x="548588" y="686546"/>
                  </a:lnTo>
                  <a:lnTo>
                    <a:pt x="543832" y="678935"/>
                  </a:lnTo>
                  <a:lnTo>
                    <a:pt x="539393" y="671007"/>
                  </a:lnTo>
                  <a:lnTo>
                    <a:pt x="535588" y="662762"/>
                  </a:lnTo>
                  <a:lnTo>
                    <a:pt x="532417" y="654200"/>
                  </a:lnTo>
                  <a:lnTo>
                    <a:pt x="529246" y="645955"/>
                  </a:lnTo>
                  <a:lnTo>
                    <a:pt x="526709" y="636758"/>
                  </a:lnTo>
                  <a:lnTo>
                    <a:pt x="524807" y="627562"/>
                  </a:lnTo>
                  <a:lnTo>
                    <a:pt x="523221" y="618048"/>
                  </a:lnTo>
                  <a:lnTo>
                    <a:pt x="521953" y="608217"/>
                  </a:lnTo>
                  <a:lnTo>
                    <a:pt x="521319" y="598069"/>
                  </a:lnTo>
                  <a:lnTo>
                    <a:pt x="521002" y="587922"/>
                  </a:lnTo>
                  <a:lnTo>
                    <a:pt x="521319" y="577774"/>
                  </a:lnTo>
                  <a:lnTo>
                    <a:pt x="521953" y="567943"/>
                  </a:lnTo>
                  <a:lnTo>
                    <a:pt x="522904" y="558429"/>
                  </a:lnTo>
                  <a:lnTo>
                    <a:pt x="524490" y="548916"/>
                  </a:lnTo>
                  <a:lnTo>
                    <a:pt x="526392" y="539402"/>
                  </a:lnTo>
                  <a:lnTo>
                    <a:pt x="528612" y="530523"/>
                  </a:lnTo>
                  <a:lnTo>
                    <a:pt x="531783" y="521643"/>
                  </a:lnTo>
                  <a:lnTo>
                    <a:pt x="534636" y="512764"/>
                  </a:lnTo>
                  <a:lnTo>
                    <a:pt x="538124" y="504202"/>
                  </a:lnTo>
                  <a:lnTo>
                    <a:pt x="541929" y="495956"/>
                  </a:lnTo>
                  <a:lnTo>
                    <a:pt x="546685" y="487711"/>
                  </a:lnTo>
                  <a:lnTo>
                    <a:pt x="551125" y="479783"/>
                  </a:lnTo>
                  <a:lnTo>
                    <a:pt x="556515" y="472489"/>
                  </a:lnTo>
                  <a:lnTo>
                    <a:pt x="561905" y="464879"/>
                  </a:lnTo>
                  <a:lnTo>
                    <a:pt x="567930" y="457585"/>
                  </a:lnTo>
                  <a:lnTo>
                    <a:pt x="573955" y="450925"/>
                  </a:lnTo>
                  <a:lnTo>
                    <a:pt x="580613" y="444266"/>
                  </a:lnTo>
                  <a:lnTo>
                    <a:pt x="587272" y="437923"/>
                  </a:lnTo>
                  <a:lnTo>
                    <a:pt x="594565" y="431581"/>
                  </a:lnTo>
                  <a:lnTo>
                    <a:pt x="602175" y="425873"/>
                  </a:lnTo>
                  <a:lnTo>
                    <a:pt x="609785" y="420165"/>
                  </a:lnTo>
                  <a:lnTo>
                    <a:pt x="618029" y="415091"/>
                  </a:lnTo>
                  <a:lnTo>
                    <a:pt x="626590" y="410017"/>
                  </a:lnTo>
                  <a:lnTo>
                    <a:pt x="635469" y="405577"/>
                  </a:lnTo>
                  <a:lnTo>
                    <a:pt x="644347" y="400820"/>
                  </a:lnTo>
                  <a:lnTo>
                    <a:pt x="653859" y="397015"/>
                  </a:lnTo>
                  <a:lnTo>
                    <a:pt x="663372" y="393526"/>
                  </a:lnTo>
                  <a:lnTo>
                    <a:pt x="673519" y="389721"/>
                  </a:lnTo>
                  <a:lnTo>
                    <a:pt x="683665" y="386867"/>
                  </a:lnTo>
                  <a:lnTo>
                    <a:pt x="694129" y="384330"/>
                  </a:lnTo>
                  <a:lnTo>
                    <a:pt x="704910" y="381793"/>
                  </a:lnTo>
                  <a:lnTo>
                    <a:pt x="716008" y="379890"/>
                  </a:lnTo>
                  <a:lnTo>
                    <a:pt x="716008" y="249237"/>
                  </a:lnTo>
                  <a:close/>
                  <a:moveTo>
                    <a:pt x="784828" y="0"/>
                  </a:moveTo>
                  <a:lnTo>
                    <a:pt x="808948" y="317"/>
                  </a:lnTo>
                  <a:lnTo>
                    <a:pt x="832750" y="1588"/>
                  </a:lnTo>
                  <a:lnTo>
                    <a:pt x="856551" y="3175"/>
                  </a:lnTo>
                  <a:lnTo>
                    <a:pt x="880036" y="5716"/>
                  </a:lnTo>
                  <a:lnTo>
                    <a:pt x="903203" y="9209"/>
                  </a:lnTo>
                  <a:lnTo>
                    <a:pt x="926370" y="13020"/>
                  </a:lnTo>
                  <a:lnTo>
                    <a:pt x="949538" y="17466"/>
                  </a:lnTo>
                  <a:lnTo>
                    <a:pt x="972387" y="22864"/>
                  </a:lnTo>
                  <a:lnTo>
                    <a:pt x="994920" y="28581"/>
                  </a:lnTo>
                  <a:lnTo>
                    <a:pt x="1017452" y="35249"/>
                  </a:lnTo>
                  <a:lnTo>
                    <a:pt x="1039668" y="42871"/>
                  </a:lnTo>
                  <a:lnTo>
                    <a:pt x="1061565" y="50493"/>
                  </a:lnTo>
                  <a:lnTo>
                    <a:pt x="1083146" y="59067"/>
                  </a:lnTo>
                  <a:lnTo>
                    <a:pt x="1104727" y="68276"/>
                  </a:lnTo>
                  <a:lnTo>
                    <a:pt x="1125990" y="78121"/>
                  </a:lnTo>
                  <a:lnTo>
                    <a:pt x="1146618" y="88283"/>
                  </a:lnTo>
                  <a:lnTo>
                    <a:pt x="1167246" y="99397"/>
                  </a:lnTo>
                  <a:lnTo>
                    <a:pt x="1187240" y="111147"/>
                  </a:lnTo>
                  <a:lnTo>
                    <a:pt x="1207233" y="123215"/>
                  </a:lnTo>
                  <a:lnTo>
                    <a:pt x="1226910" y="136553"/>
                  </a:lnTo>
                  <a:lnTo>
                    <a:pt x="1245634" y="149890"/>
                  </a:lnTo>
                  <a:lnTo>
                    <a:pt x="1264675" y="163863"/>
                  </a:lnTo>
                  <a:lnTo>
                    <a:pt x="1283082" y="178154"/>
                  </a:lnTo>
                  <a:lnTo>
                    <a:pt x="1300854" y="193714"/>
                  </a:lnTo>
                  <a:lnTo>
                    <a:pt x="1318309" y="209275"/>
                  </a:lnTo>
                  <a:lnTo>
                    <a:pt x="1335129" y="225153"/>
                  </a:lnTo>
                  <a:lnTo>
                    <a:pt x="1351949" y="242302"/>
                  </a:lnTo>
                  <a:lnTo>
                    <a:pt x="1368134" y="259450"/>
                  </a:lnTo>
                  <a:lnTo>
                    <a:pt x="1383368" y="277234"/>
                  </a:lnTo>
                  <a:lnTo>
                    <a:pt x="1398918" y="295335"/>
                  </a:lnTo>
                  <a:lnTo>
                    <a:pt x="1413199" y="314389"/>
                  </a:lnTo>
                  <a:lnTo>
                    <a:pt x="1427163" y="333760"/>
                  </a:lnTo>
                  <a:lnTo>
                    <a:pt x="1313549" y="414104"/>
                  </a:lnTo>
                  <a:lnTo>
                    <a:pt x="1301806" y="397908"/>
                  </a:lnTo>
                  <a:lnTo>
                    <a:pt x="1289747" y="382665"/>
                  </a:lnTo>
                  <a:lnTo>
                    <a:pt x="1277370" y="367740"/>
                  </a:lnTo>
                  <a:lnTo>
                    <a:pt x="1264675" y="352814"/>
                  </a:lnTo>
                  <a:lnTo>
                    <a:pt x="1251346" y="338524"/>
                  </a:lnTo>
                  <a:lnTo>
                    <a:pt x="1238017" y="324868"/>
                  </a:lnTo>
                  <a:lnTo>
                    <a:pt x="1223736" y="311531"/>
                  </a:lnTo>
                  <a:lnTo>
                    <a:pt x="1209455" y="298828"/>
                  </a:lnTo>
                  <a:lnTo>
                    <a:pt x="1194539" y="286126"/>
                  </a:lnTo>
                  <a:lnTo>
                    <a:pt x="1179623" y="274058"/>
                  </a:lnTo>
                  <a:lnTo>
                    <a:pt x="1164073" y="262308"/>
                  </a:lnTo>
                  <a:lnTo>
                    <a:pt x="1148522" y="251829"/>
                  </a:lnTo>
                  <a:lnTo>
                    <a:pt x="1132654" y="241031"/>
                  </a:lnTo>
                  <a:lnTo>
                    <a:pt x="1116151" y="230869"/>
                  </a:lnTo>
                  <a:lnTo>
                    <a:pt x="1099649" y="221342"/>
                  </a:lnTo>
                  <a:lnTo>
                    <a:pt x="1082511" y="212133"/>
                  </a:lnTo>
                  <a:lnTo>
                    <a:pt x="1065374" y="203559"/>
                  </a:lnTo>
                  <a:lnTo>
                    <a:pt x="1047919" y="195620"/>
                  </a:lnTo>
                  <a:lnTo>
                    <a:pt x="1030464" y="187998"/>
                  </a:lnTo>
                  <a:lnTo>
                    <a:pt x="1012375" y="180694"/>
                  </a:lnTo>
                  <a:lnTo>
                    <a:pt x="994603" y="174343"/>
                  </a:lnTo>
                  <a:lnTo>
                    <a:pt x="976196" y="168309"/>
                  </a:lnTo>
                  <a:lnTo>
                    <a:pt x="957472" y="162910"/>
                  </a:lnTo>
                  <a:lnTo>
                    <a:pt x="939065" y="157829"/>
                  </a:lnTo>
                  <a:lnTo>
                    <a:pt x="920341" y="153701"/>
                  </a:lnTo>
                  <a:lnTo>
                    <a:pt x="901616" y="150208"/>
                  </a:lnTo>
                  <a:lnTo>
                    <a:pt x="882258" y="146715"/>
                  </a:lnTo>
                  <a:lnTo>
                    <a:pt x="862899" y="144174"/>
                  </a:lnTo>
                  <a:lnTo>
                    <a:pt x="843857" y="141951"/>
                  </a:lnTo>
                  <a:lnTo>
                    <a:pt x="824181" y="140681"/>
                  </a:lnTo>
                  <a:lnTo>
                    <a:pt x="804505" y="139728"/>
                  </a:lnTo>
                  <a:lnTo>
                    <a:pt x="784828" y="139411"/>
                  </a:lnTo>
                  <a:lnTo>
                    <a:pt x="768326" y="139728"/>
                  </a:lnTo>
                  <a:lnTo>
                    <a:pt x="751823" y="140363"/>
                  </a:lnTo>
                  <a:lnTo>
                    <a:pt x="735320" y="141316"/>
                  </a:lnTo>
                  <a:lnTo>
                    <a:pt x="719135" y="142586"/>
                  </a:lnTo>
                  <a:lnTo>
                    <a:pt x="702632" y="144492"/>
                  </a:lnTo>
                  <a:lnTo>
                    <a:pt x="686764" y="146715"/>
                  </a:lnTo>
                  <a:lnTo>
                    <a:pt x="670897" y="149573"/>
                  </a:lnTo>
                  <a:lnTo>
                    <a:pt x="655029" y="152431"/>
                  </a:lnTo>
                  <a:lnTo>
                    <a:pt x="639478" y="155924"/>
                  </a:lnTo>
                  <a:lnTo>
                    <a:pt x="623927" y="160052"/>
                  </a:lnTo>
                  <a:lnTo>
                    <a:pt x="608377" y="163863"/>
                  </a:lnTo>
                  <a:lnTo>
                    <a:pt x="593144" y="168309"/>
                  </a:lnTo>
                  <a:lnTo>
                    <a:pt x="578228" y="173390"/>
                  </a:lnTo>
                  <a:lnTo>
                    <a:pt x="562994" y="178471"/>
                  </a:lnTo>
                  <a:lnTo>
                    <a:pt x="548396" y="184505"/>
                  </a:lnTo>
                  <a:lnTo>
                    <a:pt x="533797" y="190221"/>
                  </a:lnTo>
                  <a:lnTo>
                    <a:pt x="519516" y="196572"/>
                  </a:lnTo>
                  <a:lnTo>
                    <a:pt x="505235" y="203241"/>
                  </a:lnTo>
                  <a:lnTo>
                    <a:pt x="491271" y="210228"/>
                  </a:lnTo>
                  <a:lnTo>
                    <a:pt x="477308" y="217532"/>
                  </a:lnTo>
                  <a:lnTo>
                    <a:pt x="463978" y="225153"/>
                  </a:lnTo>
                  <a:lnTo>
                    <a:pt x="450332" y="233092"/>
                  </a:lnTo>
                  <a:lnTo>
                    <a:pt x="437003" y="241349"/>
                  </a:lnTo>
                  <a:lnTo>
                    <a:pt x="423991" y="249923"/>
                  </a:lnTo>
                  <a:lnTo>
                    <a:pt x="411297" y="258815"/>
                  </a:lnTo>
                  <a:lnTo>
                    <a:pt x="398603" y="268024"/>
                  </a:lnTo>
                  <a:lnTo>
                    <a:pt x="386543" y="277551"/>
                  </a:lnTo>
                  <a:lnTo>
                    <a:pt x="374483" y="287396"/>
                  </a:lnTo>
                  <a:lnTo>
                    <a:pt x="362424" y="296923"/>
                  </a:lnTo>
                  <a:lnTo>
                    <a:pt x="350999" y="307402"/>
                  </a:lnTo>
                  <a:lnTo>
                    <a:pt x="339574" y="317882"/>
                  </a:lnTo>
                  <a:lnTo>
                    <a:pt x="328466" y="328997"/>
                  </a:lnTo>
                  <a:lnTo>
                    <a:pt x="317676" y="340112"/>
                  </a:lnTo>
                  <a:lnTo>
                    <a:pt x="306886" y="351226"/>
                  </a:lnTo>
                  <a:lnTo>
                    <a:pt x="296730" y="362976"/>
                  </a:lnTo>
                  <a:lnTo>
                    <a:pt x="286575" y="374726"/>
                  </a:lnTo>
                  <a:lnTo>
                    <a:pt x="277054" y="386794"/>
                  </a:lnTo>
                  <a:lnTo>
                    <a:pt x="267533" y="399179"/>
                  </a:lnTo>
                  <a:lnTo>
                    <a:pt x="258330" y="411564"/>
                  </a:lnTo>
                  <a:lnTo>
                    <a:pt x="249444" y="424584"/>
                  </a:lnTo>
                  <a:lnTo>
                    <a:pt x="240875" y="437604"/>
                  </a:lnTo>
                  <a:lnTo>
                    <a:pt x="232624" y="450942"/>
                  </a:lnTo>
                  <a:lnTo>
                    <a:pt x="224690" y="464279"/>
                  </a:lnTo>
                  <a:lnTo>
                    <a:pt x="217073" y="477935"/>
                  </a:lnTo>
                  <a:lnTo>
                    <a:pt x="209774" y="491590"/>
                  </a:lnTo>
                  <a:lnTo>
                    <a:pt x="202792" y="505563"/>
                  </a:lnTo>
                  <a:lnTo>
                    <a:pt x="196445" y="520171"/>
                  </a:lnTo>
                  <a:lnTo>
                    <a:pt x="189780" y="534462"/>
                  </a:lnTo>
                  <a:lnTo>
                    <a:pt x="183751" y="548752"/>
                  </a:lnTo>
                  <a:lnTo>
                    <a:pt x="178355" y="563678"/>
                  </a:lnTo>
                  <a:lnTo>
                    <a:pt x="173278" y="578603"/>
                  </a:lnTo>
                  <a:lnTo>
                    <a:pt x="168200" y="593846"/>
                  </a:lnTo>
                  <a:lnTo>
                    <a:pt x="163757" y="608772"/>
                  </a:lnTo>
                  <a:lnTo>
                    <a:pt x="159314" y="624332"/>
                  </a:lnTo>
                  <a:lnTo>
                    <a:pt x="155506" y="639893"/>
                  </a:lnTo>
                  <a:lnTo>
                    <a:pt x="152332" y="655454"/>
                  </a:lnTo>
                  <a:lnTo>
                    <a:pt x="148841" y="671650"/>
                  </a:lnTo>
                  <a:lnTo>
                    <a:pt x="146302" y="687210"/>
                  </a:lnTo>
                  <a:lnTo>
                    <a:pt x="144081" y="703724"/>
                  </a:lnTo>
                  <a:lnTo>
                    <a:pt x="142494" y="719602"/>
                  </a:lnTo>
                  <a:lnTo>
                    <a:pt x="140907" y="735798"/>
                  </a:lnTo>
                  <a:lnTo>
                    <a:pt x="139955" y="752629"/>
                  </a:lnTo>
                  <a:lnTo>
                    <a:pt x="139320" y="769142"/>
                  </a:lnTo>
                  <a:lnTo>
                    <a:pt x="139003" y="785973"/>
                  </a:lnTo>
                  <a:lnTo>
                    <a:pt x="139320" y="800263"/>
                  </a:lnTo>
                  <a:lnTo>
                    <a:pt x="139638" y="814871"/>
                  </a:lnTo>
                  <a:lnTo>
                    <a:pt x="140590" y="829162"/>
                  </a:lnTo>
                  <a:lnTo>
                    <a:pt x="141542" y="844087"/>
                  </a:lnTo>
                  <a:lnTo>
                    <a:pt x="143129" y="858378"/>
                  </a:lnTo>
                  <a:lnTo>
                    <a:pt x="144715" y="872350"/>
                  </a:lnTo>
                  <a:lnTo>
                    <a:pt x="146620" y="886641"/>
                  </a:lnTo>
                  <a:lnTo>
                    <a:pt x="149158" y="900931"/>
                  </a:lnTo>
                  <a:lnTo>
                    <a:pt x="152015" y="914586"/>
                  </a:lnTo>
                  <a:lnTo>
                    <a:pt x="154871" y="928559"/>
                  </a:lnTo>
                  <a:lnTo>
                    <a:pt x="158044" y="942215"/>
                  </a:lnTo>
                  <a:lnTo>
                    <a:pt x="161853" y="955870"/>
                  </a:lnTo>
                  <a:lnTo>
                    <a:pt x="165661" y="969208"/>
                  </a:lnTo>
                  <a:lnTo>
                    <a:pt x="169469" y="983180"/>
                  </a:lnTo>
                  <a:lnTo>
                    <a:pt x="174230" y="996201"/>
                  </a:lnTo>
                  <a:lnTo>
                    <a:pt x="178673" y="1009538"/>
                  </a:lnTo>
                  <a:lnTo>
                    <a:pt x="183433" y="1022558"/>
                  </a:lnTo>
                  <a:lnTo>
                    <a:pt x="188828" y="1035261"/>
                  </a:lnTo>
                  <a:lnTo>
                    <a:pt x="194223" y="1047964"/>
                  </a:lnTo>
                  <a:lnTo>
                    <a:pt x="200253" y="1060666"/>
                  </a:lnTo>
                  <a:lnTo>
                    <a:pt x="205966" y="1073369"/>
                  </a:lnTo>
                  <a:lnTo>
                    <a:pt x="212630" y="1085754"/>
                  </a:lnTo>
                  <a:lnTo>
                    <a:pt x="219295" y="1098139"/>
                  </a:lnTo>
                  <a:lnTo>
                    <a:pt x="225642" y="1110206"/>
                  </a:lnTo>
                  <a:lnTo>
                    <a:pt x="232941" y="1121956"/>
                  </a:lnTo>
                  <a:lnTo>
                    <a:pt x="239923" y="1133706"/>
                  </a:lnTo>
                  <a:lnTo>
                    <a:pt x="247857" y="1145456"/>
                  </a:lnTo>
                  <a:lnTo>
                    <a:pt x="255474" y="1156571"/>
                  </a:lnTo>
                  <a:lnTo>
                    <a:pt x="263408" y="1168003"/>
                  </a:lnTo>
                  <a:lnTo>
                    <a:pt x="271659" y="1179118"/>
                  </a:lnTo>
                  <a:lnTo>
                    <a:pt x="280228" y="1189915"/>
                  </a:lnTo>
                  <a:lnTo>
                    <a:pt x="289114" y="1200395"/>
                  </a:lnTo>
                  <a:lnTo>
                    <a:pt x="297682" y="1210874"/>
                  </a:lnTo>
                  <a:lnTo>
                    <a:pt x="307203" y="1221036"/>
                  </a:lnTo>
                  <a:lnTo>
                    <a:pt x="316407" y="1231198"/>
                  </a:lnTo>
                  <a:lnTo>
                    <a:pt x="326245" y="1241361"/>
                  </a:lnTo>
                  <a:lnTo>
                    <a:pt x="336083" y="1250887"/>
                  </a:lnTo>
                  <a:lnTo>
                    <a:pt x="345604" y="1260414"/>
                  </a:lnTo>
                  <a:lnTo>
                    <a:pt x="356076" y="1269624"/>
                  </a:lnTo>
                  <a:lnTo>
                    <a:pt x="366549" y="1278833"/>
                  </a:lnTo>
                  <a:lnTo>
                    <a:pt x="377022" y="1287725"/>
                  </a:lnTo>
                  <a:lnTo>
                    <a:pt x="388130" y="1296299"/>
                  </a:lnTo>
                  <a:lnTo>
                    <a:pt x="398920" y="1304556"/>
                  </a:lnTo>
                  <a:lnTo>
                    <a:pt x="410345" y="1312813"/>
                  </a:lnTo>
                  <a:lnTo>
                    <a:pt x="421770" y="1320752"/>
                  </a:lnTo>
                  <a:lnTo>
                    <a:pt x="433195" y="1328373"/>
                  </a:lnTo>
                  <a:lnTo>
                    <a:pt x="444937" y="1335995"/>
                  </a:lnTo>
                  <a:lnTo>
                    <a:pt x="456997" y="1343299"/>
                  </a:lnTo>
                  <a:lnTo>
                    <a:pt x="469056" y="1349968"/>
                  </a:lnTo>
                  <a:lnTo>
                    <a:pt x="481116" y="1356636"/>
                  </a:lnTo>
                  <a:lnTo>
                    <a:pt x="493810" y="1362988"/>
                  </a:lnTo>
                  <a:lnTo>
                    <a:pt x="506187" y="1369339"/>
                  </a:lnTo>
                  <a:lnTo>
                    <a:pt x="518882" y="1375373"/>
                  </a:lnTo>
                  <a:lnTo>
                    <a:pt x="532211" y="1380771"/>
                  </a:lnTo>
                  <a:lnTo>
                    <a:pt x="545222" y="1386170"/>
                  </a:lnTo>
                  <a:lnTo>
                    <a:pt x="558551" y="1391569"/>
                  </a:lnTo>
                  <a:lnTo>
                    <a:pt x="571881" y="1396015"/>
                  </a:lnTo>
                  <a:lnTo>
                    <a:pt x="585210" y="1400778"/>
                  </a:lnTo>
                  <a:lnTo>
                    <a:pt x="598856" y="1404906"/>
                  </a:lnTo>
                  <a:lnTo>
                    <a:pt x="613137" y="1408717"/>
                  </a:lnTo>
                  <a:lnTo>
                    <a:pt x="626784" y="1412845"/>
                  </a:lnTo>
                  <a:lnTo>
                    <a:pt x="641065" y="1416021"/>
                  </a:lnTo>
                  <a:lnTo>
                    <a:pt x="655029" y="1418879"/>
                  </a:lnTo>
                  <a:lnTo>
                    <a:pt x="669627" y="1422055"/>
                  </a:lnTo>
                  <a:lnTo>
                    <a:pt x="644873" y="1558925"/>
                  </a:lnTo>
                  <a:lnTo>
                    <a:pt x="627418" y="1555432"/>
                  </a:lnTo>
                  <a:lnTo>
                    <a:pt x="609964" y="1551939"/>
                  </a:lnTo>
                  <a:lnTo>
                    <a:pt x="593144" y="1547493"/>
                  </a:lnTo>
                  <a:lnTo>
                    <a:pt x="576006" y="1543365"/>
                  </a:lnTo>
                  <a:lnTo>
                    <a:pt x="559186" y="1538601"/>
                  </a:lnTo>
                  <a:lnTo>
                    <a:pt x="542684" y="1533202"/>
                  </a:lnTo>
                  <a:lnTo>
                    <a:pt x="526181" y="1527804"/>
                  </a:lnTo>
                  <a:lnTo>
                    <a:pt x="509996" y="1521770"/>
                  </a:lnTo>
                  <a:lnTo>
                    <a:pt x="493493" y="1515736"/>
                  </a:lnTo>
                  <a:lnTo>
                    <a:pt x="477942" y="1509068"/>
                  </a:lnTo>
                  <a:lnTo>
                    <a:pt x="462074" y="1502081"/>
                  </a:lnTo>
                  <a:lnTo>
                    <a:pt x="446524" y="1495095"/>
                  </a:lnTo>
                  <a:lnTo>
                    <a:pt x="431291" y="1487473"/>
                  </a:lnTo>
                  <a:lnTo>
                    <a:pt x="416057" y="1479852"/>
                  </a:lnTo>
                  <a:lnTo>
                    <a:pt x="401141" y="1471595"/>
                  </a:lnTo>
                  <a:lnTo>
                    <a:pt x="386226" y="1463338"/>
                  </a:lnTo>
                  <a:lnTo>
                    <a:pt x="371944" y="1454446"/>
                  </a:lnTo>
                  <a:lnTo>
                    <a:pt x="357346" y="1445555"/>
                  </a:lnTo>
                  <a:lnTo>
                    <a:pt x="343382" y="1436028"/>
                  </a:lnTo>
                  <a:lnTo>
                    <a:pt x="329736" y="1426501"/>
                  </a:lnTo>
                  <a:lnTo>
                    <a:pt x="316089" y="1416339"/>
                  </a:lnTo>
                  <a:lnTo>
                    <a:pt x="302760" y="1406177"/>
                  </a:lnTo>
                  <a:lnTo>
                    <a:pt x="289431" y="1395697"/>
                  </a:lnTo>
                  <a:lnTo>
                    <a:pt x="276419" y="1384900"/>
                  </a:lnTo>
                  <a:lnTo>
                    <a:pt x="263725" y="1373785"/>
                  </a:lnTo>
                  <a:lnTo>
                    <a:pt x="251348" y="1362670"/>
                  </a:lnTo>
                  <a:lnTo>
                    <a:pt x="238971" y="1350920"/>
                  </a:lnTo>
                  <a:lnTo>
                    <a:pt x="227229" y="1339170"/>
                  </a:lnTo>
                  <a:lnTo>
                    <a:pt x="215486" y="1327103"/>
                  </a:lnTo>
                  <a:lnTo>
                    <a:pt x="204062" y="1315036"/>
                  </a:lnTo>
                  <a:lnTo>
                    <a:pt x="192954" y="1302333"/>
                  </a:lnTo>
                  <a:lnTo>
                    <a:pt x="182164" y="1289630"/>
                  </a:lnTo>
                  <a:lnTo>
                    <a:pt x="171374" y="1276928"/>
                  </a:lnTo>
                  <a:lnTo>
                    <a:pt x="161535" y="1263590"/>
                  </a:lnTo>
                  <a:lnTo>
                    <a:pt x="151380" y="1250252"/>
                  </a:lnTo>
                  <a:lnTo>
                    <a:pt x="141542" y="1236597"/>
                  </a:lnTo>
                  <a:lnTo>
                    <a:pt x="132021" y="1222624"/>
                  </a:lnTo>
                  <a:lnTo>
                    <a:pt x="122818" y="1208651"/>
                  </a:lnTo>
                  <a:lnTo>
                    <a:pt x="113932" y="1194361"/>
                  </a:lnTo>
                  <a:lnTo>
                    <a:pt x="105363" y="1180071"/>
                  </a:lnTo>
                  <a:lnTo>
                    <a:pt x="97112" y="1165145"/>
                  </a:lnTo>
                  <a:lnTo>
                    <a:pt x="89178" y="1150219"/>
                  </a:lnTo>
                  <a:lnTo>
                    <a:pt x="81561" y="1135294"/>
                  </a:lnTo>
                  <a:lnTo>
                    <a:pt x="74262" y="1120368"/>
                  </a:lnTo>
                  <a:lnTo>
                    <a:pt x="66962" y="1104808"/>
                  </a:lnTo>
                  <a:lnTo>
                    <a:pt x="60615" y="1089247"/>
                  </a:lnTo>
                  <a:lnTo>
                    <a:pt x="53951" y="1073369"/>
                  </a:lnTo>
                  <a:lnTo>
                    <a:pt x="48238" y="1057491"/>
                  </a:lnTo>
                  <a:lnTo>
                    <a:pt x="42208" y="1041612"/>
                  </a:lnTo>
                  <a:lnTo>
                    <a:pt x="37131" y="1025417"/>
                  </a:lnTo>
                  <a:lnTo>
                    <a:pt x="32053" y="1009221"/>
                  </a:lnTo>
                  <a:lnTo>
                    <a:pt x="27293" y="992390"/>
                  </a:lnTo>
                  <a:lnTo>
                    <a:pt x="23167" y="975876"/>
                  </a:lnTo>
                  <a:lnTo>
                    <a:pt x="19041" y="959363"/>
                  </a:lnTo>
                  <a:lnTo>
                    <a:pt x="15550" y="942532"/>
                  </a:lnTo>
                  <a:lnTo>
                    <a:pt x="12377" y="925701"/>
                  </a:lnTo>
                  <a:lnTo>
                    <a:pt x="9203" y="908235"/>
                  </a:lnTo>
                  <a:lnTo>
                    <a:pt x="6982" y="891087"/>
                  </a:lnTo>
                  <a:lnTo>
                    <a:pt x="4760" y="873621"/>
                  </a:lnTo>
                  <a:lnTo>
                    <a:pt x="3173" y="856472"/>
                  </a:lnTo>
                  <a:lnTo>
                    <a:pt x="1904" y="838689"/>
                  </a:lnTo>
                  <a:lnTo>
                    <a:pt x="952" y="821222"/>
                  </a:lnTo>
                  <a:lnTo>
                    <a:pt x="317" y="803439"/>
                  </a:lnTo>
                  <a:lnTo>
                    <a:pt x="0" y="785973"/>
                  </a:lnTo>
                  <a:lnTo>
                    <a:pt x="317" y="765649"/>
                  </a:lnTo>
                  <a:lnTo>
                    <a:pt x="952" y="745325"/>
                  </a:lnTo>
                  <a:lnTo>
                    <a:pt x="2221" y="725318"/>
                  </a:lnTo>
                  <a:lnTo>
                    <a:pt x="4125" y="705629"/>
                  </a:lnTo>
                  <a:lnTo>
                    <a:pt x="6030" y="685622"/>
                  </a:lnTo>
                  <a:lnTo>
                    <a:pt x="8886" y="666251"/>
                  </a:lnTo>
                  <a:lnTo>
                    <a:pt x="12377" y="646879"/>
                  </a:lnTo>
                  <a:lnTo>
                    <a:pt x="15868" y="627508"/>
                  </a:lnTo>
                  <a:lnTo>
                    <a:pt x="19993" y="608454"/>
                  </a:lnTo>
                  <a:lnTo>
                    <a:pt x="24754" y="589718"/>
                  </a:lnTo>
                  <a:lnTo>
                    <a:pt x="29831" y="570982"/>
                  </a:lnTo>
                  <a:lnTo>
                    <a:pt x="35227" y="552245"/>
                  </a:lnTo>
                  <a:lnTo>
                    <a:pt x="41256" y="534144"/>
                  </a:lnTo>
                  <a:lnTo>
                    <a:pt x="47604" y="515725"/>
                  </a:lnTo>
                  <a:lnTo>
                    <a:pt x="54268" y="497941"/>
                  </a:lnTo>
                  <a:lnTo>
                    <a:pt x="61567" y="480158"/>
                  </a:lnTo>
                  <a:lnTo>
                    <a:pt x="69501" y="462692"/>
                  </a:lnTo>
                  <a:lnTo>
                    <a:pt x="77435" y="445225"/>
                  </a:lnTo>
                  <a:lnTo>
                    <a:pt x="86004" y="428395"/>
                  </a:lnTo>
                  <a:lnTo>
                    <a:pt x="94890" y="411246"/>
                  </a:lnTo>
                  <a:lnTo>
                    <a:pt x="104093" y="395050"/>
                  </a:lnTo>
                  <a:lnTo>
                    <a:pt x="113614" y="378854"/>
                  </a:lnTo>
                  <a:lnTo>
                    <a:pt x="123770" y="362341"/>
                  </a:lnTo>
                  <a:lnTo>
                    <a:pt x="133925" y="346780"/>
                  </a:lnTo>
                  <a:lnTo>
                    <a:pt x="145033" y="330902"/>
                  </a:lnTo>
                  <a:lnTo>
                    <a:pt x="156140" y="315977"/>
                  </a:lnTo>
                  <a:lnTo>
                    <a:pt x="167565" y="301051"/>
                  </a:lnTo>
                  <a:lnTo>
                    <a:pt x="179308" y="286443"/>
                  </a:lnTo>
                  <a:lnTo>
                    <a:pt x="191367" y="271835"/>
                  </a:lnTo>
                  <a:lnTo>
                    <a:pt x="204062" y="257545"/>
                  </a:lnTo>
                  <a:lnTo>
                    <a:pt x="216756" y="243889"/>
                  </a:lnTo>
                  <a:lnTo>
                    <a:pt x="229768" y="230552"/>
                  </a:lnTo>
                  <a:lnTo>
                    <a:pt x="243731" y="217214"/>
                  </a:lnTo>
                  <a:lnTo>
                    <a:pt x="257378" y="204194"/>
                  </a:lnTo>
                  <a:lnTo>
                    <a:pt x="271342" y="191809"/>
                  </a:lnTo>
                  <a:lnTo>
                    <a:pt x="285623" y="179424"/>
                  </a:lnTo>
                  <a:lnTo>
                    <a:pt x="300539" y="167674"/>
                  </a:lnTo>
                  <a:lnTo>
                    <a:pt x="315455" y="156242"/>
                  </a:lnTo>
                  <a:lnTo>
                    <a:pt x="330688" y="145127"/>
                  </a:lnTo>
                  <a:lnTo>
                    <a:pt x="346556" y="134330"/>
                  </a:lnTo>
                  <a:lnTo>
                    <a:pt x="362106" y="124168"/>
                  </a:lnTo>
                  <a:lnTo>
                    <a:pt x="377974" y="114005"/>
                  </a:lnTo>
                  <a:lnTo>
                    <a:pt x="394477" y="104479"/>
                  </a:lnTo>
                  <a:lnTo>
                    <a:pt x="410980" y="94952"/>
                  </a:lnTo>
                  <a:lnTo>
                    <a:pt x="428117" y="86060"/>
                  </a:lnTo>
                  <a:lnTo>
                    <a:pt x="444937" y="77803"/>
                  </a:lnTo>
                  <a:lnTo>
                    <a:pt x="462392" y="69546"/>
                  </a:lnTo>
                  <a:lnTo>
                    <a:pt x="479529" y="61925"/>
                  </a:lnTo>
                  <a:lnTo>
                    <a:pt x="497619" y="54621"/>
                  </a:lnTo>
                  <a:lnTo>
                    <a:pt x="515391" y="47634"/>
                  </a:lnTo>
                  <a:lnTo>
                    <a:pt x="533480" y="41283"/>
                  </a:lnTo>
                  <a:lnTo>
                    <a:pt x="551570" y="35567"/>
                  </a:lnTo>
                  <a:lnTo>
                    <a:pt x="570294" y="29851"/>
                  </a:lnTo>
                  <a:lnTo>
                    <a:pt x="589018" y="24770"/>
                  </a:lnTo>
                  <a:lnTo>
                    <a:pt x="607742" y="20324"/>
                  </a:lnTo>
                  <a:lnTo>
                    <a:pt x="627101" y="15878"/>
                  </a:lnTo>
                  <a:lnTo>
                    <a:pt x="646143" y="12385"/>
                  </a:lnTo>
                  <a:lnTo>
                    <a:pt x="665501" y="9209"/>
                  </a:lnTo>
                  <a:lnTo>
                    <a:pt x="685178" y="6351"/>
                  </a:lnTo>
                  <a:lnTo>
                    <a:pt x="704854" y="4128"/>
                  </a:lnTo>
                  <a:lnTo>
                    <a:pt x="724530" y="2223"/>
                  </a:lnTo>
                  <a:lnTo>
                    <a:pt x="744524" y="952"/>
                  </a:lnTo>
                  <a:lnTo>
                    <a:pt x="764835" y="317"/>
                  </a:lnTo>
                  <a:lnTo>
                    <a:pt x="7848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226"/>
          <p:cNvGrpSpPr/>
          <p:nvPr/>
        </p:nvGrpSpPr>
        <p:grpSpPr>
          <a:xfrm>
            <a:off x="6801382" y="1625385"/>
            <a:ext cx="948455" cy="948624"/>
            <a:chOff x="7018624" y="1626064"/>
            <a:chExt cx="948790" cy="948790"/>
          </a:xfrm>
        </p:grpSpPr>
        <p:sp>
          <p:nvSpPr>
            <p:cNvPr id="228" name="椭圆 227"/>
            <p:cNvSpPr/>
            <p:nvPr/>
          </p:nvSpPr>
          <p:spPr>
            <a:xfrm>
              <a:off x="7018624" y="1626064"/>
              <a:ext cx="948790" cy="9487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9" name="人民币 841"/>
            <p:cNvSpPr/>
            <p:nvPr/>
          </p:nvSpPr>
          <p:spPr bwMode="auto">
            <a:xfrm>
              <a:off x="7319481" y="1911789"/>
              <a:ext cx="347075" cy="366713"/>
            </a:xfrm>
            <a:custGeom>
              <a:avLst/>
              <a:gdLst>
                <a:gd name="T0" fmla="*/ 0 w 2171135"/>
                <a:gd name="T1" fmla="*/ 0 h 2277283"/>
                <a:gd name="T2" fmla="*/ 2073 w 2171135"/>
                <a:gd name="T3" fmla="*/ 0 h 2277283"/>
                <a:gd name="T4" fmla="*/ 4354 w 2171135"/>
                <a:gd name="T5" fmla="*/ 3592 h 2277283"/>
                <a:gd name="T6" fmla="*/ 6634 w 2171135"/>
                <a:gd name="T7" fmla="*/ 0 h 2277283"/>
                <a:gd name="T8" fmla="*/ 8915 w 2171135"/>
                <a:gd name="T9" fmla="*/ 0 h 2277283"/>
                <a:gd name="T10" fmla="*/ 6012 w 2171135"/>
                <a:gd name="T11" fmla="*/ 4438 h 2277283"/>
                <a:gd name="T12" fmla="*/ 8707 w 2171135"/>
                <a:gd name="T13" fmla="*/ 4438 h 2277283"/>
                <a:gd name="T14" fmla="*/ 8707 w 2171135"/>
                <a:gd name="T15" fmla="*/ 5283 h 2277283"/>
                <a:gd name="T16" fmla="*/ 5597 w 2171135"/>
                <a:gd name="T17" fmla="*/ 5283 h 2277283"/>
                <a:gd name="T18" fmla="*/ 5597 w 2171135"/>
                <a:gd name="T19" fmla="*/ 6128 h 2277283"/>
                <a:gd name="T20" fmla="*/ 8707 w 2171135"/>
                <a:gd name="T21" fmla="*/ 6128 h 2277283"/>
                <a:gd name="T22" fmla="*/ 8707 w 2171135"/>
                <a:gd name="T23" fmla="*/ 6973 h 2277283"/>
                <a:gd name="T24" fmla="*/ 5597 w 2171135"/>
                <a:gd name="T25" fmla="*/ 6973 h 2277283"/>
                <a:gd name="T26" fmla="*/ 5597 w 2171135"/>
                <a:gd name="T27" fmla="*/ 9509 h 2277283"/>
                <a:gd name="T28" fmla="*/ 3317 w 2171135"/>
                <a:gd name="T29" fmla="*/ 9509 h 2277283"/>
                <a:gd name="T30" fmla="*/ 3317 w 2171135"/>
                <a:gd name="T31" fmla="*/ 6973 h 2277283"/>
                <a:gd name="T32" fmla="*/ 622 w 2171135"/>
                <a:gd name="T33" fmla="*/ 6973 h 2277283"/>
                <a:gd name="T34" fmla="*/ 622 w 2171135"/>
                <a:gd name="T35" fmla="*/ 6128 h 2277283"/>
                <a:gd name="T36" fmla="*/ 3317 w 2171135"/>
                <a:gd name="T37" fmla="*/ 6128 h 2277283"/>
                <a:gd name="T38" fmla="*/ 3317 w 2171135"/>
                <a:gd name="T39" fmla="*/ 5283 h 2277283"/>
                <a:gd name="T40" fmla="*/ 622 w 2171135"/>
                <a:gd name="T41" fmla="*/ 5283 h 2277283"/>
                <a:gd name="T42" fmla="*/ 622 w 2171135"/>
                <a:gd name="T43" fmla="*/ 4438 h 2277283"/>
                <a:gd name="T44" fmla="*/ 2903 w 2171135"/>
                <a:gd name="T45" fmla="*/ 4438 h 2277283"/>
                <a:gd name="T46" fmla="*/ 0 w 2171135"/>
                <a:gd name="T47" fmla="*/ 0 h 22772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1135" h="2277283">
                  <a:moveTo>
                    <a:pt x="0" y="0"/>
                  </a:moveTo>
                  <a:cubicBezTo>
                    <a:pt x="504915" y="0"/>
                    <a:pt x="504915" y="0"/>
                    <a:pt x="504915" y="0"/>
                  </a:cubicBezTo>
                  <a:cubicBezTo>
                    <a:pt x="1060322" y="860307"/>
                    <a:pt x="1060322" y="860307"/>
                    <a:pt x="1060322" y="860307"/>
                  </a:cubicBezTo>
                  <a:cubicBezTo>
                    <a:pt x="1615729" y="0"/>
                    <a:pt x="1615729" y="0"/>
                    <a:pt x="1615729" y="0"/>
                  </a:cubicBezTo>
                  <a:cubicBezTo>
                    <a:pt x="2171135" y="0"/>
                    <a:pt x="2171135" y="0"/>
                    <a:pt x="2171135" y="0"/>
                  </a:cubicBezTo>
                  <a:cubicBezTo>
                    <a:pt x="1464254" y="1062732"/>
                    <a:pt x="1464254" y="1062732"/>
                    <a:pt x="1464254" y="1062732"/>
                  </a:cubicBezTo>
                  <a:cubicBezTo>
                    <a:pt x="2120644" y="1062732"/>
                    <a:pt x="2120644" y="1062732"/>
                    <a:pt x="2120644" y="1062732"/>
                  </a:cubicBezTo>
                  <a:cubicBezTo>
                    <a:pt x="2120644" y="1265157"/>
                    <a:pt x="2120644" y="1265157"/>
                    <a:pt x="2120644" y="1265157"/>
                  </a:cubicBezTo>
                  <a:cubicBezTo>
                    <a:pt x="1363271" y="1265157"/>
                    <a:pt x="1363271" y="1265157"/>
                    <a:pt x="1363271" y="1265157"/>
                  </a:cubicBezTo>
                  <a:cubicBezTo>
                    <a:pt x="1363271" y="1467583"/>
                    <a:pt x="1363271" y="1467583"/>
                    <a:pt x="1363271" y="1467583"/>
                  </a:cubicBezTo>
                  <a:cubicBezTo>
                    <a:pt x="2120644" y="1467583"/>
                    <a:pt x="2120644" y="1467583"/>
                    <a:pt x="2120644" y="1467583"/>
                  </a:cubicBezTo>
                  <a:cubicBezTo>
                    <a:pt x="2120644" y="1670008"/>
                    <a:pt x="2120644" y="1670008"/>
                    <a:pt x="2120644" y="1670008"/>
                  </a:cubicBezTo>
                  <a:cubicBezTo>
                    <a:pt x="1363271" y="1670008"/>
                    <a:pt x="1363271" y="1670008"/>
                    <a:pt x="1363271" y="1670008"/>
                  </a:cubicBezTo>
                  <a:cubicBezTo>
                    <a:pt x="1363271" y="2277283"/>
                    <a:pt x="1363271" y="2277283"/>
                    <a:pt x="1363271" y="2277283"/>
                  </a:cubicBezTo>
                  <a:cubicBezTo>
                    <a:pt x="807864" y="2277283"/>
                    <a:pt x="807864" y="2277283"/>
                    <a:pt x="807864" y="2277283"/>
                  </a:cubicBezTo>
                  <a:cubicBezTo>
                    <a:pt x="807864" y="1670008"/>
                    <a:pt x="807864" y="1670008"/>
                    <a:pt x="807864" y="1670008"/>
                  </a:cubicBezTo>
                  <a:cubicBezTo>
                    <a:pt x="151475" y="1670008"/>
                    <a:pt x="151475" y="1670008"/>
                    <a:pt x="151475" y="1670008"/>
                  </a:cubicBezTo>
                  <a:cubicBezTo>
                    <a:pt x="151475" y="1467583"/>
                    <a:pt x="151475" y="1467583"/>
                    <a:pt x="151475" y="1467583"/>
                  </a:cubicBezTo>
                  <a:cubicBezTo>
                    <a:pt x="807864" y="1467583"/>
                    <a:pt x="807864" y="1467583"/>
                    <a:pt x="807864" y="1467583"/>
                  </a:cubicBezTo>
                  <a:cubicBezTo>
                    <a:pt x="807864" y="1265157"/>
                    <a:pt x="807864" y="1265157"/>
                    <a:pt x="807864" y="1265157"/>
                  </a:cubicBezTo>
                  <a:cubicBezTo>
                    <a:pt x="151475" y="1265157"/>
                    <a:pt x="151475" y="1265157"/>
                    <a:pt x="151475" y="1265157"/>
                  </a:cubicBezTo>
                  <a:cubicBezTo>
                    <a:pt x="151475" y="1062732"/>
                    <a:pt x="151475" y="1062732"/>
                    <a:pt x="151475" y="1062732"/>
                  </a:cubicBezTo>
                  <a:cubicBezTo>
                    <a:pt x="706881" y="1062732"/>
                    <a:pt x="706881" y="1062732"/>
                    <a:pt x="706881" y="106273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229"/>
          <p:cNvGrpSpPr/>
          <p:nvPr/>
        </p:nvGrpSpPr>
        <p:grpSpPr>
          <a:xfrm>
            <a:off x="738133" y="1662134"/>
            <a:ext cx="10539411" cy="4579387"/>
            <a:chOff x="953243" y="1662817"/>
            <a:chExt cx="10543122" cy="4580182"/>
          </a:xfrm>
        </p:grpSpPr>
        <p:grpSp>
          <p:nvGrpSpPr>
            <p:cNvPr id="8" name="Group 26"/>
            <p:cNvGrpSpPr/>
            <p:nvPr/>
          </p:nvGrpSpPr>
          <p:grpSpPr bwMode="auto">
            <a:xfrm>
              <a:off x="1801143" y="1745361"/>
              <a:ext cx="2520839" cy="985522"/>
              <a:chOff x="2155025" y="4467842"/>
              <a:chExt cx="2521467" cy="986080"/>
            </a:xfrm>
          </p:grpSpPr>
          <p:sp>
            <p:nvSpPr>
              <p:cNvPr id="244" name="TextBox 243"/>
              <p:cNvSpPr txBox="1"/>
              <p:nvPr/>
            </p:nvSpPr>
            <p:spPr>
              <a:xfrm>
                <a:off x="3621432" y="4467842"/>
                <a:ext cx="1006007" cy="3388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输入标题</a:t>
                </a:r>
                <a:endPara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5" name="Rectangle 28"/>
              <p:cNvSpPr/>
              <p:nvPr/>
            </p:nvSpPr>
            <p:spPr>
              <a:xfrm>
                <a:off x="2155025" y="4807113"/>
                <a:ext cx="2521467" cy="646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点击输入详细文本内容，点击输入详细的文本内容，点击输入详细的文本内容。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26"/>
            <p:cNvGrpSpPr/>
            <p:nvPr/>
          </p:nvGrpSpPr>
          <p:grpSpPr bwMode="auto">
            <a:xfrm>
              <a:off x="953243" y="5075159"/>
              <a:ext cx="2520839" cy="985522"/>
              <a:chOff x="2155025" y="4467842"/>
              <a:chExt cx="2521467" cy="986080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3621432" y="4467842"/>
                <a:ext cx="1006007" cy="3388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输入标题</a:t>
                </a:r>
                <a:endPara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3" name="Rectangle 28"/>
              <p:cNvSpPr/>
              <p:nvPr/>
            </p:nvSpPr>
            <p:spPr>
              <a:xfrm>
                <a:off x="2155025" y="4807113"/>
                <a:ext cx="2521467" cy="646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点击输入详细文本内容，点击输入详细的文本内容，点击输入详细的文本内容。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26"/>
            <p:cNvGrpSpPr/>
            <p:nvPr/>
          </p:nvGrpSpPr>
          <p:grpSpPr bwMode="auto">
            <a:xfrm>
              <a:off x="8101298" y="1662817"/>
              <a:ext cx="2520839" cy="985522"/>
              <a:chOff x="2155025" y="4467842"/>
              <a:chExt cx="2521467" cy="986080"/>
            </a:xfrm>
          </p:grpSpPr>
          <p:sp>
            <p:nvSpPr>
              <p:cNvPr id="240" name="TextBox 239"/>
              <p:cNvSpPr txBox="1"/>
              <p:nvPr/>
            </p:nvSpPr>
            <p:spPr>
              <a:xfrm>
                <a:off x="2155025" y="4467842"/>
                <a:ext cx="1006007" cy="3388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输入标题</a:t>
                </a:r>
                <a:endPara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1" name="Rectangle 28"/>
              <p:cNvSpPr/>
              <p:nvPr/>
            </p:nvSpPr>
            <p:spPr>
              <a:xfrm>
                <a:off x="2155025" y="4807113"/>
                <a:ext cx="2521467" cy="646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点击输入详细文本内容，点击输入详细的文本内容，点击输入详细的文本内容。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26"/>
            <p:cNvGrpSpPr/>
            <p:nvPr/>
          </p:nvGrpSpPr>
          <p:grpSpPr bwMode="auto">
            <a:xfrm>
              <a:off x="8975526" y="3632030"/>
              <a:ext cx="2520839" cy="985522"/>
              <a:chOff x="2155025" y="4467842"/>
              <a:chExt cx="2521467" cy="986080"/>
            </a:xfrm>
          </p:grpSpPr>
          <p:sp>
            <p:nvSpPr>
              <p:cNvPr id="238" name="TextBox 237"/>
              <p:cNvSpPr txBox="1"/>
              <p:nvPr/>
            </p:nvSpPr>
            <p:spPr>
              <a:xfrm>
                <a:off x="2155025" y="4467842"/>
                <a:ext cx="1006007" cy="3388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输入标题</a:t>
                </a:r>
                <a:endPara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9" name="Rectangle 28"/>
              <p:cNvSpPr/>
              <p:nvPr/>
            </p:nvSpPr>
            <p:spPr>
              <a:xfrm>
                <a:off x="2155025" y="4807113"/>
                <a:ext cx="2521467" cy="646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点击输入详细文本内容，点击输入详细的文本内容，点击输入详细的文本内容。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26"/>
            <p:cNvGrpSpPr/>
            <p:nvPr/>
          </p:nvGrpSpPr>
          <p:grpSpPr bwMode="auto">
            <a:xfrm>
              <a:off x="8720509" y="5257475"/>
              <a:ext cx="2075893" cy="985524"/>
              <a:chOff x="2155025" y="4467842"/>
              <a:chExt cx="2076410" cy="986082"/>
            </a:xfrm>
          </p:grpSpPr>
          <p:sp>
            <p:nvSpPr>
              <p:cNvPr id="236" name="TextBox 235"/>
              <p:cNvSpPr txBox="1"/>
              <p:nvPr/>
            </p:nvSpPr>
            <p:spPr>
              <a:xfrm>
                <a:off x="2155025" y="4467842"/>
                <a:ext cx="1006007" cy="3388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输入标题</a:t>
                </a:r>
                <a:endPara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7" name="Rectangle 28"/>
              <p:cNvSpPr/>
              <p:nvPr/>
            </p:nvSpPr>
            <p:spPr>
              <a:xfrm>
                <a:off x="2155025" y="4807115"/>
                <a:ext cx="2076410" cy="646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点击输入详细文本内容，点击输入详细的文本内容，点击输入详细的文本内容。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245"/>
          <p:cNvGrpSpPr/>
          <p:nvPr/>
        </p:nvGrpSpPr>
        <p:grpSpPr>
          <a:xfrm>
            <a:off x="7749836" y="3725327"/>
            <a:ext cx="948455" cy="948624"/>
            <a:chOff x="7967414" y="3726371"/>
            <a:chExt cx="948790" cy="948790"/>
          </a:xfrm>
        </p:grpSpPr>
        <p:sp>
          <p:nvSpPr>
            <p:cNvPr id="247" name="椭圆 246"/>
            <p:cNvSpPr/>
            <p:nvPr/>
          </p:nvSpPr>
          <p:spPr>
            <a:xfrm>
              <a:off x="7967414" y="3726371"/>
              <a:ext cx="948790" cy="9487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257"/>
            <p:cNvSpPr>
              <a:spLocks noEditPoints="1"/>
            </p:cNvSpPr>
            <p:nvPr/>
          </p:nvSpPr>
          <p:spPr bwMode="auto">
            <a:xfrm>
              <a:off x="8163239" y="3950135"/>
              <a:ext cx="557139" cy="498475"/>
            </a:xfrm>
            <a:custGeom>
              <a:avLst/>
              <a:gdLst>
                <a:gd name="T0" fmla="*/ 85 w 176"/>
                <a:gd name="T1" fmla="*/ 125 h 157"/>
                <a:gd name="T2" fmla="*/ 91 w 176"/>
                <a:gd name="T3" fmla="*/ 125 h 157"/>
                <a:gd name="T4" fmla="*/ 89 w 176"/>
                <a:gd name="T5" fmla="*/ 108 h 157"/>
                <a:gd name="T6" fmla="*/ 73 w 176"/>
                <a:gd name="T7" fmla="*/ 85 h 157"/>
                <a:gd name="T8" fmla="*/ 76 w 176"/>
                <a:gd name="T9" fmla="*/ 90 h 157"/>
                <a:gd name="T10" fmla="*/ 73 w 176"/>
                <a:gd name="T11" fmla="*/ 85 h 157"/>
                <a:gd name="T12" fmla="*/ 85 w 176"/>
                <a:gd name="T13" fmla="*/ 76 h 157"/>
                <a:gd name="T14" fmla="*/ 89 w 176"/>
                <a:gd name="T15" fmla="*/ 95 h 157"/>
                <a:gd name="T16" fmla="*/ 91 w 176"/>
                <a:gd name="T17" fmla="*/ 77 h 157"/>
                <a:gd name="T18" fmla="*/ 129 w 176"/>
                <a:gd name="T19" fmla="*/ 55 h 157"/>
                <a:gd name="T20" fmla="*/ 104 w 176"/>
                <a:gd name="T21" fmla="*/ 32 h 157"/>
                <a:gd name="T22" fmla="*/ 103 w 176"/>
                <a:gd name="T23" fmla="*/ 28 h 157"/>
                <a:gd name="T24" fmla="*/ 112 w 176"/>
                <a:gd name="T25" fmla="*/ 6 h 157"/>
                <a:gd name="T26" fmla="*/ 60 w 176"/>
                <a:gd name="T27" fmla="*/ 6 h 157"/>
                <a:gd name="T28" fmla="*/ 70 w 176"/>
                <a:gd name="T29" fmla="*/ 30 h 157"/>
                <a:gd name="T30" fmla="*/ 73 w 176"/>
                <a:gd name="T31" fmla="*/ 33 h 157"/>
                <a:gd name="T32" fmla="*/ 57 w 176"/>
                <a:gd name="T33" fmla="*/ 156 h 157"/>
                <a:gd name="T34" fmla="*/ 118 w 176"/>
                <a:gd name="T35" fmla="*/ 156 h 157"/>
                <a:gd name="T36" fmla="*/ 114 w 176"/>
                <a:gd name="T37" fmla="*/ 114 h 157"/>
                <a:gd name="T38" fmla="*/ 101 w 176"/>
                <a:gd name="T39" fmla="*/ 129 h 157"/>
                <a:gd name="T40" fmla="*/ 98 w 176"/>
                <a:gd name="T41" fmla="*/ 136 h 157"/>
                <a:gd name="T42" fmla="*/ 91 w 176"/>
                <a:gd name="T43" fmla="*/ 136 h 157"/>
                <a:gd name="T44" fmla="*/ 89 w 176"/>
                <a:gd name="T45" fmla="*/ 132 h 157"/>
                <a:gd name="T46" fmla="*/ 86 w 176"/>
                <a:gd name="T47" fmla="*/ 136 h 157"/>
                <a:gd name="T48" fmla="*/ 78 w 176"/>
                <a:gd name="T49" fmla="*/ 136 h 157"/>
                <a:gd name="T50" fmla="*/ 71 w 176"/>
                <a:gd name="T51" fmla="*/ 127 h 157"/>
                <a:gd name="T52" fmla="*/ 67 w 176"/>
                <a:gd name="T53" fmla="*/ 108 h 157"/>
                <a:gd name="T54" fmla="*/ 77 w 176"/>
                <a:gd name="T55" fmla="*/ 122 h 157"/>
                <a:gd name="T56" fmla="*/ 72 w 176"/>
                <a:gd name="T57" fmla="*/ 102 h 157"/>
                <a:gd name="T58" fmla="*/ 63 w 176"/>
                <a:gd name="T59" fmla="*/ 87 h 157"/>
                <a:gd name="T60" fmla="*/ 71 w 176"/>
                <a:gd name="T61" fmla="*/ 73 h 157"/>
                <a:gd name="T62" fmla="*/ 77 w 176"/>
                <a:gd name="T63" fmla="*/ 63 h 157"/>
                <a:gd name="T64" fmla="*/ 85 w 176"/>
                <a:gd name="T65" fmla="*/ 63 h 157"/>
                <a:gd name="T66" fmla="*/ 87 w 176"/>
                <a:gd name="T67" fmla="*/ 68 h 157"/>
                <a:gd name="T68" fmla="*/ 91 w 176"/>
                <a:gd name="T69" fmla="*/ 63 h 157"/>
                <a:gd name="T70" fmla="*/ 99 w 176"/>
                <a:gd name="T71" fmla="*/ 63 h 157"/>
                <a:gd name="T72" fmla="*/ 100 w 176"/>
                <a:gd name="T73" fmla="*/ 71 h 157"/>
                <a:gd name="T74" fmla="*/ 112 w 176"/>
                <a:gd name="T75" fmla="*/ 87 h 157"/>
                <a:gd name="T76" fmla="*/ 103 w 176"/>
                <a:gd name="T77" fmla="*/ 86 h 157"/>
                <a:gd name="T78" fmla="*/ 100 w 176"/>
                <a:gd name="T79" fmla="*/ 98 h 157"/>
                <a:gd name="T80" fmla="*/ 112 w 176"/>
                <a:gd name="T81" fmla="*/ 106 h 157"/>
                <a:gd name="T82" fmla="*/ 101 w 176"/>
                <a:gd name="T83" fmla="*/ 111 h 157"/>
                <a:gd name="T84" fmla="*/ 99 w 176"/>
                <a:gd name="T85" fmla="*/ 123 h 157"/>
                <a:gd name="T86" fmla="*/ 104 w 176"/>
                <a:gd name="T87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57">
                  <a:moveTo>
                    <a:pt x="85" y="106"/>
                  </a:moveTo>
                  <a:cubicBezTo>
                    <a:pt x="85" y="125"/>
                    <a:pt x="85" y="125"/>
                    <a:pt x="85" y="125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90" y="125"/>
                    <a:pt x="90" y="125"/>
                    <a:pt x="91" y="125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0" y="108"/>
                    <a:pt x="90" y="108"/>
                    <a:pt x="89" y="108"/>
                  </a:cubicBezTo>
                  <a:cubicBezTo>
                    <a:pt x="88" y="107"/>
                    <a:pt x="86" y="107"/>
                    <a:pt x="85" y="106"/>
                  </a:cubicBezTo>
                  <a:close/>
                  <a:moveTo>
                    <a:pt x="73" y="85"/>
                  </a:moveTo>
                  <a:cubicBezTo>
                    <a:pt x="73" y="86"/>
                    <a:pt x="73" y="88"/>
                    <a:pt x="74" y="89"/>
                  </a:cubicBezTo>
                  <a:cubicBezTo>
                    <a:pt x="75" y="89"/>
                    <a:pt x="75" y="90"/>
                    <a:pt x="76" y="9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4" y="81"/>
                    <a:pt x="73" y="83"/>
                    <a:pt x="73" y="85"/>
                  </a:cubicBezTo>
                  <a:close/>
                  <a:moveTo>
                    <a:pt x="88" y="76"/>
                  </a:moveTo>
                  <a:cubicBezTo>
                    <a:pt x="87" y="76"/>
                    <a:pt x="86" y="76"/>
                    <a:pt x="85" y="76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6" y="94"/>
                    <a:pt x="87" y="94"/>
                    <a:pt x="89" y="95"/>
                  </a:cubicBezTo>
                  <a:cubicBezTo>
                    <a:pt x="90" y="95"/>
                    <a:pt x="90" y="95"/>
                    <a:pt x="91" y="95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6"/>
                    <a:pt x="89" y="76"/>
                    <a:pt x="88" y="76"/>
                  </a:cubicBezTo>
                  <a:close/>
                  <a:moveTo>
                    <a:pt x="129" y="55"/>
                  </a:moveTo>
                  <a:cubicBezTo>
                    <a:pt x="122" y="48"/>
                    <a:pt x="105" y="38"/>
                    <a:pt x="104" y="33"/>
                  </a:cubicBezTo>
                  <a:cubicBezTo>
                    <a:pt x="104" y="33"/>
                    <a:pt x="104" y="32"/>
                    <a:pt x="104" y="32"/>
                  </a:cubicBezTo>
                  <a:cubicBezTo>
                    <a:pt x="105" y="32"/>
                    <a:pt x="106" y="31"/>
                    <a:pt x="106" y="30"/>
                  </a:cubicBezTo>
                  <a:cubicBezTo>
                    <a:pt x="106" y="29"/>
                    <a:pt x="105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3"/>
                    <a:pt x="108" y="21"/>
                    <a:pt x="112" y="6"/>
                  </a:cubicBezTo>
                  <a:cubicBezTo>
                    <a:pt x="95" y="1"/>
                    <a:pt x="95" y="5"/>
                    <a:pt x="82" y="11"/>
                  </a:cubicBezTo>
                  <a:cubicBezTo>
                    <a:pt x="72" y="13"/>
                    <a:pt x="73" y="0"/>
                    <a:pt x="60" y="6"/>
                  </a:cubicBezTo>
                  <a:cubicBezTo>
                    <a:pt x="67" y="19"/>
                    <a:pt x="72" y="23"/>
                    <a:pt x="73" y="28"/>
                  </a:cubicBezTo>
                  <a:cubicBezTo>
                    <a:pt x="71" y="28"/>
                    <a:pt x="70" y="29"/>
                    <a:pt x="70" y="30"/>
                  </a:cubicBezTo>
                  <a:cubicBezTo>
                    <a:pt x="70" y="31"/>
                    <a:pt x="71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1" y="38"/>
                    <a:pt x="54" y="48"/>
                    <a:pt x="47" y="55"/>
                  </a:cubicBezTo>
                  <a:cubicBezTo>
                    <a:pt x="31" y="70"/>
                    <a:pt x="0" y="154"/>
                    <a:pt x="57" y="156"/>
                  </a:cubicBezTo>
                  <a:cubicBezTo>
                    <a:pt x="84" y="157"/>
                    <a:pt x="88" y="157"/>
                    <a:pt x="88" y="157"/>
                  </a:cubicBezTo>
                  <a:cubicBezTo>
                    <a:pt x="88" y="157"/>
                    <a:pt x="91" y="157"/>
                    <a:pt x="118" y="156"/>
                  </a:cubicBezTo>
                  <a:cubicBezTo>
                    <a:pt x="176" y="154"/>
                    <a:pt x="144" y="70"/>
                    <a:pt x="129" y="55"/>
                  </a:cubicBezTo>
                  <a:close/>
                  <a:moveTo>
                    <a:pt x="114" y="114"/>
                  </a:moveTo>
                  <a:cubicBezTo>
                    <a:pt x="113" y="117"/>
                    <a:pt x="112" y="120"/>
                    <a:pt x="110" y="123"/>
                  </a:cubicBezTo>
                  <a:cubicBezTo>
                    <a:pt x="108" y="126"/>
                    <a:pt x="105" y="128"/>
                    <a:pt x="101" y="129"/>
                  </a:cubicBezTo>
                  <a:cubicBezTo>
                    <a:pt x="100" y="130"/>
                    <a:pt x="99" y="130"/>
                    <a:pt x="99" y="13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8" y="138"/>
                    <a:pt x="96" y="139"/>
                    <a:pt x="94" y="139"/>
                  </a:cubicBezTo>
                  <a:cubicBezTo>
                    <a:pt x="92" y="139"/>
                    <a:pt x="91" y="138"/>
                    <a:pt x="91" y="136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88" y="132"/>
                    <a:pt x="87" y="132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8"/>
                    <a:pt x="84" y="139"/>
                    <a:pt x="82" y="139"/>
                  </a:cubicBezTo>
                  <a:cubicBezTo>
                    <a:pt x="80" y="139"/>
                    <a:pt x="78" y="138"/>
                    <a:pt x="78" y="136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5" y="129"/>
                    <a:pt x="73" y="128"/>
                    <a:pt x="71" y="127"/>
                  </a:cubicBezTo>
                  <a:cubicBezTo>
                    <a:pt x="67" y="124"/>
                    <a:pt x="64" y="119"/>
                    <a:pt x="63" y="113"/>
                  </a:cubicBezTo>
                  <a:cubicBezTo>
                    <a:pt x="62" y="110"/>
                    <a:pt x="64" y="108"/>
                    <a:pt x="67" y="108"/>
                  </a:cubicBezTo>
                  <a:cubicBezTo>
                    <a:pt x="69" y="109"/>
                    <a:pt x="72" y="111"/>
                    <a:pt x="72" y="114"/>
                  </a:cubicBezTo>
                  <a:cubicBezTo>
                    <a:pt x="73" y="117"/>
                    <a:pt x="75" y="120"/>
                    <a:pt x="77" y="122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4" y="103"/>
                    <a:pt x="73" y="102"/>
                    <a:pt x="72" y="102"/>
                  </a:cubicBezTo>
                  <a:cubicBezTo>
                    <a:pt x="69" y="100"/>
                    <a:pt x="67" y="98"/>
                    <a:pt x="65" y="95"/>
                  </a:cubicBezTo>
                  <a:cubicBezTo>
                    <a:pt x="64" y="93"/>
                    <a:pt x="63" y="90"/>
                    <a:pt x="63" y="87"/>
                  </a:cubicBezTo>
                  <a:cubicBezTo>
                    <a:pt x="64" y="84"/>
                    <a:pt x="64" y="81"/>
                    <a:pt x="66" y="79"/>
                  </a:cubicBezTo>
                  <a:cubicBezTo>
                    <a:pt x="67" y="77"/>
                    <a:pt x="69" y="75"/>
                    <a:pt x="71" y="73"/>
                  </a:cubicBezTo>
                  <a:cubicBezTo>
                    <a:pt x="72" y="72"/>
                    <a:pt x="74" y="71"/>
                    <a:pt x="77" y="70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9" y="60"/>
                    <a:pt x="82" y="60"/>
                  </a:cubicBezTo>
                  <a:cubicBezTo>
                    <a:pt x="84" y="60"/>
                    <a:pt x="85" y="61"/>
                    <a:pt x="85" y="63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8"/>
                    <a:pt x="86" y="68"/>
                    <a:pt x="87" y="68"/>
                  </a:cubicBezTo>
                  <a:cubicBezTo>
                    <a:pt x="88" y="68"/>
                    <a:pt x="90" y="68"/>
                    <a:pt x="91" y="69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1"/>
                    <a:pt x="92" y="60"/>
                    <a:pt x="95" y="60"/>
                  </a:cubicBezTo>
                  <a:cubicBezTo>
                    <a:pt x="97" y="60"/>
                    <a:pt x="99" y="62"/>
                    <a:pt x="99" y="63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100" y="70"/>
                    <a:pt x="100" y="70"/>
                    <a:pt x="100" y="71"/>
                  </a:cubicBezTo>
                  <a:cubicBezTo>
                    <a:pt x="104" y="72"/>
                    <a:pt x="106" y="74"/>
                    <a:pt x="108" y="76"/>
                  </a:cubicBezTo>
                  <a:cubicBezTo>
                    <a:pt x="110" y="79"/>
                    <a:pt x="112" y="83"/>
                    <a:pt x="112" y="87"/>
                  </a:cubicBezTo>
                  <a:cubicBezTo>
                    <a:pt x="113" y="90"/>
                    <a:pt x="111" y="92"/>
                    <a:pt x="108" y="92"/>
                  </a:cubicBezTo>
                  <a:cubicBezTo>
                    <a:pt x="105" y="92"/>
                    <a:pt x="103" y="89"/>
                    <a:pt x="103" y="86"/>
                  </a:cubicBezTo>
                  <a:cubicBezTo>
                    <a:pt x="102" y="84"/>
                    <a:pt x="101" y="83"/>
                    <a:pt x="100" y="8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3" y="99"/>
                    <a:pt x="105" y="100"/>
                    <a:pt x="106" y="100"/>
                  </a:cubicBezTo>
                  <a:cubicBezTo>
                    <a:pt x="109" y="101"/>
                    <a:pt x="111" y="103"/>
                    <a:pt x="112" y="106"/>
                  </a:cubicBezTo>
                  <a:cubicBezTo>
                    <a:pt x="113" y="108"/>
                    <a:pt x="114" y="111"/>
                    <a:pt x="114" y="114"/>
                  </a:cubicBezTo>
                  <a:close/>
                  <a:moveTo>
                    <a:pt x="101" y="111"/>
                  </a:moveTo>
                  <a:cubicBezTo>
                    <a:pt x="101" y="111"/>
                    <a:pt x="100" y="111"/>
                    <a:pt x="100" y="111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100" y="122"/>
                  </a:cubicBezTo>
                  <a:cubicBezTo>
                    <a:pt x="102" y="121"/>
                    <a:pt x="103" y="118"/>
                    <a:pt x="104" y="116"/>
                  </a:cubicBezTo>
                  <a:cubicBezTo>
                    <a:pt x="104" y="114"/>
                    <a:pt x="103" y="112"/>
                    <a:pt x="1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23" presetClass="entr" presetSubtype="28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3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A86F"/>
      </a:accent1>
      <a:accent2>
        <a:srgbClr val="CFA86F"/>
      </a:accent2>
      <a:accent3>
        <a:srgbClr val="CFA86F"/>
      </a:accent3>
      <a:accent4>
        <a:srgbClr val="CFA86F"/>
      </a:accent4>
      <a:accent5>
        <a:srgbClr val="CFA86F"/>
      </a:accent5>
      <a:accent6>
        <a:srgbClr val="CFA86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1679</Words>
  <Application>Microsoft Office PowerPoint</Application>
  <PresentationFormat>宽屏</PresentationFormat>
  <Paragraphs>195</Paragraphs>
  <Slides>24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方正综艺简体</vt:lpstr>
      <vt:lpstr>楷体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2018-06-06T03:21:00Z</dcterms:created>
  <dcterms:modified xsi:type="dcterms:W3CDTF">2021-01-06T08:37:49Z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