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9" r:id="rId2"/>
    <p:sldId id="260" r:id="rId3"/>
    <p:sldId id="261" r:id="rId4"/>
    <p:sldId id="262" r:id="rId5"/>
    <p:sldId id="263" r:id="rId6"/>
    <p:sldId id="267" r:id="rId7"/>
    <p:sldId id="268" r:id="rId8"/>
    <p:sldId id="269" r:id="rId9"/>
    <p:sldId id="270" r:id="rId10"/>
    <p:sldId id="271" r:id="rId11"/>
    <p:sldId id="272" r:id="rId12"/>
    <p:sldId id="275" r:id="rId13"/>
    <p:sldId id="274" r:id="rId14"/>
    <p:sldId id="290" r:id="rId15"/>
    <p:sldId id="276" r:id="rId16"/>
    <p:sldId id="278" r:id="rId17"/>
    <p:sldId id="277" r:id="rId18"/>
    <p:sldId id="273" r:id="rId19"/>
    <p:sldId id="279" r:id="rId20"/>
    <p:sldId id="280" r:id="rId21"/>
    <p:sldId id="281" r:id="rId22"/>
    <p:sldId id="282" r:id="rId23"/>
    <p:sldId id="283" r:id="rId24"/>
    <p:sldId id="288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120"/>
    <a:srgbClr val="F4FFDD"/>
    <a:srgbClr val="FDF2D9"/>
    <a:srgbClr val="073E87"/>
    <a:srgbClr val="A111BA"/>
    <a:srgbClr val="00CEE6"/>
    <a:srgbClr val="D3330E"/>
    <a:srgbClr val="E49834"/>
    <a:srgbClr val="D83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752" autoAdjust="0"/>
  </p:normalViewPr>
  <p:slideViewPr>
    <p:cSldViewPr snapToGrid="0">
      <p:cViewPr varScale="1">
        <p:scale>
          <a:sx n="101" d="100"/>
          <a:sy n="101" d="100"/>
        </p:scale>
        <p:origin x="99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1D543-7E6A-48BE-AB2F-61946DB9C50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DB654-4362-48BC-B638-435D685DE5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 userDrawn="1"/>
        </p:nvSpPr>
        <p:spPr>
          <a:xfrm>
            <a:off x="3869690" y="20256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e8081c49867750cea3091bba0f94b0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320" y="-504825"/>
            <a:ext cx="7237730" cy="7237730"/>
          </a:xfrm>
          <a:prstGeom prst="rect">
            <a:avLst/>
          </a:prstGeom>
        </p:spPr>
      </p:pic>
      <p:pic>
        <p:nvPicPr>
          <p:cNvPr id="9" name="图片 8" descr="3b10c9d84c517a5644c7ecc12e6264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6410" y="-90805"/>
            <a:ext cx="5688965" cy="7618730"/>
          </a:xfrm>
          <a:prstGeom prst="rect">
            <a:avLst/>
          </a:prstGeom>
        </p:spPr>
      </p:pic>
      <p:pic>
        <p:nvPicPr>
          <p:cNvPr id="10" name="图片 9" descr="49b36d64a8f9507fde42981ad3f18be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63670" y="4415155"/>
            <a:ext cx="618490" cy="1240155"/>
          </a:xfrm>
          <a:prstGeom prst="rect">
            <a:avLst/>
          </a:prstGeom>
        </p:spPr>
      </p:pic>
      <p:pic>
        <p:nvPicPr>
          <p:cNvPr id="14" name="图片 13" descr="68f87b0238e91054ea620071138ca51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4130" y="2194560"/>
            <a:ext cx="3599815" cy="2468880"/>
          </a:xfrm>
          <a:prstGeom prst="rect">
            <a:avLst/>
          </a:prstGeom>
        </p:spPr>
      </p:pic>
      <p:pic>
        <p:nvPicPr>
          <p:cNvPr id="15" name="图片 14" descr="68f87b0238e91054ea620071138ca51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8715375" y="2194560"/>
            <a:ext cx="3599815" cy="2468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8975090" y="1271270"/>
            <a:ext cx="7416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801485" y="1266190"/>
            <a:ext cx="7416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26305" y="1266190"/>
            <a:ext cx="7416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69210" y="1266190"/>
            <a:ext cx="7416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331200" y="2039620"/>
            <a:ext cx="2029460" cy="3613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endParaRPr lang="zh-CN" altLang="en-US" sz="16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57595" y="2034540"/>
            <a:ext cx="2029460" cy="3613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endParaRPr lang="zh-CN" altLang="en-US" sz="16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82415" y="2034540"/>
            <a:ext cx="2029460" cy="3613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endParaRPr lang="zh-CN" altLang="en-US" sz="16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25320" y="2034540"/>
            <a:ext cx="2029460" cy="3613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endParaRPr lang="zh-CN" altLang="en-US" sz="16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16" name="图片 15" descr="68f87b0238e91054ea620071138ca5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3810" y="2811780"/>
            <a:ext cx="2267585" cy="1555750"/>
          </a:xfrm>
          <a:prstGeom prst="rect">
            <a:avLst/>
          </a:prstGeom>
        </p:spPr>
      </p:pic>
      <p:pic>
        <p:nvPicPr>
          <p:cNvPr id="17" name="图片 16" descr="68f87b0238e91054ea620071138ca5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10360660" y="2769235"/>
            <a:ext cx="1922780" cy="131953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3" grpId="0"/>
      <p:bldP spid="4" grpId="0"/>
      <p:bldP spid="5" grpId="0"/>
      <p:bldP spid="8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703576" y="1912620"/>
            <a:ext cx="800219" cy="30162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15620" y="1574165"/>
            <a:ext cx="5884545" cy="33547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</a:t>
            </a:r>
          </a:p>
          <a:p>
            <a:pPr algn="l">
              <a:lnSpc>
                <a:spcPct val="150000"/>
              </a:lnSpc>
            </a:pPr>
            <a:r>
              <a:rPr lang="zh-CN" altLang="en-US" sz="14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4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需要编辑的内容，内容可以简洁表达，使用关键词</a:t>
            </a:r>
          </a:p>
          <a:p>
            <a:pPr algn="l">
              <a:lnSpc>
                <a:spcPct val="150000"/>
              </a:lnSpc>
            </a:pPr>
            <a:endParaRPr lang="zh-CN" altLang="en-US" sz="12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10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9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8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8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10" name="图片 9" descr="14c762b4bc64ba40b172706c98a3bc9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46085" y="661035"/>
            <a:ext cx="3763010" cy="5181600"/>
          </a:xfrm>
          <a:prstGeom prst="rect">
            <a:avLst/>
          </a:prstGeom>
        </p:spPr>
      </p:pic>
      <p:pic>
        <p:nvPicPr>
          <p:cNvPr id="12" name="图片 11" descr="49b36d64a8f9507fde42981ad3f18be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332865" y="4097655"/>
            <a:ext cx="290830" cy="5842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8f87b0238e91054ea620071138ca5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635" y="3155950"/>
            <a:ext cx="5419090" cy="37166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23086" y="1689735"/>
            <a:ext cx="800219" cy="29934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286500" y="1880870"/>
            <a:ext cx="0" cy="3375025"/>
          </a:xfrm>
          <a:prstGeom prst="line">
            <a:avLst/>
          </a:prstGeom>
          <a:ln>
            <a:solidFill>
              <a:srgbClr val="FFF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123305" y="1761490"/>
            <a:ext cx="2029460" cy="3613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endParaRPr lang="zh-CN" altLang="en-US" sz="16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24756" y="1771650"/>
            <a:ext cx="800219" cy="27756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9488170" y="1962785"/>
            <a:ext cx="0" cy="3375025"/>
          </a:xfrm>
          <a:prstGeom prst="line">
            <a:avLst/>
          </a:prstGeom>
          <a:ln>
            <a:solidFill>
              <a:srgbClr val="FFF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9324975" y="1843405"/>
            <a:ext cx="2029460" cy="3613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endParaRPr lang="zh-CN" altLang="en-US" sz="16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0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c25086ccefe58e1a067e0c74c1884eb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578860" y="906145"/>
            <a:ext cx="5034915" cy="50457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07130" y="3348990"/>
            <a:ext cx="48742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94020" y="1471295"/>
            <a:ext cx="13004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叁</a:t>
            </a:r>
          </a:p>
        </p:txBody>
      </p:sp>
      <p:pic>
        <p:nvPicPr>
          <p:cNvPr id="16" name="图片 15" descr="68f87b0238e91054ea620071138ca5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20955" y="2194560"/>
            <a:ext cx="3599815" cy="2468880"/>
          </a:xfrm>
          <a:prstGeom prst="rect">
            <a:avLst/>
          </a:prstGeom>
        </p:spPr>
      </p:pic>
      <p:pic>
        <p:nvPicPr>
          <p:cNvPr id="17" name="图片 16" descr="68f87b0238e91054ea620071138ca5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8613775" y="2194560"/>
            <a:ext cx="3599815" cy="246888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dae0305201efa9d1758da8baef14dcc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23380" y="1294765"/>
            <a:ext cx="4537710" cy="44316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17476" y="1731010"/>
            <a:ext cx="800219" cy="31746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17695" y="1802765"/>
            <a:ext cx="2029460" cy="3613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endParaRPr lang="zh-CN" altLang="en-US" sz="16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3091" y="1731010"/>
            <a:ext cx="800219" cy="31746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83310" y="1802765"/>
            <a:ext cx="2029460" cy="3613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endParaRPr lang="zh-CN" altLang="en-US" sz="16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092487b54b5f576be43fb599a92680d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98295" y="3883025"/>
            <a:ext cx="2059940" cy="1884680"/>
          </a:xfrm>
          <a:prstGeom prst="rect">
            <a:avLst/>
          </a:prstGeom>
        </p:spPr>
      </p:pic>
      <p:pic>
        <p:nvPicPr>
          <p:cNvPr id="7" name="图片 6" descr="b092487b54b5f576be43fb599a92680d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06670" y="3883025"/>
            <a:ext cx="2059940" cy="1884680"/>
          </a:xfrm>
          <a:prstGeom prst="rect">
            <a:avLst/>
          </a:prstGeom>
        </p:spPr>
      </p:pic>
      <p:pic>
        <p:nvPicPr>
          <p:cNvPr id="9" name="图片 8" descr="b092487b54b5f576be43fb599a92680d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747125" y="3883025"/>
            <a:ext cx="2059940" cy="18846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727575" y="1690370"/>
            <a:ext cx="2398395" cy="2324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endParaRPr lang="zh-CN" altLang="en-US" sz="16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36940" y="1628775"/>
            <a:ext cx="2398395" cy="2324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endParaRPr lang="zh-CN" altLang="en-US" sz="16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88745" y="1690370"/>
            <a:ext cx="2398395" cy="2324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endParaRPr lang="zh-CN" altLang="en-US" sz="16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e8081c49867750cea3091bba0f94b0a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69385" y="76835"/>
            <a:ext cx="4569460" cy="45694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49220" y="4139565"/>
            <a:ext cx="6461125" cy="15735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endParaRPr lang="zh-CN" altLang="en-US" sz="16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16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16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7" name="图片 6" descr="68f87b0238e91054ea620071138ca5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20955" y="2194560"/>
            <a:ext cx="3599815" cy="2468880"/>
          </a:xfrm>
          <a:prstGeom prst="rect">
            <a:avLst/>
          </a:prstGeom>
        </p:spPr>
      </p:pic>
      <p:pic>
        <p:nvPicPr>
          <p:cNvPr id="8" name="图片 7" descr="68f87b0238e91054ea620071138ca5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8715375" y="2194560"/>
            <a:ext cx="3599815" cy="246888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d3ae8d5c57bbc8481d6f76f6f33eb6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12965" y="1533525"/>
            <a:ext cx="4090670" cy="37909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88367" y="1381124"/>
            <a:ext cx="677108" cy="25112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1010" y="1291590"/>
            <a:ext cx="2029460" cy="3613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endParaRPr lang="zh-CN" altLang="en-US" sz="16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47467" y="2435224"/>
            <a:ext cx="677108" cy="2334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420110" y="2345690"/>
            <a:ext cx="2029460" cy="3613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endParaRPr lang="zh-CN" altLang="en-US" sz="16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c25086ccefe58e1a067e0c74c1884eb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578860" y="906145"/>
            <a:ext cx="5034915" cy="50457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07130" y="3348990"/>
            <a:ext cx="48742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94020" y="1471295"/>
            <a:ext cx="13004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肆</a:t>
            </a:r>
          </a:p>
        </p:txBody>
      </p:sp>
      <p:pic>
        <p:nvPicPr>
          <p:cNvPr id="16" name="图片 15" descr="68f87b0238e91054ea620071138ca5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130" y="2194560"/>
            <a:ext cx="3599815" cy="2468880"/>
          </a:xfrm>
          <a:prstGeom prst="rect">
            <a:avLst/>
          </a:prstGeom>
        </p:spPr>
      </p:pic>
      <p:pic>
        <p:nvPicPr>
          <p:cNvPr id="17" name="图片 16" descr="68f87b0238e91054ea620071138ca5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8613775" y="2194560"/>
            <a:ext cx="3599815" cy="246888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9239a7fa85e5524ecf39a7d7a3f811e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415" y="514985"/>
            <a:ext cx="4281805" cy="60483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37617" y="2033904"/>
            <a:ext cx="677108" cy="23403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0260" y="1944370"/>
            <a:ext cx="2029460" cy="3613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endParaRPr lang="zh-CN" altLang="en-US" sz="16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531662" y="2033905"/>
            <a:ext cx="677108" cy="2686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002395" y="1944370"/>
            <a:ext cx="2029460" cy="3613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endParaRPr lang="zh-CN" altLang="en-US" sz="16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68e90444eabf35ca53694d749589a1b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471285" y="3908425"/>
            <a:ext cx="3948430" cy="278765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7798435" y="1320165"/>
            <a:ext cx="3186430" cy="3657600"/>
            <a:chOff x="12281" y="2079"/>
            <a:chExt cx="5018" cy="5760"/>
          </a:xfrm>
        </p:grpSpPr>
        <p:pic>
          <p:nvPicPr>
            <p:cNvPr id="7" name="图片 6" descr="a21c1b22316b598529dfc201ed68251b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 rot="5400000">
              <a:off x="11910" y="2450"/>
              <a:ext cx="5760" cy="50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文本框 7"/>
            <p:cNvSpPr txBox="1"/>
            <p:nvPr/>
          </p:nvSpPr>
          <p:spPr>
            <a:xfrm>
              <a:off x="13430" y="3248"/>
              <a:ext cx="2032" cy="302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720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</a:rPr>
                <a:t>目录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486406" y="1722120"/>
            <a:ext cx="800219" cy="2875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287526" y="1722120"/>
            <a:ext cx="800219" cy="3002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964821" y="1722120"/>
            <a:ext cx="800219" cy="3002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645926" y="1722120"/>
            <a:ext cx="800219" cy="3002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539865" y="4433570"/>
            <a:ext cx="7416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壹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358130" y="4433570"/>
            <a:ext cx="7416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贰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018280" y="4433570"/>
            <a:ext cx="7416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叁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699385" y="4433570"/>
            <a:ext cx="7416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肆</a:t>
            </a:r>
          </a:p>
        </p:txBody>
      </p:sp>
      <p:pic>
        <p:nvPicPr>
          <p:cNvPr id="29" name="图片 28" descr="6f56829b36f4d53ad2f650fc539e0b9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-3886200" y="713740"/>
            <a:ext cx="5690235" cy="5469890"/>
          </a:xfrm>
          <a:prstGeom prst="rect">
            <a:avLst/>
          </a:prstGeom>
        </p:spPr>
      </p:pic>
      <p:pic>
        <p:nvPicPr>
          <p:cNvPr id="30" name="图片 29" descr="6f56829b36f4d53ad2f650fc539e0b9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419715" y="584200"/>
            <a:ext cx="5690235" cy="569023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68e90444eabf35ca53694d749589a1b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470775" y="5184140"/>
            <a:ext cx="5088255" cy="960120"/>
          </a:xfrm>
          <a:prstGeom prst="rect">
            <a:avLst/>
          </a:prstGeom>
        </p:spPr>
      </p:pic>
      <p:pic>
        <p:nvPicPr>
          <p:cNvPr id="8" name="图片 7" descr="368e90444eabf35ca53694d749589a1b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566410" y="1035050"/>
            <a:ext cx="5088255" cy="960120"/>
          </a:xfrm>
          <a:prstGeom prst="rect">
            <a:avLst/>
          </a:prstGeom>
        </p:spPr>
      </p:pic>
      <p:pic>
        <p:nvPicPr>
          <p:cNvPr id="15" name="图片 14" descr="b092487b54b5f576be43fb599a92680d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470775" y="1412875"/>
            <a:ext cx="4410710" cy="403288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316861" y="2333625"/>
            <a:ext cx="800219" cy="31121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35255" y="1995170"/>
            <a:ext cx="5884545" cy="33547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</a:t>
            </a:r>
          </a:p>
          <a:p>
            <a:pPr algn="l">
              <a:lnSpc>
                <a:spcPct val="150000"/>
              </a:lnSpc>
            </a:pPr>
            <a:r>
              <a:rPr lang="zh-CN" altLang="en-US" sz="14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4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需要编辑的内容，内容可以简洁表达，使用关键词</a:t>
            </a:r>
          </a:p>
          <a:p>
            <a:pPr algn="l">
              <a:lnSpc>
                <a:spcPct val="150000"/>
              </a:lnSpc>
            </a:pPr>
            <a:endParaRPr lang="zh-CN" altLang="en-US" sz="12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10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9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8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8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6a2e4b4b0adc9a6f0b35757b92bb25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5400000">
            <a:off x="8985250" y="2012950"/>
            <a:ext cx="3557270" cy="3169285"/>
          </a:xfrm>
          <a:prstGeom prst="rect">
            <a:avLst/>
          </a:prstGeom>
        </p:spPr>
      </p:pic>
      <p:pic>
        <p:nvPicPr>
          <p:cNvPr id="4" name="图片 3" descr="16a2e4b4b0adc9a6f0b35757b92bb25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6200000" flipH="1">
            <a:off x="-381000" y="2012950"/>
            <a:ext cx="3557270" cy="316928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442841" y="2209165"/>
            <a:ext cx="800219" cy="28694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261235" y="1870710"/>
            <a:ext cx="5884545" cy="33547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</a:t>
            </a:r>
          </a:p>
          <a:p>
            <a:pPr algn="l">
              <a:lnSpc>
                <a:spcPct val="150000"/>
              </a:lnSpc>
            </a:pPr>
            <a:r>
              <a:rPr lang="zh-CN" altLang="en-US" sz="14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4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需要编辑的内容，内容可以简洁表达，使用关键词</a:t>
            </a:r>
          </a:p>
          <a:p>
            <a:pPr algn="l">
              <a:lnSpc>
                <a:spcPct val="150000"/>
              </a:lnSpc>
            </a:pPr>
            <a:endParaRPr lang="zh-CN" altLang="en-US" sz="12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10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9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8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8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e8081c49867750cea3091bba0f94b0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7365" y="-1797685"/>
            <a:ext cx="10721975" cy="10721975"/>
          </a:xfrm>
          <a:prstGeom prst="rect">
            <a:avLst/>
          </a:prstGeom>
        </p:spPr>
      </p:pic>
      <p:pic>
        <p:nvPicPr>
          <p:cNvPr id="16" name="图片 15" descr="68f87b0238e91054ea620071138ca5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168910" y="4315460"/>
            <a:ext cx="3734435" cy="2560955"/>
          </a:xfrm>
          <a:prstGeom prst="rect">
            <a:avLst/>
          </a:prstGeom>
        </p:spPr>
      </p:pic>
      <p:pic>
        <p:nvPicPr>
          <p:cNvPr id="12" name="图片 11" descr="368e90444eabf35ca53694d749589a1b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586355" y="785495"/>
            <a:ext cx="5088255" cy="96012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075097" y="2033904"/>
            <a:ext cx="677108" cy="2281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047740" y="1944370"/>
            <a:ext cx="2029460" cy="3613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endParaRPr lang="zh-CN" altLang="en-US" sz="16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980857" y="2033904"/>
            <a:ext cx="677108" cy="24491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953500" y="1944370"/>
            <a:ext cx="2029460" cy="3613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endParaRPr lang="zh-CN" altLang="en-US" sz="16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4c762b4bc64ba40b172706c98a3bc9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79570" y="261620"/>
            <a:ext cx="4600575" cy="633476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091617" y="2014854"/>
            <a:ext cx="677108" cy="28166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64260" y="1925320"/>
            <a:ext cx="2029460" cy="3613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endParaRPr lang="zh-CN" altLang="en-US" sz="16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07502" y="2052955"/>
            <a:ext cx="677108" cy="23460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780145" y="1963420"/>
            <a:ext cx="2029460" cy="3613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endParaRPr lang="zh-CN" altLang="en-US" sz="16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6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e8081c49867750cea3091bba0f94b0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320" y="-504825"/>
            <a:ext cx="7237730" cy="7237730"/>
          </a:xfrm>
          <a:prstGeom prst="rect">
            <a:avLst/>
          </a:prstGeom>
        </p:spPr>
      </p:pic>
      <p:pic>
        <p:nvPicPr>
          <p:cNvPr id="10" name="图片 9" descr="49b36d64a8f9507fde42981ad3f18be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96940" y="3839845"/>
            <a:ext cx="618490" cy="1240155"/>
          </a:xfrm>
          <a:prstGeom prst="rect">
            <a:avLst/>
          </a:prstGeom>
        </p:spPr>
      </p:pic>
      <p:pic>
        <p:nvPicPr>
          <p:cNvPr id="3" name="图片 2" descr="68f87b0238e91054ea620071138ca51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4130" y="2194560"/>
            <a:ext cx="3599815" cy="2468880"/>
          </a:xfrm>
          <a:prstGeom prst="rect">
            <a:avLst/>
          </a:prstGeom>
        </p:spPr>
      </p:pic>
      <p:pic>
        <p:nvPicPr>
          <p:cNvPr id="15" name="图片 14" descr="68f87b0238e91054ea620071138ca51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8715375" y="2194560"/>
            <a:ext cx="3599815" cy="2468880"/>
          </a:xfrm>
          <a:prstGeom prst="rect">
            <a:avLst/>
          </a:prstGeom>
        </p:spPr>
      </p:pic>
      <p:pic>
        <p:nvPicPr>
          <p:cNvPr id="4" name="图片 3" descr="02f05b93d0ca78cd69ba9ccfbb9856b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115820" y="2035810"/>
            <a:ext cx="7858760" cy="278638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ec25086ccefe58e1a067e0c74c1884eb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578860" y="906145"/>
            <a:ext cx="5034915" cy="50457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07130" y="3348990"/>
            <a:ext cx="48742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94020" y="1471295"/>
            <a:ext cx="13004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壹</a:t>
            </a:r>
          </a:p>
        </p:txBody>
      </p:sp>
      <p:pic>
        <p:nvPicPr>
          <p:cNvPr id="16" name="图片 15" descr="68f87b0238e91054ea620071138ca5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130" y="2194560"/>
            <a:ext cx="3599815" cy="2468880"/>
          </a:xfrm>
          <a:prstGeom prst="rect">
            <a:avLst/>
          </a:prstGeom>
        </p:spPr>
      </p:pic>
      <p:pic>
        <p:nvPicPr>
          <p:cNvPr id="17" name="图片 16" descr="68f87b0238e91054ea620071138ca5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8715375" y="2194560"/>
            <a:ext cx="3599815" cy="246888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f56829b36f4d53ad2f650fc539e0b9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703820" y="1193165"/>
            <a:ext cx="4640580" cy="447103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6795016" y="2133600"/>
            <a:ext cx="800219" cy="28585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13410" y="1795145"/>
            <a:ext cx="5884545" cy="33547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</a:t>
            </a:r>
          </a:p>
          <a:p>
            <a:pPr algn="l">
              <a:lnSpc>
                <a:spcPct val="150000"/>
              </a:lnSpc>
            </a:pPr>
            <a:r>
              <a:rPr lang="zh-CN" altLang="en-US" sz="14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4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需要编辑的内容，内容可以简洁表达，使用关键词</a:t>
            </a:r>
          </a:p>
          <a:p>
            <a:pPr algn="l">
              <a:lnSpc>
                <a:spcPct val="150000"/>
              </a:lnSpc>
            </a:pPr>
            <a:endParaRPr lang="zh-CN" altLang="en-US" sz="12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10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9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8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8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4" name="图片 3" descr="14c762b4bc64ba40b172706c98a3bc9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411480" y="3365500"/>
            <a:ext cx="2794000" cy="384873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e8081c49867750cea3091bba0f94b0a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06970" y="-850265"/>
            <a:ext cx="5167630" cy="5167630"/>
          </a:xfrm>
          <a:prstGeom prst="rect">
            <a:avLst/>
          </a:prstGeom>
        </p:spPr>
      </p:pic>
      <p:pic>
        <p:nvPicPr>
          <p:cNvPr id="6" name="图片 5" descr="68f87b0238e91054ea620071138ca5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8575675" y="2308860"/>
            <a:ext cx="3599815" cy="24688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036316" y="2204720"/>
            <a:ext cx="800219" cy="28615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54710" y="1866265"/>
            <a:ext cx="5884545" cy="33547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</a:t>
            </a:r>
          </a:p>
          <a:p>
            <a:pPr algn="l">
              <a:lnSpc>
                <a:spcPct val="150000"/>
              </a:lnSpc>
            </a:pPr>
            <a:r>
              <a:rPr lang="zh-CN" altLang="en-US" sz="14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4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需要编辑的内容，内容可以简洁表达，使用关键词</a:t>
            </a:r>
          </a:p>
          <a:p>
            <a:pPr algn="l">
              <a:lnSpc>
                <a:spcPct val="150000"/>
              </a:lnSpc>
            </a:pPr>
            <a:endParaRPr lang="zh-CN" altLang="en-US" sz="12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10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9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8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8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10" name="图片 9" descr="cc3bdb2ae16aa0a143c3f607ddcc1e0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820000">
            <a:off x="-225425" y="4054475"/>
            <a:ext cx="2240915" cy="224091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2bc2a12639be77255c47f7471829f6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17315" y="1193800"/>
            <a:ext cx="4357370" cy="44704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136067" y="1784985"/>
            <a:ext cx="677108" cy="24657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95630" y="1696085"/>
            <a:ext cx="2398395" cy="3613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需要编辑的内容，内容可以简洁表达，使用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274685" y="1711651"/>
            <a:ext cx="677108" cy="28017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346600" y="1815311"/>
            <a:ext cx="2398395" cy="3613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需要编辑的内容，内容可以简洁表达，使用</a:t>
            </a: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e8081c49867750cea3091bba0f94b0a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735330" y="-735965"/>
            <a:ext cx="5167630" cy="5167630"/>
          </a:xfrm>
          <a:prstGeom prst="rect">
            <a:avLst/>
          </a:prstGeom>
        </p:spPr>
      </p:pic>
      <p:pic>
        <p:nvPicPr>
          <p:cNvPr id="2" name="图片 1" descr="b9239a7fa85e5524ecf39a7d7a3f811e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63955" y="908050"/>
            <a:ext cx="4081145" cy="5765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058275" y="1784985"/>
            <a:ext cx="2398395" cy="3613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需要编辑的内容，内容可以简洁表达，使用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45100" y="1784985"/>
            <a:ext cx="2398395" cy="3613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需要编辑的内容，内容可以简洁表达，使用</a:t>
            </a: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ec25086ccefe58e1a067e0c74c1884eb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578860" y="906145"/>
            <a:ext cx="5034915" cy="50457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07130" y="3348990"/>
            <a:ext cx="48742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94020" y="1471295"/>
            <a:ext cx="13004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贰</a:t>
            </a:r>
          </a:p>
        </p:txBody>
      </p:sp>
      <p:pic>
        <p:nvPicPr>
          <p:cNvPr id="16" name="图片 15" descr="68f87b0238e91054ea620071138ca5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20955" y="2194560"/>
            <a:ext cx="3599815" cy="2468880"/>
          </a:xfrm>
          <a:prstGeom prst="rect">
            <a:avLst/>
          </a:prstGeom>
        </p:spPr>
      </p:pic>
      <p:pic>
        <p:nvPicPr>
          <p:cNvPr id="17" name="图片 16" descr="68f87b0238e91054ea620071138ca5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8613775" y="2194560"/>
            <a:ext cx="3599815" cy="246888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2bc2a12639be77255c47f7471829f6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3629025" y="533400"/>
            <a:ext cx="5794375" cy="5944235"/>
          </a:xfrm>
          <a:prstGeom prst="rect">
            <a:avLst/>
          </a:prstGeom>
        </p:spPr>
      </p:pic>
      <p:pic>
        <p:nvPicPr>
          <p:cNvPr id="5" name="图片 4" descr="22bc2a12639be77255c47f7471829f6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900920" y="533400"/>
            <a:ext cx="5794375" cy="59442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465066" y="2286000"/>
            <a:ext cx="800219" cy="27559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283460" y="1947545"/>
            <a:ext cx="5884545" cy="33547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输入</a:t>
            </a: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</a:t>
            </a:r>
          </a:p>
          <a:p>
            <a:pPr algn="l">
              <a:lnSpc>
                <a:spcPct val="150000"/>
              </a:lnSpc>
            </a:pPr>
            <a:r>
              <a:rPr lang="zh-CN" altLang="en-US" sz="14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需要编辑的内容，内容可以简洁表达，使用关键词</a:t>
            </a:r>
          </a:p>
          <a:p>
            <a:pPr algn="l">
              <a:lnSpc>
                <a:spcPct val="150000"/>
              </a:lnSpc>
            </a:pPr>
            <a:r>
              <a:rPr lang="zh-CN" altLang="en-US" sz="1400" spc="1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需要编辑的内容，内容可以简洁表达，使用关键词</a:t>
            </a:r>
          </a:p>
          <a:p>
            <a:pPr algn="l">
              <a:lnSpc>
                <a:spcPct val="150000"/>
              </a:lnSpc>
            </a:pPr>
            <a:endParaRPr lang="zh-CN" altLang="en-US" sz="12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10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9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8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800" spc="1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xb423my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1076</Words>
  <Application>Microsoft Office PowerPoint</Application>
  <PresentationFormat>宽屏</PresentationFormat>
  <Paragraphs>205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等线</vt:lpstr>
      <vt:lpstr>华文楷体</vt:lpstr>
      <vt:lpstr>宋体</vt:lpstr>
      <vt:lpstr>Arial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2018-08-24T08:28:00Z</dcterms:created>
  <dcterms:modified xsi:type="dcterms:W3CDTF">2021-01-06T08:37:55Z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