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260" r:id="rId4"/>
    <p:sldId id="266" r:id="rId5"/>
    <p:sldId id="269" r:id="rId6"/>
    <p:sldId id="270" r:id="rId7"/>
    <p:sldId id="268" r:id="rId8"/>
    <p:sldId id="273" r:id="rId9"/>
    <p:sldId id="261" r:id="rId10"/>
    <p:sldId id="272" r:id="rId11"/>
    <p:sldId id="282" r:id="rId12"/>
    <p:sldId id="267" r:id="rId13"/>
    <p:sldId id="276" r:id="rId14"/>
    <p:sldId id="277" r:id="rId15"/>
    <p:sldId id="262" r:id="rId16"/>
    <p:sldId id="264" r:id="rId17"/>
    <p:sldId id="280" r:id="rId18"/>
    <p:sldId id="265" r:id="rId19"/>
    <p:sldId id="281" r:id="rId20"/>
    <p:sldId id="271" r:id="rId21"/>
    <p:sldId id="263" r:id="rId22"/>
    <p:sldId id="279" r:id="rId23"/>
    <p:sldId id="275" r:id="rId24"/>
    <p:sldId id="278" r:id="rId25"/>
    <p:sldId id="274" r:id="rId26"/>
    <p:sldId id="258" r:id="rId27"/>
    <p:sldId id="257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BBC6"/>
    <a:srgbClr val="F1E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2" autoAdjust="0"/>
    <p:restoredTop sz="94660"/>
  </p:normalViewPr>
  <p:slideViewPr>
    <p:cSldViewPr snapToGrid="0">
      <p:cViewPr>
        <p:scale>
          <a:sx n="66" d="100"/>
          <a:sy n="66" d="100"/>
        </p:scale>
        <p:origin x="2275" y="1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642C-EF57-41BB-84E4-25ECCE349F8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A06C-094C-4CB1-8915-F3FC34156C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642C-EF57-41BB-84E4-25ECCE349F8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A06C-094C-4CB1-8915-F3FC34156C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642C-EF57-41BB-84E4-25ECCE349F8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A06C-094C-4CB1-8915-F3FC34156C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642C-EF57-41BB-84E4-25ECCE349F8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A06C-094C-4CB1-8915-F3FC34156C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642C-EF57-41BB-84E4-25ECCE349F8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A06C-094C-4CB1-8915-F3FC34156C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642C-EF57-41BB-84E4-25ECCE349F8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A06C-094C-4CB1-8915-F3FC34156C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642C-EF57-41BB-84E4-25ECCE349F8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A06C-094C-4CB1-8915-F3FC34156C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642C-EF57-41BB-84E4-25ECCE349F8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A06C-094C-4CB1-8915-F3FC34156C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642C-EF57-41BB-84E4-25ECCE349F8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A06C-094C-4CB1-8915-F3FC34156C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642C-EF57-41BB-84E4-25ECCE349F8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A06C-094C-4CB1-8915-F3FC34156C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642C-EF57-41BB-84E4-25ECCE349F8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A06C-094C-4CB1-8915-F3FC34156C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642C-EF57-41BB-84E4-25ECCE349F8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2A06C-094C-4CB1-8915-F3FC34156C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6.png"/><Relationship Id="rId14" Type="http://schemas.microsoft.com/office/2007/relationships/hdphoto" Target="../media/hdphoto6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4384" r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r="6544"/>
          <a:stretch>
            <a:fillRect/>
          </a:stretch>
        </p:blipFill>
        <p:spPr>
          <a:xfrm>
            <a:off x="1" y="2176780"/>
            <a:ext cx="5953760" cy="46812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778" y="-175331"/>
            <a:ext cx="4384040" cy="438404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5915978" y="454405"/>
            <a:ext cx="5547464" cy="4775868"/>
            <a:chOff x="6787269" y="1166605"/>
            <a:chExt cx="5547464" cy="4775868"/>
          </a:xfrm>
        </p:grpSpPr>
        <p:sp>
          <p:nvSpPr>
            <p:cNvPr id="10" name="椭圆 9"/>
            <p:cNvSpPr/>
            <p:nvPr/>
          </p:nvSpPr>
          <p:spPr>
            <a:xfrm>
              <a:off x="8848364" y="3446443"/>
              <a:ext cx="399186" cy="39918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838838" y="3434969"/>
              <a:ext cx="4087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ea typeface="金桥繁隶书" pitchFamily="2" charset="-122"/>
                </a:rPr>
                <a:t>佳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848364" y="3894117"/>
              <a:ext cx="4087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ea typeface="金桥繁隶书" pitchFamily="2" charset="-122"/>
                </a:rPr>
                <a:t>节</a:t>
              </a:r>
            </a:p>
          </p:txBody>
        </p:sp>
        <p:sp>
          <p:nvSpPr>
            <p:cNvPr id="13" name="椭圆 12"/>
            <p:cNvSpPr/>
            <p:nvPr/>
          </p:nvSpPr>
          <p:spPr>
            <a:xfrm>
              <a:off x="8848364" y="3896975"/>
              <a:ext cx="399186" cy="39918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562396" y="2562701"/>
              <a:ext cx="15302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Jihong Design</a:t>
              </a:r>
              <a:endParaRPr lang="zh-CN" alt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5913" y="1166605"/>
              <a:ext cx="2148820" cy="987656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91573" y="2808287"/>
              <a:ext cx="1601109" cy="351120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8823092" y="1492995"/>
              <a:ext cx="108058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8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 </a:t>
              </a: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7269" y="4954817"/>
              <a:ext cx="2148820" cy="987656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7213195" y="3480896"/>
              <a:ext cx="108058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8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秋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820440" y="1542129"/>
              <a:ext cx="108058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8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中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4384" r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0471" y="324091"/>
            <a:ext cx="150471" cy="648182"/>
          </a:xfrm>
          <a:prstGeom prst="rect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324091"/>
            <a:ext cx="150471" cy="64818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0942" y="448127"/>
            <a:ext cx="2546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</a:t>
            </a:r>
          </a:p>
        </p:txBody>
      </p:sp>
      <p:sp>
        <p:nvSpPr>
          <p:cNvPr id="7" name="Rectangle 17"/>
          <p:cNvSpPr/>
          <p:nvPr/>
        </p:nvSpPr>
        <p:spPr bwMode="auto">
          <a:xfrm>
            <a:off x="1281530" y="2028989"/>
            <a:ext cx="1942965" cy="3264363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17"/>
          <p:cNvSpPr/>
          <p:nvPr/>
        </p:nvSpPr>
        <p:spPr bwMode="auto">
          <a:xfrm>
            <a:off x="3853536" y="2028989"/>
            <a:ext cx="1942965" cy="3264363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Rectangle 17"/>
          <p:cNvSpPr/>
          <p:nvPr/>
        </p:nvSpPr>
        <p:spPr bwMode="auto">
          <a:xfrm>
            <a:off x="6501066" y="2028989"/>
            <a:ext cx="1942965" cy="3264363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Rectangle 17"/>
          <p:cNvSpPr/>
          <p:nvPr/>
        </p:nvSpPr>
        <p:spPr bwMode="auto">
          <a:xfrm>
            <a:off x="9051494" y="2028989"/>
            <a:ext cx="1942965" cy="3264363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7"/>
          <p:cNvSpPr/>
          <p:nvPr/>
        </p:nvSpPr>
        <p:spPr bwMode="auto">
          <a:xfrm>
            <a:off x="4415107" y="2298430"/>
            <a:ext cx="900545" cy="90126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6"/>
          <p:cNvSpPr>
            <a:spLocks noEditPoints="1"/>
          </p:cNvSpPr>
          <p:nvPr/>
        </p:nvSpPr>
        <p:spPr bwMode="auto">
          <a:xfrm>
            <a:off x="4610200" y="2586369"/>
            <a:ext cx="513876" cy="341981"/>
          </a:xfrm>
          <a:custGeom>
            <a:avLst/>
            <a:gdLst>
              <a:gd name="T0" fmla="*/ 176 w 176"/>
              <a:gd name="T1" fmla="*/ 99 h 117"/>
              <a:gd name="T2" fmla="*/ 176 w 176"/>
              <a:gd name="T3" fmla="*/ 108 h 117"/>
              <a:gd name="T4" fmla="*/ 161 w 176"/>
              <a:gd name="T5" fmla="*/ 117 h 117"/>
              <a:gd name="T6" fmla="*/ 15 w 176"/>
              <a:gd name="T7" fmla="*/ 117 h 117"/>
              <a:gd name="T8" fmla="*/ 0 w 176"/>
              <a:gd name="T9" fmla="*/ 108 h 117"/>
              <a:gd name="T10" fmla="*/ 0 w 176"/>
              <a:gd name="T11" fmla="*/ 99 h 117"/>
              <a:gd name="T12" fmla="*/ 15 w 176"/>
              <a:gd name="T13" fmla="*/ 99 h 117"/>
              <a:gd name="T14" fmla="*/ 161 w 176"/>
              <a:gd name="T15" fmla="*/ 99 h 117"/>
              <a:gd name="T16" fmla="*/ 176 w 176"/>
              <a:gd name="T17" fmla="*/ 99 h 117"/>
              <a:gd name="T18" fmla="*/ 24 w 176"/>
              <a:gd name="T19" fmla="*/ 79 h 117"/>
              <a:gd name="T20" fmla="*/ 24 w 176"/>
              <a:gd name="T21" fmla="*/ 14 h 117"/>
              <a:gd name="T22" fmla="*/ 38 w 176"/>
              <a:gd name="T23" fmla="*/ 0 h 117"/>
              <a:gd name="T24" fmla="*/ 138 w 176"/>
              <a:gd name="T25" fmla="*/ 0 h 117"/>
              <a:gd name="T26" fmla="*/ 152 w 176"/>
              <a:gd name="T27" fmla="*/ 14 h 117"/>
              <a:gd name="T28" fmla="*/ 152 w 176"/>
              <a:gd name="T29" fmla="*/ 79 h 117"/>
              <a:gd name="T30" fmla="*/ 138 w 176"/>
              <a:gd name="T31" fmla="*/ 93 h 117"/>
              <a:gd name="T32" fmla="*/ 38 w 176"/>
              <a:gd name="T33" fmla="*/ 93 h 117"/>
              <a:gd name="T34" fmla="*/ 24 w 176"/>
              <a:gd name="T35" fmla="*/ 79 h 117"/>
              <a:gd name="T36" fmla="*/ 35 w 176"/>
              <a:gd name="T37" fmla="*/ 79 h 117"/>
              <a:gd name="T38" fmla="*/ 38 w 176"/>
              <a:gd name="T39" fmla="*/ 82 h 117"/>
              <a:gd name="T40" fmla="*/ 138 w 176"/>
              <a:gd name="T41" fmla="*/ 82 h 117"/>
              <a:gd name="T42" fmla="*/ 141 w 176"/>
              <a:gd name="T43" fmla="*/ 79 h 117"/>
              <a:gd name="T44" fmla="*/ 141 w 176"/>
              <a:gd name="T45" fmla="*/ 14 h 117"/>
              <a:gd name="T46" fmla="*/ 138 w 176"/>
              <a:gd name="T47" fmla="*/ 11 h 117"/>
              <a:gd name="T48" fmla="*/ 38 w 176"/>
              <a:gd name="T49" fmla="*/ 11 h 117"/>
              <a:gd name="T50" fmla="*/ 35 w 176"/>
              <a:gd name="T51" fmla="*/ 14 h 117"/>
              <a:gd name="T52" fmla="*/ 35 w 176"/>
              <a:gd name="T53" fmla="*/ 79 h 117"/>
              <a:gd name="T54" fmla="*/ 97 w 176"/>
              <a:gd name="T55" fmla="*/ 107 h 117"/>
              <a:gd name="T56" fmla="*/ 95 w 176"/>
              <a:gd name="T57" fmla="*/ 105 h 117"/>
              <a:gd name="T58" fmla="*/ 81 w 176"/>
              <a:gd name="T59" fmla="*/ 105 h 117"/>
              <a:gd name="T60" fmla="*/ 79 w 176"/>
              <a:gd name="T61" fmla="*/ 107 h 117"/>
              <a:gd name="T62" fmla="*/ 81 w 176"/>
              <a:gd name="T63" fmla="*/ 108 h 117"/>
              <a:gd name="T64" fmla="*/ 95 w 176"/>
              <a:gd name="T65" fmla="*/ 108 h 117"/>
              <a:gd name="T66" fmla="*/ 97 w 176"/>
              <a:gd name="T67" fmla="*/ 10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117">
                <a:moveTo>
                  <a:pt x="176" y="99"/>
                </a:moveTo>
                <a:cubicBezTo>
                  <a:pt x="176" y="108"/>
                  <a:pt x="176" y="108"/>
                  <a:pt x="176" y="108"/>
                </a:cubicBezTo>
                <a:cubicBezTo>
                  <a:pt x="176" y="113"/>
                  <a:pt x="169" y="117"/>
                  <a:pt x="161" y="117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7" y="117"/>
                  <a:pt x="0" y="113"/>
                  <a:pt x="0" y="108"/>
                </a:cubicBezTo>
                <a:cubicBezTo>
                  <a:pt x="0" y="99"/>
                  <a:pt x="0" y="99"/>
                  <a:pt x="0" y="99"/>
                </a:cubicBezTo>
                <a:cubicBezTo>
                  <a:pt x="15" y="99"/>
                  <a:pt x="15" y="99"/>
                  <a:pt x="15" y="99"/>
                </a:cubicBezTo>
                <a:cubicBezTo>
                  <a:pt x="161" y="99"/>
                  <a:pt x="161" y="99"/>
                  <a:pt x="161" y="99"/>
                </a:cubicBezTo>
                <a:lnTo>
                  <a:pt x="176" y="99"/>
                </a:lnTo>
                <a:close/>
                <a:moveTo>
                  <a:pt x="24" y="79"/>
                </a:moveTo>
                <a:cubicBezTo>
                  <a:pt x="24" y="14"/>
                  <a:pt x="24" y="14"/>
                  <a:pt x="24" y="14"/>
                </a:cubicBezTo>
                <a:cubicBezTo>
                  <a:pt x="24" y="6"/>
                  <a:pt x="30" y="0"/>
                  <a:pt x="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46" y="0"/>
                  <a:pt x="152" y="6"/>
                  <a:pt x="152" y="14"/>
                </a:cubicBezTo>
                <a:cubicBezTo>
                  <a:pt x="152" y="79"/>
                  <a:pt x="152" y="79"/>
                  <a:pt x="152" y="79"/>
                </a:cubicBezTo>
                <a:cubicBezTo>
                  <a:pt x="152" y="87"/>
                  <a:pt x="146" y="93"/>
                  <a:pt x="138" y="93"/>
                </a:cubicBezTo>
                <a:cubicBezTo>
                  <a:pt x="38" y="93"/>
                  <a:pt x="38" y="93"/>
                  <a:pt x="38" y="93"/>
                </a:cubicBezTo>
                <a:cubicBezTo>
                  <a:pt x="30" y="93"/>
                  <a:pt x="24" y="87"/>
                  <a:pt x="24" y="79"/>
                </a:cubicBezTo>
                <a:close/>
                <a:moveTo>
                  <a:pt x="35" y="79"/>
                </a:moveTo>
                <a:cubicBezTo>
                  <a:pt x="35" y="80"/>
                  <a:pt x="37" y="82"/>
                  <a:pt x="38" y="82"/>
                </a:cubicBezTo>
                <a:cubicBezTo>
                  <a:pt x="138" y="82"/>
                  <a:pt x="138" y="82"/>
                  <a:pt x="138" y="82"/>
                </a:cubicBezTo>
                <a:cubicBezTo>
                  <a:pt x="139" y="82"/>
                  <a:pt x="141" y="80"/>
                  <a:pt x="141" y="79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3"/>
                  <a:pt x="139" y="11"/>
                  <a:pt x="1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7" y="11"/>
                  <a:pt x="35" y="13"/>
                  <a:pt x="35" y="14"/>
                </a:cubicBezTo>
                <a:lnTo>
                  <a:pt x="35" y="79"/>
                </a:lnTo>
                <a:close/>
                <a:moveTo>
                  <a:pt x="97" y="107"/>
                </a:moveTo>
                <a:cubicBezTo>
                  <a:pt x="97" y="106"/>
                  <a:pt x="96" y="105"/>
                  <a:pt x="95" y="105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0" y="105"/>
                  <a:pt x="79" y="106"/>
                  <a:pt x="79" y="107"/>
                </a:cubicBezTo>
                <a:cubicBezTo>
                  <a:pt x="79" y="107"/>
                  <a:pt x="80" y="108"/>
                  <a:pt x="81" y="108"/>
                </a:cubicBezTo>
                <a:cubicBezTo>
                  <a:pt x="95" y="108"/>
                  <a:pt x="95" y="108"/>
                  <a:pt x="95" y="108"/>
                </a:cubicBezTo>
                <a:cubicBezTo>
                  <a:pt x="96" y="108"/>
                  <a:pt x="97" y="107"/>
                  <a:pt x="97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9628171" y="2298430"/>
            <a:ext cx="900545" cy="90126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7"/>
          <p:cNvSpPr>
            <a:spLocks noEditPoints="1"/>
          </p:cNvSpPr>
          <p:nvPr/>
        </p:nvSpPr>
        <p:spPr bwMode="auto">
          <a:xfrm>
            <a:off x="9825362" y="2533446"/>
            <a:ext cx="483312" cy="447827"/>
          </a:xfrm>
          <a:custGeom>
            <a:avLst/>
            <a:gdLst>
              <a:gd name="T0" fmla="*/ 31 w 177"/>
              <a:gd name="T1" fmla="*/ 94 h 164"/>
              <a:gd name="T2" fmla="*/ 19 w 177"/>
              <a:gd name="T3" fmla="*/ 94 h 164"/>
              <a:gd name="T4" fmla="*/ 1 w 177"/>
              <a:gd name="T5" fmla="*/ 79 h 164"/>
              <a:gd name="T6" fmla="*/ 12 w 177"/>
              <a:gd name="T7" fmla="*/ 47 h 164"/>
              <a:gd name="T8" fmla="*/ 36 w 177"/>
              <a:gd name="T9" fmla="*/ 55 h 164"/>
              <a:gd name="T10" fmla="*/ 48 w 177"/>
              <a:gd name="T11" fmla="*/ 52 h 164"/>
              <a:gd name="T12" fmla="*/ 48 w 177"/>
              <a:gd name="T13" fmla="*/ 59 h 164"/>
              <a:gd name="T14" fmla="*/ 55 w 177"/>
              <a:gd name="T15" fmla="*/ 82 h 164"/>
              <a:gd name="T16" fmla="*/ 31 w 177"/>
              <a:gd name="T17" fmla="*/ 94 h 164"/>
              <a:gd name="T18" fmla="*/ 36 w 177"/>
              <a:gd name="T19" fmla="*/ 47 h 164"/>
              <a:gd name="T20" fmla="*/ 12 w 177"/>
              <a:gd name="T21" fmla="*/ 23 h 164"/>
              <a:gd name="T22" fmla="*/ 36 w 177"/>
              <a:gd name="T23" fmla="*/ 0 h 164"/>
              <a:gd name="T24" fmla="*/ 59 w 177"/>
              <a:gd name="T25" fmla="*/ 23 h 164"/>
              <a:gd name="T26" fmla="*/ 36 w 177"/>
              <a:gd name="T27" fmla="*/ 47 h 164"/>
              <a:gd name="T28" fmla="*/ 129 w 177"/>
              <a:gd name="T29" fmla="*/ 164 h 164"/>
              <a:gd name="T30" fmla="*/ 49 w 177"/>
              <a:gd name="T31" fmla="*/ 164 h 164"/>
              <a:gd name="T32" fmla="*/ 24 w 177"/>
              <a:gd name="T33" fmla="*/ 140 h 164"/>
              <a:gd name="T34" fmla="*/ 56 w 177"/>
              <a:gd name="T35" fmla="*/ 88 h 164"/>
              <a:gd name="T36" fmla="*/ 89 w 177"/>
              <a:gd name="T37" fmla="*/ 101 h 164"/>
              <a:gd name="T38" fmla="*/ 121 w 177"/>
              <a:gd name="T39" fmla="*/ 88 h 164"/>
              <a:gd name="T40" fmla="*/ 153 w 177"/>
              <a:gd name="T41" fmla="*/ 140 h 164"/>
              <a:gd name="T42" fmla="*/ 129 w 177"/>
              <a:gd name="T43" fmla="*/ 164 h 164"/>
              <a:gd name="T44" fmla="*/ 89 w 177"/>
              <a:gd name="T45" fmla="*/ 94 h 164"/>
              <a:gd name="T46" fmla="*/ 53 w 177"/>
              <a:gd name="T47" fmla="*/ 59 h 164"/>
              <a:gd name="T48" fmla="*/ 89 w 177"/>
              <a:gd name="T49" fmla="*/ 23 h 164"/>
              <a:gd name="T50" fmla="*/ 124 w 177"/>
              <a:gd name="T51" fmla="*/ 59 h 164"/>
              <a:gd name="T52" fmla="*/ 89 w 177"/>
              <a:gd name="T53" fmla="*/ 94 h 164"/>
              <a:gd name="T54" fmla="*/ 141 w 177"/>
              <a:gd name="T55" fmla="*/ 47 h 164"/>
              <a:gd name="T56" fmla="*/ 118 w 177"/>
              <a:gd name="T57" fmla="*/ 23 h 164"/>
              <a:gd name="T58" fmla="*/ 141 w 177"/>
              <a:gd name="T59" fmla="*/ 0 h 164"/>
              <a:gd name="T60" fmla="*/ 165 w 177"/>
              <a:gd name="T61" fmla="*/ 23 h 164"/>
              <a:gd name="T62" fmla="*/ 141 w 177"/>
              <a:gd name="T63" fmla="*/ 47 h 164"/>
              <a:gd name="T64" fmla="*/ 159 w 177"/>
              <a:gd name="T65" fmla="*/ 94 h 164"/>
              <a:gd name="T66" fmla="*/ 146 w 177"/>
              <a:gd name="T67" fmla="*/ 94 h 164"/>
              <a:gd name="T68" fmla="*/ 122 w 177"/>
              <a:gd name="T69" fmla="*/ 82 h 164"/>
              <a:gd name="T70" fmla="*/ 130 w 177"/>
              <a:gd name="T71" fmla="*/ 59 h 164"/>
              <a:gd name="T72" fmla="*/ 129 w 177"/>
              <a:gd name="T73" fmla="*/ 52 h 164"/>
              <a:gd name="T74" fmla="*/ 141 w 177"/>
              <a:gd name="T75" fmla="*/ 55 h 164"/>
              <a:gd name="T76" fmla="*/ 165 w 177"/>
              <a:gd name="T77" fmla="*/ 47 h 164"/>
              <a:gd name="T78" fmla="*/ 177 w 177"/>
              <a:gd name="T79" fmla="*/ 79 h 164"/>
              <a:gd name="T80" fmla="*/ 159 w 177"/>
              <a:gd name="T81" fmla="*/ 9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7" h="164">
                <a:moveTo>
                  <a:pt x="31" y="94"/>
                </a:moveTo>
                <a:cubicBezTo>
                  <a:pt x="19" y="94"/>
                  <a:pt x="19" y="94"/>
                  <a:pt x="19" y="94"/>
                </a:cubicBezTo>
                <a:cubicBezTo>
                  <a:pt x="9" y="94"/>
                  <a:pt x="1" y="89"/>
                  <a:pt x="1" y="79"/>
                </a:cubicBezTo>
                <a:cubicBezTo>
                  <a:pt x="1" y="72"/>
                  <a:pt x="0" y="47"/>
                  <a:pt x="12" y="47"/>
                </a:cubicBezTo>
                <a:cubicBezTo>
                  <a:pt x="14" y="47"/>
                  <a:pt x="24" y="55"/>
                  <a:pt x="36" y="55"/>
                </a:cubicBezTo>
                <a:cubicBezTo>
                  <a:pt x="40" y="55"/>
                  <a:pt x="44" y="54"/>
                  <a:pt x="48" y="52"/>
                </a:cubicBezTo>
                <a:cubicBezTo>
                  <a:pt x="48" y="54"/>
                  <a:pt x="48" y="57"/>
                  <a:pt x="48" y="59"/>
                </a:cubicBezTo>
                <a:cubicBezTo>
                  <a:pt x="48" y="67"/>
                  <a:pt x="50" y="75"/>
                  <a:pt x="55" y="82"/>
                </a:cubicBezTo>
                <a:cubicBezTo>
                  <a:pt x="46" y="82"/>
                  <a:pt x="37" y="86"/>
                  <a:pt x="31" y="94"/>
                </a:cubicBezTo>
                <a:close/>
                <a:moveTo>
                  <a:pt x="36" y="47"/>
                </a:moveTo>
                <a:cubicBezTo>
                  <a:pt x="23" y="47"/>
                  <a:pt x="12" y="36"/>
                  <a:pt x="12" y="23"/>
                </a:cubicBezTo>
                <a:cubicBezTo>
                  <a:pt x="12" y="10"/>
                  <a:pt x="23" y="0"/>
                  <a:pt x="36" y="0"/>
                </a:cubicBezTo>
                <a:cubicBezTo>
                  <a:pt x="49" y="0"/>
                  <a:pt x="59" y="10"/>
                  <a:pt x="59" y="23"/>
                </a:cubicBezTo>
                <a:cubicBezTo>
                  <a:pt x="59" y="36"/>
                  <a:pt x="49" y="47"/>
                  <a:pt x="36" y="47"/>
                </a:cubicBezTo>
                <a:close/>
                <a:moveTo>
                  <a:pt x="129" y="164"/>
                </a:moveTo>
                <a:cubicBezTo>
                  <a:pt x="49" y="164"/>
                  <a:pt x="49" y="164"/>
                  <a:pt x="49" y="164"/>
                </a:cubicBezTo>
                <a:cubicBezTo>
                  <a:pt x="34" y="164"/>
                  <a:pt x="24" y="155"/>
                  <a:pt x="24" y="140"/>
                </a:cubicBezTo>
                <a:cubicBezTo>
                  <a:pt x="24" y="120"/>
                  <a:pt x="29" y="88"/>
                  <a:pt x="56" y="88"/>
                </a:cubicBezTo>
                <a:cubicBezTo>
                  <a:pt x="59" y="88"/>
                  <a:pt x="70" y="101"/>
                  <a:pt x="89" y="101"/>
                </a:cubicBezTo>
                <a:cubicBezTo>
                  <a:pt x="107" y="101"/>
                  <a:pt x="118" y="88"/>
                  <a:pt x="121" y="88"/>
                </a:cubicBezTo>
                <a:cubicBezTo>
                  <a:pt x="148" y="88"/>
                  <a:pt x="153" y="120"/>
                  <a:pt x="153" y="140"/>
                </a:cubicBezTo>
                <a:cubicBezTo>
                  <a:pt x="153" y="155"/>
                  <a:pt x="143" y="164"/>
                  <a:pt x="129" y="164"/>
                </a:cubicBezTo>
                <a:close/>
                <a:moveTo>
                  <a:pt x="89" y="94"/>
                </a:moveTo>
                <a:cubicBezTo>
                  <a:pt x="69" y="94"/>
                  <a:pt x="53" y="78"/>
                  <a:pt x="53" y="59"/>
                </a:cubicBezTo>
                <a:cubicBezTo>
                  <a:pt x="53" y="39"/>
                  <a:pt x="69" y="23"/>
                  <a:pt x="89" y="23"/>
                </a:cubicBezTo>
                <a:cubicBezTo>
                  <a:pt x="108" y="23"/>
                  <a:pt x="124" y="39"/>
                  <a:pt x="124" y="59"/>
                </a:cubicBezTo>
                <a:cubicBezTo>
                  <a:pt x="124" y="78"/>
                  <a:pt x="108" y="94"/>
                  <a:pt x="89" y="94"/>
                </a:cubicBezTo>
                <a:close/>
                <a:moveTo>
                  <a:pt x="141" y="47"/>
                </a:moveTo>
                <a:cubicBezTo>
                  <a:pt x="128" y="47"/>
                  <a:pt x="118" y="36"/>
                  <a:pt x="118" y="23"/>
                </a:cubicBezTo>
                <a:cubicBezTo>
                  <a:pt x="118" y="10"/>
                  <a:pt x="128" y="0"/>
                  <a:pt x="141" y="0"/>
                </a:cubicBezTo>
                <a:cubicBezTo>
                  <a:pt x="154" y="0"/>
                  <a:pt x="165" y="10"/>
                  <a:pt x="165" y="23"/>
                </a:cubicBezTo>
                <a:cubicBezTo>
                  <a:pt x="165" y="36"/>
                  <a:pt x="154" y="47"/>
                  <a:pt x="141" y="47"/>
                </a:cubicBezTo>
                <a:close/>
                <a:moveTo>
                  <a:pt x="159" y="94"/>
                </a:moveTo>
                <a:cubicBezTo>
                  <a:pt x="146" y="94"/>
                  <a:pt x="146" y="94"/>
                  <a:pt x="146" y="94"/>
                </a:cubicBezTo>
                <a:cubicBezTo>
                  <a:pt x="140" y="86"/>
                  <a:pt x="132" y="82"/>
                  <a:pt x="122" y="82"/>
                </a:cubicBezTo>
                <a:cubicBezTo>
                  <a:pt x="127" y="75"/>
                  <a:pt x="130" y="67"/>
                  <a:pt x="130" y="59"/>
                </a:cubicBezTo>
                <a:cubicBezTo>
                  <a:pt x="130" y="57"/>
                  <a:pt x="129" y="54"/>
                  <a:pt x="129" y="52"/>
                </a:cubicBezTo>
                <a:cubicBezTo>
                  <a:pt x="133" y="54"/>
                  <a:pt x="137" y="55"/>
                  <a:pt x="141" y="55"/>
                </a:cubicBezTo>
                <a:cubicBezTo>
                  <a:pt x="154" y="55"/>
                  <a:pt x="163" y="47"/>
                  <a:pt x="165" y="47"/>
                </a:cubicBezTo>
                <a:cubicBezTo>
                  <a:pt x="177" y="47"/>
                  <a:pt x="177" y="72"/>
                  <a:pt x="177" y="79"/>
                </a:cubicBezTo>
                <a:cubicBezTo>
                  <a:pt x="177" y="89"/>
                  <a:pt x="168" y="94"/>
                  <a:pt x="159" y="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Oval 4"/>
          <p:cNvSpPr/>
          <p:nvPr/>
        </p:nvSpPr>
        <p:spPr bwMode="auto">
          <a:xfrm>
            <a:off x="1797102" y="2298430"/>
            <a:ext cx="901267" cy="901268"/>
          </a:xfrm>
          <a:prstGeom prst="ellipse">
            <a:avLst/>
          </a:prstGeom>
          <a:solidFill>
            <a:srgbClr val="FEBBC6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8"/>
          <p:cNvSpPr>
            <a:spLocks noEditPoints="1"/>
          </p:cNvSpPr>
          <p:nvPr/>
        </p:nvSpPr>
        <p:spPr bwMode="auto">
          <a:xfrm>
            <a:off x="2107435" y="2514661"/>
            <a:ext cx="325755" cy="485397"/>
          </a:xfrm>
          <a:custGeom>
            <a:avLst/>
            <a:gdLst>
              <a:gd name="T0" fmla="*/ 85 w 94"/>
              <a:gd name="T1" fmla="*/ 44 h 140"/>
              <a:gd name="T2" fmla="*/ 45 w 94"/>
              <a:gd name="T3" fmla="*/ 90 h 140"/>
              <a:gd name="T4" fmla="*/ 26 w 94"/>
              <a:gd name="T5" fmla="*/ 105 h 140"/>
              <a:gd name="T6" fmla="*/ 26 w 94"/>
              <a:gd name="T7" fmla="*/ 108 h 140"/>
              <a:gd name="T8" fmla="*/ 35 w 94"/>
              <a:gd name="T9" fmla="*/ 123 h 140"/>
              <a:gd name="T10" fmla="*/ 17 w 94"/>
              <a:gd name="T11" fmla="*/ 140 h 140"/>
              <a:gd name="T12" fmla="*/ 0 w 94"/>
              <a:gd name="T13" fmla="*/ 123 h 140"/>
              <a:gd name="T14" fmla="*/ 9 w 94"/>
              <a:gd name="T15" fmla="*/ 108 h 140"/>
              <a:gd name="T16" fmla="*/ 9 w 94"/>
              <a:gd name="T17" fmla="*/ 33 h 140"/>
              <a:gd name="T18" fmla="*/ 0 w 94"/>
              <a:gd name="T19" fmla="*/ 17 h 140"/>
              <a:gd name="T20" fmla="*/ 17 w 94"/>
              <a:gd name="T21" fmla="*/ 0 h 140"/>
              <a:gd name="T22" fmla="*/ 35 w 94"/>
              <a:gd name="T23" fmla="*/ 17 h 140"/>
              <a:gd name="T24" fmla="*/ 26 w 94"/>
              <a:gd name="T25" fmla="*/ 33 h 140"/>
              <a:gd name="T26" fmla="*/ 26 w 94"/>
              <a:gd name="T27" fmla="*/ 78 h 140"/>
              <a:gd name="T28" fmla="*/ 40 w 94"/>
              <a:gd name="T29" fmla="*/ 73 h 140"/>
              <a:gd name="T30" fmla="*/ 67 w 94"/>
              <a:gd name="T31" fmla="*/ 44 h 140"/>
              <a:gd name="T32" fmla="*/ 58 w 94"/>
              <a:gd name="T33" fmla="*/ 29 h 140"/>
              <a:gd name="T34" fmla="*/ 76 w 94"/>
              <a:gd name="T35" fmla="*/ 11 h 140"/>
              <a:gd name="T36" fmla="*/ 94 w 94"/>
              <a:gd name="T37" fmla="*/ 29 h 140"/>
              <a:gd name="T38" fmla="*/ 85 w 94"/>
              <a:gd name="T39" fmla="*/ 44 h 140"/>
              <a:gd name="T40" fmla="*/ 17 w 94"/>
              <a:gd name="T41" fmla="*/ 9 h 140"/>
              <a:gd name="T42" fmla="*/ 9 w 94"/>
              <a:gd name="T43" fmla="*/ 17 h 140"/>
              <a:gd name="T44" fmla="*/ 17 w 94"/>
              <a:gd name="T45" fmla="*/ 26 h 140"/>
              <a:gd name="T46" fmla="*/ 26 w 94"/>
              <a:gd name="T47" fmla="*/ 17 h 140"/>
              <a:gd name="T48" fmla="*/ 17 w 94"/>
              <a:gd name="T49" fmla="*/ 9 h 140"/>
              <a:gd name="T50" fmla="*/ 17 w 94"/>
              <a:gd name="T51" fmla="*/ 114 h 140"/>
              <a:gd name="T52" fmla="*/ 9 w 94"/>
              <a:gd name="T53" fmla="*/ 123 h 140"/>
              <a:gd name="T54" fmla="*/ 17 w 94"/>
              <a:gd name="T55" fmla="*/ 132 h 140"/>
              <a:gd name="T56" fmla="*/ 26 w 94"/>
              <a:gd name="T57" fmla="*/ 123 h 140"/>
              <a:gd name="T58" fmla="*/ 17 w 94"/>
              <a:gd name="T59" fmla="*/ 114 h 140"/>
              <a:gd name="T60" fmla="*/ 76 w 94"/>
              <a:gd name="T61" fmla="*/ 20 h 140"/>
              <a:gd name="T62" fmla="*/ 67 w 94"/>
              <a:gd name="T63" fmla="*/ 29 h 140"/>
              <a:gd name="T64" fmla="*/ 76 w 94"/>
              <a:gd name="T65" fmla="*/ 38 h 140"/>
              <a:gd name="T66" fmla="*/ 85 w 94"/>
              <a:gd name="T67" fmla="*/ 29 h 140"/>
              <a:gd name="T68" fmla="*/ 76 w 94"/>
              <a:gd name="T69" fmla="*/ 2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4" h="140">
                <a:moveTo>
                  <a:pt x="85" y="44"/>
                </a:moveTo>
                <a:cubicBezTo>
                  <a:pt x="84" y="77"/>
                  <a:pt x="61" y="85"/>
                  <a:pt x="45" y="90"/>
                </a:cubicBezTo>
                <a:cubicBezTo>
                  <a:pt x="31" y="94"/>
                  <a:pt x="26" y="96"/>
                  <a:pt x="26" y="105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31" y="111"/>
                  <a:pt x="35" y="116"/>
                  <a:pt x="35" y="123"/>
                </a:cubicBezTo>
                <a:cubicBezTo>
                  <a:pt x="35" y="132"/>
                  <a:pt x="27" y="140"/>
                  <a:pt x="17" y="140"/>
                </a:cubicBezTo>
                <a:cubicBezTo>
                  <a:pt x="8" y="140"/>
                  <a:pt x="0" y="132"/>
                  <a:pt x="0" y="123"/>
                </a:cubicBezTo>
                <a:cubicBezTo>
                  <a:pt x="0" y="116"/>
                  <a:pt x="3" y="111"/>
                  <a:pt x="9" y="108"/>
                </a:cubicBezTo>
                <a:cubicBezTo>
                  <a:pt x="9" y="33"/>
                  <a:pt x="9" y="33"/>
                  <a:pt x="9" y="33"/>
                </a:cubicBezTo>
                <a:cubicBezTo>
                  <a:pt x="3" y="29"/>
                  <a:pt x="0" y="24"/>
                  <a:pt x="0" y="17"/>
                </a:cubicBezTo>
                <a:cubicBezTo>
                  <a:pt x="0" y="8"/>
                  <a:pt x="8" y="0"/>
                  <a:pt x="17" y="0"/>
                </a:cubicBezTo>
                <a:cubicBezTo>
                  <a:pt x="27" y="0"/>
                  <a:pt x="35" y="8"/>
                  <a:pt x="35" y="17"/>
                </a:cubicBezTo>
                <a:cubicBezTo>
                  <a:pt x="35" y="24"/>
                  <a:pt x="31" y="29"/>
                  <a:pt x="26" y="33"/>
                </a:cubicBezTo>
                <a:cubicBezTo>
                  <a:pt x="26" y="78"/>
                  <a:pt x="26" y="78"/>
                  <a:pt x="26" y="78"/>
                </a:cubicBezTo>
                <a:cubicBezTo>
                  <a:pt x="31" y="76"/>
                  <a:pt x="36" y="74"/>
                  <a:pt x="40" y="73"/>
                </a:cubicBezTo>
                <a:cubicBezTo>
                  <a:pt x="57" y="67"/>
                  <a:pt x="67" y="63"/>
                  <a:pt x="67" y="44"/>
                </a:cubicBezTo>
                <a:cubicBezTo>
                  <a:pt x="62" y="41"/>
                  <a:pt x="58" y="36"/>
                  <a:pt x="58" y="29"/>
                </a:cubicBezTo>
                <a:cubicBezTo>
                  <a:pt x="58" y="19"/>
                  <a:pt x="66" y="11"/>
                  <a:pt x="76" y="11"/>
                </a:cubicBezTo>
                <a:cubicBezTo>
                  <a:pt x="86" y="11"/>
                  <a:pt x="94" y="19"/>
                  <a:pt x="94" y="29"/>
                </a:cubicBezTo>
                <a:cubicBezTo>
                  <a:pt x="94" y="36"/>
                  <a:pt x="90" y="41"/>
                  <a:pt x="85" y="44"/>
                </a:cubicBezTo>
                <a:close/>
                <a:moveTo>
                  <a:pt x="17" y="9"/>
                </a:moveTo>
                <a:cubicBezTo>
                  <a:pt x="13" y="9"/>
                  <a:pt x="9" y="12"/>
                  <a:pt x="9" y="17"/>
                </a:cubicBezTo>
                <a:cubicBezTo>
                  <a:pt x="9" y="22"/>
                  <a:pt x="13" y="26"/>
                  <a:pt x="17" y="26"/>
                </a:cubicBezTo>
                <a:cubicBezTo>
                  <a:pt x="22" y="26"/>
                  <a:pt x="26" y="22"/>
                  <a:pt x="26" y="17"/>
                </a:cubicBezTo>
                <a:cubicBezTo>
                  <a:pt x="26" y="12"/>
                  <a:pt x="22" y="9"/>
                  <a:pt x="17" y="9"/>
                </a:cubicBezTo>
                <a:close/>
                <a:moveTo>
                  <a:pt x="17" y="114"/>
                </a:moveTo>
                <a:cubicBezTo>
                  <a:pt x="13" y="114"/>
                  <a:pt x="9" y="118"/>
                  <a:pt x="9" y="123"/>
                </a:cubicBezTo>
                <a:cubicBezTo>
                  <a:pt x="9" y="128"/>
                  <a:pt x="13" y="132"/>
                  <a:pt x="17" y="132"/>
                </a:cubicBezTo>
                <a:cubicBezTo>
                  <a:pt x="22" y="132"/>
                  <a:pt x="26" y="128"/>
                  <a:pt x="26" y="123"/>
                </a:cubicBezTo>
                <a:cubicBezTo>
                  <a:pt x="26" y="118"/>
                  <a:pt x="22" y="114"/>
                  <a:pt x="17" y="114"/>
                </a:cubicBezTo>
                <a:close/>
                <a:moveTo>
                  <a:pt x="76" y="20"/>
                </a:moveTo>
                <a:cubicBezTo>
                  <a:pt x="71" y="20"/>
                  <a:pt x="67" y="24"/>
                  <a:pt x="67" y="29"/>
                </a:cubicBezTo>
                <a:cubicBezTo>
                  <a:pt x="67" y="34"/>
                  <a:pt x="71" y="38"/>
                  <a:pt x="76" y="38"/>
                </a:cubicBezTo>
                <a:cubicBezTo>
                  <a:pt x="81" y="38"/>
                  <a:pt x="85" y="34"/>
                  <a:pt x="85" y="29"/>
                </a:cubicBezTo>
                <a:cubicBezTo>
                  <a:pt x="85" y="24"/>
                  <a:pt x="81" y="20"/>
                  <a:pt x="76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Oval 10"/>
          <p:cNvSpPr/>
          <p:nvPr/>
        </p:nvSpPr>
        <p:spPr bwMode="auto">
          <a:xfrm>
            <a:off x="7038323" y="2298430"/>
            <a:ext cx="900545" cy="901268"/>
          </a:xfrm>
          <a:prstGeom prst="ellipse">
            <a:avLst/>
          </a:prstGeom>
          <a:solidFill>
            <a:srgbClr val="FEBBC6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11"/>
          <p:cNvSpPr>
            <a:spLocks noEditPoints="1"/>
          </p:cNvSpPr>
          <p:nvPr/>
        </p:nvSpPr>
        <p:spPr bwMode="auto">
          <a:xfrm>
            <a:off x="7283296" y="2552711"/>
            <a:ext cx="410964" cy="409296"/>
          </a:xfrm>
          <a:custGeom>
            <a:avLst/>
            <a:gdLst>
              <a:gd name="T0" fmla="*/ 141 w 152"/>
              <a:gd name="T1" fmla="*/ 152 h 152"/>
              <a:gd name="T2" fmla="*/ 132 w 152"/>
              <a:gd name="T3" fmla="*/ 148 h 152"/>
              <a:gd name="T4" fmla="*/ 101 w 152"/>
              <a:gd name="T5" fmla="*/ 117 h 152"/>
              <a:gd name="T6" fmla="*/ 65 w 152"/>
              <a:gd name="T7" fmla="*/ 128 h 152"/>
              <a:gd name="T8" fmla="*/ 0 w 152"/>
              <a:gd name="T9" fmla="*/ 64 h 152"/>
              <a:gd name="T10" fmla="*/ 65 w 152"/>
              <a:gd name="T11" fmla="*/ 0 h 152"/>
              <a:gd name="T12" fmla="*/ 129 w 152"/>
              <a:gd name="T13" fmla="*/ 64 h 152"/>
              <a:gd name="T14" fmla="*/ 118 w 152"/>
              <a:gd name="T15" fmla="*/ 100 h 152"/>
              <a:gd name="T16" fmla="*/ 149 w 152"/>
              <a:gd name="T17" fmla="*/ 132 h 152"/>
              <a:gd name="T18" fmla="*/ 152 w 152"/>
              <a:gd name="T19" fmla="*/ 140 h 152"/>
              <a:gd name="T20" fmla="*/ 141 w 152"/>
              <a:gd name="T21" fmla="*/ 152 h 152"/>
              <a:gd name="T22" fmla="*/ 65 w 152"/>
              <a:gd name="T23" fmla="*/ 23 h 152"/>
              <a:gd name="T24" fmla="*/ 24 w 152"/>
              <a:gd name="T25" fmla="*/ 64 h 152"/>
              <a:gd name="T26" fmla="*/ 65 w 152"/>
              <a:gd name="T27" fmla="*/ 105 h 152"/>
              <a:gd name="T28" fmla="*/ 106 w 152"/>
              <a:gd name="T29" fmla="*/ 64 h 152"/>
              <a:gd name="T30" fmla="*/ 65 w 152"/>
              <a:gd name="T31" fmla="*/ 2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2" h="152">
                <a:moveTo>
                  <a:pt x="141" y="152"/>
                </a:moveTo>
                <a:cubicBezTo>
                  <a:pt x="138" y="152"/>
                  <a:pt x="135" y="151"/>
                  <a:pt x="132" y="148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90" y="124"/>
                  <a:pt x="78" y="128"/>
                  <a:pt x="65" y="128"/>
                </a:cubicBezTo>
                <a:cubicBezTo>
                  <a:pt x="29" y="128"/>
                  <a:pt x="0" y="100"/>
                  <a:pt x="0" y="64"/>
                </a:cubicBezTo>
                <a:cubicBezTo>
                  <a:pt x="0" y="28"/>
                  <a:pt x="29" y="0"/>
                  <a:pt x="65" y="0"/>
                </a:cubicBezTo>
                <a:cubicBezTo>
                  <a:pt x="100" y="0"/>
                  <a:pt x="129" y="28"/>
                  <a:pt x="129" y="64"/>
                </a:cubicBezTo>
                <a:cubicBezTo>
                  <a:pt x="129" y="77"/>
                  <a:pt x="125" y="90"/>
                  <a:pt x="118" y="100"/>
                </a:cubicBezTo>
                <a:cubicBezTo>
                  <a:pt x="149" y="132"/>
                  <a:pt x="149" y="132"/>
                  <a:pt x="149" y="132"/>
                </a:cubicBezTo>
                <a:cubicBezTo>
                  <a:pt x="151" y="134"/>
                  <a:pt x="152" y="137"/>
                  <a:pt x="152" y="140"/>
                </a:cubicBezTo>
                <a:cubicBezTo>
                  <a:pt x="152" y="147"/>
                  <a:pt x="147" y="152"/>
                  <a:pt x="141" y="152"/>
                </a:cubicBezTo>
                <a:close/>
                <a:moveTo>
                  <a:pt x="65" y="23"/>
                </a:moveTo>
                <a:cubicBezTo>
                  <a:pt x="42" y="23"/>
                  <a:pt x="24" y="41"/>
                  <a:pt x="24" y="64"/>
                </a:cubicBezTo>
                <a:cubicBezTo>
                  <a:pt x="24" y="87"/>
                  <a:pt x="42" y="105"/>
                  <a:pt x="65" y="105"/>
                </a:cubicBezTo>
                <a:cubicBezTo>
                  <a:pt x="87" y="105"/>
                  <a:pt x="106" y="87"/>
                  <a:pt x="106" y="64"/>
                </a:cubicBezTo>
                <a:cubicBezTo>
                  <a:pt x="106" y="41"/>
                  <a:pt x="87" y="23"/>
                  <a:pt x="65" y="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1119909" y="369808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1670090" y="4047486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3696339" y="369808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4246520" y="4047486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6319555" y="369808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6869736" y="4047486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8910678" y="369808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9460859" y="4047486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4384" r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0471" y="324091"/>
            <a:ext cx="150471" cy="648182"/>
          </a:xfrm>
          <a:prstGeom prst="rect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324091"/>
            <a:ext cx="150471" cy="64818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0942" y="448127"/>
            <a:ext cx="2546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</a:t>
            </a:r>
          </a:p>
        </p:txBody>
      </p:sp>
      <p:sp>
        <p:nvSpPr>
          <p:cNvPr id="7" name="Freeform 5"/>
          <p:cNvSpPr/>
          <p:nvPr/>
        </p:nvSpPr>
        <p:spPr bwMode="auto">
          <a:xfrm>
            <a:off x="7167227" y="3347675"/>
            <a:ext cx="1936915" cy="1940399"/>
          </a:xfrm>
          <a:custGeom>
            <a:avLst/>
            <a:gdLst>
              <a:gd name="T0" fmla="*/ 1112 w 1112"/>
              <a:gd name="T1" fmla="*/ 332 h 1114"/>
              <a:gd name="T2" fmla="*/ 331 w 1112"/>
              <a:gd name="T3" fmla="*/ 1114 h 1114"/>
              <a:gd name="T4" fmla="*/ 0 w 1112"/>
              <a:gd name="T5" fmla="*/ 782 h 1114"/>
              <a:gd name="T6" fmla="*/ 781 w 1112"/>
              <a:gd name="T7" fmla="*/ 0 h 1114"/>
              <a:gd name="T8" fmla="*/ 1112 w 1112"/>
              <a:gd name="T9" fmla="*/ 332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2" h="1114">
                <a:moveTo>
                  <a:pt x="1112" y="332"/>
                </a:moveTo>
                <a:lnTo>
                  <a:pt x="331" y="1114"/>
                </a:lnTo>
                <a:lnTo>
                  <a:pt x="0" y="782"/>
                </a:lnTo>
                <a:lnTo>
                  <a:pt x="781" y="0"/>
                </a:lnTo>
                <a:lnTo>
                  <a:pt x="1112" y="332"/>
                </a:lnTo>
                <a:close/>
              </a:path>
            </a:pathLst>
          </a:custGeom>
          <a:solidFill>
            <a:srgbClr val="C1C7D0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6"/>
          <p:cNvSpPr/>
          <p:nvPr/>
        </p:nvSpPr>
        <p:spPr bwMode="auto">
          <a:xfrm>
            <a:off x="5806857" y="3347675"/>
            <a:ext cx="1936915" cy="1940399"/>
          </a:xfrm>
          <a:custGeom>
            <a:avLst/>
            <a:gdLst>
              <a:gd name="T0" fmla="*/ 332 w 1112"/>
              <a:gd name="T1" fmla="*/ 0 h 1114"/>
              <a:gd name="T2" fmla="*/ 1112 w 1112"/>
              <a:gd name="T3" fmla="*/ 782 h 1114"/>
              <a:gd name="T4" fmla="*/ 781 w 1112"/>
              <a:gd name="T5" fmla="*/ 1114 h 1114"/>
              <a:gd name="T6" fmla="*/ 0 w 1112"/>
              <a:gd name="T7" fmla="*/ 332 h 1114"/>
              <a:gd name="T8" fmla="*/ 332 w 1112"/>
              <a:gd name="T9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2" h="1114">
                <a:moveTo>
                  <a:pt x="332" y="0"/>
                </a:moveTo>
                <a:lnTo>
                  <a:pt x="1112" y="782"/>
                </a:lnTo>
                <a:lnTo>
                  <a:pt x="781" y="1114"/>
                </a:lnTo>
                <a:lnTo>
                  <a:pt x="0" y="332"/>
                </a:lnTo>
                <a:lnTo>
                  <a:pt x="332" y="0"/>
                </a:lnTo>
                <a:close/>
              </a:path>
            </a:pathLst>
          </a:custGeom>
          <a:solidFill>
            <a:srgbClr val="C1C7D0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7"/>
          <p:cNvSpPr/>
          <p:nvPr/>
        </p:nvSpPr>
        <p:spPr bwMode="auto">
          <a:xfrm>
            <a:off x="7167227" y="1985566"/>
            <a:ext cx="1936915" cy="1940399"/>
          </a:xfrm>
          <a:custGeom>
            <a:avLst/>
            <a:gdLst>
              <a:gd name="T0" fmla="*/ 331 w 1112"/>
              <a:gd name="T1" fmla="*/ 0 h 1114"/>
              <a:gd name="T2" fmla="*/ 1112 w 1112"/>
              <a:gd name="T3" fmla="*/ 782 h 1114"/>
              <a:gd name="T4" fmla="*/ 781 w 1112"/>
              <a:gd name="T5" fmla="*/ 1114 h 1114"/>
              <a:gd name="T6" fmla="*/ 0 w 1112"/>
              <a:gd name="T7" fmla="*/ 332 h 1114"/>
              <a:gd name="T8" fmla="*/ 331 w 1112"/>
              <a:gd name="T9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2" h="1114">
                <a:moveTo>
                  <a:pt x="331" y="0"/>
                </a:moveTo>
                <a:lnTo>
                  <a:pt x="1112" y="782"/>
                </a:lnTo>
                <a:lnTo>
                  <a:pt x="781" y="1114"/>
                </a:lnTo>
                <a:lnTo>
                  <a:pt x="0" y="332"/>
                </a:lnTo>
                <a:lnTo>
                  <a:pt x="331" y="0"/>
                </a:lnTo>
                <a:close/>
              </a:path>
            </a:pathLst>
          </a:custGeom>
          <a:solidFill>
            <a:srgbClr val="C1C7D0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8"/>
          <p:cNvSpPr/>
          <p:nvPr/>
        </p:nvSpPr>
        <p:spPr bwMode="auto">
          <a:xfrm>
            <a:off x="5806857" y="1985566"/>
            <a:ext cx="1936915" cy="1940399"/>
          </a:xfrm>
          <a:custGeom>
            <a:avLst/>
            <a:gdLst>
              <a:gd name="T0" fmla="*/ 1112 w 1112"/>
              <a:gd name="T1" fmla="*/ 332 h 1114"/>
              <a:gd name="T2" fmla="*/ 332 w 1112"/>
              <a:gd name="T3" fmla="*/ 1114 h 1114"/>
              <a:gd name="T4" fmla="*/ 0 w 1112"/>
              <a:gd name="T5" fmla="*/ 782 h 1114"/>
              <a:gd name="T6" fmla="*/ 781 w 1112"/>
              <a:gd name="T7" fmla="*/ 0 h 1114"/>
              <a:gd name="T8" fmla="*/ 1112 w 1112"/>
              <a:gd name="T9" fmla="*/ 332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2" h="1114">
                <a:moveTo>
                  <a:pt x="1112" y="332"/>
                </a:moveTo>
                <a:lnTo>
                  <a:pt x="332" y="1114"/>
                </a:lnTo>
                <a:lnTo>
                  <a:pt x="0" y="782"/>
                </a:lnTo>
                <a:lnTo>
                  <a:pt x="781" y="0"/>
                </a:lnTo>
                <a:lnTo>
                  <a:pt x="1112" y="332"/>
                </a:lnTo>
                <a:close/>
              </a:path>
            </a:pathLst>
          </a:custGeom>
          <a:solidFill>
            <a:srgbClr val="C1C7D0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9"/>
          <p:cNvSpPr/>
          <p:nvPr/>
        </p:nvSpPr>
        <p:spPr bwMode="auto">
          <a:xfrm>
            <a:off x="4446489" y="3347675"/>
            <a:ext cx="1938657" cy="1940399"/>
          </a:xfrm>
          <a:custGeom>
            <a:avLst/>
            <a:gdLst>
              <a:gd name="T0" fmla="*/ 1113 w 1113"/>
              <a:gd name="T1" fmla="*/ 332 h 1114"/>
              <a:gd name="T2" fmla="*/ 332 w 1113"/>
              <a:gd name="T3" fmla="*/ 1114 h 1114"/>
              <a:gd name="T4" fmla="*/ 0 w 1113"/>
              <a:gd name="T5" fmla="*/ 782 h 1114"/>
              <a:gd name="T6" fmla="*/ 781 w 1113"/>
              <a:gd name="T7" fmla="*/ 0 h 1114"/>
              <a:gd name="T8" fmla="*/ 1113 w 1113"/>
              <a:gd name="T9" fmla="*/ 332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3" h="1114">
                <a:moveTo>
                  <a:pt x="1113" y="332"/>
                </a:moveTo>
                <a:lnTo>
                  <a:pt x="332" y="1114"/>
                </a:lnTo>
                <a:lnTo>
                  <a:pt x="0" y="782"/>
                </a:lnTo>
                <a:lnTo>
                  <a:pt x="781" y="0"/>
                </a:lnTo>
                <a:lnTo>
                  <a:pt x="1113" y="332"/>
                </a:lnTo>
                <a:close/>
              </a:path>
            </a:pathLst>
          </a:custGeom>
          <a:solidFill>
            <a:srgbClr val="C1C7D0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10"/>
          <p:cNvSpPr/>
          <p:nvPr/>
        </p:nvSpPr>
        <p:spPr bwMode="auto">
          <a:xfrm>
            <a:off x="3087861" y="3347675"/>
            <a:ext cx="1936915" cy="1940399"/>
          </a:xfrm>
          <a:custGeom>
            <a:avLst/>
            <a:gdLst>
              <a:gd name="T0" fmla="*/ 331 w 1112"/>
              <a:gd name="T1" fmla="*/ 0 h 1114"/>
              <a:gd name="T2" fmla="*/ 1112 w 1112"/>
              <a:gd name="T3" fmla="*/ 782 h 1114"/>
              <a:gd name="T4" fmla="*/ 780 w 1112"/>
              <a:gd name="T5" fmla="*/ 1114 h 1114"/>
              <a:gd name="T6" fmla="*/ 0 w 1112"/>
              <a:gd name="T7" fmla="*/ 332 h 1114"/>
              <a:gd name="T8" fmla="*/ 331 w 1112"/>
              <a:gd name="T9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2" h="1114">
                <a:moveTo>
                  <a:pt x="331" y="0"/>
                </a:moveTo>
                <a:lnTo>
                  <a:pt x="1112" y="782"/>
                </a:lnTo>
                <a:lnTo>
                  <a:pt x="780" y="1114"/>
                </a:lnTo>
                <a:lnTo>
                  <a:pt x="0" y="332"/>
                </a:lnTo>
                <a:lnTo>
                  <a:pt x="331" y="0"/>
                </a:lnTo>
                <a:close/>
              </a:path>
            </a:pathLst>
          </a:custGeom>
          <a:solidFill>
            <a:srgbClr val="C1C7D0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11"/>
          <p:cNvSpPr/>
          <p:nvPr/>
        </p:nvSpPr>
        <p:spPr bwMode="auto">
          <a:xfrm>
            <a:off x="4446489" y="1985566"/>
            <a:ext cx="1938657" cy="1940399"/>
          </a:xfrm>
          <a:custGeom>
            <a:avLst/>
            <a:gdLst>
              <a:gd name="T0" fmla="*/ 332 w 1113"/>
              <a:gd name="T1" fmla="*/ 0 h 1114"/>
              <a:gd name="T2" fmla="*/ 1113 w 1113"/>
              <a:gd name="T3" fmla="*/ 782 h 1114"/>
              <a:gd name="T4" fmla="*/ 781 w 1113"/>
              <a:gd name="T5" fmla="*/ 1114 h 1114"/>
              <a:gd name="T6" fmla="*/ 0 w 1113"/>
              <a:gd name="T7" fmla="*/ 332 h 1114"/>
              <a:gd name="T8" fmla="*/ 332 w 1113"/>
              <a:gd name="T9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3" h="1114">
                <a:moveTo>
                  <a:pt x="332" y="0"/>
                </a:moveTo>
                <a:lnTo>
                  <a:pt x="1113" y="782"/>
                </a:lnTo>
                <a:lnTo>
                  <a:pt x="781" y="1114"/>
                </a:lnTo>
                <a:lnTo>
                  <a:pt x="0" y="332"/>
                </a:lnTo>
                <a:lnTo>
                  <a:pt x="332" y="0"/>
                </a:lnTo>
                <a:close/>
              </a:path>
            </a:pathLst>
          </a:custGeom>
          <a:solidFill>
            <a:srgbClr val="C1C7D0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12"/>
          <p:cNvSpPr/>
          <p:nvPr/>
        </p:nvSpPr>
        <p:spPr bwMode="auto">
          <a:xfrm>
            <a:off x="3087861" y="1985566"/>
            <a:ext cx="1936915" cy="1940399"/>
          </a:xfrm>
          <a:custGeom>
            <a:avLst/>
            <a:gdLst>
              <a:gd name="T0" fmla="*/ 1112 w 1112"/>
              <a:gd name="T1" fmla="*/ 332 h 1114"/>
              <a:gd name="T2" fmla="*/ 331 w 1112"/>
              <a:gd name="T3" fmla="*/ 1114 h 1114"/>
              <a:gd name="T4" fmla="*/ 0 w 1112"/>
              <a:gd name="T5" fmla="*/ 782 h 1114"/>
              <a:gd name="T6" fmla="*/ 780 w 1112"/>
              <a:gd name="T7" fmla="*/ 0 h 1114"/>
              <a:gd name="T8" fmla="*/ 1112 w 1112"/>
              <a:gd name="T9" fmla="*/ 332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2" h="1114">
                <a:moveTo>
                  <a:pt x="1112" y="332"/>
                </a:moveTo>
                <a:lnTo>
                  <a:pt x="331" y="1114"/>
                </a:lnTo>
                <a:lnTo>
                  <a:pt x="0" y="782"/>
                </a:lnTo>
                <a:lnTo>
                  <a:pt x="780" y="0"/>
                </a:lnTo>
                <a:lnTo>
                  <a:pt x="1112" y="332"/>
                </a:lnTo>
                <a:close/>
              </a:path>
            </a:pathLst>
          </a:custGeom>
          <a:solidFill>
            <a:srgbClr val="C1C7D0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13"/>
          <p:cNvSpPr/>
          <p:nvPr/>
        </p:nvSpPr>
        <p:spPr bwMode="auto">
          <a:xfrm>
            <a:off x="2931097" y="3190911"/>
            <a:ext cx="890075" cy="895300"/>
          </a:xfrm>
          <a:custGeom>
            <a:avLst/>
            <a:gdLst>
              <a:gd name="T0" fmla="*/ 178 w 216"/>
              <a:gd name="T1" fmla="*/ 38 h 217"/>
              <a:gd name="T2" fmla="*/ 178 w 216"/>
              <a:gd name="T3" fmla="*/ 178 h 217"/>
              <a:gd name="T4" fmla="*/ 38 w 216"/>
              <a:gd name="T5" fmla="*/ 178 h 217"/>
              <a:gd name="T6" fmla="*/ 38 w 216"/>
              <a:gd name="T7" fmla="*/ 38 h 217"/>
              <a:gd name="T8" fmla="*/ 178 w 216"/>
              <a:gd name="T9" fmla="*/ 38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" h="217">
                <a:moveTo>
                  <a:pt x="178" y="38"/>
                </a:moveTo>
                <a:cubicBezTo>
                  <a:pt x="216" y="77"/>
                  <a:pt x="216" y="139"/>
                  <a:pt x="178" y="178"/>
                </a:cubicBezTo>
                <a:cubicBezTo>
                  <a:pt x="139" y="217"/>
                  <a:pt x="77" y="217"/>
                  <a:pt x="38" y="178"/>
                </a:cubicBezTo>
                <a:cubicBezTo>
                  <a:pt x="0" y="139"/>
                  <a:pt x="0" y="77"/>
                  <a:pt x="38" y="38"/>
                </a:cubicBezTo>
                <a:cubicBezTo>
                  <a:pt x="77" y="0"/>
                  <a:pt x="139" y="0"/>
                  <a:pt x="178" y="38"/>
                </a:cubicBezTo>
                <a:close/>
              </a:path>
            </a:pathLst>
          </a:custGeom>
          <a:solidFill>
            <a:srgbClr val="FEBBC6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14"/>
          <p:cNvSpPr/>
          <p:nvPr/>
        </p:nvSpPr>
        <p:spPr bwMode="auto">
          <a:xfrm>
            <a:off x="4286239" y="1828801"/>
            <a:ext cx="895300" cy="895300"/>
          </a:xfrm>
          <a:custGeom>
            <a:avLst/>
            <a:gdLst>
              <a:gd name="T0" fmla="*/ 179 w 217"/>
              <a:gd name="T1" fmla="*/ 178 h 217"/>
              <a:gd name="T2" fmla="*/ 39 w 217"/>
              <a:gd name="T3" fmla="*/ 178 h 217"/>
              <a:gd name="T4" fmla="*/ 39 w 217"/>
              <a:gd name="T5" fmla="*/ 38 h 217"/>
              <a:gd name="T6" fmla="*/ 179 w 217"/>
              <a:gd name="T7" fmla="*/ 38 h 217"/>
              <a:gd name="T8" fmla="*/ 179 w 217"/>
              <a:gd name="T9" fmla="*/ 178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7">
                <a:moveTo>
                  <a:pt x="179" y="178"/>
                </a:moveTo>
                <a:cubicBezTo>
                  <a:pt x="140" y="217"/>
                  <a:pt x="78" y="217"/>
                  <a:pt x="39" y="178"/>
                </a:cubicBezTo>
                <a:cubicBezTo>
                  <a:pt x="0" y="139"/>
                  <a:pt x="0" y="77"/>
                  <a:pt x="39" y="38"/>
                </a:cubicBezTo>
                <a:cubicBezTo>
                  <a:pt x="78" y="0"/>
                  <a:pt x="140" y="0"/>
                  <a:pt x="179" y="38"/>
                </a:cubicBezTo>
                <a:cubicBezTo>
                  <a:pt x="217" y="77"/>
                  <a:pt x="217" y="139"/>
                  <a:pt x="179" y="17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15"/>
          <p:cNvSpPr/>
          <p:nvPr/>
        </p:nvSpPr>
        <p:spPr bwMode="auto">
          <a:xfrm>
            <a:off x="4286239" y="4553022"/>
            <a:ext cx="895300" cy="891817"/>
          </a:xfrm>
          <a:custGeom>
            <a:avLst/>
            <a:gdLst>
              <a:gd name="T0" fmla="*/ 179 w 217"/>
              <a:gd name="T1" fmla="*/ 38 h 216"/>
              <a:gd name="T2" fmla="*/ 179 w 217"/>
              <a:gd name="T3" fmla="*/ 178 h 216"/>
              <a:gd name="T4" fmla="*/ 39 w 217"/>
              <a:gd name="T5" fmla="*/ 178 h 216"/>
              <a:gd name="T6" fmla="*/ 39 w 217"/>
              <a:gd name="T7" fmla="*/ 38 h 216"/>
              <a:gd name="T8" fmla="*/ 179 w 217"/>
              <a:gd name="T9" fmla="*/ 3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6">
                <a:moveTo>
                  <a:pt x="179" y="38"/>
                </a:moveTo>
                <a:cubicBezTo>
                  <a:pt x="217" y="77"/>
                  <a:pt x="217" y="139"/>
                  <a:pt x="179" y="178"/>
                </a:cubicBezTo>
                <a:cubicBezTo>
                  <a:pt x="140" y="216"/>
                  <a:pt x="78" y="216"/>
                  <a:pt x="39" y="178"/>
                </a:cubicBezTo>
                <a:cubicBezTo>
                  <a:pt x="0" y="139"/>
                  <a:pt x="0" y="77"/>
                  <a:pt x="39" y="38"/>
                </a:cubicBezTo>
                <a:cubicBezTo>
                  <a:pt x="78" y="0"/>
                  <a:pt x="140" y="0"/>
                  <a:pt x="179" y="38"/>
                </a:cubicBezTo>
                <a:close/>
              </a:path>
            </a:pathLst>
          </a:custGeom>
          <a:solidFill>
            <a:srgbClr val="FEBBC6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16"/>
          <p:cNvSpPr/>
          <p:nvPr/>
        </p:nvSpPr>
        <p:spPr bwMode="auto">
          <a:xfrm>
            <a:off x="5646610" y="3190911"/>
            <a:ext cx="895300" cy="895300"/>
          </a:xfrm>
          <a:custGeom>
            <a:avLst/>
            <a:gdLst>
              <a:gd name="T0" fmla="*/ 179 w 217"/>
              <a:gd name="T1" fmla="*/ 178 h 217"/>
              <a:gd name="T2" fmla="*/ 39 w 217"/>
              <a:gd name="T3" fmla="*/ 178 h 217"/>
              <a:gd name="T4" fmla="*/ 39 w 217"/>
              <a:gd name="T5" fmla="*/ 38 h 217"/>
              <a:gd name="T6" fmla="*/ 179 w 217"/>
              <a:gd name="T7" fmla="*/ 38 h 217"/>
              <a:gd name="T8" fmla="*/ 179 w 217"/>
              <a:gd name="T9" fmla="*/ 178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7">
                <a:moveTo>
                  <a:pt x="179" y="178"/>
                </a:moveTo>
                <a:cubicBezTo>
                  <a:pt x="140" y="217"/>
                  <a:pt x="78" y="217"/>
                  <a:pt x="39" y="178"/>
                </a:cubicBezTo>
                <a:cubicBezTo>
                  <a:pt x="0" y="139"/>
                  <a:pt x="0" y="77"/>
                  <a:pt x="39" y="38"/>
                </a:cubicBezTo>
                <a:cubicBezTo>
                  <a:pt x="78" y="0"/>
                  <a:pt x="140" y="0"/>
                  <a:pt x="179" y="38"/>
                </a:cubicBezTo>
                <a:cubicBezTo>
                  <a:pt x="217" y="77"/>
                  <a:pt x="217" y="139"/>
                  <a:pt x="179" y="178"/>
                </a:cubicBezTo>
                <a:close/>
              </a:path>
            </a:pathLst>
          </a:custGeom>
          <a:solidFill>
            <a:srgbClr val="8893A5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17"/>
          <p:cNvSpPr/>
          <p:nvPr/>
        </p:nvSpPr>
        <p:spPr bwMode="auto">
          <a:xfrm>
            <a:off x="7006978" y="1828801"/>
            <a:ext cx="893559" cy="895300"/>
          </a:xfrm>
          <a:custGeom>
            <a:avLst/>
            <a:gdLst>
              <a:gd name="T0" fmla="*/ 179 w 217"/>
              <a:gd name="T1" fmla="*/ 178 h 217"/>
              <a:gd name="T2" fmla="*/ 39 w 217"/>
              <a:gd name="T3" fmla="*/ 178 h 217"/>
              <a:gd name="T4" fmla="*/ 39 w 217"/>
              <a:gd name="T5" fmla="*/ 38 h 217"/>
              <a:gd name="T6" fmla="*/ 179 w 217"/>
              <a:gd name="T7" fmla="*/ 38 h 217"/>
              <a:gd name="T8" fmla="*/ 179 w 217"/>
              <a:gd name="T9" fmla="*/ 178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7">
                <a:moveTo>
                  <a:pt x="179" y="178"/>
                </a:moveTo>
                <a:cubicBezTo>
                  <a:pt x="140" y="217"/>
                  <a:pt x="78" y="217"/>
                  <a:pt x="39" y="178"/>
                </a:cubicBezTo>
                <a:cubicBezTo>
                  <a:pt x="0" y="139"/>
                  <a:pt x="0" y="77"/>
                  <a:pt x="39" y="38"/>
                </a:cubicBezTo>
                <a:cubicBezTo>
                  <a:pt x="78" y="0"/>
                  <a:pt x="140" y="0"/>
                  <a:pt x="179" y="38"/>
                </a:cubicBezTo>
                <a:cubicBezTo>
                  <a:pt x="217" y="77"/>
                  <a:pt x="217" y="139"/>
                  <a:pt x="179" y="178"/>
                </a:cubicBezTo>
                <a:close/>
              </a:path>
            </a:pathLst>
          </a:custGeom>
          <a:solidFill>
            <a:srgbClr val="FEBBC6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18"/>
          <p:cNvSpPr/>
          <p:nvPr/>
        </p:nvSpPr>
        <p:spPr bwMode="auto">
          <a:xfrm>
            <a:off x="7006978" y="4553022"/>
            <a:ext cx="893559" cy="891817"/>
          </a:xfrm>
          <a:custGeom>
            <a:avLst/>
            <a:gdLst>
              <a:gd name="T0" fmla="*/ 179 w 217"/>
              <a:gd name="T1" fmla="*/ 38 h 216"/>
              <a:gd name="T2" fmla="*/ 179 w 217"/>
              <a:gd name="T3" fmla="*/ 178 h 216"/>
              <a:gd name="T4" fmla="*/ 39 w 217"/>
              <a:gd name="T5" fmla="*/ 178 h 216"/>
              <a:gd name="T6" fmla="*/ 39 w 217"/>
              <a:gd name="T7" fmla="*/ 38 h 216"/>
              <a:gd name="T8" fmla="*/ 179 w 217"/>
              <a:gd name="T9" fmla="*/ 3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6">
                <a:moveTo>
                  <a:pt x="179" y="38"/>
                </a:moveTo>
                <a:cubicBezTo>
                  <a:pt x="217" y="77"/>
                  <a:pt x="217" y="139"/>
                  <a:pt x="179" y="178"/>
                </a:cubicBezTo>
                <a:cubicBezTo>
                  <a:pt x="140" y="216"/>
                  <a:pt x="78" y="216"/>
                  <a:pt x="39" y="178"/>
                </a:cubicBezTo>
                <a:cubicBezTo>
                  <a:pt x="0" y="139"/>
                  <a:pt x="0" y="77"/>
                  <a:pt x="39" y="38"/>
                </a:cubicBezTo>
                <a:cubicBezTo>
                  <a:pt x="78" y="0"/>
                  <a:pt x="140" y="0"/>
                  <a:pt x="179" y="3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19"/>
          <p:cNvSpPr/>
          <p:nvPr/>
        </p:nvSpPr>
        <p:spPr bwMode="auto">
          <a:xfrm>
            <a:off x="8409766" y="3190911"/>
            <a:ext cx="893559" cy="895300"/>
          </a:xfrm>
          <a:custGeom>
            <a:avLst/>
            <a:gdLst>
              <a:gd name="T0" fmla="*/ 179 w 217"/>
              <a:gd name="T1" fmla="*/ 178 h 217"/>
              <a:gd name="T2" fmla="*/ 39 w 217"/>
              <a:gd name="T3" fmla="*/ 178 h 217"/>
              <a:gd name="T4" fmla="*/ 39 w 217"/>
              <a:gd name="T5" fmla="*/ 38 h 217"/>
              <a:gd name="T6" fmla="*/ 179 w 217"/>
              <a:gd name="T7" fmla="*/ 38 h 217"/>
              <a:gd name="T8" fmla="*/ 179 w 217"/>
              <a:gd name="T9" fmla="*/ 178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7">
                <a:moveTo>
                  <a:pt x="179" y="178"/>
                </a:moveTo>
                <a:cubicBezTo>
                  <a:pt x="140" y="217"/>
                  <a:pt x="78" y="217"/>
                  <a:pt x="39" y="178"/>
                </a:cubicBezTo>
                <a:cubicBezTo>
                  <a:pt x="0" y="139"/>
                  <a:pt x="0" y="77"/>
                  <a:pt x="39" y="38"/>
                </a:cubicBezTo>
                <a:cubicBezTo>
                  <a:pt x="78" y="0"/>
                  <a:pt x="140" y="0"/>
                  <a:pt x="179" y="38"/>
                </a:cubicBezTo>
                <a:cubicBezTo>
                  <a:pt x="217" y="77"/>
                  <a:pt x="217" y="139"/>
                  <a:pt x="179" y="17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55"/>
          <p:cNvSpPr txBox="1"/>
          <p:nvPr/>
        </p:nvSpPr>
        <p:spPr>
          <a:xfrm flipH="1">
            <a:off x="4408355" y="2050381"/>
            <a:ext cx="622196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AU" sz="28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4" name="TextBox 56"/>
          <p:cNvSpPr txBox="1"/>
          <p:nvPr/>
        </p:nvSpPr>
        <p:spPr>
          <a:xfrm flipH="1">
            <a:off x="3025145" y="3396849"/>
            <a:ext cx="622196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AU" sz="28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5" name="TextBox 57"/>
          <p:cNvSpPr txBox="1"/>
          <p:nvPr/>
        </p:nvSpPr>
        <p:spPr>
          <a:xfrm flipH="1">
            <a:off x="4397549" y="4783486"/>
            <a:ext cx="622196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AU" sz="28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6" name="TextBox 64"/>
          <p:cNvSpPr txBox="1"/>
          <p:nvPr/>
        </p:nvSpPr>
        <p:spPr>
          <a:xfrm>
            <a:off x="7167227" y="2033869"/>
            <a:ext cx="622196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AU" sz="28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AU" sz="28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65"/>
          <p:cNvSpPr txBox="1"/>
          <p:nvPr/>
        </p:nvSpPr>
        <p:spPr>
          <a:xfrm>
            <a:off x="8575166" y="3423117"/>
            <a:ext cx="622196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AU" sz="28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n-AU" sz="28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66"/>
          <p:cNvSpPr txBox="1"/>
          <p:nvPr/>
        </p:nvSpPr>
        <p:spPr>
          <a:xfrm>
            <a:off x="7142659" y="4783486"/>
            <a:ext cx="622196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AU" sz="28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n-AU" sz="28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8141661" y="4868620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8236778" y="5135694"/>
            <a:ext cx="219921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3213390" y="4973005"/>
            <a:ext cx="80262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1979688" y="5293056"/>
            <a:ext cx="2036330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2096533" y="3306747"/>
            <a:ext cx="80262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760461" y="3626798"/>
            <a:ext cx="2036330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2734262" y="1897650"/>
            <a:ext cx="80262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1500560" y="2217701"/>
            <a:ext cx="2036330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9331924" y="3345219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9427042" y="3612293"/>
            <a:ext cx="212316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8409766" y="1946530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8504884" y="2213604"/>
            <a:ext cx="2239420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4384" r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0471" y="324091"/>
            <a:ext cx="150471" cy="648182"/>
          </a:xfrm>
          <a:prstGeom prst="rect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324091"/>
            <a:ext cx="150471" cy="64818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0942" y="448127"/>
            <a:ext cx="2546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989" y="1743737"/>
            <a:ext cx="4749993" cy="3971306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876620" y="2029447"/>
            <a:ext cx="4590731" cy="1475753"/>
          </a:xfrm>
          <a:prstGeom prst="roundRect">
            <a:avLst>
              <a:gd name="adj" fmla="val 9083"/>
            </a:avLst>
          </a:prstGeom>
          <a:noFill/>
          <a:ln>
            <a:solidFill>
              <a:srgbClr val="ADBA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209995" y="2357034"/>
            <a:ext cx="3923980" cy="959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2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876619" y="4239290"/>
            <a:ext cx="4590731" cy="1475753"/>
          </a:xfrm>
          <a:prstGeom prst="roundRect">
            <a:avLst>
              <a:gd name="adj" fmla="val 9083"/>
            </a:avLst>
          </a:prstGeom>
          <a:noFill/>
          <a:ln>
            <a:solidFill>
              <a:srgbClr val="ADBA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209994" y="4566877"/>
            <a:ext cx="3923980" cy="959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2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532226" y="1795364"/>
            <a:ext cx="3279515" cy="46216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763472" y="1845162"/>
            <a:ext cx="2797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1532226" y="4046514"/>
            <a:ext cx="3279515" cy="46216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744422" y="4098792"/>
            <a:ext cx="2797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4384" r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0471" y="324091"/>
            <a:ext cx="150471" cy="648182"/>
          </a:xfrm>
          <a:prstGeom prst="rect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324091"/>
            <a:ext cx="150471" cy="64818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0942" y="448127"/>
            <a:ext cx="2546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</a:t>
            </a:r>
          </a:p>
        </p:txBody>
      </p:sp>
      <p:cxnSp>
        <p:nvCxnSpPr>
          <p:cNvPr id="7" name="Straight Connector 17"/>
          <p:cNvCxnSpPr/>
          <p:nvPr/>
        </p:nvCxnSpPr>
        <p:spPr>
          <a:xfrm>
            <a:off x="2814415" y="3334105"/>
            <a:ext cx="0" cy="636066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18"/>
          <p:cNvSpPr/>
          <p:nvPr/>
        </p:nvSpPr>
        <p:spPr>
          <a:xfrm>
            <a:off x="2788716" y="3305693"/>
            <a:ext cx="67582" cy="67582"/>
          </a:xfrm>
          <a:prstGeom prst="ellipse">
            <a:avLst/>
          </a:prstGeom>
          <a:solidFill>
            <a:srgbClr val="969696"/>
          </a:solidFill>
          <a:ln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9" name="Straight Connector 23"/>
          <p:cNvCxnSpPr/>
          <p:nvPr/>
        </p:nvCxnSpPr>
        <p:spPr>
          <a:xfrm>
            <a:off x="4808180" y="3344087"/>
            <a:ext cx="0" cy="636066"/>
          </a:xfrm>
          <a:prstGeom prst="line">
            <a:avLst/>
          </a:prstGeom>
          <a:solidFill>
            <a:srgbClr val="C00000"/>
          </a:solidFill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24"/>
          <p:cNvSpPr/>
          <p:nvPr/>
        </p:nvSpPr>
        <p:spPr>
          <a:xfrm>
            <a:off x="4787089" y="3315675"/>
            <a:ext cx="67582" cy="67582"/>
          </a:xfrm>
          <a:prstGeom prst="ellipse">
            <a:avLst/>
          </a:prstGeom>
          <a:solidFill>
            <a:srgbClr val="969696"/>
          </a:solidFill>
          <a:ln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2" name="Straight Connector 29"/>
          <p:cNvCxnSpPr/>
          <p:nvPr/>
        </p:nvCxnSpPr>
        <p:spPr>
          <a:xfrm>
            <a:off x="6780116" y="3329881"/>
            <a:ext cx="0" cy="636066"/>
          </a:xfrm>
          <a:prstGeom prst="line">
            <a:avLst/>
          </a:prstGeom>
          <a:solidFill>
            <a:srgbClr val="C00000"/>
          </a:solidFill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0"/>
          <p:cNvSpPr/>
          <p:nvPr/>
        </p:nvSpPr>
        <p:spPr>
          <a:xfrm>
            <a:off x="6746325" y="3301469"/>
            <a:ext cx="67582" cy="67582"/>
          </a:xfrm>
          <a:prstGeom prst="ellipse">
            <a:avLst/>
          </a:prstGeom>
          <a:solidFill>
            <a:srgbClr val="969696"/>
          </a:solidFill>
          <a:ln>
            <a:solidFill>
              <a:srgbClr val="ADBA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Straight Connector 32"/>
          <p:cNvCxnSpPr/>
          <p:nvPr/>
        </p:nvCxnSpPr>
        <p:spPr>
          <a:xfrm>
            <a:off x="8795767" y="3329881"/>
            <a:ext cx="0" cy="636066"/>
          </a:xfrm>
          <a:prstGeom prst="line">
            <a:avLst/>
          </a:prstGeom>
          <a:solidFill>
            <a:srgbClr val="C00000"/>
          </a:solidFill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3"/>
          <p:cNvSpPr/>
          <p:nvPr/>
        </p:nvSpPr>
        <p:spPr>
          <a:xfrm>
            <a:off x="8761976" y="3301469"/>
            <a:ext cx="67582" cy="67582"/>
          </a:xfrm>
          <a:prstGeom prst="ellipse">
            <a:avLst/>
          </a:prstGeom>
          <a:solidFill>
            <a:srgbClr val="969696"/>
          </a:solidFill>
          <a:ln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ardrop 5"/>
          <p:cNvSpPr/>
          <p:nvPr/>
        </p:nvSpPr>
        <p:spPr>
          <a:xfrm rot="2700000">
            <a:off x="2125926" y="3687900"/>
            <a:ext cx="1376979" cy="1376979"/>
          </a:xfrm>
          <a:prstGeom prst="teardrop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ardrop 8"/>
          <p:cNvSpPr/>
          <p:nvPr/>
        </p:nvSpPr>
        <p:spPr>
          <a:xfrm rot="2700000">
            <a:off x="4119710" y="3687897"/>
            <a:ext cx="1376979" cy="1376979"/>
          </a:xfrm>
          <a:prstGeom prst="teardrop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ardrop 11"/>
          <p:cNvSpPr/>
          <p:nvPr/>
        </p:nvSpPr>
        <p:spPr>
          <a:xfrm rot="2700000">
            <a:off x="6113495" y="3687897"/>
            <a:ext cx="1376979" cy="1376979"/>
          </a:xfrm>
          <a:prstGeom prst="teardrop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ardrop 14"/>
          <p:cNvSpPr/>
          <p:nvPr/>
        </p:nvSpPr>
        <p:spPr>
          <a:xfrm rot="2700000">
            <a:off x="8107279" y="3687896"/>
            <a:ext cx="1376979" cy="1376979"/>
          </a:xfrm>
          <a:prstGeom prst="teardrop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464279" y="4215200"/>
            <a:ext cx="8002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07102" y="4215200"/>
            <a:ext cx="8002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TextBox 20"/>
          <p:cNvSpPr txBox="1"/>
          <p:nvPr/>
        </p:nvSpPr>
        <p:spPr>
          <a:xfrm>
            <a:off x="6466902" y="4215200"/>
            <a:ext cx="8002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TextBox 20"/>
          <p:cNvSpPr txBox="1"/>
          <p:nvPr/>
        </p:nvSpPr>
        <p:spPr>
          <a:xfrm>
            <a:off x="8491497" y="4215200"/>
            <a:ext cx="8002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1626883" y="224917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2154552" y="2535078"/>
            <a:ext cx="1419674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3536883" y="224917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4064552" y="2535078"/>
            <a:ext cx="1419674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5437576" y="224917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5965245" y="2535078"/>
            <a:ext cx="1419674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7524470" y="224917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8052139" y="2535078"/>
            <a:ext cx="1419674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4384" r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0471" y="324091"/>
            <a:ext cx="150471" cy="648182"/>
          </a:xfrm>
          <a:prstGeom prst="rect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324091"/>
            <a:ext cx="150471" cy="64818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0942" y="448127"/>
            <a:ext cx="2546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</a:t>
            </a:r>
          </a:p>
        </p:txBody>
      </p:sp>
      <p:sp>
        <p:nvSpPr>
          <p:cNvPr id="7" name="Freeform 17"/>
          <p:cNvSpPr/>
          <p:nvPr/>
        </p:nvSpPr>
        <p:spPr bwMode="auto">
          <a:xfrm>
            <a:off x="4384968" y="2071275"/>
            <a:ext cx="1601167" cy="1572994"/>
          </a:xfrm>
          <a:custGeom>
            <a:avLst/>
            <a:gdLst>
              <a:gd name="T0" fmla="*/ 464 w 681"/>
              <a:gd name="T1" fmla="*/ 0 h 681"/>
              <a:gd name="T2" fmla="*/ 0 w 681"/>
              <a:gd name="T3" fmla="*/ 0 h 681"/>
              <a:gd name="T4" fmla="*/ 0 w 681"/>
              <a:gd name="T5" fmla="*/ 464 h 681"/>
              <a:gd name="T6" fmla="*/ 217 w 681"/>
              <a:gd name="T7" fmla="*/ 681 h 681"/>
              <a:gd name="T8" fmla="*/ 681 w 681"/>
              <a:gd name="T9" fmla="*/ 681 h 681"/>
              <a:gd name="T10" fmla="*/ 681 w 681"/>
              <a:gd name="T11" fmla="*/ 217 h 681"/>
              <a:gd name="T12" fmla="*/ 464 w 681"/>
              <a:gd name="T13" fmla="*/ 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1" h="681">
                <a:moveTo>
                  <a:pt x="46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64"/>
                  <a:pt x="0" y="464"/>
                  <a:pt x="0" y="464"/>
                </a:cubicBezTo>
                <a:cubicBezTo>
                  <a:pt x="0" y="584"/>
                  <a:pt x="97" y="681"/>
                  <a:pt x="217" y="681"/>
                </a:cubicBezTo>
                <a:cubicBezTo>
                  <a:pt x="681" y="681"/>
                  <a:pt x="681" y="681"/>
                  <a:pt x="681" y="681"/>
                </a:cubicBezTo>
                <a:cubicBezTo>
                  <a:pt x="681" y="217"/>
                  <a:pt x="681" y="217"/>
                  <a:pt x="681" y="217"/>
                </a:cubicBezTo>
                <a:cubicBezTo>
                  <a:pt x="681" y="97"/>
                  <a:pt x="584" y="0"/>
                  <a:pt x="464" y="0"/>
                </a:cubicBezTo>
                <a:close/>
              </a:path>
            </a:pathLst>
          </a:cu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18"/>
          <p:cNvSpPr/>
          <p:nvPr/>
        </p:nvSpPr>
        <p:spPr bwMode="auto">
          <a:xfrm>
            <a:off x="6171878" y="2071275"/>
            <a:ext cx="1600173" cy="1572994"/>
          </a:xfrm>
          <a:custGeom>
            <a:avLst/>
            <a:gdLst>
              <a:gd name="T0" fmla="*/ 217 w 681"/>
              <a:gd name="T1" fmla="*/ 0 h 681"/>
              <a:gd name="T2" fmla="*/ 681 w 681"/>
              <a:gd name="T3" fmla="*/ 0 h 681"/>
              <a:gd name="T4" fmla="*/ 681 w 681"/>
              <a:gd name="T5" fmla="*/ 464 h 681"/>
              <a:gd name="T6" fmla="*/ 464 w 681"/>
              <a:gd name="T7" fmla="*/ 681 h 681"/>
              <a:gd name="T8" fmla="*/ 0 w 681"/>
              <a:gd name="T9" fmla="*/ 681 h 681"/>
              <a:gd name="T10" fmla="*/ 0 w 681"/>
              <a:gd name="T11" fmla="*/ 217 h 681"/>
              <a:gd name="T12" fmla="*/ 217 w 681"/>
              <a:gd name="T13" fmla="*/ 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1" h="681">
                <a:moveTo>
                  <a:pt x="217" y="0"/>
                </a:moveTo>
                <a:cubicBezTo>
                  <a:pt x="681" y="0"/>
                  <a:pt x="681" y="0"/>
                  <a:pt x="681" y="0"/>
                </a:cubicBezTo>
                <a:cubicBezTo>
                  <a:pt x="681" y="464"/>
                  <a:pt x="681" y="464"/>
                  <a:pt x="681" y="464"/>
                </a:cubicBezTo>
                <a:cubicBezTo>
                  <a:pt x="681" y="584"/>
                  <a:pt x="584" y="681"/>
                  <a:pt x="464" y="681"/>
                </a:cubicBezTo>
                <a:cubicBezTo>
                  <a:pt x="0" y="681"/>
                  <a:pt x="0" y="681"/>
                  <a:pt x="0" y="681"/>
                </a:cubicBezTo>
                <a:cubicBezTo>
                  <a:pt x="0" y="217"/>
                  <a:pt x="0" y="217"/>
                  <a:pt x="0" y="217"/>
                </a:cubicBezTo>
                <a:cubicBezTo>
                  <a:pt x="0" y="97"/>
                  <a:pt x="97" y="0"/>
                  <a:pt x="217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19"/>
          <p:cNvSpPr/>
          <p:nvPr/>
        </p:nvSpPr>
        <p:spPr bwMode="auto">
          <a:xfrm>
            <a:off x="4384968" y="3826744"/>
            <a:ext cx="1601167" cy="1572994"/>
          </a:xfrm>
          <a:custGeom>
            <a:avLst/>
            <a:gdLst>
              <a:gd name="T0" fmla="*/ 0 w 681"/>
              <a:gd name="T1" fmla="*/ 217 h 681"/>
              <a:gd name="T2" fmla="*/ 0 w 681"/>
              <a:gd name="T3" fmla="*/ 681 h 681"/>
              <a:gd name="T4" fmla="*/ 464 w 681"/>
              <a:gd name="T5" fmla="*/ 681 h 681"/>
              <a:gd name="T6" fmla="*/ 681 w 681"/>
              <a:gd name="T7" fmla="*/ 464 h 681"/>
              <a:gd name="T8" fmla="*/ 681 w 681"/>
              <a:gd name="T9" fmla="*/ 0 h 681"/>
              <a:gd name="T10" fmla="*/ 217 w 681"/>
              <a:gd name="T11" fmla="*/ 0 h 681"/>
              <a:gd name="T12" fmla="*/ 0 w 681"/>
              <a:gd name="T13" fmla="*/ 217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1" h="681">
                <a:moveTo>
                  <a:pt x="0" y="217"/>
                </a:moveTo>
                <a:cubicBezTo>
                  <a:pt x="0" y="681"/>
                  <a:pt x="0" y="681"/>
                  <a:pt x="0" y="681"/>
                </a:cubicBezTo>
                <a:cubicBezTo>
                  <a:pt x="464" y="681"/>
                  <a:pt x="464" y="681"/>
                  <a:pt x="464" y="681"/>
                </a:cubicBezTo>
                <a:cubicBezTo>
                  <a:pt x="584" y="681"/>
                  <a:pt x="681" y="584"/>
                  <a:pt x="681" y="464"/>
                </a:cubicBezTo>
                <a:cubicBezTo>
                  <a:pt x="681" y="0"/>
                  <a:pt x="681" y="0"/>
                  <a:pt x="681" y="0"/>
                </a:cubicBezTo>
                <a:cubicBezTo>
                  <a:pt x="217" y="0"/>
                  <a:pt x="217" y="0"/>
                  <a:pt x="217" y="0"/>
                </a:cubicBezTo>
                <a:cubicBezTo>
                  <a:pt x="97" y="0"/>
                  <a:pt x="0" y="97"/>
                  <a:pt x="0" y="217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20"/>
          <p:cNvSpPr/>
          <p:nvPr/>
        </p:nvSpPr>
        <p:spPr bwMode="auto">
          <a:xfrm>
            <a:off x="6171878" y="3826744"/>
            <a:ext cx="1600173" cy="1572994"/>
          </a:xfrm>
          <a:custGeom>
            <a:avLst/>
            <a:gdLst>
              <a:gd name="T0" fmla="*/ 681 w 681"/>
              <a:gd name="T1" fmla="*/ 217 h 681"/>
              <a:gd name="T2" fmla="*/ 681 w 681"/>
              <a:gd name="T3" fmla="*/ 681 h 681"/>
              <a:gd name="T4" fmla="*/ 217 w 681"/>
              <a:gd name="T5" fmla="*/ 681 h 681"/>
              <a:gd name="T6" fmla="*/ 0 w 681"/>
              <a:gd name="T7" fmla="*/ 464 h 681"/>
              <a:gd name="T8" fmla="*/ 0 w 681"/>
              <a:gd name="T9" fmla="*/ 0 h 681"/>
              <a:gd name="T10" fmla="*/ 464 w 681"/>
              <a:gd name="T11" fmla="*/ 0 h 681"/>
              <a:gd name="T12" fmla="*/ 681 w 681"/>
              <a:gd name="T13" fmla="*/ 217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1" h="681">
                <a:moveTo>
                  <a:pt x="681" y="217"/>
                </a:moveTo>
                <a:cubicBezTo>
                  <a:pt x="681" y="681"/>
                  <a:pt x="681" y="681"/>
                  <a:pt x="681" y="681"/>
                </a:cubicBezTo>
                <a:cubicBezTo>
                  <a:pt x="217" y="681"/>
                  <a:pt x="217" y="681"/>
                  <a:pt x="217" y="681"/>
                </a:cubicBezTo>
                <a:cubicBezTo>
                  <a:pt x="97" y="681"/>
                  <a:pt x="0" y="584"/>
                  <a:pt x="0" y="464"/>
                </a:cubicBezTo>
                <a:cubicBezTo>
                  <a:pt x="0" y="0"/>
                  <a:pt x="0" y="0"/>
                  <a:pt x="0" y="0"/>
                </a:cubicBezTo>
                <a:cubicBezTo>
                  <a:pt x="464" y="0"/>
                  <a:pt x="464" y="0"/>
                  <a:pt x="464" y="0"/>
                </a:cubicBezTo>
                <a:cubicBezTo>
                  <a:pt x="584" y="0"/>
                  <a:pt x="681" y="97"/>
                  <a:pt x="681" y="217"/>
                </a:cubicBezTo>
                <a:close/>
              </a:path>
            </a:pathLst>
          </a:cu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25"/>
          <p:cNvSpPr/>
          <p:nvPr/>
        </p:nvSpPr>
        <p:spPr bwMode="auto">
          <a:xfrm>
            <a:off x="6660571" y="4011675"/>
            <a:ext cx="86416" cy="91725"/>
          </a:xfrm>
          <a:custGeom>
            <a:avLst/>
            <a:gdLst>
              <a:gd name="T0" fmla="*/ 0 w 87"/>
              <a:gd name="T1" fmla="*/ 38 h 94"/>
              <a:gd name="T2" fmla="*/ 33 w 87"/>
              <a:gd name="T3" fmla="*/ 0 h 94"/>
              <a:gd name="T4" fmla="*/ 87 w 87"/>
              <a:gd name="T5" fmla="*/ 57 h 94"/>
              <a:gd name="T6" fmla="*/ 54 w 87"/>
              <a:gd name="T7" fmla="*/ 94 h 94"/>
              <a:gd name="T8" fmla="*/ 0 w 87"/>
              <a:gd name="T9" fmla="*/ 38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94">
                <a:moveTo>
                  <a:pt x="0" y="38"/>
                </a:moveTo>
                <a:lnTo>
                  <a:pt x="33" y="0"/>
                </a:lnTo>
                <a:lnTo>
                  <a:pt x="87" y="57"/>
                </a:lnTo>
                <a:lnTo>
                  <a:pt x="54" y="94"/>
                </a:lnTo>
                <a:lnTo>
                  <a:pt x="0" y="38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26"/>
          <p:cNvSpPr/>
          <p:nvPr/>
        </p:nvSpPr>
        <p:spPr bwMode="auto">
          <a:xfrm>
            <a:off x="6547337" y="4059489"/>
            <a:ext cx="152965" cy="166863"/>
          </a:xfrm>
          <a:custGeom>
            <a:avLst/>
            <a:gdLst>
              <a:gd name="T0" fmla="*/ 49 w 65"/>
              <a:gd name="T1" fmla="*/ 0 h 72"/>
              <a:gd name="T2" fmla="*/ 44 w 65"/>
              <a:gd name="T3" fmla="*/ 6 h 72"/>
              <a:gd name="T4" fmla="*/ 15 w 65"/>
              <a:gd name="T5" fmla="*/ 21 h 72"/>
              <a:gd name="T6" fmla="*/ 9 w 65"/>
              <a:gd name="T7" fmla="*/ 25 h 72"/>
              <a:gd name="T8" fmla="*/ 1 w 65"/>
              <a:gd name="T9" fmla="*/ 48 h 72"/>
              <a:gd name="T10" fmla="*/ 1 w 65"/>
              <a:gd name="T11" fmla="*/ 53 h 72"/>
              <a:gd name="T12" fmla="*/ 3 w 65"/>
              <a:gd name="T13" fmla="*/ 70 h 72"/>
              <a:gd name="T14" fmla="*/ 3 w 65"/>
              <a:gd name="T15" fmla="*/ 70 h 72"/>
              <a:gd name="T16" fmla="*/ 3 w 65"/>
              <a:gd name="T17" fmla="*/ 70 h 72"/>
              <a:gd name="T18" fmla="*/ 3 w 65"/>
              <a:gd name="T19" fmla="*/ 72 h 72"/>
              <a:gd name="T20" fmla="*/ 3 w 65"/>
              <a:gd name="T21" fmla="*/ 56 h 72"/>
              <a:gd name="T22" fmla="*/ 14 w 65"/>
              <a:gd name="T23" fmla="*/ 56 h 72"/>
              <a:gd name="T24" fmla="*/ 14 w 65"/>
              <a:gd name="T25" fmla="*/ 51 h 72"/>
              <a:gd name="T26" fmla="*/ 21 w 65"/>
              <a:gd name="T27" fmla="*/ 40 h 72"/>
              <a:gd name="T28" fmla="*/ 28 w 65"/>
              <a:gd name="T29" fmla="*/ 42 h 72"/>
              <a:gd name="T30" fmla="*/ 26 w 65"/>
              <a:gd name="T31" fmla="*/ 47 h 72"/>
              <a:gd name="T32" fmla="*/ 19 w 65"/>
              <a:gd name="T33" fmla="*/ 57 h 72"/>
              <a:gd name="T34" fmla="*/ 20 w 65"/>
              <a:gd name="T35" fmla="*/ 64 h 72"/>
              <a:gd name="T36" fmla="*/ 23 w 65"/>
              <a:gd name="T37" fmla="*/ 65 h 72"/>
              <a:gd name="T38" fmla="*/ 29 w 65"/>
              <a:gd name="T39" fmla="*/ 63 h 72"/>
              <a:gd name="T40" fmla="*/ 29 w 65"/>
              <a:gd name="T41" fmla="*/ 63 h 72"/>
              <a:gd name="T42" fmla="*/ 29 w 65"/>
              <a:gd name="T43" fmla="*/ 63 h 72"/>
              <a:gd name="T44" fmla="*/ 44 w 65"/>
              <a:gd name="T45" fmla="*/ 49 h 72"/>
              <a:gd name="T46" fmla="*/ 60 w 65"/>
              <a:gd name="T47" fmla="*/ 25 h 72"/>
              <a:gd name="T48" fmla="*/ 65 w 65"/>
              <a:gd name="T49" fmla="*/ 18 h 72"/>
              <a:gd name="T50" fmla="*/ 49 w 65"/>
              <a:gd name="T51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5" h="72">
                <a:moveTo>
                  <a:pt x="49" y="0"/>
                </a:moveTo>
                <a:cubicBezTo>
                  <a:pt x="44" y="6"/>
                  <a:pt x="44" y="6"/>
                  <a:pt x="44" y="6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0" y="23"/>
                  <a:pt x="9" y="25"/>
                </a:cubicBezTo>
                <a:cubicBezTo>
                  <a:pt x="8" y="27"/>
                  <a:pt x="2" y="46"/>
                  <a:pt x="1" y="48"/>
                </a:cubicBezTo>
                <a:cubicBezTo>
                  <a:pt x="1" y="49"/>
                  <a:pt x="0" y="52"/>
                  <a:pt x="1" y="53"/>
                </a:cubicBezTo>
                <a:cubicBezTo>
                  <a:pt x="1" y="53"/>
                  <a:pt x="2" y="64"/>
                  <a:pt x="3" y="70"/>
                </a:cubicBezTo>
                <a:cubicBezTo>
                  <a:pt x="3" y="70"/>
                  <a:pt x="3" y="70"/>
                  <a:pt x="3" y="70"/>
                </a:cubicBezTo>
                <a:cubicBezTo>
                  <a:pt x="3" y="70"/>
                  <a:pt x="3" y="70"/>
                  <a:pt x="3" y="70"/>
                </a:cubicBezTo>
                <a:cubicBezTo>
                  <a:pt x="3" y="70"/>
                  <a:pt x="3" y="71"/>
                  <a:pt x="3" y="72"/>
                </a:cubicBezTo>
                <a:cubicBezTo>
                  <a:pt x="3" y="56"/>
                  <a:pt x="3" y="56"/>
                  <a:pt x="3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4" y="51"/>
                  <a:pt x="14" y="51"/>
                  <a:pt x="14" y="51"/>
                </a:cubicBezTo>
                <a:cubicBezTo>
                  <a:pt x="21" y="40"/>
                  <a:pt x="21" y="40"/>
                  <a:pt x="21" y="40"/>
                </a:cubicBezTo>
                <a:cubicBezTo>
                  <a:pt x="23" y="40"/>
                  <a:pt x="26" y="42"/>
                  <a:pt x="28" y="42"/>
                </a:cubicBezTo>
                <a:cubicBezTo>
                  <a:pt x="27" y="44"/>
                  <a:pt x="26" y="46"/>
                  <a:pt x="26" y="47"/>
                </a:cubicBezTo>
                <a:cubicBezTo>
                  <a:pt x="25" y="48"/>
                  <a:pt x="22" y="54"/>
                  <a:pt x="19" y="57"/>
                </a:cubicBezTo>
                <a:cubicBezTo>
                  <a:pt x="18" y="58"/>
                  <a:pt x="17" y="62"/>
                  <a:pt x="20" y="64"/>
                </a:cubicBezTo>
                <a:cubicBezTo>
                  <a:pt x="21" y="65"/>
                  <a:pt x="22" y="65"/>
                  <a:pt x="23" y="65"/>
                </a:cubicBezTo>
                <a:cubicBezTo>
                  <a:pt x="26" y="65"/>
                  <a:pt x="29" y="63"/>
                  <a:pt x="29" y="63"/>
                </a:cubicBezTo>
                <a:cubicBezTo>
                  <a:pt x="29" y="63"/>
                  <a:pt x="29" y="63"/>
                  <a:pt x="29" y="63"/>
                </a:cubicBezTo>
                <a:cubicBezTo>
                  <a:pt x="29" y="63"/>
                  <a:pt x="29" y="63"/>
                  <a:pt x="29" y="63"/>
                </a:cubicBezTo>
                <a:cubicBezTo>
                  <a:pt x="29" y="63"/>
                  <a:pt x="39" y="51"/>
                  <a:pt x="44" y="49"/>
                </a:cubicBezTo>
                <a:cubicBezTo>
                  <a:pt x="48" y="46"/>
                  <a:pt x="60" y="37"/>
                  <a:pt x="60" y="25"/>
                </a:cubicBezTo>
                <a:cubicBezTo>
                  <a:pt x="65" y="18"/>
                  <a:pt x="65" y="18"/>
                  <a:pt x="65" y="18"/>
                </a:cubicBezTo>
                <a:lnTo>
                  <a:pt x="49" y="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27"/>
          <p:cNvSpPr/>
          <p:nvPr/>
        </p:nvSpPr>
        <p:spPr bwMode="auto">
          <a:xfrm>
            <a:off x="6460923" y="4194150"/>
            <a:ext cx="237395" cy="175644"/>
          </a:xfrm>
          <a:custGeom>
            <a:avLst/>
            <a:gdLst>
              <a:gd name="T0" fmla="*/ 85 w 101"/>
              <a:gd name="T1" fmla="*/ 33 h 76"/>
              <a:gd name="T2" fmla="*/ 85 w 101"/>
              <a:gd name="T3" fmla="*/ 71 h 76"/>
              <a:gd name="T4" fmla="*/ 80 w 101"/>
              <a:gd name="T5" fmla="*/ 71 h 76"/>
              <a:gd name="T6" fmla="*/ 80 w 101"/>
              <a:gd name="T7" fmla="*/ 19 h 76"/>
              <a:gd name="T8" fmla="*/ 64 w 101"/>
              <a:gd name="T9" fmla="*/ 19 h 76"/>
              <a:gd name="T10" fmla="*/ 64 w 101"/>
              <a:gd name="T11" fmla="*/ 71 h 76"/>
              <a:gd name="T12" fmla="*/ 59 w 101"/>
              <a:gd name="T13" fmla="*/ 71 h 76"/>
              <a:gd name="T14" fmla="*/ 59 w 101"/>
              <a:gd name="T15" fmla="*/ 9 h 76"/>
              <a:gd name="T16" fmla="*/ 55 w 101"/>
              <a:gd name="T17" fmla="*/ 6 h 76"/>
              <a:gd name="T18" fmla="*/ 54 w 101"/>
              <a:gd name="T19" fmla="*/ 0 h 76"/>
              <a:gd name="T20" fmla="*/ 42 w 101"/>
              <a:gd name="T21" fmla="*/ 0 h 76"/>
              <a:gd name="T22" fmla="*/ 42 w 101"/>
              <a:gd name="T23" fmla="*/ 71 h 76"/>
              <a:gd name="T24" fmla="*/ 37 w 101"/>
              <a:gd name="T25" fmla="*/ 71 h 76"/>
              <a:gd name="T26" fmla="*/ 37 w 101"/>
              <a:gd name="T27" fmla="*/ 24 h 76"/>
              <a:gd name="T28" fmla="*/ 21 w 101"/>
              <a:gd name="T29" fmla="*/ 24 h 76"/>
              <a:gd name="T30" fmla="*/ 21 w 101"/>
              <a:gd name="T31" fmla="*/ 71 h 76"/>
              <a:gd name="T32" fmla="*/ 16 w 101"/>
              <a:gd name="T33" fmla="*/ 71 h 76"/>
              <a:gd name="T34" fmla="*/ 16 w 101"/>
              <a:gd name="T35" fmla="*/ 45 h 76"/>
              <a:gd name="T36" fmla="*/ 0 w 101"/>
              <a:gd name="T37" fmla="*/ 45 h 76"/>
              <a:gd name="T38" fmla="*/ 0 w 101"/>
              <a:gd name="T39" fmla="*/ 71 h 76"/>
              <a:gd name="T40" fmla="*/ 0 w 101"/>
              <a:gd name="T41" fmla="*/ 76 h 76"/>
              <a:gd name="T42" fmla="*/ 101 w 101"/>
              <a:gd name="T43" fmla="*/ 76 h 76"/>
              <a:gd name="T44" fmla="*/ 101 w 101"/>
              <a:gd name="T45" fmla="*/ 71 h 76"/>
              <a:gd name="T46" fmla="*/ 101 w 101"/>
              <a:gd name="T47" fmla="*/ 33 h 76"/>
              <a:gd name="T48" fmla="*/ 85 w 101"/>
              <a:gd name="T49" fmla="*/ 33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1" h="76">
                <a:moveTo>
                  <a:pt x="85" y="33"/>
                </a:moveTo>
                <a:cubicBezTo>
                  <a:pt x="85" y="71"/>
                  <a:pt x="85" y="71"/>
                  <a:pt x="85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19"/>
                  <a:pt x="80" y="19"/>
                  <a:pt x="80" y="19"/>
                </a:cubicBezTo>
                <a:cubicBezTo>
                  <a:pt x="64" y="19"/>
                  <a:pt x="64" y="19"/>
                  <a:pt x="64" y="19"/>
                </a:cubicBezTo>
                <a:cubicBezTo>
                  <a:pt x="64" y="71"/>
                  <a:pt x="64" y="71"/>
                  <a:pt x="64" y="71"/>
                </a:cubicBezTo>
                <a:cubicBezTo>
                  <a:pt x="59" y="71"/>
                  <a:pt x="59" y="71"/>
                  <a:pt x="59" y="71"/>
                </a:cubicBezTo>
                <a:cubicBezTo>
                  <a:pt x="59" y="9"/>
                  <a:pt x="59" y="9"/>
                  <a:pt x="59" y="9"/>
                </a:cubicBezTo>
                <a:cubicBezTo>
                  <a:pt x="57" y="9"/>
                  <a:pt x="56" y="8"/>
                  <a:pt x="55" y="6"/>
                </a:cubicBezTo>
                <a:cubicBezTo>
                  <a:pt x="53" y="4"/>
                  <a:pt x="53" y="2"/>
                  <a:pt x="54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71"/>
                  <a:pt x="42" y="71"/>
                  <a:pt x="42" y="71"/>
                </a:cubicBezTo>
                <a:cubicBezTo>
                  <a:pt x="37" y="71"/>
                  <a:pt x="37" y="71"/>
                  <a:pt x="37" y="71"/>
                </a:cubicBezTo>
                <a:cubicBezTo>
                  <a:pt x="37" y="24"/>
                  <a:pt x="37" y="24"/>
                  <a:pt x="37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71"/>
                  <a:pt x="21" y="71"/>
                  <a:pt x="21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45"/>
                  <a:pt x="16" y="45"/>
                  <a:pt x="16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6"/>
                  <a:pt x="0" y="76"/>
                  <a:pt x="0" y="76"/>
                </a:cubicBezTo>
                <a:cubicBezTo>
                  <a:pt x="101" y="76"/>
                  <a:pt x="101" y="76"/>
                  <a:pt x="101" y="76"/>
                </a:cubicBezTo>
                <a:cubicBezTo>
                  <a:pt x="101" y="71"/>
                  <a:pt x="101" y="71"/>
                  <a:pt x="101" y="71"/>
                </a:cubicBezTo>
                <a:cubicBezTo>
                  <a:pt x="101" y="33"/>
                  <a:pt x="101" y="33"/>
                  <a:pt x="101" y="33"/>
                </a:cubicBezTo>
                <a:lnTo>
                  <a:pt x="85" y="33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28"/>
          <p:cNvSpPr/>
          <p:nvPr/>
        </p:nvSpPr>
        <p:spPr bwMode="auto">
          <a:xfrm>
            <a:off x="6634746" y="3127136"/>
            <a:ext cx="141046" cy="154177"/>
          </a:xfrm>
          <a:custGeom>
            <a:avLst/>
            <a:gdLst>
              <a:gd name="T0" fmla="*/ 50 w 60"/>
              <a:gd name="T1" fmla="*/ 29 h 67"/>
              <a:gd name="T2" fmla="*/ 33 w 60"/>
              <a:gd name="T3" fmla="*/ 34 h 67"/>
              <a:gd name="T4" fmla="*/ 7 w 60"/>
              <a:gd name="T5" fmla="*/ 67 h 67"/>
              <a:gd name="T6" fmla="*/ 0 w 60"/>
              <a:gd name="T7" fmla="*/ 61 h 67"/>
              <a:gd name="T8" fmla="*/ 28 w 60"/>
              <a:gd name="T9" fmla="*/ 31 h 67"/>
              <a:gd name="T10" fmla="*/ 30 w 60"/>
              <a:gd name="T11" fmla="*/ 13 h 67"/>
              <a:gd name="T12" fmla="*/ 46 w 60"/>
              <a:gd name="T13" fmla="*/ 0 h 67"/>
              <a:gd name="T14" fmla="*/ 44 w 60"/>
              <a:gd name="T15" fmla="*/ 14 h 67"/>
              <a:gd name="T16" fmla="*/ 46 w 60"/>
              <a:gd name="T17" fmla="*/ 14 h 67"/>
              <a:gd name="T18" fmla="*/ 46 w 60"/>
              <a:gd name="T19" fmla="*/ 16 h 67"/>
              <a:gd name="T20" fmla="*/ 60 w 60"/>
              <a:gd name="T21" fmla="*/ 11 h 67"/>
              <a:gd name="T22" fmla="*/ 50 w 60"/>
              <a:gd name="T23" fmla="*/ 29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0" h="67">
                <a:moveTo>
                  <a:pt x="50" y="29"/>
                </a:moveTo>
                <a:cubicBezTo>
                  <a:pt x="42" y="34"/>
                  <a:pt x="35" y="34"/>
                  <a:pt x="33" y="34"/>
                </a:cubicBezTo>
                <a:cubicBezTo>
                  <a:pt x="7" y="67"/>
                  <a:pt x="7" y="67"/>
                  <a:pt x="7" y="67"/>
                </a:cubicBezTo>
                <a:cubicBezTo>
                  <a:pt x="0" y="61"/>
                  <a:pt x="0" y="61"/>
                  <a:pt x="0" y="61"/>
                </a:cubicBezTo>
                <a:cubicBezTo>
                  <a:pt x="28" y="31"/>
                  <a:pt x="28" y="31"/>
                  <a:pt x="28" y="31"/>
                </a:cubicBezTo>
                <a:cubicBezTo>
                  <a:pt x="27" y="28"/>
                  <a:pt x="26" y="21"/>
                  <a:pt x="30" y="13"/>
                </a:cubicBezTo>
                <a:cubicBezTo>
                  <a:pt x="34" y="2"/>
                  <a:pt x="46" y="0"/>
                  <a:pt x="46" y="0"/>
                </a:cubicBezTo>
                <a:cubicBezTo>
                  <a:pt x="44" y="14"/>
                  <a:pt x="44" y="14"/>
                  <a:pt x="44" y="14"/>
                </a:cubicBezTo>
                <a:cubicBezTo>
                  <a:pt x="45" y="14"/>
                  <a:pt x="45" y="14"/>
                  <a:pt x="46" y="14"/>
                </a:cubicBezTo>
                <a:cubicBezTo>
                  <a:pt x="46" y="14"/>
                  <a:pt x="46" y="15"/>
                  <a:pt x="46" y="16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1"/>
                  <a:pt x="59" y="23"/>
                  <a:pt x="50" y="2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29"/>
          <p:cNvSpPr/>
          <p:nvPr/>
        </p:nvSpPr>
        <p:spPr bwMode="auto">
          <a:xfrm>
            <a:off x="6435098" y="3233498"/>
            <a:ext cx="272158" cy="246878"/>
          </a:xfrm>
          <a:custGeom>
            <a:avLst/>
            <a:gdLst>
              <a:gd name="T0" fmla="*/ 51 w 116"/>
              <a:gd name="T1" fmla="*/ 0 h 107"/>
              <a:gd name="T2" fmla="*/ 84 w 116"/>
              <a:gd name="T3" fmla="*/ 11 h 107"/>
              <a:gd name="T4" fmla="*/ 71 w 116"/>
              <a:gd name="T5" fmla="*/ 26 h 107"/>
              <a:gd name="T6" fmla="*/ 56 w 116"/>
              <a:gd name="T7" fmla="*/ 22 h 107"/>
              <a:gd name="T8" fmla="*/ 30 w 116"/>
              <a:gd name="T9" fmla="*/ 52 h 107"/>
              <a:gd name="T10" fmla="*/ 63 w 116"/>
              <a:gd name="T11" fmla="*/ 82 h 107"/>
              <a:gd name="T12" fmla="*/ 89 w 116"/>
              <a:gd name="T13" fmla="*/ 52 h 107"/>
              <a:gd name="T14" fmla="*/ 83 w 116"/>
              <a:gd name="T15" fmla="*/ 37 h 107"/>
              <a:gd name="T16" fmla="*/ 96 w 116"/>
              <a:gd name="T17" fmla="*/ 21 h 107"/>
              <a:gd name="T18" fmla="*/ 112 w 116"/>
              <a:gd name="T19" fmla="*/ 54 h 107"/>
              <a:gd name="T20" fmla="*/ 65 w 116"/>
              <a:gd name="T21" fmla="*/ 107 h 107"/>
              <a:gd name="T22" fmla="*/ 4 w 116"/>
              <a:gd name="T23" fmla="*/ 54 h 107"/>
              <a:gd name="T24" fmla="*/ 51 w 116"/>
              <a:gd name="T25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6" h="107">
                <a:moveTo>
                  <a:pt x="51" y="0"/>
                </a:moveTo>
                <a:cubicBezTo>
                  <a:pt x="63" y="0"/>
                  <a:pt x="75" y="4"/>
                  <a:pt x="84" y="11"/>
                </a:cubicBezTo>
                <a:cubicBezTo>
                  <a:pt x="71" y="26"/>
                  <a:pt x="71" y="26"/>
                  <a:pt x="71" y="26"/>
                </a:cubicBezTo>
                <a:cubicBezTo>
                  <a:pt x="66" y="24"/>
                  <a:pt x="61" y="22"/>
                  <a:pt x="56" y="22"/>
                </a:cubicBezTo>
                <a:cubicBezTo>
                  <a:pt x="39" y="22"/>
                  <a:pt x="27" y="36"/>
                  <a:pt x="30" y="52"/>
                </a:cubicBezTo>
                <a:cubicBezTo>
                  <a:pt x="32" y="69"/>
                  <a:pt x="47" y="82"/>
                  <a:pt x="63" y="82"/>
                </a:cubicBezTo>
                <a:cubicBezTo>
                  <a:pt x="80" y="82"/>
                  <a:pt x="92" y="69"/>
                  <a:pt x="89" y="52"/>
                </a:cubicBezTo>
                <a:cubicBezTo>
                  <a:pt x="89" y="46"/>
                  <a:pt x="86" y="41"/>
                  <a:pt x="83" y="37"/>
                </a:cubicBezTo>
                <a:cubicBezTo>
                  <a:pt x="96" y="21"/>
                  <a:pt x="96" y="21"/>
                  <a:pt x="96" y="21"/>
                </a:cubicBezTo>
                <a:cubicBezTo>
                  <a:pt x="104" y="30"/>
                  <a:pt x="110" y="41"/>
                  <a:pt x="112" y="54"/>
                </a:cubicBezTo>
                <a:cubicBezTo>
                  <a:pt x="116" y="83"/>
                  <a:pt x="95" y="107"/>
                  <a:pt x="65" y="107"/>
                </a:cubicBezTo>
                <a:cubicBezTo>
                  <a:pt x="35" y="107"/>
                  <a:pt x="8" y="83"/>
                  <a:pt x="4" y="54"/>
                </a:cubicBezTo>
                <a:cubicBezTo>
                  <a:pt x="0" y="24"/>
                  <a:pt x="21" y="0"/>
                  <a:pt x="51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30"/>
          <p:cNvSpPr/>
          <p:nvPr/>
        </p:nvSpPr>
        <p:spPr bwMode="auto">
          <a:xfrm>
            <a:off x="6519526" y="3299853"/>
            <a:ext cx="112241" cy="104411"/>
          </a:xfrm>
          <a:custGeom>
            <a:avLst/>
            <a:gdLst>
              <a:gd name="T0" fmla="*/ 27 w 48"/>
              <a:gd name="T1" fmla="*/ 45 h 45"/>
              <a:gd name="T2" fmla="*/ 1 w 48"/>
              <a:gd name="T3" fmla="*/ 23 h 45"/>
              <a:gd name="T4" fmla="*/ 21 w 48"/>
              <a:gd name="T5" fmla="*/ 0 h 45"/>
              <a:gd name="T6" fmla="*/ 32 w 48"/>
              <a:gd name="T7" fmla="*/ 2 h 45"/>
              <a:gd name="T8" fmla="*/ 31 w 48"/>
              <a:gd name="T9" fmla="*/ 7 h 45"/>
              <a:gd name="T10" fmla="*/ 23 w 48"/>
              <a:gd name="T11" fmla="*/ 20 h 45"/>
              <a:gd name="T12" fmla="*/ 27 w 48"/>
              <a:gd name="T13" fmla="*/ 23 h 45"/>
              <a:gd name="T14" fmla="*/ 38 w 48"/>
              <a:gd name="T15" fmla="*/ 13 h 45"/>
              <a:gd name="T16" fmla="*/ 39 w 48"/>
              <a:gd name="T17" fmla="*/ 13 h 45"/>
              <a:gd name="T18" fmla="*/ 43 w 48"/>
              <a:gd name="T19" fmla="*/ 12 h 45"/>
              <a:gd name="T20" fmla="*/ 47 w 48"/>
              <a:gd name="T21" fmla="*/ 23 h 45"/>
              <a:gd name="T22" fmla="*/ 27 w 48"/>
              <a:gd name="T2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8" h="45">
                <a:moveTo>
                  <a:pt x="27" y="45"/>
                </a:moveTo>
                <a:cubicBezTo>
                  <a:pt x="15" y="45"/>
                  <a:pt x="3" y="35"/>
                  <a:pt x="1" y="23"/>
                </a:cubicBezTo>
                <a:cubicBezTo>
                  <a:pt x="0" y="10"/>
                  <a:pt x="9" y="0"/>
                  <a:pt x="21" y="0"/>
                </a:cubicBezTo>
                <a:cubicBezTo>
                  <a:pt x="25" y="0"/>
                  <a:pt x="28" y="1"/>
                  <a:pt x="32" y="2"/>
                </a:cubicBezTo>
                <a:cubicBezTo>
                  <a:pt x="31" y="4"/>
                  <a:pt x="31" y="6"/>
                  <a:pt x="31" y="7"/>
                </a:cubicBezTo>
                <a:cubicBezTo>
                  <a:pt x="23" y="20"/>
                  <a:pt x="23" y="20"/>
                  <a:pt x="23" y="20"/>
                </a:cubicBezTo>
                <a:cubicBezTo>
                  <a:pt x="27" y="23"/>
                  <a:pt x="27" y="23"/>
                  <a:pt x="27" y="23"/>
                </a:cubicBezTo>
                <a:cubicBezTo>
                  <a:pt x="38" y="13"/>
                  <a:pt x="38" y="13"/>
                  <a:pt x="38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40" y="13"/>
                  <a:pt x="42" y="13"/>
                  <a:pt x="43" y="12"/>
                </a:cubicBezTo>
                <a:cubicBezTo>
                  <a:pt x="45" y="15"/>
                  <a:pt x="46" y="19"/>
                  <a:pt x="47" y="23"/>
                </a:cubicBezTo>
                <a:cubicBezTo>
                  <a:pt x="48" y="35"/>
                  <a:pt x="40" y="45"/>
                  <a:pt x="27" y="4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31"/>
          <p:cNvSpPr/>
          <p:nvPr/>
        </p:nvSpPr>
        <p:spPr bwMode="auto">
          <a:xfrm>
            <a:off x="6580116" y="3270578"/>
            <a:ext cx="68537" cy="76113"/>
          </a:xfrm>
          <a:custGeom>
            <a:avLst/>
            <a:gdLst>
              <a:gd name="T0" fmla="*/ 9 w 29"/>
              <a:gd name="T1" fmla="*/ 20 h 33"/>
              <a:gd name="T2" fmla="*/ 9 w 29"/>
              <a:gd name="T3" fmla="*/ 15 h 33"/>
              <a:gd name="T4" fmla="*/ 22 w 29"/>
              <a:gd name="T5" fmla="*/ 0 h 33"/>
              <a:gd name="T6" fmla="*/ 29 w 29"/>
              <a:gd name="T7" fmla="*/ 6 h 33"/>
              <a:gd name="T8" fmla="*/ 17 w 29"/>
              <a:gd name="T9" fmla="*/ 21 h 33"/>
              <a:gd name="T10" fmla="*/ 11 w 29"/>
              <a:gd name="T11" fmla="*/ 23 h 33"/>
              <a:gd name="T12" fmla="*/ 1 w 29"/>
              <a:gd name="T13" fmla="*/ 33 h 33"/>
              <a:gd name="T14" fmla="*/ 0 w 29"/>
              <a:gd name="T15" fmla="*/ 32 h 33"/>
              <a:gd name="T16" fmla="*/ 9 w 29"/>
              <a:gd name="T17" fmla="*/ 2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" h="33">
                <a:moveTo>
                  <a:pt x="9" y="20"/>
                </a:moveTo>
                <a:cubicBezTo>
                  <a:pt x="8" y="19"/>
                  <a:pt x="8" y="17"/>
                  <a:pt x="9" y="15"/>
                </a:cubicBezTo>
                <a:cubicBezTo>
                  <a:pt x="22" y="0"/>
                  <a:pt x="22" y="0"/>
                  <a:pt x="22" y="0"/>
                </a:cubicBezTo>
                <a:cubicBezTo>
                  <a:pt x="29" y="6"/>
                  <a:pt x="29" y="6"/>
                  <a:pt x="29" y="6"/>
                </a:cubicBezTo>
                <a:cubicBezTo>
                  <a:pt x="17" y="21"/>
                  <a:pt x="17" y="21"/>
                  <a:pt x="17" y="21"/>
                </a:cubicBezTo>
                <a:cubicBezTo>
                  <a:pt x="15" y="23"/>
                  <a:pt x="13" y="23"/>
                  <a:pt x="11" y="2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2"/>
                  <a:pt x="0" y="32"/>
                </a:cubicBezTo>
                <a:lnTo>
                  <a:pt x="9" y="2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32"/>
          <p:cNvSpPr/>
          <p:nvPr/>
        </p:nvSpPr>
        <p:spPr bwMode="auto">
          <a:xfrm>
            <a:off x="5499428" y="3240329"/>
            <a:ext cx="84429" cy="96604"/>
          </a:xfrm>
          <a:custGeom>
            <a:avLst/>
            <a:gdLst>
              <a:gd name="T0" fmla="*/ 18 w 36"/>
              <a:gd name="T1" fmla="*/ 0 h 42"/>
              <a:gd name="T2" fmla="*/ 0 w 36"/>
              <a:gd name="T3" fmla="*/ 18 h 42"/>
              <a:gd name="T4" fmla="*/ 5 w 36"/>
              <a:gd name="T5" fmla="*/ 29 h 42"/>
              <a:gd name="T6" fmla="*/ 10 w 36"/>
              <a:gd name="T7" fmla="*/ 41 h 42"/>
              <a:gd name="T8" fmla="*/ 10 w 36"/>
              <a:gd name="T9" fmla="*/ 42 h 42"/>
              <a:gd name="T10" fmla="*/ 16 w 36"/>
              <a:gd name="T11" fmla="*/ 42 h 42"/>
              <a:gd name="T12" fmla="*/ 16 w 36"/>
              <a:gd name="T13" fmla="*/ 41 h 42"/>
              <a:gd name="T14" fmla="*/ 14 w 36"/>
              <a:gd name="T15" fmla="*/ 26 h 42"/>
              <a:gd name="T16" fmla="*/ 18 w 36"/>
              <a:gd name="T17" fmla="*/ 26 h 42"/>
              <a:gd name="T18" fmla="*/ 18 w 36"/>
              <a:gd name="T19" fmla="*/ 26 h 42"/>
              <a:gd name="T20" fmla="*/ 22 w 36"/>
              <a:gd name="T21" fmla="*/ 26 h 42"/>
              <a:gd name="T22" fmla="*/ 20 w 36"/>
              <a:gd name="T23" fmla="*/ 41 h 42"/>
              <a:gd name="T24" fmla="*/ 20 w 36"/>
              <a:gd name="T25" fmla="*/ 42 h 42"/>
              <a:gd name="T26" fmla="*/ 26 w 36"/>
              <a:gd name="T27" fmla="*/ 42 h 42"/>
              <a:gd name="T28" fmla="*/ 26 w 36"/>
              <a:gd name="T29" fmla="*/ 41 h 42"/>
              <a:gd name="T30" fmla="*/ 32 w 36"/>
              <a:gd name="T31" fmla="*/ 29 h 42"/>
              <a:gd name="T32" fmla="*/ 36 w 36"/>
              <a:gd name="T33" fmla="*/ 18 h 42"/>
              <a:gd name="T34" fmla="*/ 18 w 36"/>
              <a:gd name="T3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" h="42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0" y="22"/>
                  <a:pt x="2" y="25"/>
                  <a:pt x="5" y="29"/>
                </a:cubicBezTo>
                <a:cubicBezTo>
                  <a:pt x="7" y="33"/>
                  <a:pt x="10" y="37"/>
                  <a:pt x="10" y="41"/>
                </a:cubicBezTo>
                <a:cubicBezTo>
                  <a:pt x="10" y="42"/>
                  <a:pt x="10" y="42"/>
                  <a:pt x="10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6" y="41"/>
                  <a:pt x="16" y="41"/>
                  <a:pt x="16" y="41"/>
                </a:cubicBezTo>
                <a:cubicBezTo>
                  <a:pt x="16" y="38"/>
                  <a:pt x="16" y="32"/>
                  <a:pt x="14" y="26"/>
                </a:cubicBezTo>
                <a:cubicBezTo>
                  <a:pt x="15" y="26"/>
                  <a:pt x="16" y="26"/>
                  <a:pt x="18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20" y="26"/>
                  <a:pt x="21" y="26"/>
                  <a:pt x="22" y="26"/>
                </a:cubicBezTo>
                <a:cubicBezTo>
                  <a:pt x="20" y="30"/>
                  <a:pt x="20" y="35"/>
                  <a:pt x="20" y="41"/>
                </a:cubicBezTo>
                <a:cubicBezTo>
                  <a:pt x="20" y="42"/>
                  <a:pt x="20" y="42"/>
                  <a:pt x="20" y="42"/>
                </a:cubicBezTo>
                <a:cubicBezTo>
                  <a:pt x="26" y="42"/>
                  <a:pt x="26" y="42"/>
                  <a:pt x="26" y="42"/>
                </a:cubicBezTo>
                <a:cubicBezTo>
                  <a:pt x="26" y="41"/>
                  <a:pt x="26" y="41"/>
                  <a:pt x="26" y="41"/>
                </a:cubicBezTo>
                <a:cubicBezTo>
                  <a:pt x="27" y="37"/>
                  <a:pt x="29" y="33"/>
                  <a:pt x="32" y="29"/>
                </a:cubicBezTo>
                <a:cubicBezTo>
                  <a:pt x="34" y="26"/>
                  <a:pt x="36" y="22"/>
                  <a:pt x="36" y="18"/>
                </a:cubicBezTo>
                <a:cubicBezTo>
                  <a:pt x="36" y="8"/>
                  <a:pt x="28" y="0"/>
                  <a:pt x="18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33"/>
          <p:cNvSpPr>
            <a:spLocks noEditPoints="1"/>
          </p:cNvSpPr>
          <p:nvPr/>
        </p:nvSpPr>
        <p:spPr bwMode="auto">
          <a:xfrm>
            <a:off x="5405066" y="3179829"/>
            <a:ext cx="261233" cy="307378"/>
          </a:xfrm>
          <a:custGeom>
            <a:avLst/>
            <a:gdLst>
              <a:gd name="T0" fmla="*/ 93 w 111"/>
              <a:gd name="T1" fmla="*/ 16 h 133"/>
              <a:gd name="T2" fmla="*/ 42 w 111"/>
              <a:gd name="T3" fmla="*/ 6 h 133"/>
              <a:gd name="T4" fmla="*/ 10 w 111"/>
              <a:gd name="T5" fmla="*/ 43 h 133"/>
              <a:gd name="T6" fmla="*/ 11 w 111"/>
              <a:gd name="T7" fmla="*/ 55 h 133"/>
              <a:gd name="T8" fmla="*/ 13 w 111"/>
              <a:gd name="T9" fmla="*/ 60 h 133"/>
              <a:gd name="T10" fmla="*/ 12 w 111"/>
              <a:gd name="T11" fmla="*/ 62 h 133"/>
              <a:gd name="T12" fmla="*/ 2 w 111"/>
              <a:gd name="T13" fmla="*/ 77 h 133"/>
              <a:gd name="T14" fmla="*/ 1 w 111"/>
              <a:gd name="T15" fmla="*/ 81 h 133"/>
              <a:gd name="T16" fmla="*/ 9 w 111"/>
              <a:gd name="T17" fmla="*/ 84 h 133"/>
              <a:gd name="T18" fmla="*/ 11 w 111"/>
              <a:gd name="T19" fmla="*/ 88 h 133"/>
              <a:gd name="T20" fmla="*/ 10 w 111"/>
              <a:gd name="T21" fmla="*/ 93 h 133"/>
              <a:gd name="T22" fmla="*/ 12 w 111"/>
              <a:gd name="T23" fmla="*/ 94 h 133"/>
              <a:gd name="T24" fmla="*/ 10 w 111"/>
              <a:gd name="T25" fmla="*/ 96 h 133"/>
              <a:gd name="T26" fmla="*/ 12 w 111"/>
              <a:gd name="T27" fmla="*/ 100 h 133"/>
              <a:gd name="T28" fmla="*/ 14 w 111"/>
              <a:gd name="T29" fmla="*/ 108 h 133"/>
              <a:gd name="T30" fmla="*/ 15 w 111"/>
              <a:gd name="T31" fmla="*/ 119 h 133"/>
              <a:gd name="T32" fmla="*/ 38 w 111"/>
              <a:gd name="T33" fmla="*/ 117 h 133"/>
              <a:gd name="T34" fmla="*/ 43 w 111"/>
              <a:gd name="T35" fmla="*/ 133 h 133"/>
              <a:gd name="T36" fmla="*/ 97 w 111"/>
              <a:gd name="T37" fmla="*/ 116 h 133"/>
              <a:gd name="T38" fmla="*/ 92 w 111"/>
              <a:gd name="T39" fmla="*/ 101 h 133"/>
              <a:gd name="T40" fmla="*/ 105 w 111"/>
              <a:gd name="T41" fmla="*/ 68 h 133"/>
              <a:gd name="T42" fmla="*/ 93 w 111"/>
              <a:gd name="T43" fmla="*/ 16 h 133"/>
              <a:gd name="T44" fmla="*/ 75 w 111"/>
              <a:gd name="T45" fmla="*/ 58 h 133"/>
              <a:gd name="T46" fmla="*/ 70 w 111"/>
              <a:gd name="T47" fmla="*/ 70 h 133"/>
              <a:gd name="T48" fmla="*/ 70 w 111"/>
              <a:gd name="T49" fmla="*/ 82 h 133"/>
              <a:gd name="T50" fmla="*/ 66 w 111"/>
              <a:gd name="T51" fmla="*/ 86 h 133"/>
              <a:gd name="T52" fmla="*/ 61 w 111"/>
              <a:gd name="T53" fmla="*/ 86 h 133"/>
              <a:gd name="T54" fmla="*/ 61 w 111"/>
              <a:gd name="T55" fmla="*/ 87 h 133"/>
              <a:gd name="T56" fmla="*/ 58 w 111"/>
              <a:gd name="T57" fmla="*/ 88 h 133"/>
              <a:gd name="T58" fmla="*/ 55 w 111"/>
              <a:gd name="T59" fmla="*/ 87 h 133"/>
              <a:gd name="T60" fmla="*/ 55 w 111"/>
              <a:gd name="T61" fmla="*/ 86 h 133"/>
              <a:gd name="T62" fmla="*/ 50 w 111"/>
              <a:gd name="T63" fmla="*/ 86 h 133"/>
              <a:gd name="T64" fmla="*/ 46 w 111"/>
              <a:gd name="T65" fmla="*/ 82 h 133"/>
              <a:gd name="T66" fmla="*/ 46 w 111"/>
              <a:gd name="T67" fmla="*/ 70 h 133"/>
              <a:gd name="T68" fmla="*/ 41 w 111"/>
              <a:gd name="T69" fmla="*/ 58 h 133"/>
              <a:gd name="T70" fmla="*/ 36 w 111"/>
              <a:gd name="T71" fmla="*/ 44 h 133"/>
              <a:gd name="T72" fmla="*/ 58 w 111"/>
              <a:gd name="T73" fmla="*/ 22 h 133"/>
              <a:gd name="T74" fmla="*/ 80 w 111"/>
              <a:gd name="T75" fmla="*/ 44 h 133"/>
              <a:gd name="T76" fmla="*/ 75 w 111"/>
              <a:gd name="T77" fmla="*/ 58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1" h="133">
                <a:moveTo>
                  <a:pt x="93" y="16"/>
                </a:moveTo>
                <a:cubicBezTo>
                  <a:pt x="80" y="5"/>
                  <a:pt x="63" y="0"/>
                  <a:pt x="42" y="6"/>
                </a:cubicBezTo>
                <a:cubicBezTo>
                  <a:pt x="27" y="10"/>
                  <a:pt x="13" y="22"/>
                  <a:pt x="10" y="43"/>
                </a:cubicBezTo>
                <a:cubicBezTo>
                  <a:pt x="9" y="50"/>
                  <a:pt x="10" y="54"/>
                  <a:pt x="11" y="55"/>
                </a:cubicBezTo>
                <a:cubicBezTo>
                  <a:pt x="11" y="56"/>
                  <a:pt x="13" y="58"/>
                  <a:pt x="13" y="60"/>
                </a:cubicBezTo>
                <a:cubicBezTo>
                  <a:pt x="13" y="60"/>
                  <a:pt x="13" y="61"/>
                  <a:pt x="12" y="62"/>
                </a:cubicBezTo>
                <a:cubicBezTo>
                  <a:pt x="2" y="77"/>
                  <a:pt x="2" y="77"/>
                  <a:pt x="2" y="77"/>
                </a:cubicBezTo>
                <a:cubicBezTo>
                  <a:pt x="1" y="78"/>
                  <a:pt x="0" y="80"/>
                  <a:pt x="1" y="81"/>
                </a:cubicBezTo>
                <a:cubicBezTo>
                  <a:pt x="3" y="84"/>
                  <a:pt x="8" y="83"/>
                  <a:pt x="9" y="84"/>
                </a:cubicBezTo>
                <a:cubicBezTo>
                  <a:pt x="10" y="85"/>
                  <a:pt x="11" y="87"/>
                  <a:pt x="11" y="88"/>
                </a:cubicBezTo>
                <a:cubicBezTo>
                  <a:pt x="10" y="90"/>
                  <a:pt x="8" y="92"/>
                  <a:pt x="10" y="93"/>
                </a:cubicBezTo>
                <a:cubicBezTo>
                  <a:pt x="11" y="94"/>
                  <a:pt x="12" y="94"/>
                  <a:pt x="12" y="94"/>
                </a:cubicBezTo>
                <a:cubicBezTo>
                  <a:pt x="12" y="94"/>
                  <a:pt x="11" y="95"/>
                  <a:pt x="10" y="96"/>
                </a:cubicBezTo>
                <a:cubicBezTo>
                  <a:pt x="10" y="97"/>
                  <a:pt x="10" y="99"/>
                  <a:pt x="12" y="100"/>
                </a:cubicBezTo>
                <a:cubicBezTo>
                  <a:pt x="12" y="100"/>
                  <a:pt x="14" y="104"/>
                  <a:pt x="14" y="108"/>
                </a:cubicBezTo>
                <a:cubicBezTo>
                  <a:pt x="13" y="113"/>
                  <a:pt x="12" y="116"/>
                  <a:pt x="15" y="119"/>
                </a:cubicBezTo>
                <a:cubicBezTo>
                  <a:pt x="18" y="121"/>
                  <a:pt x="31" y="119"/>
                  <a:pt x="38" y="117"/>
                </a:cubicBezTo>
                <a:cubicBezTo>
                  <a:pt x="38" y="117"/>
                  <a:pt x="41" y="121"/>
                  <a:pt x="43" y="133"/>
                </a:cubicBezTo>
                <a:cubicBezTo>
                  <a:pt x="97" y="116"/>
                  <a:pt x="97" y="116"/>
                  <a:pt x="97" y="116"/>
                </a:cubicBezTo>
                <a:cubicBezTo>
                  <a:pt x="94" y="108"/>
                  <a:pt x="92" y="104"/>
                  <a:pt x="92" y="101"/>
                </a:cubicBezTo>
                <a:cubicBezTo>
                  <a:pt x="91" y="94"/>
                  <a:pt x="102" y="81"/>
                  <a:pt x="105" y="68"/>
                </a:cubicBezTo>
                <a:cubicBezTo>
                  <a:pt x="110" y="52"/>
                  <a:pt x="111" y="31"/>
                  <a:pt x="93" y="16"/>
                </a:cubicBezTo>
                <a:close/>
                <a:moveTo>
                  <a:pt x="75" y="58"/>
                </a:moveTo>
                <a:cubicBezTo>
                  <a:pt x="71" y="63"/>
                  <a:pt x="70" y="66"/>
                  <a:pt x="70" y="70"/>
                </a:cubicBezTo>
                <a:cubicBezTo>
                  <a:pt x="70" y="82"/>
                  <a:pt x="70" y="82"/>
                  <a:pt x="70" y="82"/>
                </a:cubicBezTo>
                <a:cubicBezTo>
                  <a:pt x="70" y="84"/>
                  <a:pt x="68" y="86"/>
                  <a:pt x="66" y="86"/>
                </a:cubicBezTo>
                <a:cubicBezTo>
                  <a:pt x="61" y="86"/>
                  <a:pt x="61" y="86"/>
                  <a:pt x="61" y="86"/>
                </a:cubicBezTo>
                <a:cubicBezTo>
                  <a:pt x="61" y="87"/>
                  <a:pt x="61" y="87"/>
                  <a:pt x="61" y="87"/>
                </a:cubicBezTo>
                <a:cubicBezTo>
                  <a:pt x="60" y="88"/>
                  <a:pt x="59" y="88"/>
                  <a:pt x="58" y="88"/>
                </a:cubicBezTo>
                <a:cubicBezTo>
                  <a:pt x="57" y="88"/>
                  <a:pt x="56" y="88"/>
                  <a:pt x="55" y="87"/>
                </a:cubicBezTo>
                <a:cubicBezTo>
                  <a:pt x="55" y="86"/>
                  <a:pt x="55" y="86"/>
                  <a:pt x="55" y="86"/>
                </a:cubicBezTo>
                <a:cubicBezTo>
                  <a:pt x="50" y="86"/>
                  <a:pt x="50" y="86"/>
                  <a:pt x="50" y="86"/>
                </a:cubicBezTo>
                <a:cubicBezTo>
                  <a:pt x="48" y="86"/>
                  <a:pt x="47" y="85"/>
                  <a:pt x="46" y="82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66"/>
                  <a:pt x="45" y="63"/>
                  <a:pt x="41" y="58"/>
                </a:cubicBezTo>
                <a:cubicBezTo>
                  <a:pt x="38" y="53"/>
                  <a:pt x="36" y="49"/>
                  <a:pt x="36" y="44"/>
                </a:cubicBezTo>
                <a:cubicBezTo>
                  <a:pt x="36" y="32"/>
                  <a:pt x="46" y="22"/>
                  <a:pt x="58" y="22"/>
                </a:cubicBezTo>
                <a:cubicBezTo>
                  <a:pt x="70" y="22"/>
                  <a:pt x="80" y="32"/>
                  <a:pt x="80" y="44"/>
                </a:cubicBezTo>
                <a:cubicBezTo>
                  <a:pt x="80" y="49"/>
                  <a:pt x="78" y="53"/>
                  <a:pt x="75" y="58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34"/>
          <p:cNvSpPr>
            <a:spLocks noEditPoints="1"/>
          </p:cNvSpPr>
          <p:nvPr/>
        </p:nvSpPr>
        <p:spPr bwMode="auto">
          <a:xfrm>
            <a:off x="5459697" y="4041925"/>
            <a:ext cx="166871" cy="313233"/>
          </a:xfrm>
          <a:custGeom>
            <a:avLst/>
            <a:gdLst>
              <a:gd name="T0" fmla="*/ 69 w 71"/>
              <a:gd name="T1" fmla="*/ 0 h 136"/>
              <a:gd name="T2" fmla="*/ 2 w 71"/>
              <a:gd name="T3" fmla="*/ 0 h 136"/>
              <a:gd name="T4" fmla="*/ 0 w 71"/>
              <a:gd name="T5" fmla="*/ 2 h 136"/>
              <a:gd name="T6" fmla="*/ 0 w 71"/>
              <a:gd name="T7" fmla="*/ 134 h 136"/>
              <a:gd name="T8" fmla="*/ 2 w 71"/>
              <a:gd name="T9" fmla="*/ 136 h 136"/>
              <a:gd name="T10" fmla="*/ 69 w 71"/>
              <a:gd name="T11" fmla="*/ 136 h 136"/>
              <a:gd name="T12" fmla="*/ 71 w 71"/>
              <a:gd name="T13" fmla="*/ 134 h 136"/>
              <a:gd name="T14" fmla="*/ 71 w 71"/>
              <a:gd name="T15" fmla="*/ 2 h 136"/>
              <a:gd name="T16" fmla="*/ 69 w 71"/>
              <a:gd name="T17" fmla="*/ 0 h 136"/>
              <a:gd name="T18" fmla="*/ 40 w 71"/>
              <a:gd name="T19" fmla="*/ 128 h 136"/>
              <a:gd name="T20" fmla="*/ 31 w 71"/>
              <a:gd name="T21" fmla="*/ 128 h 136"/>
              <a:gd name="T22" fmla="*/ 31 w 71"/>
              <a:gd name="T23" fmla="*/ 120 h 136"/>
              <a:gd name="T24" fmla="*/ 40 w 71"/>
              <a:gd name="T25" fmla="*/ 120 h 136"/>
              <a:gd name="T26" fmla="*/ 40 w 71"/>
              <a:gd name="T27" fmla="*/ 128 h 136"/>
              <a:gd name="T28" fmla="*/ 68 w 71"/>
              <a:gd name="T29" fmla="*/ 116 h 136"/>
              <a:gd name="T30" fmla="*/ 46 w 71"/>
              <a:gd name="T31" fmla="*/ 116 h 136"/>
              <a:gd name="T32" fmla="*/ 46 w 71"/>
              <a:gd name="T33" fmla="*/ 113 h 136"/>
              <a:gd name="T34" fmla="*/ 43 w 71"/>
              <a:gd name="T35" fmla="*/ 111 h 136"/>
              <a:gd name="T36" fmla="*/ 28 w 71"/>
              <a:gd name="T37" fmla="*/ 111 h 136"/>
              <a:gd name="T38" fmla="*/ 26 w 71"/>
              <a:gd name="T39" fmla="*/ 113 h 136"/>
              <a:gd name="T40" fmla="*/ 26 w 71"/>
              <a:gd name="T41" fmla="*/ 116 h 136"/>
              <a:gd name="T42" fmla="*/ 4 w 71"/>
              <a:gd name="T43" fmla="*/ 116 h 136"/>
              <a:gd name="T44" fmla="*/ 4 w 71"/>
              <a:gd name="T45" fmla="*/ 3 h 136"/>
              <a:gd name="T46" fmla="*/ 68 w 71"/>
              <a:gd name="T47" fmla="*/ 3 h 136"/>
              <a:gd name="T48" fmla="*/ 68 w 71"/>
              <a:gd name="T49" fmla="*/ 11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1" h="136">
                <a:moveTo>
                  <a:pt x="6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5"/>
                  <a:pt x="1" y="136"/>
                  <a:pt x="2" y="136"/>
                </a:cubicBezTo>
                <a:cubicBezTo>
                  <a:pt x="69" y="136"/>
                  <a:pt x="69" y="136"/>
                  <a:pt x="69" y="136"/>
                </a:cubicBezTo>
                <a:cubicBezTo>
                  <a:pt x="70" y="136"/>
                  <a:pt x="71" y="135"/>
                  <a:pt x="71" y="134"/>
                </a:cubicBezTo>
                <a:cubicBezTo>
                  <a:pt x="71" y="2"/>
                  <a:pt x="71" y="2"/>
                  <a:pt x="71" y="2"/>
                </a:cubicBezTo>
                <a:cubicBezTo>
                  <a:pt x="71" y="1"/>
                  <a:pt x="70" y="0"/>
                  <a:pt x="69" y="0"/>
                </a:cubicBezTo>
                <a:close/>
                <a:moveTo>
                  <a:pt x="40" y="128"/>
                </a:moveTo>
                <a:cubicBezTo>
                  <a:pt x="31" y="128"/>
                  <a:pt x="31" y="128"/>
                  <a:pt x="31" y="128"/>
                </a:cubicBezTo>
                <a:cubicBezTo>
                  <a:pt x="31" y="120"/>
                  <a:pt x="31" y="120"/>
                  <a:pt x="31" y="120"/>
                </a:cubicBezTo>
                <a:cubicBezTo>
                  <a:pt x="40" y="120"/>
                  <a:pt x="40" y="120"/>
                  <a:pt x="40" y="120"/>
                </a:cubicBezTo>
                <a:lnTo>
                  <a:pt x="40" y="128"/>
                </a:lnTo>
                <a:close/>
                <a:moveTo>
                  <a:pt x="68" y="116"/>
                </a:moveTo>
                <a:cubicBezTo>
                  <a:pt x="46" y="116"/>
                  <a:pt x="46" y="116"/>
                  <a:pt x="46" y="116"/>
                </a:cubicBezTo>
                <a:cubicBezTo>
                  <a:pt x="46" y="113"/>
                  <a:pt x="46" y="113"/>
                  <a:pt x="46" y="113"/>
                </a:cubicBezTo>
                <a:cubicBezTo>
                  <a:pt x="46" y="112"/>
                  <a:pt x="45" y="111"/>
                  <a:pt x="43" y="111"/>
                </a:cubicBezTo>
                <a:cubicBezTo>
                  <a:pt x="28" y="111"/>
                  <a:pt x="28" y="111"/>
                  <a:pt x="28" y="111"/>
                </a:cubicBezTo>
                <a:cubicBezTo>
                  <a:pt x="27" y="111"/>
                  <a:pt x="26" y="112"/>
                  <a:pt x="26" y="113"/>
                </a:cubicBezTo>
                <a:cubicBezTo>
                  <a:pt x="26" y="116"/>
                  <a:pt x="26" y="116"/>
                  <a:pt x="26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3"/>
                  <a:pt x="4" y="3"/>
                  <a:pt x="4" y="3"/>
                </a:cubicBezTo>
                <a:cubicBezTo>
                  <a:pt x="68" y="3"/>
                  <a:pt x="68" y="3"/>
                  <a:pt x="68" y="3"/>
                </a:cubicBezTo>
                <a:lnTo>
                  <a:pt x="68" y="116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721229" y="2269910"/>
            <a:ext cx="845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kumimoji="0" lang="zh-CN" altLang="en-US" sz="32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612950" y="2269910"/>
            <a:ext cx="845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  <a:defRPr/>
            </a:pPr>
            <a:r>
              <a:rPr lang="en-US" altLang="zh-CN" sz="3200" b="1" i="1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3200" b="1" i="1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721229" y="4619312"/>
            <a:ext cx="845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  <a:defRPr/>
            </a:pPr>
            <a:r>
              <a:rPr lang="en-US" altLang="zh-CN" sz="3200" b="1" i="1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3200" b="1" i="1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612950" y="4619312"/>
            <a:ext cx="845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  <a:defRPr/>
            </a:pPr>
            <a:r>
              <a:rPr lang="en-US" altLang="zh-CN" sz="3200" b="1" i="1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3200" b="1" i="1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2670364" y="2284848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1631652" y="2606849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2670364" y="4297311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1631652" y="4619312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7953235" y="2287086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7957316" y="2609087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7953235" y="4297311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7957316" y="4619312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4384" r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279" y="0"/>
            <a:ext cx="6365452" cy="636545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944" y="4188399"/>
            <a:ext cx="2746482" cy="118748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47" y="1558399"/>
            <a:ext cx="3756836" cy="162432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049339">
            <a:off x="7365434" y="-277796"/>
            <a:ext cx="4901609" cy="4761389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5205049" y="1364590"/>
            <a:ext cx="10699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ypeLand 康熙字典體試用版" pitchFamily="50" charset="-120"/>
                <a:ea typeface="TypeLand 康熙字典體試用版" pitchFamily="50" charset="-120"/>
              </a:rPr>
              <a:t>您</a:t>
            </a:r>
            <a:endParaRPr lang="en-US" altLang="zh-CN" sz="7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ypeLand 康熙字典體試用版" pitchFamily="50" charset="-120"/>
              <a:ea typeface="TypeLand 康熙字典體試用版" pitchFamily="50" charset="-120"/>
            </a:endParaRPr>
          </a:p>
          <a:p>
            <a:r>
              <a:rPr lang="zh-CN" altLang="en-US" sz="7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ypeLand 康熙字典體試用版" pitchFamily="50" charset="-120"/>
                <a:ea typeface="TypeLand 康熙字典體試用版" pitchFamily="50" charset="-120"/>
              </a:rPr>
              <a:t>的</a:t>
            </a:r>
            <a:endParaRPr lang="en-US" altLang="zh-CN" sz="7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ypeLand 康熙字典體試用版" pitchFamily="50" charset="-120"/>
              <a:ea typeface="TypeLand 康熙字典體試用版" pitchFamily="50" charset="-120"/>
            </a:endParaRPr>
          </a:p>
          <a:p>
            <a:r>
              <a:rPr lang="zh-CN" altLang="en-US" sz="7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ypeLand 康熙字典體試用版" pitchFamily="50" charset="-120"/>
                <a:ea typeface="TypeLand 康熙字典體試用版" pitchFamily="50" charset="-120"/>
              </a:rPr>
              <a:t>标</a:t>
            </a:r>
            <a:endParaRPr lang="en-US" altLang="zh-CN" sz="7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ypeLand 康熙字典體試用版" pitchFamily="50" charset="-120"/>
              <a:ea typeface="TypeLand 康熙字典體試用版" pitchFamily="50" charset="-120"/>
            </a:endParaRPr>
          </a:p>
          <a:p>
            <a:r>
              <a:rPr lang="zh-CN" altLang="en-US" sz="7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ypeLand 康熙字典體試用版" pitchFamily="50" charset="-120"/>
                <a:ea typeface="TypeLand 康熙字典體試用版" pitchFamily="50" charset="-120"/>
              </a:rPr>
              <a:t>题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4384" r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0471" y="324091"/>
            <a:ext cx="150471" cy="648182"/>
          </a:xfrm>
          <a:prstGeom prst="rect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324091"/>
            <a:ext cx="150471" cy="64818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0942" y="448127"/>
            <a:ext cx="2546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</a:t>
            </a:r>
          </a:p>
        </p:txBody>
      </p:sp>
      <p:sp>
        <p:nvSpPr>
          <p:cNvPr id="38" name="矩形 37"/>
          <p:cNvSpPr/>
          <p:nvPr/>
        </p:nvSpPr>
        <p:spPr>
          <a:xfrm>
            <a:off x="6890983" y="2836227"/>
            <a:ext cx="33918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中秋团圆 温情中秋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6992423" y="3427505"/>
            <a:ext cx="3971443" cy="550702"/>
            <a:chOff x="6586578" y="2807988"/>
            <a:chExt cx="3971443" cy="550702"/>
          </a:xfrm>
        </p:grpSpPr>
        <p:sp>
          <p:nvSpPr>
            <p:cNvPr id="40" name="矩形 39"/>
            <p:cNvSpPr/>
            <p:nvPr/>
          </p:nvSpPr>
          <p:spPr>
            <a:xfrm>
              <a:off x="7299489" y="2835470"/>
              <a:ext cx="325853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模板的发布，并为您提供专业的</a:t>
              </a:r>
              <a:r>
                <a:rPr lang="en-US" altLang="zh-CN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  <a:endParaRPr lang="zh-CN" altLang="en-US" sz="1400" dirty="0">
                <a:solidFill>
                  <a:prstClr val="black"/>
                </a:solidFill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6586578" y="2807988"/>
              <a:ext cx="595480" cy="535188"/>
              <a:chOff x="6586578" y="2807988"/>
              <a:chExt cx="595480" cy="535188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6586578" y="2807988"/>
                <a:ext cx="535188" cy="5351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6586578" y="2875527"/>
                <a:ext cx="59548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i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000" b="1" i="1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6992423" y="4103358"/>
            <a:ext cx="3971443" cy="550702"/>
            <a:chOff x="6586578" y="2807988"/>
            <a:chExt cx="3971443" cy="550702"/>
          </a:xfrm>
        </p:grpSpPr>
        <p:sp>
          <p:nvSpPr>
            <p:cNvPr id="45" name="矩形 44"/>
            <p:cNvSpPr/>
            <p:nvPr/>
          </p:nvSpPr>
          <p:spPr>
            <a:xfrm>
              <a:off x="7299489" y="2835470"/>
              <a:ext cx="325853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模板的发布，并为您提供专业的</a:t>
              </a:r>
              <a:r>
                <a:rPr lang="en-US" altLang="zh-CN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  <a:endParaRPr lang="zh-CN" altLang="en-US" sz="1400" dirty="0">
                <a:solidFill>
                  <a:prstClr val="black"/>
                </a:solidFill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6586578" y="2807988"/>
              <a:ext cx="595480" cy="535188"/>
              <a:chOff x="6586578" y="2807988"/>
              <a:chExt cx="595480" cy="535188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6586578" y="2807988"/>
                <a:ext cx="535188" cy="5351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6586578" y="2875527"/>
                <a:ext cx="59548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i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000" b="1" i="1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6993308" y="4775332"/>
            <a:ext cx="3971443" cy="550702"/>
            <a:chOff x="6586578" y="2807988"/>
            <a:chExt cx="3971443" cy="550702"/>
          </a:xfrm>
        </p:grpSpPr>
        <p:sp>
          <p:nvSpPr>
            <p:cNvPr id="50" name="矩形 49"/>
            <p:cNvSpPr/>
            <p:nvPr/>
          </p:nvSpPr>
          <p:spPr>
            <a:xfrm>
              <a:off x="7299489" y="2835470"/>
              <a:ext cx="325853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模板的发布，并为您提供专业的</a:t>
              </a:r>
              <a:r>
                <a:rPr lang="en-US" altLang="zh-CN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  <a:endParaRPr lang="zh-CN" altLang="en-US" sz="1400" dirty="0">
                <a:solidFill>
                  <a:prstClr val="black"/>
                </a:solidFill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6586578" y="2807988"/>
              <a:ext cx="595480" cy="535188"/>
              <a:chOff x="6586578" y="2807988"/>
              <a:chExt cx="595480" cy="535188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6586578" y="2807988"/>
                <a:ext cx="535188" cy="5351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6586578" y="2875527"/>
                <a:ext cx="59548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i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000" b="1" i="1" dirty="0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54" name="图片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07" y="2311454"/>
            <a:ext cx="5246750" cy="30145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4384" r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0471" y="324091"/>
            <a:ext cx="150471" cy="648182"/>
          </a:xfrm>
          <a:prstGeom prst="rect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324091"/>
            <a:ext cx="150471" cy="64818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0942" y="448127"/>
            <a:ext cx="2546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</a:t>
            </a:r>
          </a:p>
        </p:txBody>
      </p:sp>
      <p:sp>
        <p:nvSpPr>
          <p:cNvPr id="7" name="Rounded Rectangle 42"/>
          <p:cNvSpPr>
            <a:spLocks noChangeAspect="1"/>
          </p:cNvSpPr>
          <p:nvPr/>
        </p:nvSpPr>
        <p:spPr>
          <a:xfrm>
            <a:off x="1356123" y="2164899"/>
            <a:ext cx="2939160" cy="1430900"/>
          </a:xfrm>
          <a:prstGeom prst="roundRect">
            <a:avLst>
              <a:gd name="adj" fmla="val 10023"/>
            </a:avLst>
          </a:prstGeom>
          <a:solidFill>
            <a:srgbClr val="FFFFFF">
              <a:lumMod val="95000"/>
            </a:srgbClr>
          </a:solidFill>
          <a:ln w="9525" cap="flat" cmpd="sng" algn="ctr">
            <a:solidFill>
              <a:srgbClr val="ADBACA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47"/>
          <p:cNvSpPr>
            <a:spLocks noChangeAspect="1"/>
          </p:cNvSpPr>
          <p:nvPr/>
        </p:nvSpPr>
        <p:spPr>
          <a:xfrm>
            <a:off x="1114312" y="1914639"/>
            <a:ext cx="724980" cy="724980"/>
          </a:xfrm>
          <a:prstGeom prst="ellipse">
            <a:avLst/>
          </a:prstGeom>
          <a:solidFill>
            <a:srgbClr val="FEBBC6"/>
          </a:solidFill>
          <a:ln w="762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49"/>
          <p:cNvSpPr txBox="1"/>
          <p:nvPr/>
        </p:nvSpPr>
        <p:spPr>
          <a:xfrm>
            <a:off x="1058491" y="2128940"/>
            <a:ext cx="823052" cy="338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1595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01</a:t>
            </a:r>
            <a:endParaRPr kumimoji="0" lang="pt-BR" sz="1595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Lato Regular"/>
              <a:sym typeface="Arial" panose="020B0604020202020204" pitchFamily="34" charset="0"/>
            </a:endParaRPr>
          </a:p>
        </p:txBody>
      </p:sp>
      <p:sp>
        <p:nvSpPr>
          <p:cNvPr id="11" name="Rounded Rectangle 50"/>
          <p:cNvSpPr>
            <a:spLocks noChangeAspect="1"/>
          </p:cNvSpPr>
          <p:nvPr/>
        </p:nvSpPr>
        <p:spPr>
          <a:xfrm>
            <a:off x="4757457" y="2164899"/>
            <a:ext cx="2939160" cy="1430900"/>
          </a:xfrm>
          <a:prstGeom prst="roundRect">
            <a:avLst>
              <a:gd name="adj" fmla="val 10023"/>
            </a:avLst>
          </a:prstGeom>
          <a:noFill/>
          <a:ln w="9525" cap="flat" cmpd="sng" algn="ctr">
            <a:solidFill>
              <a:srgbClr val="ADBACA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51"/>
          <p:cNvSpPr>
            <a:spLocks noChangeAspect="1"/>
          </p:cNvSpPr>
          <p:nvPr/>
        </p:nvSpPr>
        <p:spPr>
          <a:xfrm>
            <a:off x="4515646" y="1914639"/>
            <a:ext cx="724980" cy="72498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762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53"/>
          <p:cNvSpPr txBox="1"/>
          <p:nvPr/>
        </p:nvSpPr>
        <p:spPr>
          <a:xfrm>
            <a:off x="4459825" y="2128940"/>
            <a:ext cx="823052" cy="338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defRPr/>
            </a:pPr>
            <a:r>
              <a:rPr lang="pt-BR" sz="1595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4" name="Rounded Rectangle 54"/>
          <p:cNvSpPr>
            <a:spLocks noChangeAspect="1"/>
          </p:cNvSpPr>
          <p:nvPr/>
        </p:nvSpPr>
        <p:spPr>
          <a:xfrm>
            <a:off x="8147940" y="2164899"/>
            <a:ext cx="2939160" cy="1430900"/>
          </a:xfrm>
          <a:prstGeom prst="roundRect">
            <a:avLst>
              <a:gd name="adj" fmla="val 10023"/>
            </a:avLst>
          </a:prstGeom>
          <a:solidFill>
            <a:srgbClr val="FFFFFF">
              <a:lumMod val="95000"/>
            </a:srgbClr>
          </a:solidFill>
          <a:ln w="9525" cap="flat" cmpd="sng" algn="ctr">
            <a:solidFill>
              <a:srgbClr val="ADBACA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Oval 55"/>
          <p:cNvSpPr>
            <a:spLocks noChangeAspect="1"/>
          </p:cNvSpPr>
          <p:nvPr/>
        </p:nvSpPr>
        <p:spPr>
          <a:xfrm>
            <a:off x="7906128" y="1914639"/>
            <a:ext cx="724980" cy="724980"/>
          </a:xfrm>
          <a:prstGeom prst="ellipse">
            <a:avLst/>
          </a:prstGeom>
          <a:solidFill>
            <a:srgbClr val="FEBBC6"/>
          </a:solidFill>
          <a:ln w="762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60"/>
          <p:cNvSpPr txBox="1"/>
          <p:nvPr/>
        </p:nvSpPr>
        <p:spPr>
          <a:xfrm>
            <a:off x="7850307" y="2128940"/>
            <a:ext cx="823052" cy="338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defRPr/>
            </a:pPr>
            <a:r>
              <a:rPr lang="pt-BR" sz="1595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17" name="Rounded Rectangle 61"/>
          <p:cNvSpPr>
            <a:spLocks noChangeAspect="1"/>
          </p:cNvSpPr>
          <p:nvPr/>
        </p:nvSpPr>
        <p:spPr>
          <a:xfrm>
            <a:off x="1356123" y="4170852"/>
            <a:ext cx="2939160" cy="1430900"/>
          </a:xfrm>
          <a:prstGeom prst="roundRect">
            <a:avLst>
              <a:gd name="adj" fmla="val 10023"/>
            </a:avLst>
          </a:prstGeom>
          <a:noFill/>
          <a:ln w="9525" cap="flat" cmpd="sng" algn="ctr">
            <a:solidFill>
              <a:srgbClr val="ADBACA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Oval 63"/>
          <p:cNvSpPr>
            <a:spLocks noChangeAspect="1"/>
          </p:cNvSpPr>
          <p:nvPr/>
        </p:nvSpPr>
        <p:spPr>
          <a:xfrm>
            <a:off x="1114312" y="3920593"/>
            <a:ext cx="724980" cy="72498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762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66"/>
          <p:cNvSpPr txBox="1"/>
          <p:nvPr/>
        </p:nvSpPr>
        <p:spPr>
          <a:xfrm>
            <a:off x="1058491" y="4122194"/>
            <a:ext cx="823052" cy="338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defRPr/>
            </a:pPr>
            <a:r>
              <a:rPr lang="pt-BR" sz="1595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20" name="Rounded Rectangle 67"/>
          <p:cNvSpPr>
            <a:spLocks noChangeAspect="1"/>
          </p:cNvSpPr>
          <p:nvPr/>
        </p:nvSpPr>
        <p:spPr>
          <a:xfrm>
            <a:off x="4757457" y="4170852"/>
            <a:ext cx="2939160" cy="1430900"/>
          </a:xfrm>
          <a:prstGeom prst="roundRect">
            <a:avLst>
              <a:gd name="adj" fmla="val 10023"/>
            </a:avLst>
          </a:prstGeom>
          <a:solidFill>
            <a:srgbClr val="FFFFFF">
              <a:lumMod val="95000"/>
            </a:srgbClr>
          </a:solidFill>
          <a:ln w="9525" cap="flat" cmpd="sng" algn="ctr">
            <a:solidFill>
              <a:srgbClr val="ADBACA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Oval 68"/>
          <p:cNvSpPr>
            <a:spLocks noChangeAspect="1"/>
          </p:cNvSpPr>
          <p:nvPr/>
        </p:nvSpPr>
        <p:spPr>
          <a:xfrm>
            <a:off x="4515646" y="3920593"/>
            <a:ext cx="724980" cy="724980"/>
          </a:xfrm>
          <a:prstGeom prst="ellipse">
            <a:avLst/>
          </a:prstGeom>
          <a:solidFill>
            <a:srgbClr val="FEBBC6"/>
          </a:solidFill>
          <a:ln w="762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70"/>
          <p:cNvSpPr txBox="1"/>
          <p:nvPr/>
        </p:nvSpPr>
        <p:spPr>
          <a:xfrm>
            <a:off x="4459825" y="4122194"/>
            <a:ext cx="823052" cy="338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defRPr/>
            </a:pPr>
            <a:r>
              <a:rPr lang="pt-BR" sz="1595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23" name="Rounded Rectangle 71"/>
          <p:cNvSpPr>
            <a:spLocks noChangeAspect="1"/>
          </p:cNvSpPr>
          <p:nvPr/>
        </p:nvSpPr>
        <p:spPr>
          <a:xfrm>
            <a:off x="8147940" y="4170852"/>
            <a:ext cx="2939160" cy="1430900"/>
          </a:xfrm>
          <a:prstGeom prst="roundRect">
            <a:avLst>
              <a:gd name="adj" fmla="val 10023"/>
            </a:avLst>
          </a:prstGeom>
          <a:noFill/>
          <a:ln w="9525" cap="flat" cmpd="sng" algn="ctr">
            <a:solidFill>
              <a:srgbClr val="ADBACA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Oval 72"/>
          <p:cNvSpPr>
            <a:spLocks noChangeAspect="1"/>
          </p:cNvSpPr>
          <p:nvPr/>
        </p:nvSpPr>
        <p:spPr>
          <a:xfrm>
            <a:off x="7906128" y="3920593"/>
            <a:ext cx="724980" cy="72498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762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7850307" y="4122194"/>
            <a:ext cx="823052" cy="338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defRPr/>
            </a:pPr>
            <a:r>
              <a:rPr lang="pt-BR" sz="1595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26" name="TextBox 13"/>
          <p:cNvSpPr txBox="1"/>
          <p:nvPr/>
        </p:nvSpPr>
        <p:spPr>
          <a:xfrm>
            <a:off x="1839292" y="2529608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1934410" y="2796682"/>
            <a:ext cx="206066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1839292" y="4558570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1934410" y="4825644"/>
            <a:ext cx="206066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5240626" y="2529608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5335744" y="2796682"/>
            <a:ext cx="206066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5240626" y="4558570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5335744" y="4825644"/>
            <a:ext cx="206066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8630538" y="2529608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8725656" y="2796682"/>
            <a:ext cx="206066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8630538" y="4558570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8725656" y="4825644"/>
            <a:ext cx="206066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4384" r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0471" y="324091"/>
            <a:ext cx="150471" cy="648182"/>
          </a:xfrm>
          <a:prstGeom prst="rect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324091"/>
            <a:ext cx="150471" cy="64818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0942" y="448127"/>
            <a:ext cx="2546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66079"/>
            <a:ext cx="12192000" cy="259192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1402080" y="3689813"/>
            <a:ext cx="1146048" cy="1146048"/>
          </a:xfrm>
          <a:prstGeom prst="ellipse">
            <a:avLst/>
          </a:prstGeom>
          <a:solidFill>
            <a:srgbClr val="FEBBC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810158" y="4042458"/>
            <a:ext cx="329892" cy="440758"/>
            <a:chOff x="5932488" y="3796093"/>
            <a:chExt cx="193675" cy="258763"/>
          </a:xfrm>
          <a:solidFill>
            <a:schemeClr val="bg1"/>
          </a:solidFill>
        </p:grpSpPr>
        <p:sp>
          <p:nvSpPr>
            <p:cNvPr id="11" name="Freeform 347"/>
            <p:cNvSpPr>
              <a:spLocks noEditPoints="1"/>
            </p:cNvSpPr>
            <p:nvPr/>
          </p:nvSpPr>
          <p:spPr bwMode="auto">
            <a:xfrm>
              <a:off x="5932488" y="3796093"/>
              <a:ext cx="193675" cy="258763"/>
            </a:xfrm>
            <a:custGeom>
              <a:avLst/>
              <a:gdLst>
                <a:gd name="T0" fmla="*/ 191 w 214"/>
                <a:gd name="T1" fmla="*/ 20 h 289"/>
                <a:gd name="T2" fmla="*/ 178 w 214"/>
                <a:gd name="T3" fmla="*/ 20 h 289"/>
                <a:gd name="T4" fmla="*/ 178 w 214"/>
                <a:gd name="T5" fmla="*/ 11 h 289"/>
                <a:gd name="T6" fmla="*/ 167 w 214"/>
                <a:gd name="T7" fmla="*/ 0 h 289"/>
                <a:gd name="T8" fmla="*/ 155 w 214"/>
                <a:gd name="T9" fmla="*/ 11 h 289"/>
                <a:gd name="T10" fmla="*/ 155 w 214"/>
                <a:gd name="T11" fmla="*/ 20 h 289"/>
                <a:gd name="T12" fmla="*/ 118 w 214"/>
                <a:gd name="T13" fmla="*/ 20 h 289"/>
                <a:gd name="T14" fmla="*/ 118 w 214"/>
                <a:gd name="T15" fmla="*/ 11 h 289"/>
                <a:gd name="T16" fmla="*/ 107 w 214"/>
                <a:gd name="T17" fmla="*/ 0 h 289"/>
                <a:gd name="T18" fmla="*/ 96 w 214"/>
                <a:gd name="T19" fmla="*/ 11 h 289"/>
                <a:gd name="T20" fmla="*/ 96 w 214"/>
                <a:gd name="T21" fmla="*/ 20 h 289"/>
                <a:gd name="T22" fmla="*/ 59 w 214"/>
                <a:gd name="T23" fmla="*/ 20 h 289"/>
                <a:gd name="T24" fmla="*/ 59 w 214"/>
                <a:gd name="T25" fmla="*/ 11 h 289"/>
                <a:gd name="T26" fmla="*/ 48 w 214"/>
                <a:gd name="T27" fmla="*/ 0 h 289"/>
                <a:gd name="T28" fmla="*/ 36 w 214"/>
                <a:gd name="T29" fmla="*/ 11 h 289"/>
                <a:gd name="T30" fmla="*/ 36 w 214"/>
                <a:gd name="T31" fmla="*/ 20 h 289"/>
                <a:gd name="T32" fmla="*/ 24 w 214"/>
                <a:gd name="T33" fmla="*/ 20 h 289"/>
                <a:gd name="T34" fmla="*/ 0 w 214"/>
                <a:gd name="T35" fmla="*/ 43 h 289"/>
                <a:gd name="T36" fmla="*/ 0 w 214"/>
                <a:gd name="T37" fmla="*/ 266 h 289"/>
                <a:gd name="T38" fmla="*/ 24 w 214"/>
                <a:gd name="T39" fmla="*/ 289 h 289"/>
                <a:gd name="T40" fmla="*/ 191 w 214"/>
                <a:gd name="T41" fmla="*/ 289 h 289"/>
                <a:gd name="T42" fmla="*/ 214 w 214"/>
                <a:gd name="T43" fmla="*/ 266 h 289"/>
                <a:gd name="T44" fmla="*/ 214 w 214"/>
                <a:gd name="T45" fmla="*/ 43 h 289"/>
                <a:gd name="T46" fmla="*/ 191 w 214"/>
                <a:gd name="T47" fmla="*/ 20 h 289"/>
                <a:gd name="T48" fmla="*/ 191 w 214"/>
                <a:gd name="T49" fmla="*/ 264 h 289"/>
                <a:gd name="T50" fmla="*/ 23 w 214"/>
                <a:gd name="T51" fmla="*/ 264 h 289"/>
                <a:gd name="T52" fmla="*/ 23 w 214"/>
                <a:gd name="T53" fmla="*/ 45 h 289"/>
                <a:gd name="T54" fmla="*/ 36 w 214"/>
                <a:gd name="T55" fmla="*/ 45 h 289"/>
                <a:gd name="T56" fmla="*/ 36 w 214"/>
                <a:gd name="T57" fmla="*/ 52 h 289"/>
                <a:gd name="T58" fmla="*/ 48 w 214"/>
                <a:gd name="T59" fmla="*/ 63 h 289"/>
                <a:gd name="T60" fmla="*/ 59 w 214"/>
                <a:gd name="T61" fmla="*/ 52 h 289"/>
                <a:gd name="T62" fmla="*/ 59 w 214"/>
                <a:gd name="T63" fmla="*/ 45 h 289"/>
                <a:gd name="T64" fmla="*/ 96 w 214"/>
                <a:gd name="T65" fmla="*/ 45 h 289"/>
                <a:gd name="T66" fmla="*/ 96 w 214"/>
                <a:gd name="T67" fmla="*/ 52 h 289"/>
                <a:gd name="T68" fmla="*/ 107 w 214"/>
                <a:gd name="T69" fmla="*/ 63 h 289"/>
                <a:gd name="T70" fmla="*/ 118 w 214"/>
                <a:gd name="T71" fmla="*/ 52 h 289"/>
                <a:gd name="T72" fmla="*/ 118 w 214"/>
                <a:gd name="T73" fmla="*/ 45 h 289"/>
                <a:gd name="T74" fmla="*/ 155 w 214"/>
                <a:gd name="T75" fmla="*/ 45 h 289"/>
                <a:gd name="T76" fmla="*/ 155 w 214"/>
                <a:gd name="T77" fmla="*/ 52 h 289"/>
                <a:gd name="T78" fmla="*/ 167 w 214"/>
                <a:gd name="T79" fmla="*/ 63 h 289"/>
                <a:gd name="T80" fmla="*/ 178 w 214"/>
                <a:gd name="T81" fmla="*/ 52 h 289"/>
                <a:gd name="T82" fmla="*/ 178 w 214"/>
                <a:gd name="T83" fmla="*/ 45 h 289"/>
                <a:gd name="T84" fmla="*/ 191 w 214"/>
                <a:gd name="T85" fmla="*/ 45 h 289"/>
                <a:gd name="T86" fmla="*/ 191 w 214"/>
                <a:gd name="T87" fmla="*/ 264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89">
                  <a:moveTo>
                    <a:pt x="191" y="20"/>
                  </a:moveTo>
                  <a:cubicBezTo>
                    <a:pt x="178" y="20"/>
                    <a:pt x="178" y="20"/>
                    <a:pt x="178" y="20"/>
                  </a:cubicBezTo>
                  <a:cubicBezTo>
                    <a:pt x="178" y="11"/>
                    <a:pt x="178" y="11"/>
                    <a:pt x="178" y="11"/>
                  </a:cubicBezTo>
                  <a:cubicBezTo>
                    <a:pt x="178" y="5"/>
                    <a:pt x="173" y="0"/>
                    <a:pt x="167" y="0"/>
                  </a:cubicBezTo>
                  <a:cubicBezTo>
                    <a:pt x="160" y="0"/>
                    <a:pt x="155" y="5"/>
                    <a:pt x="155" y="11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18" y="5"/>
                    <a:pt x="113" y="0"/>
                    <a:pt x="107" y="0"/>
                  </a:cubicBezTo>
                  <a:cubicBezTo>
                    <a:pt x="101" y="0"/>
                    <a:pt x="96" y="5"/>
                    <a:pt x="96" y="11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5"/>
                    <a:pt x="54" y="0"/>
                    <a:pt x="48" y="0"/>
                  </a:cubicBezTo>
                  <a:cubicBezTo>
                    <a:pt x="41" y="0"/>
                    <a:pt x="36" y="5"/>
                    <a:pt x="36" y="1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11" y="20"/>
                    <a:pt x="0" y="30"/>
                    <a:pt x="0" y="43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0" y="278"/>
                    <a:pt x="11" y="289"/>
                    <a:pt x="24" y="289"/>
                  </a:cubicBezTo>
                  <a:cubicBezTo>
                    <a:pt x="191" y="289"/>
                    <a:pt x="191" y="289"/>
                    <a:pt x="191" y="289"/>
                  </a:cubicBezTo>
                  <a:cubicBezTo>
                    <a:pt x="204" y="289"/>
                    <a:pt x="214" y="278"/>
                    <a:pt x="214" y="266"/>
                  </a:cubicBezTo>
                  <a:cubicBezTo>
                    <a:pt x="214" y="43"/>
                    <a:pt x="214" y="43"/>
                    <a:pt x="214" y="43"/>
                  </a:cubicBezTo>
                  <a:cubicBezTo>
                    <a:pt x="214" y="30"/>
                    <a:pt x="204" y="20"/>
                    <a:pt x="191" y="20"/>
                  </a:cubicBezTo>
                  <a:close/>
                  <a:moveTo>
                    <a:pt x="191" y="264"/>
                  </a:moveTo>
                  <a:cubicBezTo>
                    <a:pt x="23" y="264"/>
                    <a:pt x="23" y="264"/>
                    <a:pt x="23" y="264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8"/>
                    <a:pt x="41" y="63"/>
                    <a:pt x="48" y="63"/>
                  </a:cubicBezTo>
                  <a:cubicBezTo>
                    <a:pt x="54" y="63"/>
                    <a:pt x="59" y="58"/>
                    <a:pt x="59" y="52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6" y="58"/>
                    <a:pt x="101" y="63"/>
                    <a:pt x="107" y="63"/>
                  </a:cubicBezTo>
                  <a:cubicBezTo>
                    <a:pt x="113" y="63"/>
                    <a:pt x="118" y="58"/>
                    <a:pt x="118" y="52"/>
                  </a:cubicBezTo>
                  <a:cubicBezTo>
                    <a:pt x="118" y="45"/>
                    <a:pt x="118" y="45"/>
                    <a:pt x="118" y="45"/>
                  </a:cubicBezTo>
                  <a:cubicBezTo>
                    <a:pt x="155" y="45"/>
                    <a:pt x="155" y="45"/>
                    <a:pt x="155" y="45"/>
                  </a:cubicBezTo>
                  <a:cubicBezTo>
                    <a:pt x="155" y="52"/>
                    <a:pt x="155" y="52"/>
                    <a:pt x="155" y="52"/>
                  </a:cubicBezTo>
                  <a:cubicBezTo>
                    <a:pt x="155" y="58"/>
                    <a:pt x="160" y="63"/>
                    <a:pt x="167" y="63"/>
                  </a:cubicBezTo>
                  <a:cubicBezTo>
                    <a:pt x="173" y="63"/>
                    <a:pt x="178" y="58"/>
                    <a:pt x="178" y="52"/>
                  </a:cubicBezTo>
                  <a:cubicBezTo>
                    <a:pt x="178" y="45"/>
                    <a:pt x="178" y="45"/>
                    <a:pt x="178" y="45"/>
                  </a:cubicBezTo>
                  <a:cubicBezTo>
                    <a:pt x="191" y="45"/>
                    <a:pt x="191" y="45"/>
                    <a:pt x="191" y="45"/>
                  </a:cubicBezTo>
                  <a:lnTo>
                    <a:pt x="191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Rectangle 348"/>
            <p:cNvSpPr>
              <a:spLocks noChangeArrowheads="1"/>
            </p:cNvSpPr>
            <p:nvPr/>
          </p:nvSpPr>
          <p:spPr bwMode="auto">
            <a:xfrm>
              <a:off x="5975351" y="3878643"/>
              <a:ext cx="107950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Rectangle 349"/>
            <p:cNvSpPr>
              <a:spLocks noChangeArrowheads="1"/>
            </p:cNvSpPr>
            <p:nvPr/>
          </p:nvSpPr>
          <p:spPr bwMode="auto">
            <a:xfrm>
              <a:off x="5975351" y="3915155"/>
              <a:ext cx="107950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Rectangle 350"/>
            <p:cNvSpPr>
              <a:spLocks noChangeArrowheads="1"/>
            </p:cNvSpPr>
            <p:nvPr/>
          </p:nvSpPr>
          <p:spPr bwMode="auto">
            <a:xfrm>
              <a:off x="5975351" y="3951668"/>
              <a:ext cx="107950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Rectangle 351"/>
            <p:cNvSpPr>
              <a:spLocks noChangeArrowheads="1"/>
            </p:cNvSpPr>
            <p:nvPr/>
          </p:nvSpPr>
          <p:spPr bwMode="auto">
            <a:xfrm>
              <a:off x="5975351" y="3988180"/>
              <a:ext cx="10795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6" name="椭圆 15"/>
          <p:cNvSpPr/>
          <p:nvPr/>
        </p:nvSpPr>
        <p:spPr>
          <a:xfrm>
            <a:off x="3458214" y="3689813"/>
            <a:ext cx="1146048" cy="1146048"/>
          </a:xfrm>
          <a:prstGeom prst="ellipse">
            <a:avLst/>
          </a:prstGeom>
          <a:solidFill>
            <a:srgbClr val="FEBBC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842587" y="4061982"/>
            <a:ext cx="377301" cy="421234"/>
            <a:chOff x="5915026" y="4313618"/>
            <a:chExt cx="231775" cy="258763"/>
          </a:xfrm>
          <a:solidFill>
            <a:schemeClr val="bg1"/>
          </a:solidFill>
        </p:grpSpPr>
        <p:sp>
          <p:nvSpPr>
            <p:cNvPr id="18" name="Rectangle 74"/>
            <p:cNvSpPr>
              <a:spLocks noChangeArrowheads="1"/>
            </p:cNvSpPr>
            <p:nvPr/>
          </p:nvSpPr>
          <p:spPr bwMode="auto">
            <a:xfrm>
              <a:off x="6018213" y="4485068"/>
              <a:ext cx="23813" cy="87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75"/>
            <p:cNvSpPr/>
            <p:nvPr/>
          </p:nvSpPr>
          <p:spPr bwMode="auto">
            <a:xfrm>
              <a:off x="5915026" y="4313618"/>
              <a:ext cx="207963" cy="73025"/>
            </a:xfrm>
            <a:custGeom>
              <a:avLst/>
              <a:gdLst>
                <a:gd name="T0" fmla="*/ 115 w 231"/>
                <a:gd name="T1" fmla="*/ 28 h 81"/>
                <a:gd name="T2" fmla="*/ 30 w 231"/>
                <a:gd name="T3" fmla="*/ 28 h 81"/>
                <a:gd name="T4" fmla="*/ 25 w 231"/>
                <a:gd name="T5" fmla="*/ 30 h 81"/>
                <a:gd name="T6" fmla="*/ 2 w 231"/>
                <a:gd name="T7" fmla="*/ 50 h 81"/>
                <a:gd name="T8" fmla="*/ 0 w 231"/>
                <a:gd name="T9" fmla="*/ 54 h 81"/>
                <a:gd name="T10" fmla="*/ 0 w 231"/>
                <a:gd name="T11" fmla="*/ 55 h 81"/>
                <a:gd name="T12" fmla="*/ 2 w 231"/>
                <a:gd name="T13" fmla="*/ 60 h 81"/>
                <a:gd name="T14" fmla="*/ 25 w 231"/>
                <a:gd name="T15" fmla="*/ 79 h 81"/>
                <a:gd name="T16" fmla="*/ 30 w 231"/>
                <a:gd name="T17" fmla="*/ 81 h 81"/>
                <a:gd name="T18" fmla="*/ 229 w 231"/>
                <a:gd name="T19" fmla="*/ 81 h 81"/>
                <a:gd name="T20" fmla="*/ 231 w 231"/>
                <a:gd name="T21" fmla="*/ 78 h 81"/>
                <a:gd name="T22" fmla="*/ 231 w 231"/>
                <a:gd name="T23" fmla="*/ 31 h 81"/>
                <a:gd name="T24" fmla="*/ 229 w 231"/>
                <a:gd name="T25" fmla="*/ 28 h 81"/>
                <a:gd name="T26" fmla="*/ 142 w 231"/>
                <a:gd name="T27" fmla="*/ 28 h 81"/>
                <a:gd name="T28" fmla="*/ 142 w 231"/>
                <a:gd name="T29" fmla="*/ 13 h 81"/>
                <a:gd name="T30" fmla="*/ 142 w 231"/>
                <a:gd name="T31" fmla="*/ 0 h 81"/>
                <a:gd name="T32" fmla="*/ 115 w 231"/>
                <a:gd name="T33" fmla="*/ 0 h 81"/>
                <a:gd name="T34" fmla="*/ 115 w 231"/>
                <a:gd name="T35" fmla="*/ 13 h 81"/>
                <a:gd name="T36" fmla="*/ 115 w 231"/>
                <a:gd name="T37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81">
                  <a:moveTo>
                    <a:pt x="115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8" y="28"/>
                    <a:pt x="26" y="29"/>
                    <a:pt x="25" y="3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9"/>
                    <a:pt x="2" y="6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80"/>
                    <a:pt x="28" y="81"/>
                    <a:pt x="30" y="81"/>
                  </a:cubicBezTo>
                  <a:cubicBezTo>
                    <a:pt x="229" y="81"/>
                    <a:pt x="229" y="81"/>
                    <a:pt x="229" y="81"/>
                  </a:cubicBezTo>
                  <a:cubicBezTo>
                    <a:pt x="230" y="81"/>
                    <a:pt x="231" y="80"/>
                    <a:pt x="231" y="78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31" y="30"/>
                    <a:pt x="230" y="28"/>
                    <a:pt x="229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76"/>
            <p:cNvSpPr/>
            <p:nvPr/>
          </p:nvSpPr>
          <p:spPr bwMode="auto">
            <a:xfrm>
              <a:off x="5938838" y="4400930"/>
              <a:ext cx="207963" cy="71438"/>
            </a:xfrm>
            <a:custGeom>
              <a:avLst/>
              <a:gdLst>
                <a:gd name="T0" fmla="*/ 89 w 231"/>
                <a:gd name="T1" fmla="*/ 27 h 80"/>
                <a:gd name="T2" fmla="*/ 3 w 231"/>
                <a:gd name="T3" fmla="*/ 27 h 80"/>
                <a:gd name="T4" fmla="*/ 0 w 231"/>
                <a:gd name="T5" fmla="*/ 30 h 80"/>
                <a:gd name="T6" fmla="*/ 0 w 231"/>
                <a:gd name="T7" fmla="*/ 77 h 80"/>
                <a:gd name="T8" fmla="*/ 3 w 231"/>
                <a:gd name="T9" fmla="*/ 80 h 80"/>
                <a:gd name="T10" fmla="*/ 202 w 231"/>
                <a:gd name="T11" fmla="*/ 80 h 80"/>
                <a:gd name="T12" fmla="*/ 206 w 231"/>
                <a:gd name="T13" fmla="*/ 78 h 80"/>
                <a:gd name="T14" fmla="*/ 229 w 231"/>
                <a:gd name="T15" fmla="*/ 59 h 80"/>
                <a:gd name="T16" fmla="*/ 231 w 231"/>
                <a:gd name="T17" fmla="*/ 54 h 80"/>
                <a:gd name="T18" fmla="*/ 231 w 231"/>
                <a:gd name="T19" fmla="*/ 53 h 80"/>
                <a:gd name="T20" fmla="*/ 229 w 231"/>
                <a:gd name="T21" fmla="*/ 49 h 80"/>
                <a:gd name="T22" fmla="*/ 206 w 231"/>
                <a:gd name="T23" fmla="*/ 29 h 80"/>
                <a:gd name="T24" fmla="*/ 202 w 231"/>
                <a:gd name="T25" fmla="*/ 27 h 80"/>
                <a:gd name="T26" fmla="*/ 116 w 231"/>
                <a:gd name="T27" fmla="*/ 27 h 80"/>
                <a:gd name="T28" fmla="*/ 116 w 231"/>
                <a:gd name="T29" fmla="*/ 12 h 80"/>
                <a:gd name="T30" fmla="*/ 116 w 231"/>
                <a:gd name="T31" fmla="*/ 1 h 80"/>
                <a:gd name="T32" fmla="*/ 116 w 231"/>
                <a:gd name="T33" fmla="*/ 0 h 80"/>
                <a:gd name="T34" fmla="*/ 89 w 231"/>
                <a:gd name="T35" fmla="*/ 0 h 80"/>
                <a:gd name="T36" fmla="*/ 89 w 231"/>
                <a:gd name="T37" fmla="*/ 1 h 80"/>
                <a:gd name="T38" fmla="*/ 89 w 231"/>
                <a:gd name="T39" fmla="*/ 12 h 80"/>
                <a:gd name="T40" fmla="*/ 89 w 231"/>
                <a:gd name="T41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80">
                  <a:moveTo>
                    <a:pt x="89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9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1" y="80"/>
                    <a:pt x="3" y="80"/>
                  </a:cubicBezTo>
                  <a:cubicBezTo>
                    <a:pt x="202" y="80"/>
                    <a:pt x="202" y="80"/>
                    <a:pt x="202" y="80"/>
                  </a:cubicBezTo>
                  <a:cubicBezTo>
                    <a:pt x="203" y="80"/>
                    <a:pt x="205" y="79"/>
                    <a:pt x="206" y="78"/>
                  </a:cubicBezTo>
                  <a:cubicBezTo>
                    <a:pt x="229" y="59"/>
                    <a:pt x="229" y="59"/>
                    <a:pt x="229" y="59"/>
                  </a:cubicBezTo>
                  <a:cubicBezTo>
                    <a:pt x="230" y="58"/>
                    <a:pt x="231" y="55"/>
                    <a:pt x="231" y="54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31" y="52"/>
                    <a:pt x="230" y="50"/>
                    <a:pt x="229" y="4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5" y="28"/>
                    <a:pt x="203" y="27"/>
                    <a:pt x="202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8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1" name="椭圆 20"/>
          <p:cNvSpPr/>
          <p:nvPr/>
        </p:nvSpPr>
        <p:spPr>
          <a:xfrm>
            <a:off x="5514348" y="3689813"/>
            <a:ext cx="1146048" cy="1146048"/>
          </a:xfrm>
          <a:prstGeom prst="ellipse">
            <a:avLst/>
          </a:prstGeom>
          <a:solidFill>
            <a:srgbClr val="FEBBC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Freeform 211"/>
          <p:cNvSpPr>
            <a:spLocks noEditPoints="1"/>
          </p:cNvSpPr>
          <p:nvPr/>
        </p:nvSpPr>
        <p:spPr bwMode="auto">
          <a:xfrm>
            <a:off x="5948340" y="4080077"/>
            <a:ext cx="278063" cy="365518"/>
          </a:xfrm>
          <a:custGeom>
            <a:avLst/>
            <a:gdLst>
              <a:gd name="T0" fmla="*/ 191 w 218"/>
              <a:gd name="T1" fmla="*/ 36 h 288"/>
              <a:gd name="T2" fmla="*/ 157 w 218"/>
              <a:gd name="T3" fmla="*/ 0 h 288"/>
              <a:gd name="T4" fmla="*/ 61 w 218"/>
              <a:gd name="T5" fmla="*/ 0 h 288"/>
              <a:gd name="T6" fmla="*/ 28 w 218"/>
              <a:gd name="T7" fmla="*/ 36 h 288"/>
              <a:gd name="T8" fmla="*/ 0 w 218"/>
              <a:gd name="T9" fmla="*/ 36 h 288"/>
              <a:gd name="T10" fmla="*/ 0 w 218"/>
              <a:gd name="T11" fmla="*/ 288 h 288"/>
              <a:gd name="T12" fmla="*/ 218 w 218"/>
              <a:gd name="T13" fmla="*/ 288 h 288"/>
              <a:gd name="T14" fmla="*/ 218 w 218"/>
              <a:gd name="T15" fmla="*/ 36 h 288"/>
              <a:gd name="T16" fmla="*/ 191 w 218"/>
              <a:gd name="T17" fmla="*/ 36 h 288"/>
              <a:gd name="T18" fmla="*/ 74 w 218"/>
              <a:gd name="T19" fmla="*/ 16 h 288"/>
              <a:gd name="T20" fmla="*/ 142 w 218"/>
              <a:gd name="T21" fmla="*/ 16 h 288"/>
              <a:gd name="T22" fmla="*/ 151 w 218"/>
              <a:gd name="T23" fmla="*/ 24 h 288"/>
              <a:gd name="T24" fmla="*/ 142 w 218"/>
              <a:gd name="T25" fmla="*/ 33 h 288"/>
              <a:gd name="T26" fmla="*/ 74 w 218"/>
              <a:gd name="T27" fmla="*/ 33 h 288"/>
              <a:gd name="T28" fmla="*/ 66 w 218"/>
              <a:gd name="T29" fmla="*/ 24 h 288"/>
              <a:gd name="T30" fmla="*/ 74 w 218"/>
              <a:gd name="T31" fmla="*/ 16 h 288"/>
              <a:gd name="T32" fmla="*/ 171 w 218"/>
              <a:gd name="T33" fmla="*/ 236 h 288"/>
              <a:gd name="T34" fmla="*/ 45 w 218"/>
              <a:gd name="T35" fmla="*/ 236 h 288"/>
              <a:gd name="T36" fmla="*/ 45 w 218"/>
              <a:gd name="T37" fmla="*/ 217 h 288"/>
              <a:gd name="T38" fmla="*/ 171 w 218"/>
              <a:gd name="T39" fmla="*/ 217 h 288"/>
              <a:gd name="T40" fmla="*/ 171 w 218"/>
              <a:gd name="T41" fmla="*/ 236 h 288"/>
              <a:gd name="T42" fmla="*/ 171 w 218"/>
              <a:gd name="T43" fmla="*/ 193 h 288"/>
              <a:gd name="T44" fmla="*/ 45 w 218"/>
              <a:gd name="T45" fmla="*/ 193 h 288"/>
              <a:gd name="T46" fmla="*/ 45 w 218"/>
              <a:gd name="T47" fmla="*/ 174 h 288"/>
              <a:gd name="T48" fmla="*/ 171 w 218"/>
              <a:gd name="T49" fmla="*/ 174 h 288"/>
              <a:gd name="T50" fmla="*/ 171 w 218"/>
              <a:gd name="T51" fmla="*/ 193 h 288"/>
              <a:gd name="T52" fmla="*/ 171 w 218"/>
              <a:gd name="T53" fmla="*/ 150 h 288"/>
              <a:gd name="T54" fmla="*/ 45 w 218"/>
              <a:gd name="T55" fmla="*/ 150 h 288"/>
              <a:gd name="T56" fmla="*/ 45 w 218"/>
              <a:gd name="T57" fmla="*/ 131 h 288"/>
              <a:gd name="T58" fmla="*/ 171 w 218"/>
              <a:gd name="T59" fmla="*/ 131 h 288"/>
              <a:gd name="T60" fmla="*/ 171 w 218"/>
              <a:gd name="T61" fmla="*/ 150 h 288"/>
              <a:gd name="T62" fmla="*/ 171 w 218"/>
              <a:gd name="T63" fmla="*/ 107 h 288"/>
              <a:gd name="T64" fmla="*/ 45 w 218"/>
              <a:gd name="T65" fmla="*/ 107 h 288"/>
              <a:gd name="T66" fmla="*/ 45 w 218"/>
              <a:gd name="T67" fmla="*/ 88 h 288"/>
              <a:gd name="T68" fmla="*/ 171 w 218"/>
              <a:gd name="T69" fmla="*/ 88 h 288"/>
              <a:gd name="T70" fmla="*/ 171 w 218"/>
              <a:gd name="T71" fmla="*/ 107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18" h="288">
                <a:moveTo>
                  <a:pt x="191" y="36"/>
                </a:moveTo>
                <a:cubicBezTo>
                  <a:pt x="183" y="21"/>
                  <a:pt x="169" y="0"/>
                  <a:pt x="157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49" y="0"/>
                  <a:pt x="36" y="19"/>
                  <a:pt x="28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8" y="288"/>
                  <a:pt x="218" y="288"/>
                  <a:pt x="218" y="288"/>
                </a:cubicBezTo>
                <a:cubicBezTo>
                  <a:pt x="218" y="36"/>
                  <a:pt x="218" y="36"/>
                  <a:pt x="218" y="36"/>
                </a:cubicBezTo>
                <a:lnTo>
                  <a:pt x="191" y="36"/>
                </a:lnTo>
                <a:close/>
                <a:moveTo>
                  <a:pt x="74" y="16"/>
                </a:moveTo>
                <a:cubicBezTo>
                  <a:pt x="142" y="16"/>
                  <a:pt x="142" y="16"/>
                  <a:pt x="142" y="16"/>
                </a:cubicBezTo>
                <a:cubicBezTo>
                  <a:pt x="147" y="16"/>
                  <a:pt x="151" y="20"/>
                  <a:pt x="151" y="24"/>
                </a:cubicBezTo>
                <a:cubicBezTo>
                  <a:pt x="151" y="29"/>
                  <a:pt x="147" y="33"/>
                  <a:pt x="142" y="33"/>
                </a:cubicBezTo>
                <a:cubicBezTo>
                  <a:pt x="74" y="33"/>
                  <a:pt x="74" y="33"/>
                  <a:pt x="74" y="33"/>
                </a:cubicBezTo>
                <a:cubicBezTo>
                  <a:pt x="70" y="33"/>
                  <a:pt x="66" y="29"/>
                  <a:pt x="66" y="24"/>
                </a:cubicBezTo>
                <a:cubicBezTo>
                  <a:pt x="66" y="20"/>
                  <a:pt x="70" y="16"/>
                  <a:pt x="74" y="16"/>
                </a:cubicBezTo>
                <a:close/>
                <a:moveTo>
                  <a:pt x="171" y="236"/>
                </a:moveTo>
                <a:cubicBezTo>
                  <a:pt x="45" y="236"/>
                  <a:pt x="45" y="236"/>
                  <a:pt x="45" y="236"/>
                </a:cubicBezTo>
                <a:cubicBezTo>
                  <a:pt x="45" y="217"/>
                  <a:pt x="45" y="217"/>
                  <a:pt x="45" y="217"/>
                </a:cubicBezTo>
                <a:cubicBezTo>
                  <a:pt x="171" y="217"/>
                  <a:pt x="171" y="217"/>
                  <a:pt x="171" y="217"/>
                </a:cubicBezTo>
                <a:lnTo>
                  <a:pt x="171" y="236"/>
                </a:lnTo>
                <a:close/>
                <a:moveTo>
                  <a:pt x="171" y="193"/>
                </a:moveTo>
                <a:cubicBezTo>
                  <a:pt x="45" y="193"/>
                  <a:pt x="45" y="193"/>
                  <a:pt x="45" y="193"/>
                </a:cubicBezTo>
                <a:cubicBezTo>
                  <a:pt x="45" y="174"/>
                  <a:pt x="45" y="174"/>
                  <a:pt x="45" y="174"/>
                </a:cubicBezTo>
                <a:cubicBezTo>
                  <a:pt x="171" y="174"/>
                  <a:pt x="171" y="174"/>
                  <a:pt x="171" y="174"/>
                </a:cubicBezTo>
                <a:lnTo>
                  <a:pt x="171" y="193"/>
                </a:lnTo>
                <a:close/>
                <a:moveTo>
                  <a:pt x="171" y="150"/>
                </a:moveTo>
                <a:cubicBezTo>
                  <a:pt x="45" y="150"/>
                  <a:pt x="45" y="150"/>
                  <a:pt x="45" y="150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171" y="131"/>
                  <a:pt x="171" y="131"/>
                  <a:pt x="171" y="131"/>
                </a:cubicBezTo>
                <a:lnTo>
                  <a:pt x="171" y="150"/>
                </a:lnTo>
                <a:close/>
                <a:moveTo>
                  <a:pt x="171" y="107"/>
                </a:moveTo>
                <a:cubicBezTo>
                  <a:pt x="45" y="107"/>
                  <a:pt x="45" y="107"/>
                  <a:pt x="45" y="107"/>
                </a:cubicBezTo>
                <a:cubicBezTo>
                  <a:pt x="45" y="88"/>
                  <a:pt x="45" y="88"/>
                  <a:pt x="45" y="88"/>
                </a:cubicBezTo>
                <a:cubicBezTo>
                  <a:pt x="171" y="88"/>
                  <a:pt x="171" y="88"/>
                  <a:pt x="171" y="88"/>
                </a:cubicBezTo>
                <a:lnTo>
                  <a:pt x="171" y="1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7570482" y="3689813"/>
            <a:ext cx="1146048" cy="1146048"/>
          </a:xfrm>
          <a:prstGeom prst="ellipse">
            <a:avLst/>
          </a:prstGeom>
          <a:solidFill>
            <a:srgbClr val="FEBBC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999263" y="4048514"/>
            <a:ext cx="407039" cy="477320"/>
            <a:chOff x="6435726" y="4313618"/>
            <a:chExt cx="220662" cy="258762"/>
          </a:xfrm>
          <a:solidFill>
            <a:schemeClr val="bg1"/>
          </a:solidFill>
        </p:grpSpPr>
        <p:sp>
          <p:nvSpPr>
            <p:cNvPr id="25" name="Freeform 77"/>
            <p:cNvSpPr/>
            <p:nvPr/>
          </p:nvSpPr>
          <p:spPr bwMode="auto">
            <a:xfrm>
              <a:off x="6478588" y="4313618"/>
              <a:ext cx="177800" cy="149225"/>
            </a:xfrm>
            <a:custGeom>
              <a:avLst/>
              <a:gdLst>
                <a:gd name="T0" fmla="*/ 134 w 196"/>
                <a:gd name="T1" fmla="*/ 102 h 167"/>
                <a:gd name="T2" fmla="*/ 196 w 196"/>
                <a:gd name="T3" fmla="*/ 34 h 167"/>
                <a:gd name="T4" fmla="*/ 76 w 196"/>
                <a:gd name="T5" fmla="*/ 22 h 167"/>
                <a:gd name="T6" fmla="*/ 0 w 196"/>
                <a:gd name="T7" fmla="*/ 2 h 167"/>
                <a:gd name="T8" fmla="*/ 0 w 196"/>
                <a:gd name="T9" fmla="*/ 137 h 167"/>
                <a:gd name="T10" fmla="*/ 39 w 196"/>
                <a:gd name="T11" fmla="*/ 135 h 167"/>
                <a:gd name="T12" fmla="*/ 191 w 196"/>
                <a:gd name="T13" fmla="*/ 160 h 167"/>
                <a:gd name="T14" fmla="*/ 134 w 196"/>
                <a:gd name="T15" fmla="*/ 10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167">
                  <a:moveTo>
                    <a:pt x="134" y="102"/>
                  </a:moveTo>
                  <a:cubicBezTo>
                    <a:pt x="134" y="87"/>
                    <a:pt x="196" y="34"/>
                    <a:pt x="196" y="34"/>
                  </a:cubicBezTo>
                  <a:cubicBezTo>
                    <a:pt x="164" y="48"/>
                    <a:pt x="117" y="44"/>
                    <a:pt x="76" y="22"/>
                  </a:cubicBezTo>
                  <a:cubicBezTo>
                    <a:pt x="35" y="0"/>
                    <a:pt x="0" y="2"/>
                    <a:pt x="0" y="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" y="136"/>
                    <a:pt x="11" y="133"/>
                    <a:pt x="39" y="135"/>
                  </a:cubicBezTo>
                  <a:cubicBezTo>
                    <a:pt x="73" y="139"/>
                    <a:pt x="160" y="167"/>
                    <a:pt x="191" y="160"/>
                  </a:cubicBezTo>
                  <a:cubicBezTo>
                    <a:pt x="191" y="160"/>
                    <a:pt x="134" y="112"/>
                    <a:pt x="134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Rectangle 78"/>
            <p:cNvSpPr>
              <a:spLocks noChangeArrowheads="1"/>
            </p:cNvSpPr>
            <p:nvPr/>
          </p:nvSpPr>
          <p:spPr bwMode="auto">
            <a:xfrm>
              <a:off x="6435726" y="4315205"/>
              <a:ext cx="22225" cy="257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7" name="椭圆 26"/>
          <p:cNvSpPr/>
          <p:nvPr/>
        </p:nvSpPr>
        <p:spPr>
          <a:xfrm>
            <a:off x="9626615" y="3689813"/>
            <a:ext cx="1146048" cy="1146048"/>
          </a:xfrm>
          <a:prstGeom prst="ellipse">
            <a:avLst/>
          </a:prstGeom>
          <a:solidFill>
            <a:srgbClr val="FEBBC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Freeform 154"/>
          <p:cNvSpPr>
            <a:spLocks noEditPoints="1"/>
          </p:cNvSpPr>
          <p:nvPr/>
        </p:nvSpPr>
        <p:spPr bwMode="auto">
          <a:xfrm>
            <a:off x="10032822" y="4024187"/>
            <a:ext cx="360172" cy="477300"/>
          </a:xfrm>
          <a:custGeom>
            <a:avLst/>
            <a:gdLst>
              <a:gd name="T0" fmla="*/ 191 w 217"/>
              <a:gd name="T1" fmla="*/ 36 h 288"/>
              <a:gd name="T2" fmla="*/ 156 w 217"/>
              <a:gd name="T3" fmla="*/ 0 h 288"/>
              <a:gd name="T4" fmla="*/ 60 w 217"/>
              <a:gd name="T5" fmla="*/ 0 h 288"/>
              <a:gd name="T6" fmla="*/ 27 w 217"/>
              <a:gd name="T7" fmla="*/ 36 h 288"/>
              <a:gd name="T8" fmla="*/ 0 w 217"/>
              <a:gd name="T9" fmla="*/ 36 h 288"/>
              <a:gd name="T10" fmla="*/ 0 w 217"/>
              <a:gd name="T11" fmla="*/ 288 h 288"/>
              <a:gd name="T12" fmla="*/ 217 w 217"/>
              <a:gd name="T13" fmla="*/ 288 h 288"/>
              <a:gd name="T14" fmla="*/ 217 w 217"/>
              <a:gd name="T15" fmla="*/ 36 h 288"/>
              <a:gd name="T16" fmla="*/ 191 w 217"/>
              <a:gd name="T17" fmla="*/ 36 h 288"/>
              <a:gd name="T18" fmla="*/ 74 w 217"/>
              <a:gd name="T19" fmla="*/ 16 h 288"/>
              <a:gd name="T20" fmla="*/ 142 w 217"/>
              <a:gd name="T21" fmla="*/ 16 h 288"/>
              <a:gd name="T22" fmla="*/ 150 w 217"/>
              <a:gd name="T23" fmla="*/ 24 h 288"/>
              <a:gd name="T24" fmla="*/ 142 w 217"/>
              <a:gd name="T25" fmla="*/ 33 h 288"/>
              <a:gd name="T26" fmla="*/ 74 w 217"/>
              <a:gd name="T27" fmla="*/ 33 h 288"/>
              <a:gd name="T28" fmla="*/ 65 w 217"/>
              <a:gd name="T29" fmla="*/ 24 h 288"/>
              <a:gd name="T30" fmla="*/ 74 w 217"/>
              <a:gd name="T31" fmla="*/ 16 h 288"/>
              <a:gd name="T32" fmla="*/ 180 w 217"/>
              <a:gd name="T33" fmla="*/ 260 h 288"/>
              <a:gd name="T34" fmla="*/ 36 w 217"/>
              <a:gd name="T35" fmla="*/ 260 h 288"/>
              <a:gd name="T36" fmla="*/ 36 w 217"/>
              <a:gd name="T37" fmla="*/ 67 h 288"/>
              <a:gd name="T38" fmla="*/ 74 w 217"/>
              <a:gd name="T39" fmla="*/ 67 h 288"/>
              <a:gd name="T40" fmla="*/ 70 w 217"/>
              <a:gd name="T41" fmla="*/ 79 h 288"/>
              <a:gd name="T42" fmla="*/ 70 w 217"/>
              <a:gd name="T43" fmla="*/ 80 h 288"/>
              <a:gd name="T44" fmla="*/ 80 w 217"/>
              <a:gd name="T45" fmla="*/ 87 h 288"/>
              <a:gd name="T46" fmla="*/ 138 w 217"/>
              <a:gd name="T47" fmla="*/ 87 h 288"/>
              <a:gd name="T48" fmla="*/ 148 w 217"/>
              <a:gd name="T49" fmla="*/ 80 h 288"/>
              <a:gd name="T50" fmla="*/ 148 w 217"/>
              <a:gd name="T51" fmla="*/ 79 h 288"/>
              <a:gd name="T52" fmla="*/ 144 w 217"/>
              <a:gd name="T53" fmla="*/ 67 h 288"/>
              <a:gd name="T54" fmla="*/ 180 w 217"/>
              <a:gd name="T55" fmla="*/ 67 h 288"/>
              <a:gd name="T56" fmla="*/ 180 w 217"/>
              <a:gd name="T57" fmla="*/ 26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17" h="288">
                <a:moveTo>
                  <a:pt x="191" y="36"/>
                </a:moveTo>
                <a:cubicBezTo>
                  <a:pt x="183" y="21"/>
                  <a:pt x="169" y="0"/>
                  <a:pt x="15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48" y="0"/>
                  <a:pt x="35" y="19"/>
                  <a:pt x="27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7" y="288"/>
                  <a:pt x="217" y="288"/>
                  <a:pt x="217" y="288"/>
                </a:cubicBezTo>
                <a:cubicBezTo>
                  <a:pt x="217" y="36"/>
                  <a:pt x="217" y="36"/>
                  <a:pt x="217" y="36"/>
                </a:cubicBezTo>
                <a:lnTo>
                  <a:pt x="191" y="36"/>
                </a:lnTo>
                <a:close/>
                <a:moveTo>
                  <a:pt x="74" y="16"/>
                </a:moveTo>
                <a:cubicBezTo>
                  <a:pt x="142" y="16"/>
                  <a:pt x="142" y="16"/>
                  <a:pt x="142" y="16"/>
                </a:cubicBezTo>
                <a:cubicBezTo>
                  <a:pt x="146" y="16"/>
                  <a:pt x="150" y="20"/>
                  <a:pt x="150" y="24"/>
                </a:cubicBezTo>
                <a:cubicBezTo>
                  <a:pt x="150" y="29"/>
                  <a:pt x="146" y="33"/>
                  <a:pt x="142" y="33"/>
                </a:cubicBezTo>
                <a:cubicBezTo>
                  <a:pt x="74" y="33"/>
                  <a:pt x="74" y="33"/>
                  <a:pt x="74" y="33"/>
                </a:cubicBezTo>
                <a:cubicBezTo>
                  <a:pt x="69" y="33"/>
                  <a:pt x="65" y="29"/>
                  <a:pt x="65" y="24"/>
                </a:cubicBezTo>
                <a:cubicBezTo>
                  <a:pt x="65" y="20"/>
                  <a:pt x="69" y="16"/>
                  <a:pt x="74" y="16"/>
                </a:cubicBezTo>
                <a:close/>
                <a:moveTo>
                  <a:pt x="180" y="260"/>
                </a:moveTo>
                <a:cubicBezTo>
                  <a:pt x="36" y="260"/>
                  <a:pt x="36" y="260"/>
                  <a:pt x="36" y="260"/>
                </a:cubicBezTo>
                <a:cubicBezTo>
                  <a:pt x="36" y="67"/>
                  <a:pt x="36" y="67"/>
                  <a:pt x="36" y="67"/>
                </a:cubicBezTo>
                <a:cubicBezTo>
                  <a:pt x="74" y="67"/>
                  <a:pt x="74" y="67"/>
                  <a:pt x="74" y="67"/>
                </a:cubicBezTo>
                <a:cubicBezTo>
                  <a:pt x="72" y="72"/>
                  <a:pt x="70" y="78"/>
                  <a:pt x="70" y="79"/>
                </a:cubicBezTo>
                <a:cubicBezTo>
                  <a:pt x="70" y="80"/>
                  <a:pt x="70" y="80"/>
                  <a:pt x="70" y="80"/>
                </a:cubicBezTo>
                <a:cubicBezTo>
                  <a:pt x="70" y="84"/>
                  <a:pt x="74" y="87"/>
                  <a:pt x="80" y="87"/>
                </a:cubicBezTo>
                <a:cubicBezTo>
                  <a:pt x="138" y="87"/>
                  <a:pt x="138" y="87"/>
                  <a:pt x="138" y="87"/>
                </a:cubicBezTo>
                <a:cubicBezTo>
                  <a:pt x="143" y="87"/>
                  <a:pt x="148" y="84"/>
                  <a:pt x="148" y="80"/>
                </a:cubicBezTo>
                <a:cubicBezTo>
                  <a:pt x="148" y="79"/>
                  <a:pt x="148" y="79"/>
                  <a:pt x="148" y="79"/>
                </a:cubicBezTo>
                <a:cubicBezTo>
                  <a:pt x="148" y="78"/>
                  <a:pt x="146" y="72"/>
                  <a:pt x="144" y="67"/>
                </a:cubicBezTo>
                <a:cubicBezTo>
                  <a:pt x="180" y="67"/>
                  <a:pt x="180" y="67"/>
                  <a:pt x="180" y="67"/>
                </a:cubicBezTo>
                <a:lnTo>
                  <a:pt x="180" y="2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858321" y="5484452"/>
            <a:ext cx="86820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让您的每一次亮相都信心澎湃。专业的团队，完善的售后，热情的服务，科学严谨的逻辑，一丝不苟的工作态度，定能使您的发展如虎添翼！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353653" y="1827134"/>
            <a:ext cx="74846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4384" r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0471" y="324091"/>
            <a:ext cx="150471" cy="648182"/>
          </a:xfrm>
          <a:prstGeom prst="rect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324091"/>
            <a:ext cx="150471" cy="64818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0942" y="448127"/>
            <a:ext cx="2546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</a:t>
            </a:r>
          </a:p>
        </p:txBody>
      </p:sp>
      <p:sp>
        <p:nvSpPr>
          <p:cNvPr id="7" name="Oval 39"/>
          <p:cNvSpPr/>
          <p:nvPr/>
        </p:nvSpPr>
        <p:spPr>
          <a:xfrm>
            <a:off x="3162300" y="1905000"/>
            <a:ext cx="933450" cy="933450"/>
          </a:xfrm>
          <a:prstGeom prst="ellipse">
            <a:avLst/>
          </a:prstGeom>
          <a:solidFill>
            <a:srgbClr val="F1ECE8"/>
          </a:solidFill>
          <a:ln w="139700" cap="flat" cmpd="sng" algn="ctr">
            <a:solidFill>
              <a:srgbClr val="FEBBC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18CE7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40"/>
          <p:cNvSpPr/>
          <p:nvPr/>
        </p:nvSpPr>
        <p:spPr>
          <a:xfrm>
            <a:off x="6791325" y="2330450"/>
            <a:ext cx="933450" cy="933450"/>
          </a:xfrm>
          <a:prstGeom prst="ellipse">
            <a:avLst/>
          </a:prstGeom>
          <a:solidFill>
            <a:srgbClr val="F1ECE8"/>
          </a:solidFill>
          <a:ln w="139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41"/>
          <p:cNvSpPr/>
          <p:nvPr/>
        </p:nvSpPr>
        <p:spPr>
          <a:xfrm>
            <a:off x="5104992" y="4103103"/>
            <a:ext cx="933450" cy="933450"/>
          </a:xfrm>
          <a:prstGeom prst="ellipse">
            <a:avLst/>
          </a:prstGeom>
          <a:solidFill>
            <a:srgbClr val="F1ECE8"/>
          </a:solidFill>
          <a:ln w="139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42"/>
          <p:cNvSpPr/>
          <p:nvPr/>
        </p:nvSpPr>
        <p:spPr>
          <a:xfrm>
            <a:off x="8512287" y="3687178"/>
            <a:ext cx="933450" cy="933450"/>
          </a:xfrm>
          <a:prstGeom prst="ellipse">
            <a:avLst/>
          </a:prstGeom>
          <a:solidFill>
            <a:srgbClr val="F1ECE8"/>
          </a:solidFill>
          <a:ln w="139700" cap="flat" cmpd="sng" algn="ctr">
            <a:solidFill>
              <a:srgbClr val="FEBBC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2" name="Straight Connector 43"/>
          <p:cNvCxnSpPr>
            <a:stCxn id="7" idx="4"/>
          </p:cNvCxnSpPr>
          <p:nvPr/>
        </p:nvCxnSpPr>
        <p:spPr>
          <a:xfrm flipH="1">
            <a:off x="0" y="2838450"/>
            <a:ext cx="3629025" cy="0"/>
          </a:xfrm>
          <a:prstGeom prst="line">
            <a:avLst/>
          </a:prstGeom>
          <a:noFill/>
          <a:ln w="139700" cap="flat" cmpd="sng" algn="ctr">
            <a:solidFill>
              <a:srgbClr val="FEBBC6"/>
            </a:solidFill>
            <a:prstDash val="solid"/>
            <a:miter lim="800000"/>
          </a:ln>
          <a:effectLst/>
        </p:spPr>
      </p:cxnSp>
      <p:cxnSp>
        <p:nvCxnSpPr>
          <p:cNvPr id="13" name="Straight Connector 63"/>
          <p:cNvCxnSpPr/>
          <p:nvPr/>
        </p:nvCxnSpPr>
        <p:spPr>
          <a:xfrm flipH="1">
            <a:off x="0" y="3263900"/>
            <a:ext cx="7258050" cy="0"/>
          </a:xfrm>
          <a:prstGeom prst="line">
            <a:avLst/>
          </a:prstGeom>
          <a:noFill/>
          <a:ln w="139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</p:cxnSp>
      <p:cxnSp>
        <p:nvCxnSpPr>
          <p:cNvPr id="14" name="Straight Connector 64"/>
          <p:cNvCxnSpPr/>
          <p:nvPr/>
        </p:nvCxnSpPr>
        <p:spPr>
          <a:xfrm flipH="1">
            <a:off x="0" y="3687178"/>
            <a:ext cx="8921014" cy="0"/>
          </a:xfrm>
          <a:prstGeom prst="line">
            <a:avLst/>
          </a:prstGeom>
          <a:noFill/>
          <a:ln w="139700" cap="flat" cmpd="sng" algn="ctr">
            <a:solidFill>
              <a:srgbClr val="FEBBC6"/>
            </a:solidFill>
            <a:prstDash val="solid"/>
            <a:miter lim="800000"/>
          </a:ln>
          <a:effectLst/>
        </p:spPr>
      </p:cxnSp>
      <p:cxnSp>
        <p:nvCxnSpPr>
          <p:cNvPr id="15" name="Straight Connector 65"/>
          <p:cNvCxnSpPr>
            <a:stCxn id="9" idx="0"/>
          </p:cNvCxnSpPr>
          <p:nvPr/>
        </p:nvCxnSpPr>
        <p:spPr>
          <a:xfrm flipH="1">
            <a:off x="0" y="4103103"/>
            <a:ext cx="5571717" cy="0"/>
          </a:xfrm>
          <a:prstGeom prst="line">
            <a:avLst/>
          </a:prstGeom>
          <a:noFill/>
          <a:ln w="139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</p:cxnSp>
      <p:sp>
        <p:nvSpPr>
          <p:cNvPr id="16" name="Oval 74"/>
          <p:cNvSpPr/>
          <p:nvPr/>
        </p:nvSpPr>
        <p:spPr>
          <a:xfrm>
            <a:off x="1687359" y="4509306"/>
            <a:ext cx="933450" cy="933450"/>
          </a:xfrm>
          <a:prstGeom prst="ellipse">
            <a:avLst/>
          </a:prstGeom>
          <a:solidFill>
            <a:srgbClr val="F1ECE8"/>
          </a:solidFill>
          <a:ln w="139700" cap="flat" cmpd="sng" algn="ctr">
            <a:solidFill>
              <a:srgbClr val="FEBBC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7" name="Straight Connector 75"/>
          <p:cNvCxnSpPr>
            <a:stCxn id="16" idx="0"/>
          </p:cNvCxnSpPr>
          <p:nvPr/>
        </p:nvCxnSpPr>
        <p:spPr>
          <a:xfrm flipH="1">
            <a:off x="0" y="4509306"/>
            <a:ext cx="2154084" cy="0"/>
          </a:xfrm>
          <a:prstGeom prst="line">
            <a:avLst/>
          </a:prstGeom>
          <a:noFill/>
          <a:ln w="139700" cap="flat" cmpd="sng" algn="ctr">
            <a:solidFill>
              <a:srgbClr val="FEBBC6"/>
            </a:solidFill>
            <a:prstDash val="solid"/>
            <a:miter lim="800000"/>
          </a:ln>
          <a:effectLst/>
        </p:spPr>
      </p:cxnSp>
      <p:sp>
        <p:nvSpPr>
          <p:cNvPr id="18" name="TextBox 13"/>
          <p:cNvSpPr txBox="1"/>
          <p:nvPr/>
        </p:nvSpPr>
        <p:spPr>
          <a:xfrm>
            <a:off x="4264625" y="2053522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4359742" y="2320596"/>
            <a:ext cx="2002957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7929975" y="2478972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8025092" y="2746046"/>
            <a:ext cx="2002957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9627672" y="3835700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9722789" y="4102774"/>
            <a:ext cx="2002957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6226327" y="4400147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6321444" y="4667221"/>
            <a:ext cx="2002957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2808694" y="4657828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2903811" y="4924902"/>
            <a:ext cx="2002957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4384" r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139" y="0"/>
            <a:ext cx="4384040" cy="438404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-136893" y="446916"/>
            <a:ext cx="5454143" cy="4158594"/>
            <a:chOff x="6787269" y="1247628"/>
            <a:chExt cx="5454143" cy="4158594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2592" y="1247628"/>
              <a:ext cx="2148820" cy="987656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8823092" y="1492995"/>
              <a:ext cx="108058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8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 </a:t>
              </a: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7269" y="4098313"/>
              <a:ext cx="2845587" cy="1307909"/>
            </a:xfrm>
            <a:prstGeom prst="rect">
              <a:avLst/>
            </a:prstGeom>
          </p:spPr>
        </p:pic>
      </p:grpSp>
      <p:sp>
        <p:nvSpPr>
          <p:cNvPr id="21" name="文本框 20"/>
          <p:cNvSpPr txBox="1"/>
          <p:nvPr/>
        </p:nvSpPr>
        <p:spPr>
          <a:xfrm>
            <a:off x="1721417" y="1984710"/>
            <a:ext cx="108058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latin typeface="华文行楷" panose="02010800040101010101" pitchFamily="2" charset="-122"/>
                <a:ea typeface="华文行楷" panose="02010800040101010101" pitchFamily="2" charset="-122"/>
              </a:rPr>
              <a:t>录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721417" y="519704"/>
            <a:ext cx="108058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latin typeface="华文行楷" panose="02010800040101010101" pitchFamily="2" charset="-122"/>
                <a:ea typeface="华文行楷" panose="02010800040101010101" pitchFamily="2" charset="-122"/>
              </a:rPr>
              <a:t>目</a:t>
            </a:r>
          </a:p>
        </p:txBody>
      </p:sp>
      <p:sp>
        <p:nvSpPr>
          <p:cNvPr id="10" name="文本框 9"/>
          <p:cNvSpPr txBox="1"/>
          <p:nvPr/>
        </p:nvSpPr>
        <p:spPr bwMode="auto">
          <a:xfrm>
            <a:off x="9418193" y="1434572"/>
            <a:ext cx="61849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spc="30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壹，输入您的标题</a:t>
            </a:r>
          </a:p>
        </p:txBody>
      </p:sp>
      <p:sp>
        <p:nvSpPr>
          <p:cNvPr id="16" name="文本框 15"/>
          <p:cNvSpPr txBox="1"/>
          <p:nvPr/>
        </p:nvSpPr>
        <p:spPr bwMode="auto">
          <a:xfrm>
            <a:off x="8286384" y="1434572"/>
            <a:ext cx="61849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spc="30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贰，输入您的标题</a:t>
            </a:r>
          </a:p>
        </p:txBody>
      </p:sp>
      <p:sp>
        <p:nvSpPr>
          <p:cNvPr id="18" name="文本框 17"/>
          <p:cNvSpPr txBox="1"/>
          <p:nvPr/>
        </p:nvSpPr>
        <p:spPr bwMode="auto">
          <a:xfrm>
            <a:off x="7256628" y="1434572"/>
            <a:ext cx="61849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spc="30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叁，输入您的标题</a:t>
            </a:r>
          </a:p>
        </p:txBody>
      </p:sp>
      <p:sp>
        <p:nvSpPr>
          <p:cNvPr id="20" name="文本框 19"/>
          <p:cNvSpPr txBox="1"/>
          <p:nvPr/>
        </p:nvSpPr>
        <p:spPr bwMode="auto">
          <a:xfrm>
            <a:off x="6163844" y="1435742"/>
            <a:ext cx="61849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spc="30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肆，输入您的标题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4384" r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0471" y="324091"/>
            <a:ext cx="150471" cy="648182"/>
          </a:xfrm>
          <a:prstGeom prst="rect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324091"/>
            <a:ext cx="150471" cy="64818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0942" y="448127"/>
            <a:ext cx="2546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</a:t>
            </a:r>
          </a:p>
        </p:txBody>
      </p:sp>
      <p:sp>
        <p:nvSpPr>
          <p:cNvPr id="7" name="Shape 917"/>
          <p:cNvSpPr/>
          <p:nvPr/>
        </p:nvSpPr>
        <p:spPr>
          <a:xfrm flipV="1">
            <a:off x="1533525" y="3572038"/>
            <a:ext cx="9166377" cy="220"/>
          </a:xfrm>
          <a:prstGeom prst="line">
            <a:avLst/>
          </a:prstGeom>
          <a:ln w="12700">
            <a:solidFill>
              <a:schemeClr val="tx1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marL="0" marR="0" lvl="0" indent="0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Helvetica"/>
              <a:sym typeface="Arial" panose="020B0604020202020204" pitchFamily="34" charset="0"/>
            </a:endParaRPr>
          </a:p>
        </p:txBody>
      </p:sp>
      <p:sp>
        <p:nvSpPr>
          <p:cNvPr id="8" name="Shape 918"/>
          <p:cNvSpPr/>
          <p:nvPr/>
        </p:nvSpPr>
        <p:spPr>
          <a:xfrm flipV="1">
            <a:off x="5872014" y="1700560"/>
            <a:ext cx="1" cy="4020976"/>
          </a:xfrm>
          <a:prstGeom prst="line">
            <a:avLst/>
          </a:prstGeom>
          <a:ln w="12700">
            <a:solidFill>
              <a:schemeClr val="tx1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marL="0" marR="0" lvl="0" indent="0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Helvetica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505829" y="2041003"/>
            <a:ext cx="914955" cy="91495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270477" y="2001439"/>
            <a:ext cx="914955" cy="914955"/>
          </a:xfrm>
          <a:prstGeom prst="ellipse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505829" y="4315982"/>
            <a:ext cx="914955" cy="914955"/>
          </a:xfrm>
          <a:prstGeom prst="ellipse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270477" y="4276418"/>
            <a:ext cx="914955" cy="91495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213"/>
          <p:cNvSpPr/>
          <p:nvPr/>
        </p:nvSpPr>
        <p:spPr bwMode="auto">
          <a:xfrm>
            <a:off x="1777447" y="4627829"/>
            <a:ext cx="348568" cy="348568"/>
          </a:xfrm>
          <a:custGeom>
            <a:avLst/>
            <a:gdLst>
              <a:gd name="T0" fmla="*/ 96 w 288"/>
              <a:gd name="T1" fmla="*/ 0 h 288"/>
              <a:gd name="T2" fmla="*/ 144 w 288"/>
              <a:gd name="T3" fmla="*/ 40 h 288"/>
              <a:gd name="T4" fmla="*/ 192 w 288"/>
              <a:gd name="T5" fmla="*/ 0 h 288"/>
              <a:gd name="T6" fmla="*/ 288 w 288"/>
              <a:gd name="T7" fmla="*/ 36 h 288"/>
              <a:gd name="T8" fmla="*/ 288 w 288"/>
              <a:gd name="T9" fmla="*/ 108 h 288"/>
              <a:gd name="T10" fmla="*/ 224 w 288"/>
              <a:gd name="T11" fmla="*/ 90 h 288"/>
              <a:gd name="T12" fmla="*/ 224 w 288"/>
              <a:gd name="T13" fmla="*/ 288 h 288"/>
              <a:gd name="T14" fmla="*/ 64 w 288"/>
              <a:gd name="T15" fmla="*/ 288 h 288"/>
              <a:gd name="T16" fmla="*/ 64 w 288"/>
              <a:gd name="T17" fmla="*/ 90 h 288"/>
              <a:gd name="T18" fmla="*/ 0 w 288"/>
              <a:gd name="T19" fmla="*/ 108 h 288"/>
              <a:gd name="T20" fmla="*/ 0 w 288"/>
              <a:gd name="T21" fmla="*/ 36 h 288"/>
              <a:gd name="T22" fmla="*/ 96 w 288"/>
              <a:gd name="T23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8" h="288">
                <a:moveTo>
                  <a:pt x="96" y="0"/>
                </a:moveTo>
                <a:cubicBezTo>
                  <a:pt x="96" y="0"/>
                  <a:pt x="109" y="40"/>
                  <a:pt x="144" y="40"/>
                </a:cubicBezTo>
                <a:cubicBezTo>
                  <a:pt x="179" y="40"/>
                  <a:pt x="192" y="0"/>
                  <a:pt x="192" y="0"/>
                </a:cubicBezTo>
                <a:cubicBezTo>
                  <a:pt x="288" y="36"/>
                  <a:pt x="288" y="36"/>
                  <a:pt x="288" y="36"/>
                </a:cubicBezTo>
                <a:cubicBezTo>
                  <a:pt x="288" y="108"/>
                  <a:pt x="288" y="108"/>
                  <a:pt x="288" y="108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90"/>
                  <a:pt x="64" y="90"/>
                  <a:pt x="64" y="9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36"/>
                  <a:pt x="0" y="36"/>
                  <a:pt x="0" y="36"/>
                </a:cubicBezTo>
                <a:lnTo>
                  <a:pt x="9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251"/>
          <p:cNvSpPr>
            <a:spLocks noEditPoints="1"/>
          </p:cNvSpPr>
          <p:nvPr/>
        </p:nvSpPr>
        <p:spPr bwMode="auto">
          <a:xfrm>
            <a:off x="6545116" y="2285464"/>
            <a:ext cx="365676" cy="342152"/>
          </a:xfrm>
          <a:custGeom>
            <a:avLst/>
            <a:gdLst>
              <a:gd name="T0" fmla="*/ 266 w 301"/>
              <a:gd name="T1" fmla="*/ 192 h 282"/>
              <a:gd name="T2" fmla="*/ 234 w 301"/>
              <a:gd name="T3" fmla="*/ 69 h 282"/>
              <a:gd name="T4" fmla="*/ 81 w 301"/>
              <a:gd name="T5" fmla="*/ 36 h 282"/>
              <a:gd name="T6" fmla="*/ 32 w 301"/>
              <a:gd name="T7" fmla="*/ 3 h 282"/>
              <a:gd name="T8" fmla="*/ 12 w 301"/>
              <a:gd name="T9" fmla="*/ 13 h 282"/>
              <a:gd name="T10" fmla="*/ 61 w 301"/>
              <a:gd name="T11" fmla="*/ 57 h 282"/>
              <a:gd name="T12" fmla="*/ 132 w 301"/>
              <a:gd name="T13" fmla="*/ 249 h 282"/>
              <a:gd name="T14" fmla="*/ 301 w 301"/>
              <a:gd name="T15" fmla="*/ 260 h 282"/>
              <a:gd name="T16" fmla="*/ 266 w 301"/>
              <a:gd name="T17" fmla="*/ 192 h 282"/>
              <a:gd name="T18" fmla="*/ 242 w 301"/>
              <a:gd name="T19" fmla="*/ 232 h 282"/>
              <a:gd name="T20" fmla="*/ 240 w 301"/>
              <a:gd name="T21" fmla="*/ 233 h 282"/>
              <a:gd name="T22" fmla="*/ 238 w 301"/>
              <a:gd name="T23" fmla="*/ 232 h 282"/>
              <a:gd name="T24" fmla="*/ 159 w 301"/>
              <a:gd name="T25" fmla="*/ 138 h 282"/>
              <a:gd name="T26" fmla="*/ 106 w 301"/>
              <a:gd name="T27" fmla="*/ 75 h 282"/>
              <a:gd name="T28" fmla="*/ 106 w 301"/>
              <a:gd name="T29" fmla="*/ 71 h 282"/>
              <a:gd name="T30" fmla="*/ 109 w 301"/>
              <a:gd name="T31" fmla="*/ 71 h 282"/>
              <a:gd name="T32" fmla="*/ 178 w 301"/>
              <a:gd name="T33" fmla="*/ 122 h 282"/>
              <a:gd name="T34" fmla="*/ 243 w 301"/>
              <a:gd name="T35" fmla="*/ 229 h 282"/>
              <a:gd name="T36" fmla="*/ 242 w 301"/>
              <a:gd name="T37" fmla="*/ 232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367"/>
          <p:cNvSpPr>
            <a:spLocks noEditPoints="1"/>
          </p:cNvSpPr>
          <p:nvPr/>
        </p:nvSpPr>
        <p:spPr bwMode="auto">
          <a:xfrm>
            <a:off x="6595681" y="4542332"/>
            <a:ext cx="327184" cy="348569"/>
          </a:xfrm>
          <a:custGeom>
            <a:avLst/>
            <a:gdLst>
              <a:gd name="T0" fmla="*/ 251 w 269"/>
              <a:gd name="T1" fmla="*/ 192 h 288"/>
              <a:gd name="T2" fmla="*/ 234 w 269"/>
              <a:gd name="T3" fmla="*/ 209 h 288"/>
              <a:gd name="T4" fmla="*/ 234 w 269"/>
              <a:gd name="T5" fmla="*/ 211 h 288"/>
              <a:gd name="T6" fmla="*/ 201 w 269"/>
              <a:gd name="T7" fmla="*/ 233 h 288"/>
              <a:gd name="T8" fmla="*/ 160 w 269"/>
              <a:gd name="T9" fmla="*/ 240 h 288"/>
              <a:gd name="T10" fmla="*/ 148 w 269"/>
              <a:gd name="T11" fmla="*/ 187 h 288"/>
              <a:gd name="T12" fmla="*/ 146 w 269"/>
              <a:gd name="T13" fmla="*/ 121 h 288"/>
              <a:gd name="T14" fmla="*/ 193 w 269"/>
              <a:gd name="T15" fmla="*/ 121 h 288"/>
              <a:gd name="T16" fmla="*/ 211 w 269"/>
              <a:gd name="T17" fmla="*/ 117 h 288"/>
              <a:gd name="T18" fmla="*/ 222 w 269"/>
              <a:gd name="T19" fmla="*/ 123 h 288"/>
              <a:gd name="T20" fmla="*/ 236 w 269"/>
              <a:gd name="T21" fmla="*/ 109 h 288"/>
              <a:gd name="T22" fmla="*/ 222 w 269"/>
              <a:gd name="T23" fmla="*/ 95 h 288"/>
              <a:gd name="T24" fmla="*/ 210 w 269"/>
              <a:gd name="T25" fmla="*/ 101 h 288"/>
              <a:gd name="T26" fmla="*/ 145 w 269"/>
              <a:gd name="T27" fmla="*/ 101 h 288"/>
              <a:gd name="T28" fmla="*/ 144 w 269"/>
              <a:gd name="T29" fmla="*/ 68 h 288"/>
              <a:gd name="T30" fmla="*/ 169 w 269"/>
              <a:gd name="T31" fmla="*/ 35 h 288"/>
              <a:gd name="T32" fmla="*/ 134 w 269"/>
              <a:gd name="T33" fmla="*/ 0 h 288"/>
              <a:gd name="T34" fmla="*/ 99 w 269"/>
              <a:gd name="T35" fmla="*/ 35 h 288"/>
              <a:gd name="T36" fmla="*/ 124 w 269"/>
              <a:gd name="T37" fmla="*/ 68 h 288"/>
              <a:gd name="T38" fmla="*/ 123 w 269"/>
              <a:gd name="T39" fmla="*/ 101 h 288"/>
              <a:gd name="T40" fmla="*/ 58 w 269"/>
              <a:gd name="T41" fmla="*/ 101 h 288"/>
              <a:gd name="T42" fmla="*/ 46 w 269"/>
              <a:gd name="T43" fmla="*/ 95 h 288"/>
              <a:gd name="T44" fmla="*/ 32 w 269"/>
              <a:gd name="T45" fmla="*/ 109 h 288"/>
              <a:gd name="T46" fmla="*/ 46 w 269"/>
              <a:gd name="T47" fmla="*/ 123 h 288"/>
              <a:gd name="T48" fmla="*/ 57 w 269"/>
              <a:gd name="T49" fmla="*/ 117 h 288"/>
              <a:gd name="T50" fmla="*/ 76 w 269"/>
              <a:gd name="T51" fmla="*/ 121 h 288"/>
              <a:gd name="T52" fmla="*/ 122 w 269"/>
              <a:gd name="T53" fmla="*/ 121 h 288"/>
              <a:gd name="T54" fmla="*/ 120 w 269"/>
              <a:gd name="T55" fmla="*/ 187 h 288"/>
              <a:gd name="T56" fmla="*/ 109 w 269"/>
              <a:gd name="T57" fmla="*/ 239 h 288"/>
              <a:gd name="T58" fmla="*/ 59 w 269"/>
              <a:gd name="T59" fmla="*/ 227 h 288"/>
              <a:gd name="T60" fmla="*/ 34 w 269"/>
              <a:gd name="T61" fmla="*/ 212 h 288"/>
              <a:gd name="T62" fmla="*/ 35 w 269"/>
              <a:gd name="T63" fmla="*/ 209 h 288"/>
              <a:gd name="T64" fmla="*/ 17 w 269"/>
              <a:gd name="T65" fmla="*/ 192 h 288"/>
              <a:gd name="T66" fmla="*/ 0 w 269"/>
              <a:gd name="T67" fmla="*/ 209 h 288"/>
              <a:gd name="T68" fmla="*/ 17 w 269"/>
              <a:gd name="T69" fmla="*/ 227 h 288"/>
              <a:gd name="T70" fmla="*/ 21 w 269"/>
              <a:gd name="T71" fmla="*/ 226 h 288"/>
              <a:gd name="T72" fmla="*/ 48 w 269"/>
              <a:gd name="T73" fmla="*/ 247 h 288"/>
              <a:gd name="T74" fmla="*/ 102 w 269"/>
              <a:gd name="T75" fmla="*/ 273 h 288"/>
              <a:gd name="T76" fmla="*/ 135 w 269"/>
              <a:gd name="T77" fmla="*/ 288 h 288"/>
              <a:gd name="T78" fmla="*/ 166 w 269"/>
              <a:gd name="T79" fmla="*/ 273 h 288"/>
              <a:gd name="T80" fmla="*/ 220 w 269"/>
              <a:gd name="T81" fmla="*/ 247 h 288"/>
              <a:gd name="T82" fmla="*/ 247 w 269"/>
              <a:gd name="T83" fmla="*/ 226 h 288"/>
              <a:gd name="T84" fmla="*/ 251 w 269"/>
              <a:gd name="T85" fmla="*/ 227 h 288"/>
              <a:gd name="T86" fmla="*/ 269 w 269"/>
              <a:gd name="T87" fmla="*/ 209 h 288"/>
              <a:gd name="T88" fmla="*/ 251 w 269"/>
              <a:gd name="T89" fmla="*/ 192 h 288"/>
              <a:gd name="T90" fmla="*/ 115 w 269"/>
              <a:gd name="T91" fmla="*/ 35 h 288"/>
              <a:gd name="T92" fmla="*/ 134 w 269"/>
              <a:gd name="T93" fmla="*/ 16 h 288"/>
              <a:gd name="T94" fmla="*/ 152 w 269"/>
              <a:gd name="T95" fmla="*/ 35 h 288"/>
              <a:gd name="T96" fmla="*/ 134 w 269"/>
              <a:gd name="T97" fmla="*/ 53 h 288"/>
              <a:gd name="T98" fmla="*/ 115 w 269"/>
              <a:gd name="T99" fmla="*/ 35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69" h="288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774240" y="2321221"/>
            <a:ext cx="346429" cy="346430"/>
            <a:chOff x="817563" y="4075113"/>
            <a:chExt cx="257175" cy="257176"/>
          </a:xfrm>
          <a:solidFill>
            <a:schemeClr val="bg1"/>
          </a:solidFill>
        </p:grpSpPr>
        <p:sp>
          <p:nvSpPr>
            <p:cNvPr id="18" name="Freeform 408"/>
            <p:cNvSpPr/>
            <p:nvPr/>
          </p:nvSpPr>
          <p:spPr bwMode="auto">
            <a:xfrm>
              <a:off x="942975" y="4075113"/>
              <a:ext cx="131763" cy="249238"/>
            </a:xfrm>
            <a:custGeom>
              <a:avLst/>
              <a:gdLst>
                <a:gd name="T0" fmla="*/ 0 w 83"/>
                <a:gd name="T1" fmla="*/ 86 h 157"/>
                <a:gd name="T2" fmla="*/ 21 w 83"/>
                <a:gd name="T3" fmla="*/ 157 h 157"/>
                <a:gd name="T4" fmla="*/ 83 w 83"/>
                <a:gd name="T5" fmla="*/ 0 h 157"/>
                <a:gd name="T6" fmla="*/ 0 w 83"/>
                <a:gd name="T7" fmla="*/ 8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157">
                  <a:moveTo>
                    <a:pt x="0" y="86"/>
                  </a:moveTo>
                  <a:lnTo>
                    <a:pt x="21" y="157"/>
                  </a:lnTo>
                  <a:lnTo>
                    <a:pt x="83" y="0"/>
                  </a:lnTo>
                  <a:lnTo>
                    <a:pt x="0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409"/>
            <p:cNvSpPr/>
            <p:nvPr/>
          </p:nvSpPr>
          <p:spPr bwMode="auto">
            <a:xfrm>
              <a:off x="896938" y="4222751"/>
              <a:ext cx="69850" cy="109538"/>
            </a:xfrm>
            <a:custGeom>
              <a:avLst/>
              <a:gdLst>
                <a:gd name="T0" fmla="*/ 0 w 44"/>
                <a:gd name="T1" fmla="*/ 23 h 69"/>
                <a:gd name="T2" fmla="*/ 15 w 44"/>
                <a:gd name="T3" fmla="*/ 69 h 69"/>
                <a:gd name="T4" fmla="*/ 44 w 44"/>
                <a:gd name="T5" fmla="*/ 69 h 69"/>
                <a:gd name="T6" fmla="*/ 23 w 44"/>
                <a:gd name="T7" fmla="*/ 0 h 69"/>
                <a:gd name="T8" fmla="*/ 0 w 44"/>
                <a:gd name="T9" fmla="*/ 2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69">
                  <a:moveTo>
                    <a:pt x="0" y="23"/>
                  </a:moveTo>
                  <a:lnTo>
                    <a:pt x="15" y="69"/>
                  </a:lnTo>
                  <a:lnTo>
                    <a:pt x="44" y="69"/>
                  </a:lnTo>
                  <a:lnTo>
                    <a:pt x="23" y="0"/>
                  </a:ln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410"/>
            <p:cNvSpPr/>
            <p:nvPr/>
          </p:nvSpPr>
          <p:spPr bwMode="auto">
            <a:xfrm>
              <a:off x="825500" y="4075113"/>
              <a:ext cx="247650" cy="131763"/>
            </a:xfrm>
            <a:custGeom>
              <a:avLst/>
              <a:gdLst>
                <a:gd name="T0" fmla="*/ 156 w 156"/>
                <a:gd name="T1" fmla="*/ 0 h 83"/>
                <a:gd name="T2" fmla="*/ 0 w 156"/>
                <a:gd name="T3" fmla="*/ 62 h 83"/>
                <a:gd name="T4" fmla="*/ 71 w 156"/>
                <a:gd name="T5" fmla="*/ 83 h 83"/>
                <a:gd name="T6" fmla="*/ 156 w 156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83">
                  <a:moveTo>
                    <a:pt x="156" y="0"/>
                  </a:moveTo>
                  <a:lnTo>
                    <a:pt x="0" y="62"/>
                  </a:lnTo>
                  <a:lnTo>
                    <a:pt x="71" y="83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411"/>
            <p:cNvSpPr/>
            <p:nvPr/>
          </p:nvSpPr>
          <p:spPr bwMode="auto">
            <a:xfrm>
              <a:off x="817563" y="4183063"/>
              <a:ext cx="109538" cy="69850"/>
            </a:xfrm>
            <a:custGeom>
              <a:avLst/>
              <a:gdLst>
                <a:gd name="T0" fmla="*/ 69 w 69"/>
                <a:gd name="T1" fmla="*/ 21 h 44"/>
                <a:gd name="T2" fmla="*/ 0 w 69"/>
                <a:gd name="T3" fmla="*/ 0 h 44"/>
                <a:gd name="T4" fmla="*/ 0 w 69"/>
                <a:gd name="T5" fmla="*/ 29 h 44"/>
                <a:gd name="T6" fmla="*/ 46 w 69"/>
                <a:gd name="T7" fmla="*/ 44 h 44"/>
                <a:gd name="T8" fmla="*/ 69 w 69"/>
                <a:gd name="T9" fmla="*/ 2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44">
                  <a:moveTo>
                    <a:pt x="69" y="21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46" y="44"/>
                  </a:lnTo>
                  <a:lnTo>
                    <a:pt x="69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412"/>
            <p:cNvSpPr/>
            <p:nvPr/>
          </p:nvSpPr>
          <p:spPr bwMode="auto">
            <a:xfrm>
              <a:off x="868363" y="4265613"/>
              <a:ext cx="23813" cy="38100"/>
            </a:xfrm>
            <a:custGeom>
              <a:avLst/>
              <a:gdLst>
                <a:gd name="T0" fmla="*/ 0 w 15"/>
                <a:gd name="T1" fmla="*/ 11 h 24"/>
                <a:gd name="T2" fmla="*/ 2 w 15"/>
                <a:gd name="T3" fmla="*/ 24 h 24"/>
                <a:gd name="T4" fmla="*/ 15 w 15"/>
                <a:gd name="T5" fmla="*/ 11 h 24"/>
                <a:gd name="T6" fmla="*/ 11 w 15"/>
                <a:gd name="T7" fmla="*/ 0 h 24"/>
                <a:gd name="T8" fmla="*/ 0 w 15"/>
                <a:gd name="T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4">
                  <a:moveTo>
                    <a:pt x="0" y="11"/>
                  </a:moveTo>
                  <a:lnTo>
                    <a:pt x="2" y="24"/>
                  </a:lnTo>
                  <a:lnTo>
                    <a:pt x="15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2629819" y="2259692"/>
            <a:ext cx="2843733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2629819" y="1878328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421414" y="2259692"/>
            <a:ext cx="2843733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7421414" y="1878328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629819" y="4390727"/>
            <a:ext cx="2843733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2629819" y="4009363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421414" y="4390727"/>
            <a:ext cx="2843733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7421414" y="4009363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4384" r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279" y="0"/>
            <a:ext cx="6365452" cy="636545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944" y="4188399"/>
            <a:ext cx="2746482" cy="118748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47" y="1558399"/>
            <a:ext cx="3756836" cy="162432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049339">
            <a:off x="7365434" y="-277796"/>
            <a:ext cx="4901609" cy="4761389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5205049" y="1364590"/>
            <a:ext cx="10699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ypeLand 康熙字典體試用版" pitchFamily="50" charset="-120"/>
                <a:ea typeface="TypeLand 康熙字典體試用版" pitchFamily="50" charset="-120"/>
              </a:rPr>
              <a:t>您</a:t>
            </a:r>
            <a:endParaRPr lang="en-US" altLang="zh-CN" sz="7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ypeLand 康熙字典體試用版" pitchFamily="50" charset="-120"/>
              <a:ea typeface="TypeLand 康熙字典體試用版" pitchFamily="50" charset="-120"/>
            </a:endParaRPr>
          </a:p>
          <a:p>
            <a:r>
              <a:rPr lang="zh-CN" altLang="en-US" sz="7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ypeLand 康熙字典體試用版" pitchFamily="50" charset="-120"/>
                <a:ea typeface="TypeLand 康熙字典體試用版" pitchFamily="50" charset="-120"/>
              </a:rPr>
              <a:t>的</a:t>
            </a:r>
            <a:endParaRPr lang="en-US" altLang="zh-CN" sz="7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ypeLand 康熙字典體試用版" pitchFamily="50" charset="-120"/>
              <a:ea typeface="TypeLand 康熙字典體試用版" pitchFamily="50" charset="-120"/>
            </a:endParaRPr>
          </a:p>
          <a:p>
            <a:r>
              <a:rPr lang="zh-CN" altLang="en-US" sz="7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ypeLand 康熙字典體試用版" pitchFamily="50" charset="-120"/>
                <a:ea typeface="TypeLand 康熙字典體試用版" pitchFamily="50" charset="-120"/>
              </a:rPr>
              <a:t>标</a:t>
            </a:r>
            <a:endParaRPr lang="en-US" altLang="zh-CN" sz="7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ypeLand 康熙字典體試用版" pitchFamily="50" charset="-120"/>
              <a:ea typeface="TypeLand 康熙字典體試用版" pitchFamily="50" charset="-120"/>
            </a:endParaRPr>
          </a:p>
          <a:p>
            <a:r>
              <a:rPr lang="zh-CN" altLang="en-US" sz="7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ypeLand 康熙字典體試用版" pitchFamily="50" charset="-120"/>
                <a:ea typeface="TypeLand 康熙字典體試用版" pitchFamily="50" charset="-120"/>
              </a:rPr>
              <a:t>题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4384" r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5"/>
          <p:cNvSpPr/>
          <p:nvPr/>
        </p:nvSpPr>
        <p:spPr>
          <a:xfrm flipV="1">
            <a:off x="0" y="3093812"/>
            <a:ext cx="12168188" cy="378002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rcRect l="15165" r="7272" b="1972"/>
          <a:stretch>
            <a:fillRect/>
          </a:stretch>
        </p:blipFill>
        <p:spPr>
          <a:xfrm>
            <a:off x="4025837" y="2404853"/>
            <a:ext cx="1520420" cy="1570332"/>
          </a:xfrm>
          <a:custGeom>
            <a:avLst/>
            <a:gdLst>
              <a:gd name="connsiteX0" fmla="*/ 725667 w 1451334"/>
              <a:gd name="connsiteY0" fmla="*/ 0 h 1498978"/>
              <a:gd name="connsiteX1" fmla="*/ 1451334 w 1451334"/>
              <a:gd name="connsiteY1" fmla="*/ 749489 h 1498978"/>
              <a:gd name="connsiteX2" fmla="*/ 725667 w 1451334"/>
              <a:gd name="connsiteY2" fmla="*/ 1498978 h 1498978"/>
              <a:gd name="connsiteX3" fmla="*/ 0 w 1451334"/>
              <a:gd name="connsiteY3" fmla="*/ 749489 h 1498978"/>
              <a:gd name="connsiteX4" fmla="*/ 725667 w 1451334"/>
              <a:gd name="connsiteY4" fmla="*/ 0 h 149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1334" h="1498978">
                <a:moveTo>
                  <a:pt x="725667" y="0"/>
                </a:moveTo>
                <a:cubicBezTo>
                  <a:pt x="1126442" y="0"/>
                  <a:pt x="1451334" y="335558"/>
                  <a:pt x="1451334" y="749489"/>
                </a:cubicBezTo>
                <a:cubicBezTo>
                  <a:pt x="1451334" y="1163420"/>
                  <a:pt x="1126442" y="1498978"/>
                  <a:pt x="725667" y="1498978"/>
                </a:cubicBezTo>
                <a:cubicBezTo>
                  <a:pt x="324892" y="1498978"/>
                  <a:pt x="0" y="1163420"/>
                  <a:pt x="0" y="749489"/>
                </a:cubicBezTo>
                <a:cubicBezTo>
                  <a:pt x="0" y="335558"/>
                  <a:pt x="324892" y="0"/>
                  <a:pt x="725667" y="0"/>
                </a:cubicBezTo>
                <a:close/>
              </a:path>
            </a:pathLst>
          </a:cu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/>
          <a:srcRect l="15165" r="7272" b="1972"/>
          <a:stretch>
            <a:fillRect/>
          </a:stretch>
        </p:blipFill>
        <p:spPr>
          <a:xfrm>
            <a:off x="9181789" y="2396294"/>
            <a:ext cx="1520420" cy="1570332"/>
          </a:xfrm>
          <a:custGeom>
            <a:avLst/>
            <a:gdLst>
              <a:gd name="connsiteX0" fmla="*/ 725667 w 1451334"/>
              <a:gd name="connsiteY0" fmla="*/ 0 h 1498978"/>
              <a:gd name="connsiteX1" fmla="*/ 1451334 w 1451334"/>
              <a:gd name="connsiteY1" fmla="*/ 749489 h 1498978"/>
              <a:gd name="connsiteX2" fmla="*/ 725667 w 1451334"/>
              <a:gd name="connsiteY2" fmla="*/ 1498978 h 1498978"/>
              <a:gd name="connsiteX3" fmla="*/ 0 w 1451334"/>
              <a:gd name="connsiteY3" fmla="*/ 749489 h 1498978"/>
              <a:gd name="connsiteX4" fmla="*/ 725667 w 1451334"/>
              <a:gd name="connsiteY4" fmla="*/ 0 h 149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1334" h="1498978">
                <a:moveTo>
                  <a:pt x="725667" y="0"/>
                </a:moveTo>
                <a:cubicBezTo>
                  <a:pt x="1126442" y="0"/>
                  <a:pt x="1451334" y="335558"/>
                  <a:pt x="1451334" y="749489"/>
                </a:cubicBezTo>
                <a:cubicBezTo>
                  <a:pt x="1451334" y="1163420"/>
                  <a:pt x="1126442" y="1498978"/>
                  <a:pt x="725667" y="1498978"/>
                </a:cubicBezTo>
                <a:cubicBezTo>
                  <a:pt x="324892" y="1498978"/>
                  <a:pt x="0" y="1163420"/>
                  <a:pt x="0" y="749489"/>
                </a:cubicBezTo>
                <a:cubicBezTo>
                  <a:pt x="0" y="335558"/>
                  <a:pt x="324892" y="0"/>
                  <a:pt x="725667" y="0"/>
                </a:cubicBez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/>
          <a:srcRect l="27359" t="1473" r="1870" b="763"/>
          <a:stretch>
            <a:fillRect/>
          </a:stretch>
        </p:blipFill>
        <p:spPr>
          <a:xfrm>
            <a:off x="6538125" y="2404853"/>
            <a:ext cx="1521672" cy="1531802"/>
          </a:xfrm>
          <a:custGeom>
            <a:avLst/>
            <a:gdLst>
              <a:gd name="connsiteX0" fmla="*/ 760836 w 1521672"/>
              <a:gd name="connsiteY0" fmla="*/ 0 h 1531802"/>
              <a:gd name="connsiteX1" fmla="*/ 1521672 w 1521672"/>
              <a:gd name="connsiteY1" fmla="*/ 765901 h 1531802"/>
              <a:gd name="connsiteX2" fmla="*/ 760836 w 1521672"/>
              <a:gd name="connsiteY2" fmla="*/ 1531802 h 1531802"/>
              <a:gd name="connsiteX3" fmla="*/ 0 w 1521672"/>
              <a:gd name="connsiteY3" fmla="*/ 765901 h 1531802"/>
              <a:gd name="connsiteX4" fmla="*/ 760836 w 1521672"/>
              <a:gd name="connsiteY4" fmla="*/ 0 h 153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1672" h="1531802">
                <a:moveTo>
                  <a:pt x="760836" y="0"/>
                </a:moveTo>
                <a:cubicBezTo>
                  <a:pt x="1181034" y="0"/>
                  <a:pt x="1521672" y="342906"/>
                  <a:pt x="1521672" y="765901"/>
                </a:cubicBezTo>
                <a:cubicBezTo>
                  <a:pt x="1521672" y="1188896"/>
                  <a:pt x="1181034" y="1531802"/>
                  <a:pt x="760836" y="1531802"/>
                </a:cubicBezTo>
                <a:cubicBezTo>
                  <a:pt x="340638" y="1531802"/>
                  <a:pt x="0" y="1188896"/>
                  <a:pt x="0" y="765901"/>
                </a:cubicBezTo>
                <a:cubicBezTo>
                  <a:pt x="0" y="342906"/>
                  <a:pt x="340638" y="0"/>
                  <a:pt x="760836" y="0"/>
                </a:cubicBez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/>
          <a:srcRect l="27359" t="1473" r="1870" b="763"/>
          <a:stretch>
            <a:fillRect/>
          </a:stretch>
        </p:blipFill>
        <p:spPr>
          <a:xfrm>
            <a:off x="1365458" y="2410247"/>
            <a:ext cx="1521672" cy="1531802"/>
          </a:xfrm>
          <a:custGeom>
            <a:avLst/>
            <a:gdLst>
              <a:gd name="connsiteX0" fmla="*/ 760836 w 1521672"/>
              <a:gd name="connsiteY0" fmla="*/ 0 h 1531802"/>
              <a:gd name="connsiteX1" fmla="*/ 1521672 w 1521672"/>
              <a:gd name="connsiteY1" fmla="*/ 765901 h 1531802"/>
              <a:gd name="connsiteX2" fmla="*/ 760836 w 1521672"/>
              <a:gd name="connsiteY2" fmla="*/ 1531802 h 1531802"/>
              <a:gd name="connsiteX3" fmla="*/ 0 w 1521672"/>
              <a:gd name="connsiteY3" fmla="*/ 765901 h 1531802"/>
              <a:gd name="connsiteX4" fmla="*/ 760836 w 1521672"/>
              <a:gd name="connsiteY4" fmla="*/ 0 h 153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1672" h="1531802">
                <a:moveTo>
                  <a:pt x="760836" y="0"/>
                </a:moveTo>
                <a:cubicBezTo>
                  <a:pt x="1181034" y="0"/>
                  <a:pt x="1521672" y="342906"/>
                  <a:pt x="1521672" y="765901"/>
                </a:cubicBezTo>
                <a:cubicBezTo>
                  <a:pt x="1521672" y="1188896"/>
                  <a:pt x="1181034" y="1531802"/>
                  <a:pt x="760836" y="1531802"/>
                </a:cubicBezTo>
                <a:cubicBezTo>
                  <a:pt x="340638" y="1531802"/>
                  <a:pt x="0" y="1188896"/>
                  <a:pt x="0" y="765901"/>
                </a:cubicBezTo>
                <a:cubicBezTo>
                  <a:pt x="0" y="342906"/>
                  <a:pt x="340638" y="0"/>
                  <a:pt x="760836" y="0"/>
                </a:cubicBez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150471" y="324091"/>
            <a:ext cx="150471" cy="648182"/>
          </a:xfrm>
          <a:prstGeom prst="rect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324091"/>
            <a:ext cx="150471" cy="64818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0942" y="448127"/>
            <a:ext cx="2546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</a:t>
            </a:r>
          </a:p>
        </p:txBody>
      </p:sp>
      <p:sp>
        <p:nvSpPr>
          <p:cNvPr id="8" name="Oval 42"/>
          <p:cNvSpPr/>
          <p:nvPr/>
        </p:nvSpPr>
        <p:spPr>
          <a:xfrm>
            <a:off x="1263529" y="2301892"/>
            <a:ext cx="1725530" cy="1725530"/>
          </a:xfrm>
          <a:prstGeom prst="ellipse">
            <a:avLst/>
          </a:prstGeom>
          <a:noFill/>
          <a:ln w="9525" cap="flat" cmpd="sng" algn="ctr">
            <a:solidFill>
              <a:srgbClr val="ADBACA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58"/>
          <p:cNvSpPr/>
          <p:nvPr/>
        </p:nvSpPr>
        <p:spPr>
          <a:xfrm>
            <a:off x="3927633" y="2301892"/>
            <a:ext cx="1725530" cy="1725530"/>
          </a:xfrm>
          <a:prstGeom prst="ellipse">
            <a:avLst/>
          </a:prstGeom>
          <a:noFill/>
          <a:ln w="9525" cap="flat" cmpd="sng" algn="ctr">
            <a:solidFill>
              <a:srgbClr val="ADBACA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60"/>
          <p:cNvSpPr/>
          <p:nvPr/>
        </p:nvSpPr>
        <p:spPr>
          <a:xfrm>
            <a:off x="6419137" y="2301892"/>
            <a:ext cx="1725530" cy="1725530"/>
          </a:xfrm>
          <a:prstGeom prst="ellipse">
            <a:avLst/>
          </a:prstGeom>
          <a:noFill/>
          <a:ln w="9525" cap="flat" cmpd="sng" algn="ctr">
            <a:solidFill>
              <a:srgbClr val="ADBACA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63"/>
          <p:cNvSpPr/>
          <p:nvPr/>
        </p:nvSpPr>
        <p:spPr>
          <a:xfrm>
            <a:off x="9062801" y="2301892"/>
            <a:ext cx="1725530" cy="1725530"/>
          </a:xfrm>
          <a:prstGeom prst="ellipse">
            <a:avLst/>
          </a:prstGeom>
          <a:noFill/>
          <a:ln w="9525" cap="flat" cmpd="sng" algn="ctr">
            <a:solidFill>
              <a:srgbClr val="ADBACA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321246" y="4454259"/>
            <a:ext cx="1472754" cy="902843"/>
            <a:chOff x="2078788" y="4527104"/>
            <a:chExt cx="1472754" cy="845151"/>
          </a:xfrm>
        </p:grpSpPr>
        <p:sp>
          <p:nvSpPr>
            <p:cNvPr id="18" name="TextBox 13"/>
            <p:cNvSpPr txBox="1"/>
            <p:nvPr/>
          </p:nvSpPr>
          <p:spPr>
            <a:xfrm>
              <a:off x="2395392" y="4527104"/>
              <a:ext cx="839546" cy="2304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TextBox 13"/>
            <p:cNvSpPr txBox="1"/>
            <p:nvPr/>
          </p:nvSpPr>
          <p:spPr>
            <a:xfrm>
              <a:off x="2078788" y="4853658"/>
              <a:ext cx="1472754" cy="5185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049670" y="4454259"/>
            <a:ext cx="1472754" cy="902843"/>
            <a:chOff x="2078788" y="4527104"/>
            <a:chExt cx="1472754" cy="845151"/>
          </a:xfrm>
        </p:grpSpPr>
        <p:sp>
          <p:nvSpPr>
            <p:cNvPr id="21" name="TextBox 13"/>
            <p:cNvSpPr txBox="1"/>
            <p:nvPr/>
          </p:nvSpPr>
          <p:spPr>
            <a:xfrm>
              <a:off x="2395392" y="4527104"/>
              <a:ext cx="839546" cy="2304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TextBox 13"/>
            <p:cNvSpPr txBox="1"/>
            <p:nvPr/>
          </p:nvSpPr>
          <p:spPr>
            <a:xfrm>
              <a:off x="2078788" y="4853658"/>
              <a:ext cx="1472754" cy="5185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552924" y="4454259"/>
            <a:ext cx="1472754" cy="902843"/>
            <a:chOff x="2078788" y="4527104"/>
            <a:chExt cx="1472754" cy="845151"/>
          </a:xfrm>
        </p:grpSpPr>
        <p:sp>
          <p:nvSpPr>
            <p:cNvPr id="24" name="TextBox 13"/>
            <p:cNvSpPr txBox="1"/>
            <p:nvPr/>
          </p:nvSpPr>
          <p:spPr>
            <a:xfrm>
              <a:off x="2395392" y="4527104"/>
              <a:ext cx="839546" cy="2304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TextBox 13"/>
            <p:cNvSpPr txBox="1"/>
            <p:nvPr/>
          </p:nvSpPr>
          <p:spPr>
            <a:xfrm>
              <a:off x="2078788" y="4853658"/>
              <a:ext cx="1472754" cy="5185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242786" y="4454259"/>
            <a:ext cx="1472754" cy="902843"/>
            <a:chOff x="2078788" y="4527104"/>
            <a:chExt cx="1472754" cy="845151"/>
          </a:xfrm>
        </p:grpSpPr>
        <p:sp>
          <p:nvSpPr>
            <p:cNvPr id="27" name="TextBox 13"/>
            <p:cNvSpPr txBox="1"/>
            <p:nvPr/>
          </p:nvSpPr>
          <p:spPr>
            <a:xfrm>
              <a:off x="2395392" y="4527104"/>
              <a:ext cx="839546" cy="2304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TextBox 13"/>
            <p:cNvSpPr txBox="1"/>
            <p:nvPr/>
          </p:nvSpPr>
          <p:spPr>
            <a:xfrm>
              <a:off x="2078788" y="4853658"/>
              <a:ext cx="1472754" cy="5185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4384" r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0471" y="324091"/>
            <a:ext cx="150471" cy="648182"/>
          </a:xfrm>
          <a:prstGeom prst="rect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324091"/>
            <a:ext cx="150471" cy="64818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0942" y="448127"/>
            <a:ext cx="2546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</a:t>
            </a:r>
          </a:p>
        </p:txBody>
      </p:sp>
      <p:sp>
        <p:nvSpPr>
          <p:cNvPr id="7" name="Rounded Rectangle 5"/>
          <p:cNvSpPr/>
          <p:nvPr/>
        </p:nvSpPr>
        <p:spPr>
          <a:xfrm>
            <a:off x="1270768" y="2242771"/>
            <a:ext cx="1105742" cy="110574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ounded Rectangle 11"/>
          <p:cNvSpPr/>
          <p:nvPr/>
        </p:nvSpPr>
        <p:spPr>
          <a:xfrm>
            <a:off x="4611448" y="2242771"/>
            <a:ext cx="1105742" cy="1105742"/>
          </a:xfrm>
          <a:prstGeom prst="roundRect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Rounded Rectangle 13"/>
          <p:cNvSpPr/>
          <p:nvPr/>
        </p:nvSpPr>
        <p:spPr>
          <a:xfrm>
            <a:off x="8005741" y="2242771"/>
            <a:ext cx="1105742" cy="110574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Rounded Rectangle 15"/>
          <p:cNvSpPr/>
          <p:nvPr/>
        </p:nvSpPr>
        <p:spPr>
          <a:xfrm>
            <a:off x="1270768" y="4022119"/>
            <a:ext cx="1105742" cy="1105742"/>
          </a:xfrm>
          <a:prstGeom prst="roundRect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ounded Rectangle 17"/>
          <p:cNvSpPr/>
          <p:nvPr/>
        </p:nvSpPr>
        <p:spPr>
          <a:xfrm>
            <a:off x="4611448" y="4022119"/>
            <a:ext cx="1105742" cy="110574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Rounded Rectangle 19"/>
          <p:cNvSpPr/>
          <p:nvPr/>
        </p:nvSpPr>
        <p:spPr>
          <a:xfrm>
            <a:off x="8005741" y="4022119"/>
            <a:ext cx="1105742" cy="1105742"/>
          </a:xfrm>
          <a:prstGeom prst="roundRect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44"/>
          <p:cNvSpPr>
            <a:spLocks noEditPoints="1"/>
          </p:cNvSpPr>
          <p:nvPr/>
        </p:nvSpPr>
        <p:spPr bwMode="auto">
          <a:xfrm>
            <a:off x="8293573" y="2533896"/>
            <a:ext cx="530078" cy="523493"/>
          </a:xfrm>
          <a:custGeom>
            <a:avLst/>
            <a:gdLst>
              <a:gd name="T0" fmla="*/ 114 w 121"/>
              <a:gd name="T1" fmla="*/ 89 h 119"/>
              <a:gd name="T2" fmla="*/ 88 w 121"/>
              <a:gd name="T3" fmla="*/ 62 h 119"/>
              <a:gd name="T4" fmla="*/ 71 w 121"/>
              <a:gd name="T5" fmla="*/ 58 h 119"/>
              <a:gd name="T6" fmla="*/ 61 w 121"/>
              <a:gd name="T7" fmla="*/ 48 h 119"/>
              <a:gd name="T8" fmla="*/ 56 w 121"/>
              <a:gd name="T9" fmla="*/ 33 h 119"/>
              <a:gd name="T10" fmla="*/ 30 w 121"/>
              <a:gd name="T11" fmla="*/ 6 h 119"/>
              <a:gd name="T12" fmla="*/ 7 w 121"/>
              <a:gd name="T13" fmla="*/ 6 h 119"/>
              <a:gd name="T14" fmla="*/ 7 w 121"/>
              <a:gd name="T15" fmla="*/ 29 h 119"/>
              <a:gd name="T16" fmla="*/ 33 w 121"/>
              <a:gd name="T17" fmla="*/ 56 h 119"/>
              <a:gd name="T18" fmla="*/ 51 w 121"/>
              <a:gd name="T19" fmla="*/ 60 h 119"/>
              <a:gd name="T20" fmla="*/ 60 w 121"/>
              <a:gd name="T21" fmla="*/ 70 h 119"/>
              <a:gd name="T22" fmla="*/ 65 w 121"/>
              <a:gd name="T23" fmla="*/ 85 h 119"/>
              <a:gd name="T24" fmla="*/ 91 w 121"/>
              <a:gd name="T25" fmla="*/ 112 h 119"/>
              <a:gd name="T26" fmla="*/ 114 w 121"/>
              <a:gd name="T27" fmla="*/ 112 h 119"/>
              <a:gd name="T28" fmla="*/ 114 w 121"/>
              <a:gd name="T29" fmla="*/ 89 h 119"/>
              <a:gd name="T30" fmla="*/ 36 w 121"/>
              <a:gd name="T31" fmla="*/ 51 h 119"/>
              <a:gd name="T32" fmla="*/ 12 w 121"/>
              <a:gd name="T33" fmla="*/ 27 h 119"/>
              <a:gd name="T34" fmla="*/ 11 w 121"/>
              <a:gd name="T35" fmla="*/ 11 h 119"/>
              <a:gd name="T36" fmla="*/ 27 w 121"/>
              <a:gd name="T37" fmla="*/ 12 h 119"/>
              <a:gd name="T38" fmla="*/ 51 w 121"/>
              <a:gd name="T39" fmla="*/ 36 h 119"/>
              <a:gd name="T40" fmla="*/ 54 w 121"/>
              <a:gd name="T41" fmla="*/ 42 h 119"/>
              <a:gd name="T42" fmla="*/ 43 w 121"/>
              <a:gd name="T43" fmla="*/ 42 h 119"/>
              <a:gd name="T44" fmla="*/ 43 w 121"/>
              <a:gd name="T45" fmla="*/ 53 h 119"/>
              <a:gd name="T46" fmla="*/ 45 w 121"/>
              <a:gd name="T47" fmla="*/ 54 h 119"/>
              <a:gd name="T48" fmla="*/ 36 w 121"/>
              <a:gd name="T49" fmla="*/ 51 h 119"/>
              <a:gd name="T50" fmla="*/ 110 w 121"/>
              <a:gd name="T51" fmla="*/ 107 h 119"/>
              <a:gd name="T52" fmla="*/ 94 w 121"/>
              <a:gd name="T53" fmla="*/ 107 h 119"/>
              <a:gd name="T54" fmla="*/ 70 w 121"/>
              <a:gd name="T55" fmla="*/ 83 h 119"/>
              <a:gd name="T56" fmla="*/ 67 w 121"/>
              <a:gd name="T57" fmla="*/ 76 h 119"/>
              <a:gd name="T58" fmla="*/ 71 w 121"/>
              <a:gd name="T59" fmla="*/ 80 h 119"/>
              <a:gd name="T60" fmla="*/ 82 w 121"/>
              <a:gd name="T61" fmla="*/ 80 h 119"/>
              <a:gd name="T62" fmla="*/ 82 w 121"/>
              <a:gd name="T63" fmla="*/ 69 h 119"/>
              <a:gd name="T64" fmla="*/ 77 w 121"/>
              <a:gd name="T65" fmla="*/ 64 h 119"/>
              <a:gd name="T66" fmla="*/ 85 w 121"/>
              <a:gd name="T67" fmla="*/ 68 h 119"/>
              <a:gd name="T68" fmla="*/ 109 w 121"/>
              <a:gd name="T69" fmla="*/ 92 h 119"/>
              <a:gd name="T70" fmla="*/ 110 w 121"/>
              <a:gd name="T71" fmla="*/ 107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1" h="119">
                <a:moveTo>
                  <a:pt x="114" y="89"/>
                </a:moveTo>
                <a:cubicBezTo>
                  <a:pt x="88" y="62"/>
                  <a:pt x="88" y="62"/>
                  <a:pt x="88" y="62"/>
                </a:cubicBezTo>
                <a:cubicBezTo>
                  <a:pt x="83" y="58"/>
                  <a:pt x="77" y="57"/>
                  <a:pt x="71" y="58"/>
                </a:cubicBezTo>
                <a:cubicBezTo>
                  <a:pt x="61" y="48"/>
                  <a:pt x="61" y="48"/>
                  <a:pt x="61" y="48"/>
                </a:cubicBezTo>
                <a:cubicBezTo>
                  <a:pt x="62" y="43"/>
                  <a:pt x="61" y="37"/>
                  <a:pt x="56" y="33"/>
                </a:cubicBezTo>
                <a:cubicBezTo>
                  <a:pt x="30" y="6"/>
                  <a:pt x="30" y="6"/>
                  <a:pt x="30" y="6"/>
                </a:cubicBezTo>
                <a:cubicBezTo>
                  <a:pt x="23" y="0"/>
                  <a:pt x="13" y="0"/>
                  <a:pt x="7" y="6"/>
                </a:cubicBezTo>
                <a:cubicBezTo>
                  <a:pt x="0" y="13"/>
                  <a:pt x="0" y="23"/>
                  <a:pt x="7" y="29"/>
                </a:cubicBezTo>
                <a:cubicBezTo>
                  <a:pt x="33" y="56"/>
                  <a:pt x="33" y="56"/>
                  <a:pt x="33" y="56"/>
                </a:cubicBezTo>
                <a:cubicBezTo>
                  <a:pt x="38" y="61"/>
                  <a:pt x="45" y="62"/>
                  <a:pt x="51" y="60"/>
                </a:cubicBezTo>
                <a:cubicBezTo>
                  <a:pt x="60" y="70"/>
                  <a:pt x="60" y="70"/>
                  <a:pt x="60" y="70"/>
                </a:cubicBezTo>
                <a:cubicBezTo>
                  <a:pt x="59" y="75"/>
                  <a:pt x="60" y="81"/>
                  <a:pt x="65" y="85"/>
                </a:cubicBezTo>
                <a:cubicBezTo>
                  <a:pt x="91" y="112"/>
                  <a:pt x="91" y="112"/>
                  <a:pt x="91" y="112"/>
                </a:cubicBezTo>
                <a:cubicBezTo>
                  <a:pt x="98" y="119"/>
                  <a:pt x="108" y="119"/>
                  <a:pt x="114" y="112"/>
                </a:cubicBezTo>
                <a:cubicBezTo>
                  <a:pt x="121" y="106"/>
                  <a:pt x="121" y="95"/>
                  <a:pt x="114" y="89"/>
                </a:cubicBezTo>
                <a:close/>
                <a:moveTo>
                  <a:pt x="36" y="51"/>
                </a:moveTo>
                <a:cubicBezTo>
                  <a:pt x="12" y="27"/>
                  <a:pt x="12" y="27"/>
                  <a:pt x="12" y="27"/>
                </a:cubicBezTo>
                <a:cubicBezTo>
                  <a:pt x="7" y="22"/>
                  <a:pt x="7" y="15"/>
                  <a:pt x="11" y="11"/>
                </a:cubicBezTo>
                <a:cubicBezTo>
                  <a:pt x="16" y="7"/>
                  <a:pt x="23" y="7"/>
                  <a:pt x="27" y="12"/>
                </a:cubicBezTo>
                <a:cubicBezTo>
                  <a:pt x="51" y="36"/>
                  <a:pt x="51" y="36"/>
                  <a:pt x="51" y="36"/>
                </a:cubicBezTo>
                <a:cubicBezTo>
                  <a:pt x="53" y="37"/>
                  <a:pt x="54" y="40"/>
                  <a:pt x="54" y="42"/>
                </a:cubicBezTo>
                <a:cubicBezTo>
                  <a:pt x="51" y="39"/>
                  <a:pt x="46" y="39"/>
                  <a:pt x="43" y="42"/>
                </a:cubicBezTo>
                <a:cubicBezTo>
                  <a:pt x="40" y="45"/>
                  <a:pt x="40" y="50"/>
                  <a:pt x="43" y="53"/>
                </a:cubicBezTo>
                <a:cubicBezTo>
                  <a:pt x="45" y="54"/>
                  <a:pt x="45" y="54"/>
                  <a:pt x="45" y="54"/>
                </a:cubicBezTo>
                <a:cubicBezTo>
                  <a:pt x="42" y="54"/>
                  <a:pt x="38" y="53"/>
                  <a:pt x="36" y="51"/>
                </a:cubicBezTo>
                <a:close/>
                <a:moveTo>
                  <a:pt x="110" y="107"/>
                </a:moveTo>
                <a:cubicBezTo>
                  <a:pt x="105" y="111"/>
                  <a:pt x="98" y="111"/>
                  <a:pt x="94" y="107"/>
                </a:cubicBezTo>
                <a:cubicBezTo>
                  <a:pt x="70" y="83"/>
                  <a:pt x="70" y="83"/>
                  <a:pt x="70" y="83"/>
                </a:cubicBezTo>
                <a:cubicBezTo>
                  <a:pt x="68" y="81"/>
                  <a:pt x="67" y="78"/>
                  <a:pt x="67" y="76"/>
                </a:cubicBezTo>
                <a:cubicBezTo>
                  <a:pt x="71" y="80"/>
                  <a:pt x="71" y="80"/>
                  <a:pt x="71" y="80"/>
                </a:cubicBezTo>
                <a:cubicBezTo>
                  <a:pt x="74" y="83"/>
                  <a:pt x="79" y="83"/>
                  <a:pt x="82" y="80"/>
                </a:cubicBezTo>
                <a:cubicBezTo>
                  <a:pt x="85" y="77"/>
                  <a:pt x="85" y="72"/>
                  <a:pt x="82" y="69"/>
                </a:cubicBezTo>
                <a:cubicBezTo>
                  <a:pt x="77" y="64"/>
                  <a:pt x="77" y="64"/>
                  <a:pt x="77" y="64"/>
                </a:cubicBezTo>
                <a:cubicBezTo>
                  <a:pt x="80" y="64"/>
                  <a:pt x="83" y="65"/>
                  <a:pt x="85" y="68"/>
                </a:cubicBezTo>
                <a:cubicBezTo>
                  <a:pt x="109" y="92"/>
                  <a:pt x="109" y="92"/>
                  <a:pt x="109" y="92"/>
                </a:cubicBezTo>
                <a:cubicBezTo>
                  <a:pt x="114" y="96"/>
                  <a:pt x="114" y="103"/>
                  <a:pt x="110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5" name="Group 24"/>
          <p:cNvGrpSpPr/>
          <p:nvPr/>
        </p:nvGrpSpPr>
        <p:grpSpPr>
          <a:xfrm>
            <a:off x="4892695" y="2547065"/>
            <a:ext cx="543247" cy="497152"/>
            <a:chOff x="6726389" y="1486674"/>
            <a:chExt cx="411805" cy="376863"/>
          </a:xfrm>
          <a:solidFill>
            <a:schemeClr val="bg1"/>
          </a:solidFill>
        </p:grpSpPr>
        <p:sp>
          <p:nvSpPr>
            <p:cNvPr id="16" name="Oval 52@|1FFC:0|FBC:0|LFC:0|LBC:16777215"/>
            <p:cNvSpPr>
              <a:spLocks noChangeArrowheads="1"/>
            </p:cNvSpPr>
            <p:nvPr/>
          </p:nvSpPr>
          <p:spPr bwMode="auto">
            <a:xfrm>
              <a:off x="6773808" y="1786168"/>
              <a:ext cx="44924" cy="424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Oval 53@|1FFC:0|FBC:0|LFC:0|LBC:16777215"/>
            <p:cNvSpPr>
              <a:spLocks noChangeArrowheads="1"/>
            </p:cNvSpPr>
            <p:nvPr/>
          </p:nvSpPr>
          <p:spPr bwMode="auto">
            <a:xfrm>
              <a:off x="6748851" y="1836083"/>
              <a:ext cx="24958" cy="2745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54@|5FFC:0|FBC:0|LFC:0|LBC:16777215"/>
            <p:cNvSpPr/>
            <p:nvPr/>
          </p:nvSpPr>
          <p:spPr bwMode="auto">
            <a:xfrm>
              <a:off x="6726389" y="1486674"/>
              <a:ext cx="411805" cy="292007"/>
            </a:xfrm>
            <a:custGeom>
              <a:avLst/>
              <a:gdLst>
                <a:gd name="T0" fmla="*/ 124 w 124"/>
                <a:gd name="T1" fmla="*/ 34 h 88"/>
                <a:gd name="T2" fmla="*/ 99 w 124"/>
                <a:gd name="T3" fmla="*/ 9 h 88"/>
                <a:gd name="T4" fmla="*/ 93 w 124"/>
                <a:gd name="T5" fmla="*/ 10 h 88"/>
                <a:gd name="T6" fmla="*/ 74 w 124"/>
                <a:gd name="T7" fmla="*/ 0 h 88"/>
                <a:gd name="T8" fmla="*/ 60 w 124"/>
                <a:gd name="T9" fmla="*/ 5 h 88"/>
                <a:gd name="T10" fmla="*/ 46 w 124"/>
                <a:gd name="T11" fmla="*/ 0 h 88"/>
                <a:gd name="T12" fmla="*/ 31 w 124"/>
                <a:gd name="T13" fmla="*/ 5 h 88"/>
                <a:gd name="T14" fmla="*/ 25 w 124"/>
                <a:gd name="T15" fmla="*/ 5 h 88"/>
                <a:gd name="T16" fmla="*/ 0 w 124"/>
                <a:gd name="T17" fmla="*/ 30 h 88"/>
                <a:gd name="T18" fmla="*/ 3 w 124"/>
                <a:gd name="T19" fmla="*/ 43 h 88"/>
                <a:gd name="T20" fmla="*/ 0 w 124"/>
                <a:gd name="T21" fmla="*/ 55 h 88"/>
                <a:gd name="T22" fmla="*/ 25 w 124"/>
                <a:gd name="T23" fmla="*/ 80 h 88"/>
                <a:gd name="T24" fmla="*/ 28 w 124"/>
                <a:gd name="T25" fmla="*/ 80 h 88"/>
                <a:gd name="T26" fmla="*/ 46 w 124"/>
                <a:gd name="T27" fmla="*/ 88 h 88"/>
                <a:gd name="T28" fmla="*/ 64 w 124"/>
                <a:gd name="T29" fmla="*/ 80 h 88"/>
                <a:gd name="T30" fmla="*/ 79 w 124"/>
                <a:gd name="T31" fmla="*/ 85 h 88"/>
                <a:gd name="T32" fmla="*/ 104 w 124"/>
                <a:gd name="T33" fmla="*/ 60 h 88"/>
                <a:gd name="T34" fmla="*/ 104 w 124"/>
                <a:gd name="T35" fmla="*/ 59 h 88"/>
                <a:gd name="T36" fmla="*/ 124 w 124"/>
                <a:gd name="T37" fmla="*/ 3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88">
                  <a:moveTo>
                    <a:pt x="124" y="34"/>
                  </a:moveTo>
                  <a:cubicBezTo>
                    <a:pt x="124" y="21"/>
                    <a:pt x="113" y="9"/>
                    <a:pt x="99" y="9"/>
                  </a:cubicBezTo>
                  <a:cubicBezTo>
                    <a:pt x="97" y="9"/>
                    <a:pt x="95" y="10"/>
                    <a:pt x="93" y="10"/>
                  </a:cubicBezTo>
                  <a:cubicBezTo>
                    <a:pt x="89" y="4"/>
                    <a:pt x="82" y="0"/>
                    <a:pt x="74" y="0"/>
                  </a:cubicBezTo>
                  <a:cubicBezTo>
                    <a:pt x="69" y="0"/>
                    <a:pt x="64" y="2"/>
                    <a:pt x="60" y="5"/>
                  </a:cubicBezTo>
                  <a:cubicBezTo>
                    <a:pt x="56" y="2"/>
                    <a:pt x="51" y="0"/>
                    <a:pt x="46" y="0"/>
                  </a:cubicBezTo>
                  <a:cubicBezTo>
                    <a:pt x="40" y="0"/>
                    <a:pt x="35" y="2"/>
                    <a:pt x="31" y="5"/>
                  </a:cubicBezTo>
                  <a:cubicBezTo>
                    <a:pt x="29" y="5"/>
                    <a:pt x="27" y="5"/>
                    <a:pt x="25" y="5"/>
                  </a:cubicBezTo>
                  <a:cubicBezTo>
                    <a:pt x="11" y="5"/>
                    <a:pt x="0" y="16"/>
                    <a:pt x="0" y="30"/>
                  </a:cubicBezTo>
                  <a:cubicBezTo>
                    <a:pt x="0" y="35"/>
                    <a:pt x="1" y="39"/>
                    <a:pt x="3" y="43"/>
                  </a:cubicBezTo>
                  <a:cubicBezTo>
                    <a:pt x="1" y="46"/>
                    <a:pt x="0" y="51"/>
                    <a:pt x="0" y="55"/>
                  </a:cubicBezTo>
                  <a:cubicBezTo>
                    <a:pt x="0" y="69"/>
                    <a:pt x="11" y="80"/>
                    <a:pt x="25" y="80"/>
                  </a:cubicBezTo>
                  <a:cubicBezTo>
                    <a:pt x="26" y="80"/>
                    <a:pt x="27" y="80"/>
                    <a:pt x="28" y="80"/>
                  </a:cubicBezTo>
                  <a:cubicBezTo>
                    <a:pt x="32" y="85"/>
                    <a:pt x="39" y="88"/>
                    <a:pt x="46" y="88"/>
                  </a:cubicBezTo>
                  <a:cubicBezTo>
                    <a:pt x="53" y="88"/>
                    <a:pt x="59" y="85"/>
                    <a:pt x="64" y="80"/>
                  </a:cubicBezTo>
                  <a:cubicBezTo>
                    <a:pt x="68" y="83"/>
                    <a:pt x="73" y="85"/>
                    <a:pt x="79" y="85"/>
                  </a:cubicBezTo>
                  <a:cubicBezTo>
                    <a:pt x="92" y="85"/>
                    <a:pt x="104" y="74"/>
                    <a:pt x="104" y="60"/>
                  </a:cubicBezTo>
                  <a:cubicBezTo>
                    <a:pt x="104" y="60"/>
                    <a:pt x="104" y="59"/>
                    <a:pt x="104" y="59"/>
                  </a:cubicBezTo>
                  <a:cubicBezTo>
                    <a:pt x="115" y="57"/>
                    <a:pt x="124" y="47"/>
                    <a:pt x="124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Freeform 55"/>
          <p:cNvSpPr>
            <a:spLocks noEditPoints="1"/>
          </p:cNvSpPr>
          <p:nvPr/>
        </p:nvSpPr>
        <p:spPr bwMode="auto">
          <a:xfrm>
            <a:off x="1540493" y="4278674"/>
            <a:ext cx="566292" cy="592632"/>
          </a:xfrm>
          <a:custGeom>
            <a:avLst/>
            <a:gdLst>
              <a:gd name="T0" fmla="*/ 83 w 129"/>
              <a:gd name="T1" fmla="*/ 92 h 135"/>
              <a:gd name="T2" fmla="*/ 127 w 129"/>
              <a:gd name="T3" fmla="*/ 26 h 135"/>
              <a:gd name="T4" fmla="*/ 127 w 129"/>
              <a:gd name="T5" fmla="*/ 21 h 135"/>
              <a:gd name="T6" fmla="*/ 117 w 129"/>
              <a:gd name="T7" fmla="*/ 10 h 135"/>
              <a:gd name="T8" fmla="*/ 112 w 129"/>
              <a:gd name="T9" fmla="*/ 10 h 135"/>
              <a:gd name="T10" fmla="*/ 107 w 129"/>
              <a:gd name="T11" fmla="*/ 16 h 135"/>
              <a:gd name="T12" fmla="*/ 101 w 129"/>
              <a:gd name="T13" fmla="*/ 16 h 135"/>
              <a:gd name="T14" fmla="*/ 101 w 129"/>
              <a:gd name="T15" fmla="*/ 0 h 135"/>
              <a:gd name="T16" fmla="*/ 27 w 129"/>
              <a:gd name="T17" fmla="*/ 0 h 135"/>
              <a:gd name="T18" fmla="*/ 27 w 129"/>
              <a:gd name="T19" fmla="*/ 16 h 135"/>
              <a:gd name="T20" fmla="*/ 22 w 129"/>
              <a:gd name="T21" fmla="*/ 16 h 135"/>
              <a:gd name="T22" fmla="*/ 17 w 129"/>
              <a:gd name="T23" fmla="*/ 10 h 135"/>
              <a:gd name="T24" fmla="*/ 12 w 129"/>
              <a:gd name="T25" fmla="*/ 10 h 135"/>
              <a:gd name="T26" fmla="*/ 1 w 129"/>
              <a:gd name="T27" fmla="*/ 21 h 135"/>
              <a:gd name="T28" fmla="*/ 1 w 129"/>
              <a:gd name="T29" fmla="*/ 26 h 135"/>
              <a:gd name="T30" fmla="*/ 46 w 129"/>
              <a:gd name="T31" fmla="*/ 92 h 135"/>
              <a:gd name="T32" fmla="*/ 59 w 129"/>
              <a:gd name="T33" fmla="*/ 98 h 135"/>
              <a:gd name="T34" fmla="*/ 59 w 129"/>
              <a:gd name="T35" fmla="*/ 103 h 135"/>
              <a:gd name="T36" fmla="*/ 54 w 129"/>
              <a:gd name="T37" fmla="*/ 106 h 135"/>
              <a:gd name="T38" fmla="*/ 59 w 129"/>
              <a:gd name="T39" fmla="*/ 108 h 135"/>
              <a:gd name="T40" fmla="*/ 59 w 129"/>
              <a:gd name="T41" fmla="*/ 114 h 135"/>
              <a:gd name="T42" fmla="*/ 54 w 129"/>
              <a:gd name="T43" fmla="*/ 119 h 135"/>
              <a:gd name="T44" fmla="*/ 48 w 129"/>
              <a:gd name="T45" fmla="*/ 124 h 135"/>
              <a:gd name="T46" fmla="*/ 43 w 129"/>
              <a:gd name="T47" fmla="*/ 129 h 135"/>
              <a:gd name="T48" fmla="*/ 49 w 129"/>
              <a:gd name="T49" fmla="*/ 135 h 135"/>
              <a:gd name="T50" fmla="*/ 80 w 129"/>
              <a:gd name="T51" fmla="*/ 135 h 135"/>
              <a:gd name="T52" fmla="*/ 85 w 129"/>
              <a:gd name="T53" fmla="*/ 129 h 135"/>
              <a:gd name="T54" fmla="*/ 80 w 129"/>
              <a:gd name="T55" fmla="*/ 124 h 135"/>
              <a:gd name="T56" fmla="*/ 74 w 129"/>
              <a:gd name="T57" fmla="*/ 119 h 135"/>
              <a:gd name="T58" fmla="*/ 69 w 129"/>
              <a:gd name="T59" fmla="*/ 114 h 135"/>
              <a:gd name="T60" fmla="*/ 69 w 129"/>
              <a:gd name="T61" fmla="*/ 108 h 135"/>
              <a:gd name="T62" fmla="*/ 75 w 129"/>
              <a:gd name="T63" fmla="*/ 106 h 135"/>
              <a:gd name="T64" fmla="*/ 69 w 129"/>
              <a:gd name="T65" fmla="*/ 103 h 135"/>
              <a:gd name="T66" fmla="*/ 69 w 129"/>
              <a:gd name="T67" fmla="*/ 98 h 135"/>
              <a:gd name="T68" fmla="*/ 83 w 129"/>
              <a:gd name="T69" fmla="*/ 92 h 135"/>
              <a:gd name="T70" fmla="*/ 101 w 129"/>
              <a:gd name="T71" fmla="*/ 21 h 135"/>
              <a:gd name="T72" fmla="*/ 107 w 129"/>
              <a:gd name="T73" fmla="*/ 21 h 135"/>
              <a:gd name="T74" fmla="*/ 112 w 129"/>
              <a:gd name="T75" fmla="*/ 16 h 135"/>
              <a:gd name="T76" fmla="*/ 117 w 129"/>
              <a:gd name="T77" fmla="*/ 21 h 135"/>
              <a:gd name="T78" fmla="*/ 117 w 129"/>
              <a:gd name="T79" fmla="*/ 26 h 135"/>
              <a:gd name="T80" fmla="*/ 91 w 129"/>
              <a:gd name="T81" fmla="*/ 71 h 135"/>
              <a:gd name="T82" fmla="*/ 101 w 129"/>
              <a:gd name="T83" fmla="*/ 21 h 135"/>
              <a:gd name="T84" fmla="*/ 36 w 129"/>
              <a:gd name="T85" fmla="*/ 72 h 135"/>
              <a:gd name="T86" fmla="*/ 10 w 129"/>
              <a:gd name="T87" fmla="*/ 27 h 135"/>
              <a:gd name="T88" fmla="*/ 10 w 129"/>
              <a:gd name="T89" fmla="*/ 22 h 135"/>
              <a:gd name="T90" fmla="*/ 15 w 129"/>
              <a:gd name="T91" fmla="*/ 17 h 135"/>
              <a:gd name="T92" fmla="*/ 20 w 129"/>
              <a:gd name="T93" fmla="*/ 22 h 135"/>
              <a:gd name="T94" fmla="*/ 26 w 129"/>
              <a:gd name="T95" fmla="*/ 22 h 135"/>
              <a:gd name="T96" fmla="*/ 36 w 129"/>
              <a:gd name="T97" fmla="*/ 72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0" name="Group 29"/>
          <p:cNvGrpSpPr/>
          <p:nvPr/>
        </p:nvGrpSpPr>
        <p:grpSpPr>
          <a:xfrm>
            <a:off x="4950313" y="4316126"/>
            <a:ext cx="428013" cy="536662"/>
            <a:chOff x="5106627" y="2260366"/>
            <a:chExt cx="324452" cy="406813"/>
          </a:xfrm>
          <a:solidFill>
            <a:schemeClr val="bg1"/>
          </a:solidFill>
        </p:grpSpPr>
        <p:sp>
          <p:nvSpPr>
            <p:cNvPr id="21" name="Freeform 80@|5FFC:0|FBC:0|LFC:0|LBC:16777215"/>
            <p:cNvSpPr/>
            <p:nvPr/>
          </p:nvSpPr>
          <p:spPr bwMode="auto">
            <a:xfrm>
              <a:off x="5106627" y="2430079"/>
              <a:ext cx="324452" cy="134772"/>
            </a:xfrm>
            <a:custGeom>
              <a:avLst/>
              <a:gdLst>
                <a:gd name="T0" fmla="*/ 49 w 98"/>
                <a:gd name="T1" fmla="*/ 16 h 40"/>
                <a:gd name="T2" fmla="*/ 2 w 98"/>
                <a:gd name="T3" fmla="*/ 0 h 40"/>
                <a:gd name="T4" fmla="*/ 0 w 98"/>
                <a:gd name="T5" fmla="*/ 5 h 40"/>
                <a:gd name="T6" fmla="*/ 0 w 98"/>
                <a:gd name="T7" fmla="*/ 20 h 40"/>
                <a:gd name="T8" fmla="*/ 49 w 98"/>
                <a:gd name="T9" fmla="*/ 40 h 40"/>
                <a:gd name="T10" fmla="*/ 98 w 98"/>
                <a:gd name="T11" fmla="*/ 20 h 40"/>
                <a:gd name="T12" fmla="*/ 98 w 98"/>
                <a:gd name="T13" fmla="*/ 5 h 40"/>
                <a:gd name="T14" fmla="*/ 96 w 98"/>
                <a:gd name="T15" fmla="*/ 0 h 40"/>
                <a:gd name="T16" fmla="*/ 49 w 98"/>
                <a:gd name="T17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6"/>
                  </a:moveTo>
                  <a:cubicBezTo>
                    <a:pt x="26" y="16"/>
                    <a:pt x="7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ubicBezTo>
                    <a:pt x="91" y="9"/>
                    <a:pt x="72" y="16"/>
                    <a:pt x="4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81@|5FFC:0|FBC:0|LFC:0|LBC:16777215"/>
            <p:cNvSpPr/>
            <p:nvPr/>
          </p:nvSpPr>
          <p:spPr bwMode="auto">
            <a:xfrm>
              <a:off x="5106627" y="2534902"/>
              <a:ext cx="324452" cy="132277"/>
            </a:xfrm>
            <a:custGeom>
              <a:avLst/>
              <a:gdLst>
                <a:gd name="T0" fmla="*/ 49 w 98"/>
                <a:gd name="T1" fmla="*/ 15 h 40"/>
                <a:gd name="T2" fmla="*/ 2 w 98"/>
                <a:gd name="T3" fmla="*/ 0 h 40"/>
                <a:gd name="T4" fmla="*/ 0 w 98"/>
                <a:gd name="T5" fmla="*/ 4 h 40"/>
                <a:gd name="T6" fmla="*/ 0 w 98"/>
                <a:gd name="T7" fmla="*/ 19 h 40"/>
                <a:gd name="T8" fmla="*/ 49 w 98"/>
                <a:gd name="T9" fmla="*/ 40 h 40"/>
                <a:gd name="T10" fmla="*/ 98 w 98"/>
                <a:gd name="T11" fmla="*/ 19 h 40"/>
                <a:gd name="T12" fmla="*/ 98 w 98"/>
                <a:gd name="T13" fmla="*/ 4 h 40"/>
                <a:gd name="T14" fmla="*/ 96 w 98"/>
                <a:gd name="T15" fmla="*/ 0 h 40"/>
                <a:gd name="T16" fmla="*/ 49 w 98"/>
                <a:gd name="T17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5"/>
                  </a:moveTo>
                  <a:cubicBezTo>
                    <a:pt x="26" y="15"/>
                    <a:pt x="7" y="9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19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3"/>
                    <a:pt x="97" y="1"/>
                    <a:pt x="96" y="0"/>
                  </a:cubicBezTo>
                  <a:cubicBezTo>
                    <a:pt x="91" y="9"/>
                    <a:pt x="72" y="15"/>
                    <a:pt x="4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82@|5FFC:0|FBC:0|LFC:0|LBC:16777215"/>
            <p:cNvSpPr/>
            <p:nvPr/>
          </p:nvSpPr>
          <p:spPr bwMode="auto">
            <a:xfrm>
              <a:off x="5106627" y="2330248"/>
              <a:ext cx="324452" cy="137269"/>
            </a:xfrm>
            <a:custGeom>
              <a:avLst/>
              <a:gdLst>
                <a:gd name="T0" fmla="*/ 96 w 98"/>
                <a:gd name="T1" fmla="*/ 0 h 41"/>
                <a:gd name="T2" fmla="*/ 49 w 98"/>
                <a:gd name="T3" fmla="*/ 15 h 41"/>
                <a:gd name="T4" fmla="*/ 2 w 98"/>
                <a:gd name="T5" fmla="*/ 0 h 41"/>
                <a:gd name="T6" fmla="*/ 0 w 98"/>
                <a:gd name="T7" fmla="*/ 5 h 41"/>
                <a:gd name="T8" fmla="*/ 0 w 98"/>
                <a:gd name="T9" fmla="*/ 20 h 41"/>
                <a:gd name="T10" fmla="*/ 49 w 98"/>
                <a:gd name="T11" fmla="*/ 41 h 41"/>
                <a:gd name="T12" fmla="*/ 98 w 98"/>
                <a:gd name="T13" fmla="*/ 20 h 41"/>
                <a:gd name="T14" fmla="*/ 98 w 98"/>
                <a:gd name="T15" fmla="*/ 5 h 41"/>
                <a:gd name="T16" fmla="*/ 96 w 98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1">
                  <a:moveTo>
                    <a:pt x="96" y="0"/>
                  </a:moveTo>
                  <a:cubicBezTo>
                    <a:pt x="95" y="9"/>
                    <a:pt x="75" y="15"/>
                    <a:pt x="49" y="15"/>
                  </a:cubicBezTo>
                  <a:cubicBezTo>
                    <a:pt x="24" y="15"/>
                    <a:pt x="3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1"/>
                    <a:pt x="49" y="41"/>
                  </a:cubicBezTo>
                  <a:cubicBezTo>
                    <a:pt x="76" y="41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Oval 83@|1FFC:0|FBC:0|LFC:0|LBC:16777215"/>
            <p:cNvSpPr>
              <a:spLocks noChangeArrowheads="1"/>
            </p:cNvSpPr>
            <p:nvPr/>
          </p:nvSpPr>
          <p:spPr bwMode="auto">
            <a:xfrm>
              <a:off x="5111618" y="2260366"/>
              <a:ext cx="316965" cy="1073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Group 34"/>
          <p:cNvGrpSpPr/>
          <p:nvPr/>
        </p:nvGrpSpPr>
        <p:grpSpPr>
          <a:xfrm>
            <a:off x="8295220" y="4431769"/>
            <a:ext cx="526783" cy="286440"/>
            <a:chOff x="7682273" y="3211260"/>
            <a:chExt cx="399324" cy="217134"/>
          </a:xfrm>
          <a:solidFill>
            <a:schemeClr val="bg1"/>
          </a:solidFill>
        </p:grpSpPr>
        <p:sp>
          <p:nvSpPr>
            <p:cNvPr id="26" name="Freeform 98@|5FFC:0|FBC:0|LFC:16777215|LBC:16777215"/>
            <p:cNvSpPr>
              <a:spLocks noEditPoints="1"/>
            </p:cNvSpPr>
            <p:nvPr/>
          </p:nvSpPr>
          <p:spPr bwMode="auto">
            <a:xfrm>
              <a:off x="7682273" y="3211260"/>
              <a:ext cx="289511" cy="217134"/>
            </a:xfrm>
            <a:custGeom>
              <a:avLst/>
              <a:gdLst>
                <a:gd name="T0" fmla="*/ 26 w 87"/>
                <a:gd name="T1" fmla="*/ 23 h 65"/>
                <a:gd name="T2" fmla="*/ 26 w 87"/>
                <a:gd name="T3" fmla="*/ 33 h 65"/>
                <a:gd name="T4" fmla="*/ 7 w 87"/>
                <a:gd name="T5" fmla="*/ 17 h 65"/>
                <a:gd name="T6" fmla="*/ 7 w 87"/>
                <a:gd name="T7" fmla="*/ 0 h 65"/>
                <a:gd name="T8" fmla="*/ 0 w 87"/>
                <a:gd name="T9" fmla="*/ 0 h 65"/>
                <a:gd name="T10" fmla="*/ 0 w 87"/>
                <a:gd name="T11" fmla="*/ 17 h 65"/>
                <a:gd name="T12" fmla="*/ 26 w 87"/>
                <a:gd name="T13" fmla="*/ 42 h 65"/>
                <a:gd name="T14" fmla="*/ 26 w 87"/>
                <a:gd name="T15" fmla="*/ 42 h 65"/>
                <a:gd name="T16" fmla="*/ 26 w 87"/>
                <a:gd name="T17" fmla="*/ 49 h 65"/>
                <a:gd name="T18" fmla="*/ 41 w 87"/>
                <a:gd name="T19" fmla="*/ 65 h 65"/>
                <a:gd name="T20" fmla="*/ 87 w 87"/>
                <a:gd name="T21" fmla="*/ 65 h 65"/>
                <a:gd name="T22" fmla="*/ 87 w 87"/>
                <a:gd name="T23" fmla="*/ 9 h 65"/>
                <a:gd name="T24" fmla="*/ 40 w 87"/>
                <a:gd name="T25" fmla="*/ 9 h 65"/>
                <a:gd name="T26" fmla="*/ 26 w 87"/>
                <a:gd name="T27" fmla="*/ 23 h 65"/>
                <a:gd name="T28" fmla="*/ 73 w 87"/>
                <a:gd name="T29" fmla="*/ 19 h 65"/>
                <a:gd name="T30" fmla="*/ 80 w 87"/>
                <a:gd name="T31" fmla="*/ 19 h 65"/>
                <a:gd name="T32" fmla="*/ 80 w 87"/>
                <a:gd name="T33" fmla="*/ 56 h 65"/>
                <a:gd name="T34" fmla="*/ 73 w 87"/>
                <a:gd name="T35" fmla="*/ 56 h 65"/>
                <a:gd name="T36" fmla="*/ 73 w 87"/>
                <a:gd name="T37" fmla="*/ 1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" h="65">
                  <a:moveTo>
                    <a:pt x="26" y="23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6" y="33"/>
                    <a:pt x="7" y="17"/>
                    <a:pt x="7" y="17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43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5" y="65"/>
                    <a:pt x="41" y="65"/>
                  </a:cubicBezTo>
                  <a:cubicBezTo>
                    <a:pt x="60" y="65"/>
                    <a:pt x="87" y="65"/>
                    <a:pt x="87" y="65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60" y="9"/>
                    <a:pt x="40" y="9"/>
                  </a:cubicBezTo>
                  <a:cubicBezTo>
                    <a:pt x="25" y="9"/>
                    <a:pt x="26" y="23"/>
                    <a:pt x="26" y="23"/>
                  </a:cubicBezTo>
                  <a:close/>
                  <a:moveTo>
                    <a:pt x="73" y="19"/>
                  </a:moveTo>
                  <a:cubicBezTo>
                    <a:pt x="80" y="19"/>
                    <a:pt x="80" y="19"/>
                    <a:pt x="80" y="19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73" y="56"/>
                    <a:pt x="73" y="56"/>
                    <a:pt x="73" y="56"/>
                  </a:cubicBezTo>
                  <a:lnTo>
                    <a:pt x="73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99@|5FFC:0|FBC:0|LFC:16777215|LBC:16777215"/>
            <p:cNvSpPr>
              <a:spLocks noEditPoints="1"/>
            </p:cNvSpPr>
            <p:nvPr/>
          </p:nvSpPr>
          <p:spPr bwMode="auto">
            <a:xfrm>
              <a:off x="7981766" y="3368493"/>
              <a:ext cx="99831" cy="32446"/>
            </a:xfrm>
            <a:custGeom>
              <a:avLst/>
              <a:gdLst>
                <a:gd name="T0" fmla="*/ 0 w 30"/>
                <a:gd name="T1" fmla="*/ 10 h 10"/>
                <a:gd name="T2" fmla="*/ 30 w 30"/>
                <a:gd name="T3" fmla="*/ 10 h 10"/>
                <a:gd name="T4" fmla="*/ 30 w 30"/>
                <a:gd name="T5" fmla="*/ 0 h 10"/>
                <a:gd name="T6" fmla="*/ 0 w 30"/>
                <a:gd name="T7" fmla="*/ 0 h 10"/>
                <a:gd name="T8" fmla="*/ 0 w 30"/>
                <a:gd name="T9" fmla="*/ 10 h 10"/>
                <a:gd name="T10" fmla="*/ 25 w 30"/>
                <a:gd name="T11" fmla="*/ 2 h 10"/>
                <a:gd name="T12" fmla="*/ 28 w 30"/>
                <a:gd name="T13" fmla="*/ 5 h 10"/>
                <a:gd name="T14" fmla="*/ 25 w 30"/>
                <a:gd name="T15" fmla="*/ 8 h 10"/>
                <a:gd name="T16" fmla="*/ 22 w 30"/>
                <a:gd name="T17" fmla="*/ 5 h 10"/>
                <a:gd name="T18" fmla="*/ 25 w 30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0">
                  <a:moveTo>
                    <a:pt x="0" y="10"/>
                  </a:moveTo>
                  <a:cubicBezTo>
                    <a:pt x="30" y="10"/>
                    <a:pt x="30" y="10"/>
                    <a:pt x="30" y="1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"/>
                  </a:lnTo>
                  <a:close/>
                  <a:moveTo>
                    <a:pt x="25" y="2"/>
                  </a:moveTo>
                  <a:cubicBezTo>
                    <a:pt x="27" y="2"/>
                    <a:pt x="28" y="4"/>
                    <a:pt x="28" y="5"/>
                  </a:cubicBezTo>
                  <a:cubicBezTo>
                    <a:pt x="28" y="7"/>
                    <a:pt x="27" y="8"/>
                    <a:pt x="25" y="8"/>
                  </a:cubicBezTo>
                  <a:cubicBezTo>
                    <a:pt x="23" y="8"/>
                    <a:pt x="22" y="7"/>
                    <a:pt x="22" y="5"/>
                  </a:cubicBezTo>
                  <a:cubicBezTo>
                    <a:pt x="22" y="4"/>
                    <a:pt x="23" y="2"/>
                    <a:pt x="2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100@|5FFC:0|FBC:0|LFC:16777215|LBC:16777215"/>
            <p:cNvSpPr>
              <a:spLocks noEditPoints="1"/>
            </p:cNvSpPr>
            <p:nvPr/>
          </p:nvSpPr>
          <p:spPr bwMode="auto">
            <a:xfrm>
              <a:off x="7981766" y="3276150"/>
              <a:ext cx="99831" cy="32446"/>
            </a:xfrm>
            <a:custGeom>
              <a:avLst/>
              <a:gdLst>
                <a:gd name="T0" fmla="*/ 0 w 30"/>
                <a:gd name="T1" fmla="*/ 0 h 10"/>
                <a:gd name="T2" fmla="*/ 0 w 30"/>
                <a:gd name="T3" fmla="*/ 10 h 10"/>
                <a:gd name="T4" fmla="*/ 30 w 30"/>
                <a:gd name="T5" fmla="*/ 10 h 10"/>
                <a:gd name="T6" fmla="*/ 30 w 30"/>
                <a:gd name="T7" fmla="*/ 0 h 10"/>
                <a:gd name="T8" fmla="*/ 0 w 30"/>
                <a:gd name="T9" fmla="*/ 0 h 10"/>
                <a:gd name="T10" fmla="*/ 25 w 30"/>
                <a:gd name="T11" fmla="*/ 8 h 10"/>
                <a:gd name="T12" fmla="*/ 22 w 30"/>
                <a:gd name="T13" fmla="*/ 5 h 10"/>
                <a:gd name="T14" fmla="*/ 25 w 30"/>
                <a:gd name="T15" fmla="*/ 3 h 10"/>
                <a:gd name="T16" fmla="*/ 28 w 30"/>
                <a:gd name="T17" fmla="*/ 5 h 10"/>
                <a:gd name="T18" fmla="*/ 25 w 30"/>
                <a:gd name="T1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0" y="0"/>
                  </a:lnTo>
                  <a:close/>
                  <a:moveTo>
                    <a:pt x="25" y="8"/>
                  </a:moveTo>
                  <a:cubicBezTo>
                    <a:pt x="23" y="8"/>
                    <a:pt x="22" y="7"/>
                    <a:pt x="22" y="5"/>
                  </a:cubicBezTo>
                  <a:cubicBezTo>
                    <a:pt x="22" y="4"/>
                    <a:pt x="23" y="3"/>
                    <a:pt x="25" y="3"/>
                  </a:cubicBezTo>
                  <a:cubicBezTo>
                    <a:pt x="27" y="3"/>
                    <a:pt x="28" y="4"/>
                    <a:pt x="28" y="5"/>
                  </a:cubicBezTo>
                  <a:cubicBezTo>
                    <a:pt x="28" y="7"/>
                    <a:pt x="27" y="8"/>
                    <a:pt x="25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38"/>
          <p:cNvGrpSpPr/>
          <p:nvPr/>
        </p:nvGrpSpPr>
        <p:grpSpPr>
          <a:xfrm>
            <a:off x="1540493" y="2476279"/>
            <a:ext cx="566292" cy="638727"/>
            <a:chOff x="5513440" y="1766202"/>
            <a:chExt cx="429274" cy="484183"/>
          </a:xfrm>
          <a:solidFill>
            <a:schemeClr val="bg1"/>
          </a:solidFill>
        </p:grpSpPr>
        <p:sp>
          <p:nvSpPr>
            <p:cNvPr id="30" name="Freeform 147@|5FFC:0|FBC:0|LFC:0|LBC:16777215"/>
            <p:cNvSpPr/>
            <p:nvPr/>
          </p:nvSpPr>
          <p:spPr bwMode="auto">
            <a:xfrm>
              <a:off x="5513440" y="1766202"/>
              <a:ext cx="429274" cy="87353"/>
            </a:xfrm>
            <a:custGeom>
              <a:avLst/>
              <a:gdLst>
                <a:gd name="T0" fmla="*/ 68 w 129"/>
                <a:gd name="T1" fmla="*/ 8 h 26"/>
                <a:gd name="T2" fmla="*/ 68 w 129"/>
                <a:gd name="T3" fmla="*/ 4 h 26"/>
                <a:gd name="T4" fmla="*/ 64 w 129"/>
                <a:gd name="T5" fmla="*/ 0 h 26"/>
                <a:gd name="T6" fmla="*/ 61 w 129"/>
                <a:gd name="T7" fmla="*/ 4 h 26"/>
                <a:gd name="T8" fmla="*/ 61 w 129"/>
                <a:gd name="T9" fmla="*/ 8 h 26"/>
                <a:gd name="T10" fmla="*/ 0 w 129"/>
                <a:gd name="T11" fmla="*/ 8 h 26"/>
                <a:gd name="T12" fmla="*/ 0 w 129"/>
                <a:gd name="T13" fmla="*/ 26 h 26"/>
                <a:gd name="T14" fmla="*/ 129 w 129"/>
                <a:gd name="T15" fmla="*/ 26 h 26"/>
                <a:gd name="T16" fmla="*/ 129 w 129"/>
                <a:gd name="T17" fmla="*/ 8 h 26"/>
                <a:gd name="T18" fmla="*/ 68 w 129"/>
                <a:gd name="T1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6">
                  <a:moveTo>
                    <a:pt x="68" y="8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63" y="0"/>
                    <a:pt x="61" y="2"/>
                    <a:pt x="61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29" y="8"/>
                    <a:pt x="129" y="8"/>
                    <a:pt x="129" y="8"/>
                  </a:cubicBezTo>
                  <a:lnTo>
                    <a:pt x="6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148@|5FFC:0|FBC:0|LFC:0|LBC:16777215"/>
            <p:cNvSpPr>
              <a:spLocks noEditPoints="1"/>
            </p:cNvSpPr>
            <p:nvPr/>
          </p:nvSpPr>
          <p:spPr bwMode="auto">
            <a:xfrm>
              <a:off x="5550876" y="1873521"/>
              <a:ext cx="356897" cy="376864"/>
            </a:xfrm>
            <a:custGeom>
              <a:avLst/>
              <a:gdLst>
                <a:gd name="T0" fmla="*/ 143 w 143"/>
                <a:gd name="T1" fmla="*/ 95 h 151"/>
                <a:gd name="T2" fmla="*/ 143 w 143"/>
                <a:gd name="T3" fmla="*/ 0 h 151"/>
                <a:gd name="T4" fmla="*/ 0 w 143"/>
                <a:gd name="T5" fmla="*/ 0 h 151"/>
                <a:gd name="T6" fmla="*/ 0 w 143"/>
                <a:gd name="T7" fmla="*/ 95 h 151"/>
                <a:gd name="T8" fmla="*/ 63 w 143"/>
                <a:gd name="T9" fmla="*/ 95 h 151"/>
                <a:gd name="T10" fmla="*/ 63 w 143"/>
                <a:gd name="T11" fmla="*/ 125 h 151"/>
                <a:gd name="T12" fmla="*/ 45 w 143"/>
                <a:gd name="T13" fmla="*/ 125 h 151"/>
                <a:gd name="T14" fmla="*/ 45 w 143"/>
                <a:gd name="T15" fmla="*/ 121 h 151"/>
                <a:gd name="T16" fmla="*/ 37 w 143"/>
                <a:gd name="T17" fmla="*/ 121 h 151"/>
                <a:gd name="T18" fmla="*/ 25 w 143"/>
                <a:gd name="T19" fmla="*/ 151 h 151"/>
                <a:gd name="T20" fmla="*/ 33 w 143"/>
                <a:gd name="T21" fmla="*/ 151 h 151"/>
                <a:gd name="T22" fmla="*/ 40 w 143"/>
                <a:gd name="T23" fmla="*/ 137 h 151"/>
                <a:gd name="T24" fmla="*/ 104 w 143"/>
                <a:gd name="T25" fmla="*/ 137 h 151"/>
                <a:gd name="T26" fmla="*/ 109 w 143"/>
                <a:gd name="T27" fmla="*/ 151 h 151"/>
                <a:gd name="T28" fmla="*/ 119 w 143"/>
                <a:gd name="T29" fmla="*/ 151 h 151"/>
                <a:gd name="T30" fmla="*/ 107 w 143"/>
                <a:gd name="T31" fmla="*/ 121 h 151"/>
                <a:gd name="T32" fmla="*/ 97 w 143"/>
                <a:gd name="T33" fmla="*/ 121 h 151"/>
                <a:gd name="T34" fmla="*/ 97 w 143"/>
                <a:gd name="T35" fmla="*/ 125 h 151"/>
                <a:gd name="T36" fmla="*/ 80 w 143"/>
                <a:gd name="T37" fmla="*/ 125 h 151"/>
                <a:gd name="T38" fmla="*/ 80 w 143"/>
                <a:gd name="T39" fmla="*/ 95 h 151"/>
                <a:gd name="T40" fmla="*/ 143 w 143"/>
                <a:gd name="T41" fmla="*/ 95 h 151"/>
                <a:gd name="T42" fmla="*/ 92 w 143"/>
                <a:gd name="T43" fmla="*/ 28 h 151"/>
                <a:gd name="T44" fmla="*/ 133 w 143"/>
                <a:gd name="T45" fmla="*/ 28 h 151"/>
                <a:gd name="T46" fmla="*/ 133 w 143"/>
                <a:gd name="T47" fmla="*/ 37 h 151"/>
                <a:gd name="T48" fmla="*/ 92 w 143"/>
                <a:gd name="T49" fmla="*/ 37 h 151"/>
                <a:gd name="T50" fmla="*/ 92 w 143"/>
                <a:gd name="T51" fmla="*/ 28 h 151"/>
                <a:gd name="T52" fmla="*/ 92 w 143"/>
                <a:gd name="T53" fmla="*/ 46 h 151"/>
                <a:gd name="T54" fmla="*/ 133 w 143"/>
                <a:gd name="T55" fmla="*/ 46 h 151"/>
                <a:gd name="T56" fmla="*/ 133 w 143"/>
                <a:gd name="T57" fmla="*/ 56 h 151"/>
                <a:gd name="T58" fmla="*/ 92 w 143"/>
                <a:gd name="T59" fmla="*/ 56 h 151"/>
                <a:gd name="T60" fmla="*/ 92 w 143"/>
                <a:gd name="T61" fmla="*/ 46 h 151"/>
                <a:gd name="T62" fmla="*/ 92 w 143"/>
                <a:gd name="T63" fmla="*/ 63 h 151"/>
                <a:gd name="T64" fmla="*/ 133 w 143"/>
                <a:gd name="T65" fmla="*/ 63 h 151"/>
                <a:gd name="T66" fmla="*/ 133 w 143"/>
                <a:gd name="T67" fmla="*/ 74 h 151"/>
                <a:gd name="T68" fmla="*/ 92 w 143"/>
                <a:gd name="T69" fmla="*/ 74 h 151"/>
                <a:gd name="T70" fmla="*/ 92 w 143"/>
                <a:gd name="T71" fmla="*/ 63 h 151"/>
                <a:gd name="T72" fmla="*/ 8 w 143"/>
                <a:gd name="T73" fmla="*/ 75 h 151"/>
                <a:gd name="T74" fmla="*/ 8 w 143"/>
                <a:gd name="T75" fmla="*/ 24 h 151"/>
                <a:gd name="T76" fmla="*/ 83 w 143"/>
                <a:gd name="T77" fmla="*/ 24 h 151"/>
                <a:gd name="T78" fmla="*/ 83 w 143"/>
                <a:gd name="T79" fmla="*/ 75 h 151"/>
                <a:gd name="T80" fmla="*/ 8 w 143"/>
                <a:gd name="T81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151">
                  <a:moveTo>
                    <a:pt x="143" y="95"/>
                  </a:moveTo>
                  <a:lnTo>
                    <a:pt x="143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63" y="95"/>
                  </a:lnTo>
                  <a:lnTo>
                    <a:pt x="63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37" y="121"/>
                  </a:lnTo>
                  <a:lnTo>
                    <a:pt x="25" y="151"/>
                  </a:lnTo>
                  <a:lnTo>
                    <a:pt x="33" y="151"/>
                  </a:lnTo>
                  <a:lnTo>
                    <a:pt x="40" y="137"/>
                  </a:lnTo>
                  <a:lnTo>
                    <a:pt x="104" y="137"/>
                  </a:lnTo>
                  <a:lnTo>
                    <a:pt x="109" y="151"/>
                  </a:lnTo>
                  <a:lnTo>
                    <a:pt x="119" y="151"/>
                  </a:lnTo>
                  <a:lnTo>
                    <a:pt x="107" y="121"/>
                  </a:lnTo>
                  <a:lnTo>
                    <a:pt x="97" y="121"/>
                  </a:lnTo>
                  <a:lnTo>
                    <a:pt x="97" y="125"/>
                  </a:lnTo>
                  <a:lnTo>
                    <a:pt x="80" y="125"/>
                  </a:lnTo>
                  <a:lnTo>
                    <a:pt x="80" y="95"/>
                  </a:lnTo>
                  <a:lnTo>
                    <a:pt x="143" y="95"/>
                  </a:lnTo>
                  <a:close/>
                  <a:moveTo>
                    <a:pt x="92" y="28"/>
                  </a:moveTo>
                  <a:lnTo>
                    <a:pt x="133" y="28"/>
                  </a:lnTo>
                  <a:lnTo>
                    <a:pt x="133" y="37"/>
                  </a:lnTo>
                  <a:lnTo>
                    <a:pt x="92" y="37"/>
                  </a:lnTo>
                  <a:lnTo>
                    <a:pt x="92" y="28"/>
                  </a:lnTo>
                  <a:close/>
                  <a:moveTo>
                    <a:pt x="92" y="46"/>
                  </a:moveTo>
                  <a:lnTo>
                    <a:pt x="133" y="46"/>
                  </a:lnTo>
                  <a:lnTo>
                    <a:pt x="133" y="56"/>
                  </a:lnTo>
                  <a:lnTo>
                    <a:pt x="92" y="56"/>
                  </a:lnTo>
                  <a:lnTo>
                    <a:pt x="92" y="46"/>
                  </a:lnTo>
                  <a:close/>
                  <a:moveTo>
                    <a:pt x="92" y="63"/>
                  </a:moveTo>
                  <a:lnTo>
                    <a:pt x="133" y="63"/>
                  </a:lnTo>
                  <a:lnTo>
                    <a:pt x="133" y="74"/>
                  </a:lnTo>
                  <a:lnTo>
                    <a:pt x="92" y="74"/>
                  </a:lnTo>
                  <a:lnTo>
                    <a:pt x="92" y="63"/>
                  </a:lnTo>
                  <a:close/>
                  <a:moveTo>
                    <a:pt x="8" y="75"/>
                  </a:moveTo>
                  <a:lnTo>
                    <a:pt x="8" y="24"/>
                  </a:lnTo>
                  <a:lnTo>
                    <a:pt x="83" y="24"/>
                  </a:lnTo>
                  <a:lnTo>
                    <a:pt x="83" y="75"/>
                  </a:lnTo>
                  <a:lnTo>
                    <a:pt x="8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149@|5FFC:0|FBC:0|LFC:0|LBC:16777215"/>
            <p:cNvSpPr/>
            <p:nvPr/>
          </p:nvSpPr>
          <p:spPr bwMode="auto">
            <a:xfrm>
              <a:off x="5578330" y="1945898"/>
              <a:ext cx="174705" cy="102328"/>
            </a:xfrm>
            <a:custGeom>
              <a:avLst/>
              <a:gdLst>
                <a:gd name="T0" fmla="*/ 58 w 70"/>
                <a:gd name="T1" fmla="*/ 12 h 41"/>
                <a:gd name="T2" fmla="*/ 54 w 70"/>
                <a:gd name="T3" fmla="*/ 20 h 41"/>
                <a:gd name="T4" fmla="*/ 48 w 70"/>
                <a:gd name="T5" fmla="*/ 16 h 41"/>
                <a:gd name="T6" fmla="*/ 48 w 70"/>
                <a:gd name="T7" fmla="*/ 16 h 41"/>
                <a:gd name="T8" fmla="*/ 34 w 70"/>
                <a:gd name="T9" fmla="*/ 8 h 41"/>
                <a:gd name="T10" fmla="*/ 32 w 70"/>
                <a:gd name="T11" fmla="*/ 12 h 41"/>
                <a:gd name="T12" fmla="*/ 28 w 70"/>
                <a:gd name="T13" fmla="*/ 20 h 41"/>
                <a:gd name="T14" fmla="*/ 16 w 70"/>
                <a:gd name="T15" fmla="*/ 12 h 41"/>
                <a:gd name="T16" fmla="*/ 12 w 70"/>
                <a:gd name="T17" fmla="*/ 17 h 41"/>
                <a:gd name="T18" fmla="*/ 12 w 70"/>
                <a:gd name="T19" fmla="*/ 17 h 41"/>
                <a:gd name="T20" fmla="*/ 0 w 70"/>
                <a:gd name="T21" fmla="*/ 37 h 41"/>
                <a:gd name="T22" fmla="*/ 5 w 70"/>
                <a:gd name="T23" fmla="*/ 41 h 41"/>
                <a:gd name="T24" fmla="*/ 17 w 70"/>
                <a:gd name="T25" fmla="*/ 21 h 41"/>
                <a:gd name="T26" fmla="*/ 24 w 70"/>
                <a:gd name="T27" fmla="*/ 25 h 41"/>
                <a:gd name="T28" fmla="*/ 24 w 70"/>
                <a:gd name="T29" fmla="*/ 25 h 41"/>
                <a:gd name="T30" fmla="*/ 30 w 70"/>
                <a:gd name="T31" fmla="*/ 29 h 41"/>
                <a:gd name="T32" fmla="*/ 37 w 70"/>
                <a:gd name="T33" fmla="*/ 17 h 41"/>
                <a:gd name="T34" fmla="*/ 42 w 70"/>
                <a:gd name="T35" fmla="*/ 21 h 41"/>
                <a:gd name="T36" fmla="*/ 42 w 70"/>
                <a:gd name="T37" fmla="*/ 21 h 41"/>
                <a:gd name="T38" fmla="*/ 56 w 70"/>
                <a:gd name="T39" fmla="*/ 28 h 41"/>
                <a:gd name="T40" fmla="*/ 57 w 70"/>
                <a:gd name="T41" fmla="*/ 28 h 41"/>
                <a:gd name="T42" fmla="*/ 57 w 70"/>
                <a:gd name="T43" fmla="*/ 28 h 41"/>
                <a:gd name="T44" fmla="*/ 64 w 70"/>
                <a:gd name="T45" fmla="*/ 17 h 41"/>
                <a:gd name="T46" fmla="*/ 64 w 70"/>
                <a:gd name="T47" fmla="*/ 17 h 41"/>
                <a:gd name="T48" fmla="*/ 70 w 70"/>
                <a:gd name="T49" fmla="*/ 4 h 41"/>
                <a:gd name="T50" fmla="*/ 65 w 70"/>
                <a:gd name="T51" fmla="*/ 0 h 41"/>
                <a:gd name="T52" fmla="*/ 58 w 70"/>
                <a:gd name="T53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41">
                  <a:moveTo>
                    <a:pt x="58" y="12"/>
                  </a:moveTo>
                  <a:lnTo>
                    <a:pt x="54" y="20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34" y="8"/>
                  </a:lnTo>
                  <a:lnTo>
                    <a:pt x="32" y="12"/>
                  </a:lnTo>
                  <a:lnTo>
                    <a:pt x="28" y="20"/>
                  </a:lnTo>
                  <a:lnTo>
                    <a:pt x="16" y="12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0" y="37"/>
                  </a:lnTo>
                  <a:lnTo>
                    <a:pt x="5" y="41"/>
                  </a:lnTo>
                  <a:lnTo>
                    <a:pt x="17" y="21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30" y="29"/>
                  </a:lnTo>
                  <a:lnTo>
                    <a:pt x="37" y="17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56" y="28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70" y="4"/>
                  </a:lnTo>
                  <a:lnTo>
                    <a:pt x="65" y="0"/>
                  </a:lnTo>
                  <a:lnTo>
                    <a:pt x="5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" name="TextBox 13"/>
          <p:cNvSpPr txBox="1"/>
          <p:nvPr/>
        </p:nvSpPr>
        <p:spPr>
          <a:xfrm>
            <a:off x="2507384" y="2438169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2492659" y="2749109"/>
            <a:ext cx="154578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5845708" y="2438169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5830983" y="2749109"/>
            <a:ext cx="154578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9218062" y="2438169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9203337" y="2749109"/>
            <a:ext cx="154578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2507384" y="4211479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2492659" y="4522419"/>
            <a:ext cx="154578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13"/>
          <p:cNvSpPr txBox="1"/>
          <p:nvPr/>
        </p:nvSpPr>
        <p:spPr>
          <a:xfrm>
            <a:off x="5845708" y="4211479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5830983" y="4522419"/>
            <a:ext cx="154578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13"/>
          <p:cNvSpPr txBox="1"/>
          <p:nvPr/>
        </p:nvSpPr>
        <p:spPr>
          <a:xfrm>
            <a:off x="9218062" y="4211479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13"/>
          <p:cNvSpPr txBox="1"/>
          <p:nvPr/>
        </p:nvSpPr>
        <p:spPr>
          <a:xfrm>
            <a:off x="9203337" y="4522419"/>
            <a:ext cx="154578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4384" r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0471" y="324091"/>
            <a:ext cx="150471" cy="648182"/>
          </a:xfrm>
          <a:prstGeom prst="rect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324091"/>
            <a:ext cx="150471" cy="64818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0942" y="448127"/>
            <a:ext cx="2546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b="12151"/>
          <a:stretch>
            <a:fillRect/>
          </a:stretch>
        </p:blipFill>
        <p:spPr>
          <a:xfrm>
            <a:off x="6523584" y="2184447"/>
            <a:ext cx="4471988" cy="219075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3722402" y="4539540"/>
            <a:ext cx="1185505" cy="118550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221469" y="2716465"/>
            <a:ext cx="1185505" cy="1185505"/>
          </a:xfrm>
          <a:prstGeom prst="ellipse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818709" y="4530320"/>
            <a:ext cx="1185505" cy="118550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238841" y="2716465"/>
            <a:ext cx="1185505" cy="1185505"/>
          </a:xfrm>
          <a:prstGeom prst="ellipse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788216" y="1602281"/>
            <a:ext cx="1185505" cy="118550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11"/>
          <p:cNvSpPr/>
          <p:nvPr/>
        </p:nvSpPr>
        <p:spPr>
          <a:xfrm rot="2160000">
            <a:off x="3946158" y="2585605"/>
            <a:ext cx="314806" cy="398344"/>
          </a:xfrm>
          <a:custGeom>
            <a:avLst/>
            <a:gdLst>
              <a:gd name="connsiteX0" fmla="*/ 0 w 253496"/>
              <a:gd name="connsiteY0" fmla="*/ 64153 h 320765"/>
              <a:gd name="connsiteX1" fmla="*/ 126748 w 253496"/>
              <a:gd name="connsiteY1" fmla="*/ 64153 h 320765"/>
              <a:gd name="connsiteX2" fmla="*/ 126748 w 253496"/>
              <a:gd name="connsiteY2" fmla="*/ 0 h 320765"/>
              <a:gd name="connsiteX3" fmla="*/ 253496 w 253496"/>
              <a:gd name="connsiteY3" fmla="*/ 160383 h 320765"/>
              <a:gd name="connsiteX4" fmla="*/ 126748 w 253496"/>
              <a:gd name="connsiteY4" fmla="*/ 320765 h 320765"/>
              <a:gd name="connsiteX5" fmla="*/ 126748 w 253496"/>
              <a:gd name="connsiteY5" fmla="*/ 256612 h 320765"/>
              <a:gd name="connsiteX6" fmla="*/ 0 w 253496"/>
              <a:gd name="connsiteY6" fmla="*/ 256612 h 320765"/>
              <a:gd name="connsiteX7" fmla="*/ 0 w 253496"/>
              <a:gd name="connsiteY7" fmla="*/ 64153 h 32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496" h="320765">
                <a:moveTo>
                  <a:pt x="0" y="64153"/>
                </a:moveTo>
                <a:lnTo>
                  <a:pt x="126748" y="64153"/>
                </a:lnTo>
                <a:lnTo>
                  <a:pt x="126748" y="0"/>
                </a:lnTo>
                <a:lnTo>
                  <a:pt x="253496" y="160383"/>
                </a:lnTo>
                <a:lnTo>
                  <a:pt x="126748" y="320765"/>
                </a:lnTo>
                <a:lnTo>
                  <a:pt x="126748" y="256612"/>
                </a:lnTo>
                <a:lnTo>
                  <a:pt x="0" y="256612"/>
                </a:lnTo>
                <a:lnTo>
                  <a:pt x="0" y="64153"/>
                </a:lnTo>
                <a:close/>
              </a:path>
            </a:pathLst>
          </a:custGeom>
          <a:solidFill>
            <a:srgbClr val="ADBACA"/>
          </a:solidFill>
        </p:spPr>
        <p:style>
          <a:lnRef idx="0">
            <a:schemeClr val="accent5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5515" rIns="101371" bIns="85514" numCol="1" spcCol="1270" anchor="ctr" anchorCtr="0">
            <a:noAutofit/>
          </a:bodyPr>
          <a:lstStyle/>
          <a:p>
            <a:pPr algn="ctr" defTabSz="7702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13"/>
          <p:cNvSpPr/>
          <p:nvPr/>
        </p:nvSpPr>
        <p:spPr>
          <a:xfrm rot="17280000">
            <a:off x="4432498" y="4046020"/>
            <a:ext cx="314807" cy="398344"/>
          </a:xfrm>
          <a:custGeom>
            <a:avLst/>
            <a:gdLst>
              <a:gd name="connsiteX0" fmla="*/ 0 w 253496"/>
              <a:gd name="connsiteY0" fmla="*/ 64153 h 320765"/>
              <a:gd name="connsiteX1" fmla="*/ 126748 w 253496"/>
              <a:gd name="connsiteY1" fmla="*/ 64153 h 320765"/>
              <a:gd name="connsiteX2" fmla="*/ 126748 w 253496"/>
              <a:gd name="connsiteY2" fmla="*/ 0 h 320765"/>
              <a:gd name="connsiteX3" fmla="*/ 253496 w 253496"/>
              <a:gd name="connsiteY3" fmla="*/ 160383 h 320765"/>
              <a:gd name="connsiteX4" fmla="*/ 126748 w 253496"/>
              <a:gd name="connsiteY4" fmla="*/ 320765 h 320765"/>
              <a:gd name="connsiteX5" fmla="*/ 126748 w 253496"/>
              <a:gd name="connsiteY5" fmla="*/ 256612 h 320765"/>
              <a:gd name="connsiteX6" fmla="*/ 0 w 253496"/>
              <a:gd name="connsiteY6" fmla="*/ 256612 h 320765"/>
              <a:gd name="connsiteX7" fmla="*/ 0 w 253496"/>
              <a:gd name="connsiteY7" fmla="*/ 64153 h 32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496" h="320765">
                <a:moveTo>
                  <a:pt x="253496" y="256612"/>
                </a:moveTo>
                <a:lnTo>
                  <a:pt x="126748" y="256612"/>
                </a:lnTo>
                <a:lnTo>
                  <a:pt x="126748" y="320765"/>
                </a:lnTo>
                <a:lnTo>
                  <a:pt x="0" y="160382"/>
                </a:lnTo>
                <a:lnTo>
                  <a:pt x="126748" y="0"/>
                </a:lnTo>
                <a:lnTo>
                  <a:pt x="126748" y="64153"/>
                </a:lnTo>
                <a:lnTo>
                  <a:pt x="253496" y="64153"/>
                </a:lnTo>
                <a:lnTo>
                  <a:pt x="253496" y="256612"/>
                </a:lnTo>
                <a:close/>
              </a:path>
            </a:pathLst>
          </a:custGeom>
          <a:solidFill>
            <a:srgbClr val="ADBACA"/>
          </a:solidFill>
        </p:spPr>
        <p:style>
          <a:lnRef idx="0">
            <a:schemeClr val="accent5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371" tIns="85515" rIns="1" bIns="85514" numCol="1" spcCol="1270" anchor="ctr" anchorCtr="0">
            <a:noAutofit/>
          </a:bodyPr>
          <a:lstStyle/>
          <a:p>
            <a:pPr algn="ctr" defTabSz="7702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186708" y="4952591"/>
            <a:ext cx="314806" cy="398344"/>
          </a:xfrm>
          <a:custGeom>
            <a:avLst/>
            <a:gdLst>
              <a:gd name="connsiteX0" fmla="*/ 0 w 253496"/>
              <a:gd name="connsiteY0" fmla="*/ 64153 h 320765"/>
              <a:gd name="connsiteX1" fmla="*/ 126748 w 253496"/>
              <a:gd name="connsiteY1" fmla="*/ 64153 h 320765"/>
              <a:gd name="connsiteX2" fmla="*/ 126748 w 253496"/>
              <a:gd name="connsiteY2" fmla="*/ 0 h 320765"/>
              <a:gd name="connsiteX3" fmla="*/ 253496 w 253496"/>
              <a:gd name="connsiteY3" fmla="*/ 160383 h 320765"/>
              <a:gd name="connsiteX4" fmla="*/ 126748 w 253496"/>
              <a:gd name="connsiteY4" fmla="*/ 320765 h 320765"/>
              <a:gd name="connsiteX5" fmla="*/ 126748 w 253496"/>
              <a:gd name="connsiteY5" fmla="*/ 256612 h 320765"/>
              <a:gd name="connsiteX6" fmla="*/ 0 w 253496"/>
              <a:gd name="connsiteY6" fmla="*/ 256612 h 320765"/>
              <a:gd name="connsiteX7" fmla="*/ 0 w 253496"/>
              <a:gd name="connsiteY7" fmla="*/ 64153 h 32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496" h="320765">
                <a:moveTo>
                  <a:pt x="253496" y="256612"/>
                </a:moveTo>
                <a:lnTo>
                  <a:pt x="126748" y="256612"/>
                </a:lnTo>
                <a:lnTo>
                  <a:pt x="126748" y="320765"/>
                </a:lnTo>
                <a:lnTo>
                  <a:pt x="0" y="160382"/>
                </a:lnTo>
                <a:lnTo>
                  <a:pt x="126748" y="0"/>
                </a:lnTo>
                <a:lnTo>
                  <a:pt x="126748" y="64153"/>
                </a:lnTo>
                <a:lnTo>
                  <a:pt x="253496" y="64153"/>
                </a:lnTo>
                <a:lnTo>
                  <a:pt x="253496" y="256612"/>
                </a:lnTo>
                <a:close/>
              </a:path>
            </a:pathLst>
          </a:custGeom>
          <a:solidFill>
            <a:srgbClr val="ADBACA"/>
          </a:solidFill>
        </p:spPr>
        <p:style>
          <a:lnRef idx="0">
            <a:schemeClr val="accent5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372" tIns="85516" rIns="1" bIns="85515" numCol="1" spcCol="1270" anchor="ctr" anchorCtr="0">
            <a:noAutofit/>
          </a:bodyPr>
          <a:lstStyle/>
          <a:p>
            <a:pPr algn="ctr" defTabSz="7702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17"/>
          <p:cNvSpPr/>
          <p:nvPr/>
        </p:nvSpPr>
        <p:spPr>
          <a:xfrm rot="4320000">
            <a:off x="1932398" y="4055178"/>
            <a:ext cx="314807" cy="398346"/>
          </a:xfrm>
          <a:custGeom>
            <a:avLst/>
            <a:gdLst>
              <a:gd name="connsiteX0" fmla="*/ 0 w 253496"/>
              <a:gd name="connsiteY0" fmla="*/ 64153 h 320765"/>
              <a:gd name="connsiteX1" fmla="*/ 126748 w 253496"/>
              <a:gd name="connsiteY1" fmla="*/ 64153 h 320765"/>
              <a:gd name="connsiteX2" fmla="*/ 126748 w 253496"/>
              <a:gd name="connsiteY2" fmla="*/ 0 h 320765"/>
              <a:gd name="connsiteX3" fmla="*/ 253496 w 253496"/>
              <a:gd name="connsiteY3" fmla="*/ 160383 h 320765"/>
              <a:gd name="connsiteX4" fmla="*/ 126748 w 253496"/>
              <a:gd name="connsiteY4" fmla="*/ 320765 h 320765"/>
              <a:gd name="connsiteX5" fmla="*/ 126748 w 253496"/>
              <a:gd name="connsiteY5" fmla="*/ 256612 h 320765"/>
              <a:gd name="connsiteX6" fmla="*/ 0 w 253496"/>
              <a:gd name="connsiteY6" fmla="*/ 256612 h 320765"/>
              <a:gd name="connsiteX7" fmla="*/ 0 w 253496"/>
              <a:gd name="connsiteY7" fmla="*/ 64153 h 32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496" h="320765">
                <a:moveTo>
                  <a:pt x="253496" y="256612"/>
                </a:moveTo>
                <a:lnTo>
                  <a:pt x="126748" y="256612"/>
                </a:lnTo>
                <a:lnTo>
                  <a:pt x="126748" y="320765"/>
                </a:lnTo>
                <a:lnTo>
                  <a:pt x="0" y="160382"/>
                </a:lnTo>
                <a:lnTo>
                  <a:pt x="126748" y="0"/>
                </a:lnTo>
                <a:lnTo>
                  <a:pt x="126748" y="64153"/>
                </a:lnTo>
                <a:lnTo>
                  <a:pt x="253496" y="64153"/>
                </a:lnTo>
                <a:lnTo>
                  <a:pt x="253496" y="256612"/>
                </a:lnTo>
                <a:close/>
              </a:path>
            </a:pathLst>
          </a:custGeom>
          <a:solidFill>
            <a:srgbClr val="ADBACA"/>
          </a:solidFill>
        </p:spPr>
        <p:style>
          <a:lnRef idx="0">
            <a:schemeClr val="accent5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372" tIns="85515" rIns="0" bIns="85515" numCol="1" spcCol="1270" anchor="ctr" anchorCtr="0">
            <a:noAutofit/>
          </a:bodyPr>
          <a:lstStyle/>
          <a:p>
            <a:pPr algn="ctr" defTabSz="7702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19"/>
          <p:cNvSpPr/>
          <p:nvPr/>
        </p:nvSpPr>
        <p:spPr>
          <a:xfrm rot="19440000">
            <a:off x="2388241" y="2583268"/>
            <a:ext cx="314807" cy="398346"/>
          </a:xfrm>
          <a:custGeom>
            <a:avLst/>
            <a:gdLst>
              <a:gd name="connsiteX0" fmla="*/ 0 w 253496"/>
              <a:gd name="connsiteY0" fmla="*/ 64153 h 320765"/>
              <a:gd name="connsiteX1" fmla="*/ 126748 w 253496"/>
              <a:gd name="connsiteY1" fmla="*/ 64153 h 320765"/>
              <a:gd name="connsiteX2" fmla="*/ 126748 w 253496"/>
              <a:gd name="connsiteY2" fmla="*/ 0 h 320765"/>
              <a:gd name="connsiteX3" fmla="*/ 253496 w 253496"/>
              <a:gd name="connsiteY3" fmla="*/ 160383 h 320765"/>
              <a:gd name="connsiteX4" fmla="*/ 126748 w 253496"/>
              <a:gd name="connsiteY4" fmla="*/ 320765 h 320765"/>
              <a:gd name="connsiteX5" fmla="*/ 126748 w 253496"/>
              <a:gd name="connsiteY5" fmla="*/ 256612 h 320765"/>
              <a:gd name="connsiteX6" fmla="*/ 0 w 253496"/>
              <a:gd name="connsiteY6" fmla="*/ 256612 h 320765"/>
              <a:gd name="connsiteX7" fmla="*/ 0 w 253496"/>
              <a:gd name="connsiteY7" fmla="*/ 64153 h 32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496" h="320765">
                <a:moveTo>
                  <a:pt x="0" y="64153"/>
                </a:moveTo>
                <a:lnTo>
                  <a:pt x="126748" y="64153"/>
                </a:lnTo>
                <a:lnTo>
                  <a:pt x="126748" y="0"/>
                </a:lnTo>
                <a:lnTo>
                  <a:pt x="253496" y="160383"/>
                </a:lnTo>
                <a:lnTo>
                  <a:pt x="126748" y="320765"/>
                </a:lnTo>
                <a:lnTo>
                  <a:pt x="126748" y="256612"/>
                </a:lnTo>
                <a:lnTo>
                  <a:pt x="0" y="256612"/>
                </a:lnTo>
                <a:lnTo>
                  <a:pt x="0" y="64153"/>
                </a:lnTo>
                <a:close/>
              </a:path>
            </a:pathLst>
          </a:custGeom>
          <a:solidFill>
            <a:srgbClr val="ADBACA"/>
          </a:solidFill>
        </p:spPr>
        <p:style>
          <a:lnRef idx="0">
            <a:schemeClr val="accent5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85514" rIns="101372" bIns="85515" numCol="1" spcCol="1270" anchor="ctr" anchorCtr="0">
            <a:noAutofit/>
          </a:bodyPr>
          <a:lstStyle/>
          <a:p>
            <a:pPr algn="ctr" defTabSz="7702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858546" y="2036872"/>
            <a:ext cx="1044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291799" y="3124551"/>
            <a:ext cx="1044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25552" y="4967097"/>
            <a:ext cx="1044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895152" y="4967097"/>
            <a:ext cx="1044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285552" y="3150997"/>
            <a:ext cx="1044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523584" y="4594193"/>
            <a:ext cx="4471988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/>
          <a:srcRect l="20030" t="16502" b="20061"/>
          <a:stretch>
            <a:fillRect/>
          </a:stretch>
        </p:blipFill>
        <p:spPr>
          <a:xfrm>
            <a:off x="6512460" y="2002420"/>
            <a:ext cx="4697513" cy="241910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4384" r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0471" y="324091"/>
            <a:ext cx="150471" cy="648182"/>
          </a:xfrm>
          <a:prstGeom prst="rect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324091"/>
            <a:ext cx="150471" cy="64818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0942" y="448127"/>
            <a:ext cx="2546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</a:t>
            </a:r>
          </a:p>
        </p:txBody>
      </p:sp>
      <p:cxnSp>
        <p:nvCxnSpPr>
          <p:cNvPr id="7" name="Straight Connector 7"/>
          <p:cNvCxnSpPr/>
          <p:nvPr/>
        </p:nvCxnSpPr>
        <p:spPr>
          <a:xfrm>
            <a:off x="757554" y="5232454"/>
            <a:ext cx="1062559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9"/>
          <p:cNvCxnSpPr/>
          <p:nvPr/>
        </p:nvCxnSpPr>
        <p:spPr>
          <a:xfrm>
            <a:off x="757554" y="2303509"/>
            <a:ext cx="1062559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10"/>
          <p:cNvSpPr/>
          <p:nvPr/>
        </p:nvSpPr>
        <p:spPr>
          <a:xfrm>
            <a:off x="809322" y="2636366"/>
            <a:ext cx="1010589" cy="1010589"/>
          </a:xfrm>
          <a:prstGeom prst="ellipse">
            <a:avLst/>
          </a:prstGeom>
          <a:solidFill>
            <a:srgbClr val="FEBB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11"/>
          <p:cNvSpPr/>
          <p:nvPr/>
        </p:nvSpPr>
        <p:spPr>
          <a:xfrm>
            <a:off x="2697292" y="2636366"/>
            <a:ext cx="1010589" cy="101058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12"/>
          <p:cNvSpPr/>
          <p:nvPr/>
        </p:nvSpPr>
        <p:spPr>
          <a:xfrm>
            <a:off x="4539740" y="2636366"/>
            <a:ext cx="1010589" cy="1010589"/>
          </a:xfrm>
          <a:prstGeom prst="ellipse">
            <a:avLst/>
          </a:prstGeom>
          <a:solidFill>
            <a:srgbClr val="FEBB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Oval 13"/>
          <p:cNvSpPr/>
          <p:nvPr/>
        </p:nvSpPr>
        <p:spPr>
          <a:xfrm>
            <a:off x="6393091" y="2636366"/>
            <a:ext cx="1010589" cy="101058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Oval 14"/>
          <p:cNvSpPr/>
          <p:nvPr/>
        </p:nvSpPr>
        <p:spPr>
          <a:xfrm>
            <a:off x="8235539" y="2636366"/>
            <a:ext cx="1010589" cy="1010589"/>
          </a:xfrm>
          <a:prstGeom prst="ellipse">
            <a:avLst/>
          </a:prstGeom>
          <a:solidFill>
            <a:srgbClr val="FEBB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Oval 15"/>
          <p:cNvSpPr/>
          <p:nvPr/>
        </p:nvSpPr>
        <p:spPr>
          <a:xfrm>
            <a:off x="10088891" y="2636366"/>
            <a:ext cx="1010589" cy="101058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6" name="Picture 24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74" y="2903808"/>
            <a:ext cx="431521" cy="406707"/>
          </a:xfrm>
          <a:prstGeom prst="rect">
            <a:avLst/>
          </a:prstGeom>
        </p:spPr>
      </p:pic>
      <p:pic>
        <p:nvPicPr>
          <p:cNvPr id="17" name="Picture 25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612" y="2884185"/>
            <a:ext cx="396910" cy="475032"/>
          </a:xfrm>
          <a:prstGeom prst="rect">
            <a:avLst/>
          </a:prstGeom>
        </p:spPr>
      </p:pic>
      <p:pic>
        <p:nvPicPr>
          <p:cNvPr id="18" name="Picture 26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899" y="2937041"/>
            <a:ext cx="382140" cy="382140"/>
          </a:xfrm>
          <a:prstGeom prst="rect">
            <a:avLst/>
          </a:prstGeom>
        </p:spPr>
      </p:pic>
      <p:pic>
        <p:nvPicPr>
          <p:cNvPr id="19" name="Picture 27"/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658" y="2907720"/>
            <a:ext cx="431912" cy="431912"/>
          </a:xfrm>
          <a:prstGeom prst="rect">
            <a:avLst/>
          </a:prstGeom>
        </p:spPr>
      </p:pic>
      <p:pic>
        <p:nvPicPr>
          <p:cNvPr id="20" name="Picture 28"/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840" y="2900214"/>
            <a:ext cx="406707" cy="406707"/>
          </a:xfrm>
          <a:prstGeom prst="rect">
            <a:avLst/>
          </a:prstGeom>
        </p:spPr>
      </p:pic>
      <p:pic>
        <p:nvPicPr>
          <p:cNvPr id="21" name="Picture 29"/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hotocopy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902" y="2900031"/>
            <a:ext cx="350353" cy="458089"/>
          </a:xfrm>
          <a:prstGeom prst="rect">
            <a:avLst/>
          </a:prstGeom>
        </p:spPr>
      </p:pic>
      <p:sp>
        <p:nvSpPr>
          <p:cNvPr id="22" name="TextBox 13"/>
          <p:cNvSpPr txBox="1"/>
          <p:nvPr/>
        </p:nvSpPr>
        <p:spPr>
          <a:xfrm>
            <a:off x="938978" y="3882074"/>
            <a:ext cx="83954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800546" y="4211733"/>
            <a:ext cx="1148088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2835724" y="3882074"/>
            <a:ext cx="83954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2697292" y="4211733"/>
            <a:ext cx="1148088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4621978" y="3882074"/>
            <a:ext cx="83954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4483546" y="4211733"/>
            <a:ext cx="1148088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6518724" y="3882074"/>
            <a:ext cx="83954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6380292" y="4211733"/>
            <a:ext cx="1148088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8254178" y="3882074"/>
            <a:ext cx="83954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8115746" y="4211733"/>
            <a:ext cx="1148088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10150924" y="3882074"/>
            <a:ext cx="83954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10012492" y="4211733"/>
            <a:ext cx="1148088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4384" r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9050208" y="4168462"/>
            <a:ext cx="572641" cy="559996"/>
            <a:chOff x="9050208" y="3514412"/>
            <a:chExt cx="572641" cy="559996"/>
          </a:xfrm>
          <a:solidFill>
            <a:schemeClr val="tx1"/>
          </a:solidFill>
        </p:grpSpPr>
        <p:sp>
          <p:nvSpPr>
            <p:cNvPr id="22" name="Freeform 5"/>
            <p:cNvSpPr/>
            <p:nvPr/>
          </p:nvSpPr>
          <p:spPr bwMode="auto">
            <a:xfrm>
              <a:off x="9476527" y="3521638"/>
              <a:ext cx="137289" cy="137289"/>
            </a:xfrm>
            <a:custGeom>
              <a:avLst/>
              <a:gdLst>
                <a:gd name="T0" fmla="*/ 76 w 76"/>
                <a:gd name="T1" fmla="*/ 7 h 76"/>
                <a:gd name="T2" fmla="*/ 69 w 76"/>
                <a:gd name="T3" fmla="*/ 0 h 76"/>
                <a:gd name="T4" fmla="*/ 38 w 76"/>
                <a:gd name="T5" fmla="*/ 31 h 76"/>
                <a:gd name="T6" fmla="*/ 7 w 76"/>
                <a:gd name="T7" fmla="*/ 0 h 76"/>
                <a:gd name="T8" fmla="*/ 0 w 76"/>
                <a:gd name="T9" fmla="*/ 7 h 76"/>
                <a:gd name="T10" fmla="*/ 31 w 76"/>
                <a:gd name="T11" fmla="*/ 38 h 76"/>
                <a:gd name="T12" fmla="*/ 0 w 76"/>
                <a:gd name="T13" fmla="*/ 69 h 76"/>
                <a:gd name="T14" fmla="*/ 7 w 76"/>
                <a:gd name="T15" fmla="*/ 76 h 76"/>
                <a:gd name="T16" fmla="*/ 38 w 76"/>
                <a:gd name="T17" fmla="*/ 45 h 76"/>
                <a:gd name="T18" fmla="*/ 69 w 76"/>
                <a:gd name="T19" fmla="*/ 76 h 76"/>
                <a:gd name="T20" fmla="*/ 76 w 76"/>
                <a:gd name="T21" fmla="*/ 69 h 76"/>
                <a:gd name="T22" fmla="*/ 45 w 76"/>
                <a:gd name="T23" fmla="*/ 38 h 76"/>
                <a:gd name="T24" fmla="*/ 76 w 76"/>
                <a:gd name="T25" fmla="*/ 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76">
                  <a:moveTo>
                    <a:pt x="76" y="7"/>
                  </a:moveTo>
                  <a:lnTo>
                    <a:pt x="69" y="0"/>
                  </a:lnTo>
                  <a:lnTo>
                    <a:pt x="38" y="31"/>
                  </a:lnTo>
                  <a:lnTo>
                    <a:pt x="7" y="0"/>
                  </a:lnTo>
                  <a:lnTo>
                    <a:pt x="0" y="7"/>
                  </a:lnTo>
                  <a:lnTo>
                    <a:pt x="31" y="38"/>
                  </a:lnTo>
                  <a:lnTo>
                    <a:pt x="0" y="69"/>
                  </a:lnTo>
                  <a:lnTo>
                    <a:pt x="7" y="76"/>
                  </a:lnTo>
                  <a:lnTo>
                    <a:pt x="38" y="45"/>
                  </a:lnTo>
                  <a:lnTo>
                    <a:pt x="69" y="76"/>
                  </a:lnTo>
                  <a:lnTo>
                    <a:pt x="76" y="69"/>
                  </a:lnTo>
                  <a:lnTo>
                    <a:pt x="45" y="38"/>
                  </a:lnTo>
                  <a:lnTo>
                    <a:pt x="76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9050208" y="3514412"/>
              <a:ext cx="169805" cy="153548"/>
            </a:xfrm>
            <a:custGeom>
              <a:avLst/>
              <a:gdLst>
                <a:gd name="T0" fmla="*/ 52 w 94"/>
                <a:gd name="T1" fmla="*/ 0 h 85"/>
                <a:gd name="T2" fmla="*/ 45 w 94"/>
                <a:gd name="T3" fmla="*/ 7 h 85"/>
                <a:gd name="T4" fmla="*/ 75 w 94"/>
                <a:gd name="T5" fmla="*/ 37 h 85"/>
                <a:gd name="T6" fmla="*/ 0 w 94"/>
                <a:gd name="T7" fmla="*/ 37 h 85"/>
                <a:gd name="T8" fmla="*/ 0 w 94"/>
                <a:gd name="T9" fmla="*/ 47 h 85"/>
                <a:gd name="T10" fmla="*/ 75 w 94"/>
                <a:gd name="T11" fmla="*/ 47 h 85"/>
                <a:gd name="T12" fmla="*/ 45 w 94"/>
                <a:gd name="T13" fmla="*/ 78 h 85"/>
                <a:gd name="T14" fmla="*/ 52 w 94"/>
                <a:gd name="T15" fmla="*/ 85 h 85"/>
                <a:gd name="T16" fmla="*/ 94 w 94"/>
                <a:gd name="T17" fmla="*/ 42 h 85"/>
                <a:gd name="T18" fmla="*/ 52 w 94"/>
                <a:gd name="T1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85">
                  <a:moveTo>
                    <a:pt x="52" y="0"/>
                  </a:moveTo>
                  <a:lnTo>
                    <a:pt x="45" y="7"/>
                  </a:lnTo>
                  <a:lnTo>
                    <a:pt x="75" y="37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75" y="47"/>
                  </a:lnTo>
                  <a:lnTo>
                    <a:pt x="45" y="78"/>
                  </a:lnTo>
                  <a:lnTo>
                    <a:pt x="52" y="85"/>
                  </a:lnTo>
                  <a:lnTo>
                    <a:pt x="94" y="42"/>
                  </a:lnTo>
                  <a:lnTo>
                    <a:pt x="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8"/>
            <p:cNvSpPr/>
            <p:nvPr/>
          </p:nvSpPr>
          <p:spPr bwMode="auto">
            <a:xfrm>
              <a:off x="9050208" y="3949764"/>
              <a:ext cx="169805" cy="102967"/>
            </a:xfrm>
            <a:custGeom>
              <a:avLst/>
              <a:gdLst>
                <a:gd name="T0" fmla="*/ 66 w 94"/>
                <a:gd name="T1" fmla="*/ 0 h 57"/>
                <a:gd name="T2" fmla="*/ 59 w 94"/>
                <a:gd name="T3" fmla="*/ 7 h 57"/>
                <a:gd name="T4" fmla="*/ 75 w 94"/>
                <a:gd name="T5" fmla="*/ 24 h 57"/>
                <a:gd name="T6" fmla="*/ 19 w 94"/>
                <a:gd name="T7" fmla="*/ 24 h 57"/>
                <a:gd name="T8" fmla="*/ 35 w 94"/>
                <a:gd name="T9" fmla="*/ 7 h 57"/>
                <a:gd name="T10" fmla="*/ 28 w 94"/>
                <a:gd name="T11" fmla="*/ 0 h 57"/>
                <a:gd name="T12" fmla="*/ 0 w 94"/>
                <a:gd name="T13" fmla="*/ 28 h 57"/>
                <a:gd name="T14" fmla="*/ 28 w 94"/>
                <a:gd name="T15" fmla="*/ 57 h 57"/>
                <a:gd name="T16" fmla="*/ 35 w 94"/>
                <a:gd name="T17" fmla="*/ 50 h 57"/>
                <a:gd name="T18" fmla="*/ 19 w 94"/>
                <a:gd name="T19" fmla="*/ 33 h 57"/>
                <a:gd name="T20" fmla="*/ 75 w 94"/>
                <a:gd name="T21" fmla="*/ 33 h 57"/>
                <a:gd name="T22" fmla="*/ 59 w 94"/>
                <a:gd name="T23" fmla="*/ 50 h 57"/>
                <a:gd name="T24" fmla="*/ 66 w 94"/>
                <a:gd name="T25" fmla="*/ 57 h 57"/>
                <a:gd name="T26" fmla="*/ 94 w 94"/>
                <a:gd name="T27" fmla="*/ 28 h 57"/>
                <a:gd name="T28" fmla="*/ 66 w 94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57">
                  <a:moveTo>
                    <a:pt x="66" y="0"/>
                  </a:moveTo>
                  <a:lnTo>
                    <a:pt x="59" y="7"/>
                  </a:lnTo>
                  <a:lnTo>
                    <a:pt x="75" y="24"/>
                  </a:lnTo>
                  <a:lnTo>
                    <a:pt x="19" y="24"/>
                  </a:lnTo>
                  <a:lnTo>
                    <a:pt x="35" y="7"/>
                  </a:lnTo>
                  <a:lnTo>
                    <a:pt x="28" y="0"/>
                  </a:lnTo>
                  <a:lnTo>
                    <a:pt x="0" y="28"/>
                  </a:lnTo>
                  <a:lnTo>
                    <a:pt x="28" y="57"/>
                  </a:lnTo>
                  <a:lnTo>
                    <a:pt x="35" y="50"/>
                  </a:lnTo>
                  <a:lnTo>
                    <a:pt x="19" y="33"/>
                  </a:lnTo>
                  <a:lnTo>
                    <a:pt x="75" y="33"/>
                  </a:lnTo>
                  <a:lnTo>
                    <a:pt x="59" y="50"/>
                  </a:lnTo>
                  <a:lnTo>
                    <a:pt x="66" y="57"/>
                  </a:lnTo>
                  <a:lnTo>
                    <a:pt x="94" y="28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9"/>
            <p:cNvSpPr/>
            <p:nvPr/>
          </p:nvSpPr>
          <p:spPr bwMode="auto">
            <a:xfrm>
              <a:off x="9472914" y="3928086"/>
              <a:ext cx="149935" cy="146322"/>
            </a:xfrm>
            <a:custGeom>
              <a:avLst/>
              <a:gdLst>
                <a:gd name="T0" fmla="*/ 35 w 35"/>
                <a:gd name="T1" fmla="*/ 0 h 34"/>
                <a:gd name="T2" fmla="*/ 21 w 35"/>
                <a:gd name="T3" fmla="*/ 0 h 34"/>
                <a:gd name="T4" fmla="*/ 21 w 35"/>
                <a:gd name="T5" fmla="*/ 14 h 34"/>
                <a:gd name="T6" fmla="*/ 25 w 35"/>
                <a:gd name="T7" fmla="*/ 14 h 34"/>
                <a:gd name="T8" fmla="*/ 25 w 35"/>
                <a:gd name="T9" fmla="*/ 7 h 34"/>
                <a:gd name="T10" fmla="*/ 30 w 35"/>
                <a:gd name="T11" fmla="*/ 17 h 34"/>
                <a:gd name="T12" fmla="*/ 17 w 35"/>
                <a:gd name="T13" fmla="*/ 30 h 34"/>
                <a:gd name="T14" fmla="*/ 4 w 35"/>
                <a:gd name="T15" fmla="*/ 17 h 34"/>
                <a:gd name="T16" fmla="*/ 12 w 35"/>
                <a:gd name="T17" fmla="*/ 5 h 34"/>
                <a:gd name="T18" fmla="*/ 10 w 35"/>
                <a:gd name="T19" fmla="*/ 2 h 34"/>
                <a:gd name="T20" fmla="*/ 0 w 35"/>
                <a:gd name="T21" fmla="*/ 17 h 34"/>
                <a:gd name="T22" fmla="*/ 17 w 35"/>
                <a:gd name="T23" fmla="*/ 34 h 34"/>
                <a:gd name="T24" fmla="*/ 34 w 35"/>
                <a:gd name="T25" fmla="*/ 17 h 34"/>
                <a:gd name="T26" fmla="*/ 27 w 35"/>
                <a:gd name="T27" fmla="*/ 4 h 34"/>
                <a:gd name="T28" fmla="*/ 35 w 35"/>
                <a:gd name="T29" fmla="*/ 4 h 34"/>
                <a:gd name="T30" fmla="*/ 35 w 35"/>
                <a:gd name="T3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34">
                  <a:moveTo>
                    <a:pt x="35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8" y="9"/>
                    <a:pt x="30" y="13"/>
                    <a:pt x="30" y="17"/>
                  </a:cubicBezTo>
                  <a:cubicBezTo>
                    <a:pt x="30" y="24"/>
                    <a:pt x="24" y="30"/>
                    <a:pt x="17" y="30"/>
                  </a:cubicBezTo>
                  <a:cubicBezTo>
                    <a:pt x="10" y="30"/>
                    <a:pt x="4" y="24"/>
                    <a:pt x="4" y="17"/>
                  </a:cubicBezTo>
                  <a:cubicBezTo>
                    <a:pt x="4" y="12"/>
                    <a:pt x="7" y="7"/>
                    <a:pt x="12" y="5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4" y="5"/>
                    <a:pt x="0" y="10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ubicBezTo>
                    <a:pt x="26" y="34"/>
                    <a:pt x="34" y="26"/>
                    <a:pt x="34" y="17"/>
                  </a:cubicBezTo>
                  <a:cubicBezTo>
                    <a:pt x="34" y="12"/>
                    <a:pt x="31" y="7"/>
                    <a:pt x="27" y="4"/>
                  </a:cubicBezTo>
                  <a:cubicBezTo>
                    <a:pt x="35" y="4"/>
                    <a:pt x="35" y="4"/>
                    <a:pt x="35" y="4"/>
                  </a:cubicBez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30275" y="1760484"/>
            <a:ext cx="410062" cy="406449"/>
            <a:chOff x="930275" y="1106434"/>
            <a:chExt cx="410062" cy="406449"/>
          </a:xfrm>
          <a:solidFill>
            <a:schemeClr val="tx1"/>
          </a:solidFill>
        </p:grpSpPr>
        <p:sp>
          <p:nvSpPr>
            <p:cNvPr id="27" name="Freeform 33"/>
            <p:cNvSpPr/>
            <p:nvPr/>
          </p:nvSpPr>
          <p:spPr bwMode="auto">
            <a:xfrm>
              <a:off x="1221112" y="1144368"/>
              <a:ext cx="34323" cy="56000"/>
            </a:xfrm>
            <a:custGeom>
              <a:avLst/>
              <a:gdLst>
                <a:gd name="T0" fmla="*/ 19 w 19"/>
                <a:gd name="T1" fmla="*/ 0 h 31"/>
                <a:gd name="T2" fmla="*/ 0 w 19"/>
                <a:gd name="T3" fmla="*/ 0 h 31"/>
                <a:gd name="T4" fmla="*/ 0 w 19"/>
                <a:gd name="T5" fmla="*/ 12 h 31"/>
                <a:gd name="T6" fmla="*/ 19 w 19"/>
                <a:gd name="T7" fmla="*/ 31 h 31"/>
                <a:gd name="T8" fmla="*/ 19 w 19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1">
                  <a:moveTo>
                    <a:pt x="19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9" y="31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4"/>
            <p:cNvSpPr>
              <a:spLocks noEditPoints="1"/>
            </p:cNvSpPr>
            <p:nvPr/>
          </p:nvSpPr>
          <p:spPr bwMode="auto">
            <a:xfrm>
              <a:off x="930275" y="1106434"/>
              <a:ext cx="410062" cy="406449"/>
            </a:xfrm>
            <a:custGeom>
              <a:avLst/>
              <a:gdLst>
                <a:gd name="T0" fmla="*/ 114 w 227"/>
                <a:gd name="T1" fmla="*/ 0 h 225"/>
                <a:gd name="T2" fmla="*/ 0 w 227"/>
                <a:gd name="T3" fmla="*/ 114 h 225"/>
                <a:gd name="T4" fmla="*/ 24 w 227"/>
                <a:gd name="T5" fmla="*/ 133 h 225"/>
                <a:gd name="T6" fmla="*/ 24 w 227"/>
                <a:gd name="T7" fmla="*/ 225 h 225"/>
                <a:gd name="T8" fmla="*/ 90 w 227"/>
                <a:gd name="T9" fmla="*/ 225 h 225"/>
                <a:gd name="T10" fmla="*/ 90 w 227"/>
                <a:gd name="T11" fmla="*/ 168 h 225"/>
                <a:gd name="T12" fmla="*/ 137 w 227"/>
                <a:gd name="T13" fmla="*/ 168 h 225"/>
                <a:gd name="T14" fmla="*/ 137 w 227"/>
                <a:gd name="T15" fmla="*/ 225 h 225"/>
                <a:gd name="T16" fmla="*/ 204 w 227"/>
                <a:gd name="T17" fmla="*/ 225 h 225"/>
                <a:gd name="T18" fmla="*/ 204 w 227"/>
                <a:gd name="T19" fmla="*/ 135 h 225"/>
                <a:gd name="T20" fmla="*/ 227 w 227"/>
                <a:gd name="T21" fmla="*/ 114 h 225"/>
                <a:gd name="T22" fmla="*/ 114 w 227"/>
                <a:gd name="T23" fmla="*/ 0 h 225"/>
                <a:gd name="T24" fmla="*/ 194 w 227"/>
                <a:gd name="T25" fmla="*/ 130 h 225"/>
                <a:gd name="T26" fmla="*/ 194 w 227"/>
                <a:gd name="T27" fmla="*/ 215 h 225"/>
                <a:gd name="T28" fmla="*/ 147 w 227"/>
                <a:gd name="T29" fmla="*/ 215 h 225"/>
                <a:gd name="T30" fmla="*/ 147 w 227"/>
                <a:gd name="T31" fmla="*/ 159 h 225"/>
                <a:gd name="T32" fmla="*/ 80 w 227"/>
                <a:gd name="T33" fmla="*/ 159 h 225"/>
                <a:gd name="T34" fmla="*/ 80 w 227"/>
                <a:gd name="T35" fmla="*/ 215 h 225"/>
                <a:gd name="T36" fmla="*/ 33 w 227"/>
                <a:gd name="T37" fmla="*/ 215 h 225"/>
                <a:gd name="T38" fmla="*/ 33 w 227"/>
                <a:gd name="T39" fmla="*/ 130 h 225"/>
                <a:gd name="T40" fmla="*/ 14 w 227"/>
                <a:gd name="T41" fmla="*/ 114 h 225"/>
                <a:gd name="T42" fmla="*/ 114 w 227"/>
                <a:gd name="T43" fmla="*/ 12 h 225"/>
                <a:gd name="T44" fmla="*/ 213 w 227"/>
                <a:gd name="T45" fmla="*/ 114 h 225"/>
                <a:gd name="T46" fmla="*/ 194 w 227"/>
                <a:gd name="T47" fmla="*/ 13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7" h="225">
                  <a:moveTo>
                    <a:pt x="114" y="0"/>
                  </a:moveTo>
                  <a:lnTo>
                    <a:pt x="0" y="114"/>
                  </a:lnTo>
                  <a:lnTo>
                    <a:pt x="24" y="133"/>
                  </a:lnTo>
                  <a:lnTo>
                    <a:pt x="24" y="225"/>
                  </a:lnTo>
                  <a:lnTo>
                    <a:pt x="90" y="225"/>
                  </a:lnTo>
                  <a:lnTo>
                    <a:pt x="90" y="168"/>
                  </a:lnTo>
                  <a:lnTo>
                    <a:pt x="137" y="168"/>
                  </a:lnTo>
                  <a:lnTo>
                    <a:pt x="137" y="225"/>
                  </a:lnTo>
                  <a:lnTo>
                    <a:pt x="204" y="225"/>
                  </a:lnTo>
                  <a:lnTo>
                    <a:pt x="204" y="135"/>
                  </a:lnTo>
                  <a:lnTo>
                    <a:pt x="227" y="114"/>
                  </a:lnTo>
                  <a:lnTo>
                    <a:pt x="114" y="0"/>
                  </a:lnTo>
                  <a:close/>
                  <a:moveTo>
                    <a:pt x="194" y="130"/>
                  </a:moveTo>
                  <a:lnTo>
                    <a:pt x="194" y="215"/>
                  </a:lnTo>
                  <a:lnTo>
                    <a:pt x="147" y="215"/>
                  </a:lnTo>
                  <a:lnTo>
                    <a:pt x="147" y="159"/>
                  </a:lnTo>
                  <a:lnTo>
                    <a:pt x="80" y="159"/>
                  </a:lnTo>
                  <a:lnTo>
                    <a:pt x="80" y="215"/>
                  </a:lnTo>
                  <a:lnTo>
                    <a:pt x="33" y="215"/>
                  </a:lnTo>
                  <a:lnTo>
                    <a:pt x="33" y="130"/>
                  </a:lnTo>
                  <a:lnTo>
                    <a:pt x="14" y="114"/>
                  </a:lnTo>
                  <a:lnTo>
                    <a:pt x="114" y="12"/>
                  </a:lnTo>
                  <a:lnTo>
                    <a:pt x="213" y="114"/>
                  </a:lnTo>
                  <a:lnTo>
                    <a:pt x="194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802784" y="1747838"/>
            <a:ext cx="307094" cy="410062"/>
            <a:chOff x="1802784" y="1093788"/>
            <a:chExt cx="307094" cy="410062"/>
          </a:xfrm>
          <a:solidFill>
            <a:schemeClr val="tx1"/>
          </a:solidFill>
        </p:grpSpPr>
        <p:sp>
          <p:nvSpPr>
            <p:cNvPr id="30" name="Freeform 35"/>
            <p:cNvSpPr>
              <a:spLocks noEditPoints="1"/>
            </p:cNvSpPr>
            <p:nvPr/>
          </p:nvSpPr>
          <p:spPr bwMode="auto">
            <a:xfrm>
              <a:off x="1802784" y="1093788"/>
              <a:ext cx="307094" cy="410062"/>
            </a:xfrm>
            <a:custGeom>
              <a:avLst/>
              <a:gdLst>
                <a:gd name="T0" fmla="*/ 62 w 72"/>
                <a:gd name="T1" fmla="*/ 32 h 96"/>
                <a:gd name="T2" fmla="*/ 62 w 72"/>
                <a:gd name="T3" fmla="*/ 18 h 96"/>
                <a:gd name="T4" fmla="*/ 57 w 72"/>
                <a:gd name="T5" fmla="*/ 5 h 96"/>
                <a:gd name="T6" fmla="*/ 44 w 72"/>
                <a:gd name="T7" fmla="*/ 0 h 96"/>
                <a:gd name="T8" fmla="*/ 28 w 72"/>
                <a:gd name="T9" fmla="*/ 0 h 96"/>
                <a:gd name="T10" fmla="*/ 15 w 72"/>
                <a:gd name="T11" fmla="*/ 5 h 96"/>
                <a:gd name="T12" fmla="*/ 10 w 72"/>
                <a:gd name="T13" fmla="*/ 18 h 96"/>
                <a:gd name="T14" fmla="*/ 10 w 72"/>
                <a:gd name="T15" fmla="*/ 32 h 96"/>
                <a:gd name="T16" fmla="*/ 0 w 72"/>
                <a:gd name="T17" fmla="*/ 32 h 96"/>
                <a:gd name="T18" fmla="*/ 0 w 72"/>
                <a:gd name="T19" fmla="*/ 80 h 96"/>
                <a:gd name="T20" fmla="*/ 5 w 72"/>
                <a:gd name="T21" fmla="*/ 91 h 96"/>
                <a:gd name="T22" fmla="*/ 16 w 72"/>
                <a:gd name="T23" fmla="*/ 96 h 96"/>
                <a:gd name="T24" fmla="*/ 56 w 72"/>
                <a:gd name="T25" fmla="*/ 96 h 96"/>
                <a:gd name="T26" fmla="*/ 67 w 72"/>
                <a:gd name="T27" fmla="*/ 91 h 96"/>
                <a:gd name="T28" fmla="*/ 72 w 72"/>
                <a:gd name="T29" fmla="*/ 79 h 96"/>
                <a:gd name="T30" fmla="*/ 72 w 72"/>
                <a:gd name="T31" fmla="*/ 32 h 96"/>
                <a:gd name="T32" fmla="*/ 62 w 72"/>
                <a:gd name="T33" fmla="*/ 32 h 96"/>
                <a:gd name="T34" fmla="*/ 14 w 72"/>
                <a:gd name="T35" fmla="*/ 18 h 96"/>
                <a:gd name="T36" fmla="*/ 18 w 72"/>
                <a:gd name="T37" fmla="*/ 8 h 96"/>
                <a:gd name="T38" fmla="*/ 28 w 72"/>
                <a:gd name="T39" fmla="*/ 4 h 96"/>
                <a:gd name="T40" fmla="*/ 44 w 72"/>
                <a:gd name="T41" fmla="*/ 4 h 96"/>
                <a:gd name="T42" fmla="*/ 54 w 72"/>
                <a:gd name="T43" fmla="*/ 8 h 96"/>
                <a:gd name="T44" fmla="*/ 58 w 72"/>
                <a:gd name="T45" fmla="*/ 18 h 96"/>
                <a:gd name="T46" fmla="*/ 58 w 72"/>
                <a:gd name="T47" fmla="*/ 32 h 96"/>
                <a:gd name="T48" fmla="*/ 14 w 72"/>
                <a:gd name="T49" fmla="*/ 32 h 96"/>
                <a:gd name="T50" fmla="*/ 14 w 72"/>
                <a:gd name="T51" fmla="*/ 18 h 96"/>
                <a:gd name="T52" fmla="*/ 68 w 72"/>
                <a:gd name="T53" fmla="*/ 79 h 96"/>
                <a:gd name="T54" fmla="*/ 64 w 72"/>
                <a:gd name="T55" fmla="*/ 88 h 96"/>
                <a:gd name="T56" fmla="*/ 56 w 72"/>
                <a:gd name="T57" fmla="*/ 92 h 96"/>
                <a:gd name="T58" fmla="*/ 16 w 72"/>
                <a:gd name="T59" fmla="*/ 92 h 96"/>
                <a:gd name="T60" fmla="*/ 8 w 72"/>
                <a:gd name="T61" fmla="*/ 88 h 96"/>
                <a:gd name="T62" fmla="*/ 4 w 72"/>
                <a:gd name="T63" fmla="*/ 80 h 96"/>
                <a:gd name="T64" fmla="*/ 4 w 72"/>
                <a:gd name="T65" fmla="*/ 36 h 96"/>
                <a:gd name="T66" fmla="*/ 10 w 72"/>
                <a:gd name="T67" fmla="*/ 36 h 96"/>
                <a:gd name="T68" fmla="*/ 14 w 72"/>
                <a:gd name="T69" fmla="*/ 36 h 96"/>
                <a:gd name="T70" fmla="*/ 58 w 72"/>
                <a:gd name="T71" fmla="*/ 36 h 96"/>
                <a:gd name="T72" fmla="*/ 62 w 72"/>
                <a:gd name="T73" fmla="*/ 36 h 96"/>
                <a:gd name="T74" fmla="*/ 68 w 72"/>
                <a:gd name="T75" fmla="*/ 36 h 96"/>
                <a:gd name="T76" fmla="*/ 68 w 72"/>
                <a:gd name="T77" fmla="*/ 7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" h="96">
                  <a:moveTo>
                    <a:pt x="62" y="32"/>
                  </a:moveTo>
                  <a:cubicBezTo>
                    <a:pt x="62" y="18"/>
                    <a:pt x="62" y="18"/>
                    <a:pt x="62" y="18"/>
                  </a:cubicBezTo>
                  <a:cubicBezTo>
                    <a:pt x="62" y="13"/>
                    <a:pt x="60" y="9"/>
                    <a:pt x="57" y="5"/>
                  </a:cubicBezTo>
                  <a:cubicBezTo>
                    <a:pt x="53" y="2"/>
                    <a:pt x="49" y="0"/>
                    <a:pt x="4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9" y="2"/>
                    <a:pt x="15" y="5"/>
                  </a:cubicBezTo>
                  <a:cubicBezTo>
                    <a:pt x="12" y="9"/>
                    <a:pt x="10" y="13"/>
                    <a:pt x="10" y="18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4"/>
                    <a:pt x="2" y="88"/>
                    <a:pt x="5" y="91"/>
                  </a:cubicBezTo>
                  <a:cubicBezTo>
                    <a:pt x="8" y="94"/>
                    <a:pt x="12" y="96"/>
                    <a:pt x="16" y="96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0" y="96"/>
                    <a:pt x="64" y="94"/>
                    <a:pt x="67" y="91"/>
                  </a:cubicBezTo>
                  <a:cubicBezTo>
                    <a:pt x="70" y="88"/>
                    <a:pt x="72" y="84"/>
                    <a:pt x="72" y="79"/>
                  </a:cubicBezTo>
                  <a:cubicBezTo>
                    <a:pt x="72" y="32"/>
                    <a:pt x="72" y="32"/>
                    <a:pt x="72" y="32"/>
                  </a:cubicBezTo>
                  <a:lnTo>
                    <a:pt x="62" y="32"/>
                  </a:lnTo>
                  <a:close/>
                  <a:moveTo>
                    <a:pt x="14" y="18"/>
                  </a:moveTo>
                  <a:cubicBezTo>
                    <a:pt x="14" y="14"/>
                    <a:pt x="15" y="11"/>
                    <a:pt x="18" y="8"/>
                  </a:cubicBezTo>
                  <a:cubicBezTo>
                    <a:pt x="21" y="6"/>
                    <a:pt x="24" y="4"/>
                    <a:pt x="28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8" y="4"/>
                    <a:pt x="51" y="6"/>
                    <a:pt x="54" y="8"/>
                  </a:cubicBezTo>
                  <a:cubicBezTo>
                    <a:pt x="57" y="11"/>
                    <a:pt x="58" y="14"/>
                    <a:pt x="58" y="18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14" y="32"/>
                    <a:pt x="14" y="32"/>
                    <a:pt x="14" y="32"/>
                  </a:cubicBezTo>
                  <a:lnTo>
                    <a:pt x="14" y="18"/>
                  </a:lnTo>
                  <a:close/>
                  <a:moveTo>
                    <a:pt x="68" y="79"/>
                  </a:moveTo>
                  <a:cubicBezTo>
                    <a:pt x="68" y="83"/>
                    <a:pt x="67" y="86"/>
                    <a:pt x="64" y="88"/>
                  </a:cubicBezTo>
                  <a:cubicBezTo>
                    <a:pt x="62" y="91"/>
                    <a:pt x="59" y="92"/>
                    <a:pt x="56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3" y="92"/>
                    <a:pt x="10" y="91"/>
                    <a:pt x="8" y="88"/>
                  </a:cubicBezTo>
                  <a:cubicBezTo>
                    <a:pt x="5" y="86"/>
                    <a:pt x="4" y="83"/>
                    <a:pt x="4" y="80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8" y="36"/>
                    <a:pt x="68" y="36"/>
                    <a:pt x="68" y="36"/>
                  </a:cubicBezTo>
                  <a:lnTo>
                    <a:pt x="68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6"/>
            <p:cNvSpPr/>
            <p:nvPr/>
          </p:nvSpPr>
          <p:spPr bwMode="auto">
            <a:xfrm>
              <a:off x="1922009" y="1306948"/>
              <a:ext cx="68645" cy="128258"/>
            </a:xfrm>
            <a:custGeom>
              <a:avLst/>
              <a:gdLst>
                <a:gd name="T0" fmla="*/ 8 w 16"/>
                <a:gd name="T1" fmla="*/ 0 h 30"/>
                <a:gd name="T2" fmla="*/ 0 w 16"/>
                <a:gd name="T3" fmla="*/ 8 h 30"/>
                <a:gd name="T4" fmla="*/ 6 w 16"/>
                <a:gd name="T5" fmla="*/ 16 h 30"/>
                <a:gd name="T6" fmla="*/ 6 w 16"/>
                <a:gd name="T7" fmla="*/ 30 h 30"/>
                <a:gd name="T8" fmla="*/ 10 w 16"/>
                <a:gd name="T9" fmla="*/ 30 h 30"/>
                <a:gd name="T10" fmla="*/ 10 w 16"/>
                <a:gd name="T11" fmla="*/ 16 h 30"/>
                <a:gd name="T12" fmla="*/ 16 w 16"/>
                <a:gd name="T13" fmla="*/ 8 h 30"/>
                <a:gd name="T14" fmla="*/ 8 w 16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30">
                  <a:moveTo>
                    <a:pt x="8" y="0"/>
                  </a:move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3" y="15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3" y="15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622907" y="1747838"/>
            <a:ext cx="308901" cy="410062"/>
            <a:chOff x="2622907" y="1093788"/>
            <a:chExt cx="308901" cy="410062"/>
          </a:xfrm>
          <a:solidFill>
            <a:schemeClr val="tx1"/>
          </a:solidFill>
        </p:grpSpPr>
        <p:sp>
          <p:nvSpPr>
            <p:cNvPr id="33" name="Freeform 37"/>
            <p:cNvSpPr>
              <a:spLocks noEditPoints="1"/>
            </p:cNvSpPr>
            <p:nvPr/>
          </p:nvSpPr>
          <p:spPr bwMode="auto">
            <a:xfrm>
              <a:off x="2622907" y="1093788"/>
              <a:ext cx="308901" cy="410062"/>
            </a:xfrm>
            <a:custGeom>
              <a:avLst/>
              <a:gdLst>
                <a:gd name="T0" fmla="*/ 14 w 72"/>
                <a:gd name="T1" fmla="*/ 32 h 96"/>
                <a:gd name="T2" fmla="*/ 14 w 72"/>
                <a:gd name="T3" fmla="*/ 18 h 96"/>
                <a:gd name="T4" fmla="*/ 18 w 72"/>
                <a:gd name="T5" fmla="*/ 8 h 96"/>
                <a:gd name="T6" fmla="*/ 28 w 72"/>
                <a:gd name="T7" fmla="*/ 4 h 96"/>
                <a:gd name="T8" fmla="*/ 44 w 72"/>
                <a:gd name="T9" fmla="*/ 4 h 96"/>
                <a:gd name="T10" fmla="*/ 54 w 72"/>
                <a:gd name="T11" fmla="*/ 8 h 96"/>
                <a:gd name="T12" fmla="*/ 58 w 72"/>
                <a:gd name="T13" fmla="*/ 18 h 96"/>
                <a:gd name="T14" fmla="*/ 58 w 72"/>
                <a:gd name="T15" fmla="*/ 20 h 96"/>
                <a:gd name="T16" fmla="*/ 62 w 72"/>
                <a:gd name="T17" fmla="*/ 20 h 96"/>
                <a:gd name="T18" fmla="*/ 62 w 72"/>
                <a:gd name="T19" fmla="*/ 18 h 96"/>
                <a:gd name="T20" fmla="*/ 57 w 72"/>
                <a:gd name="T21" fmla="*/ 5 h 96"/>
                <a:gd name="T22" fmla="*/ 44 w 72"/>
                <a:gd name="T23" fmla="*/ 0 h 96"/>
                <a:gd name="T24" fmla="*/ 28 w 72"/>
                <a:gd name="T25" fmla="*/ 0 h 96"/>
                <a:gd name="T26" fmla="*/ 15 w 72"/>
                <a:gd name="T27" fmla="*/ 5 h 96"/>
                <a:gd name="T28" fmla="*/ 10 w 72"/>
                <a:gd name="T29" fmla="*/ 18 h 96"/>
                <a:gd name="T30" fmla="*/ 10 w 72"/>
                <a:gd name="T31" fmla="*/ 32 h 96"/>
                <a:gd name="T32" fmla="*/ 0 w 72"/>
                <a:gd name="T33" fmla="*/ 32 h 96"/>
                <a:gd name="T34" fmla="*/ 0 w 72"/>
                <a:gd name="T35" fmla="*/ 80 h 96"/>
                <a:gd name="T36" fmla="*/ 5 w 72"/>
                <a:gd name="T37" fmla="*/ 91 h 96"/>
                <a:gd name="T38" fmla="*/ 16 w 72"/>
                <a:gd name="T39" fmla="*/ 96 h 96"/>
                <a:gd name="T40" fmla="*/ 56 w 72"/>
                <a:gd name="T41" fmla="*/ 96 h 96"/>
                <a:gd name="T42" fmla="*/ 67 w 72"/>
                <a:gd name="T43" fmla="*/ 91 h 96"/>
                <a:gd name="T44" fmla="*/ 72 w 72"/>
                <a:gd name="T45" fmla="*/ 79 h 96"/>
                <a:gd name="T46" fmla="*/ 72 w 72"/>
                <a:gd name="T47" fmla="*/ 32 h 96"/>
                <a:gd name="T48" fmla="*/ 14 w 72"/>
                <a:gd name="T49" fmla="*/ 32 h 96"/>
                <a:gd name="T50" fmla="*/ 68 w 72"/>
                <a:gd name="T51" fmla="*/ 79 h 96"/>
                <a:gd name="T52" fmla="*/ 64 w 72"/>
                <a:gd name="T53" fmla="*/ 88 h 96"/>
                <a:gd name="T54" fmla="*/ 56 w 72"/>
                <a:gd name="T55" fmla="*/ 92 h 96"/>
                <a:gd name="T56" fmla="*/ 16 w 72"/>
                <a:gd name="T57" fmla="*/ 92 h 96"/>
                <a:gd name="T58" fmla="*/ 8 w 72"/>
                <a:gd name="T59" fmla="*/ 88 h 96"/>
                <a:gd name="T60" fmla="*/ 4 w 72"/>
                <a:gd name="T61" fmla="*/ 80 h 96"/>
                <a:gd name="T62" fmla="*/ 4 w 72"/>
                <a:gd name="T63" fmla="*/ 36 h 96"/>
                <a:gd name="T64" fmla="*/ 68 w 72"/>
                <a:gd name="T65" fmla="*/ 36 h 96"/>
                <a:gd name="T66" fmla="*/ 68 w 72"/>
                <a:gd name="T67" fmla="*/ 7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96">
                  <a:moveTo>
                    <a:pt x="14" y="32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4" y="14"/>
                    <a:pt x="15" y="11"/>
                    <a:pt x="18" y="8"/>
                  </a:cubicBezTo>
                  <a:cubicBezTo>
                    <a:pt x="21" y="6"/>
                    <a:pt x="24" y="4"/>
                    <a:pt x="28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8" y="4"/>
                    <a:pt x="51" y="6"/>
                    <a:pt x="54" y="8"/>
                  </a:cubicBezTo>
                  <a:cubicBezTo>
                    <a:pt x="57" y="11"/>
                    <a:pt x="58" y="14"/>
                    <a:pt x="58" y="18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2" y="13"/>
                    <a:pt x="60" y="9"/>
                    <a:pt x="57" y="5"/>
                  </a:cubicBezTo>
                  <a:cubicBezTo>
                    <a:pt x="53" y="2"/>
                    <a:pt x="49" y="0"/>
                    <a:pt x="4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9" y="2"/>
                    <a:pt x="15" y="5"/>
                  </a:cubicBezTo>
                  <a:cubicBezTo>
                    <a:pt x="12" y="9"/>
                    <a:pt x="10" y="13"/>
                    <a:pt x="10" y="18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4"/>
                    <a:pt x="2" y="88"/>
                    <a:pt x="5" y="91"/>
                  </a:cubicBezTo>
                  <a:cubicBezTo>
                    <a:pt x="8" y="94"/>
                    <a:pt x="12" y="96"/>
                    <a:pt x="16" y="96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0" y="96"/>
                    <a:pt x="64" y="94"/>
                    <a:pt x="67" y="91"/>
                  </a:cubicBezTo>
                  <a:cubicBezTo>
                    <a:pt x="70" y="88"/>
                    <a:pt x="72" y="84"/>
                    <a:pt x="72" y="79"/>
                  </a:cubicBezTo>
                  <a:cubicBezTo>
                    <a:pt x="72" y="32"/>
                    <a:pt x="72" y="32"/>
                    <a:pt x="72" y="32"/>
                  </a:cubicBezTo>
                  <a:lnTo>
                    <a:pt x="14" y="32"/>
                  </a:lnTo>
                  <a:close/>
                  <a:moveTo>
                    <a:pt x="68" y="79"/>
                  </a:moveTo>
                  <a:cubicBezTo>
                    <a:pt x="68" y="83"/>
                    <a:pt x="67" y="86"/>
                    <a:pt x="64" y="88"/>
                  </a:cubicBezTo>
                  <a:cubicBezTo>
                    <a:pt x="62" y="91"/>
                    <a:pt x="59" y="92"/>
                    <a:pt x="56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3" y="92"/>
                    <a:pt x="10" y="91"/>
                    <a:pt x="8" y="88"/>
                  </a:cubicBezTo>
                  <a:cubicBezTo>
                    <a:pt x="5" y="86"/>
                    <a:pt x="4" y="83"/>
                    <a:pt x="4" y="80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8" y="36"/>
                    <a:pt x="68" y="36"/>
                    <a:pt x="68" y="36"/>
                  </a:cubicBezTo>
                  <a:lnTo>
                    <a:pt x="68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8"/>
            <p:cNvSpPr/>
            <p:nvPr/>
          </p:nvSpPr>
          <p:spPr bwMode="auto">
            <a:xfrm>
              <a:off x="2743937" y="1306948"/>
              <a:ext cx="68645" cy="128258"/>
            </a:xfrm>
            <a:custGeom>
              <a:avLst/>
              <a:gdLst>
                <a:gd name="T0" fmla="*/ 6 w 16"/>
                <a:gd name="T1" fmla="*/ 16 h 30"/>
                <a:gd name="T2" fmla="*/ 6 w 16"/>
                <a:gd name="T3" fmla="*/ 30 h 30"/>
                <a:gd name="T4" fmla="*/ 10 w 16"/>
                <a:gd name="T5" fmla="*/ 30 h 30"/>
                <a:gd name="T6" fmla="*/ 10 w 16"/>
                <a:gd name="T7" fmla="*/ 16 h 30"/>
                <a:gd name="T8" fmla="*/ 16 w 16"/>
                <a:gd name="T9" fmla="*/ 8 h 30"/>
                <a:gd name="T10" fmla="*/ 8 w 16"/>
                <a:gd name="T11" fmla="*/ 0 h 30"/>
                <a:gd name="T12" fmla="*/ 0 w 16"/>
                <a:gd name="T13" fmla="*/ 8 h 30"/>
                <a:gd name="T14" fmla="*/ 6 w 16"/>
                <a:gd name="T15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30">
                  <a:moveTo>
                    <a:pt x="6" y="16"/>
                  </a:moveTo>
                  <a:cubicBezTo>
                    <a:pt x="6" y="30"/>
                    <a:pt x="6" y="30"/>
                    <a:pt x="6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3" y="15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3" y="15"/>
                    <a:pt x="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5" name="Freeform 39"/>
          <p:cNvSpPr>
            <a:spLocks noEditPoints="1"/>
          </p:cNvSpPr>
          <p:nvPr/>
        </p:nvSpPr>
        <p:spPr bwMode="auto">
          <a:xfrm>
            <a:off x="3392449" y="1760484"/>
            <a:ext cx="411868" cy="384772"/>
          </a:xfrm>
          <a:custGeom>
            <a:avLst/>
            <a:gdLst>
              <a:gd name="T0" fmla="*/ 74 w 96"/>
              <a:gd name="T1" fmla="*/ 10 h 90"/>
              <a:gd name="T2" fmla="*/ 70 w 96"/>
              <a:gd name="T3" fmla="*/ 21 h 90"/>
              <a:gd name="T4" fmla="*/ 79 w 96"/>
              <a:gd name="T5" fmla="*/ 35 h 90"/>
              <a:gd name="T6" fmla="*/ 82 w 96"/>
              <a:gd name="T7" fmla="*/ 38 h 90"/>
              <a:gd name="T8" fmla="*/ 92 w 96"/>
              <a:gd name="T9" fmla="*/ 45 h 90"/>
              <a:gd name="T10" fmla="*/ 82 w 96"/>
              <a:gd name="T11" fmla="*/ 52 h 90"/>
              <a:gd name="T12" fmla="*/ 79 w 96"/>
              <a:gd name="T13" fmla="*/ 55 h 90"/>
              <a:gd name="T14" fmla="*/ 70 w 96"/>
              <a:gd name="T15" fmla="*/ 69 h 90"/>
              <a:gd name="T16" fmla="*/ 74 w 96"/>
              <a:gd name="T17" fmla="*/ 80 h 90"/>
              <a:gd name="T18" fmla="*/ 59 w 96"/>
              <a:gd name="T19" fmla="*/ 78 h 90"/>
              <a:gd name="T20" fmla="*/ 55 w 96"/>
              <a:gd name="T21" fmla="*/ 76 h 90"/>
              <a:gd name="T22" fmla="*/ 41 w 96"/>
              <a:gd name="T23" fmla="*/ 76 h 90"/>
              <a:gd name="T24" fmla="*/ 37 w 96"/>
              <a:gd name="T25" fmla="*/ 78 h 90"/>
              <a:gd name="T26" fmla="*/ 22 w 96"/>
              <a:gd name="T27" fmla="*/ 80 h 90"/>
              <a:gd name="T28" fmla="*/ 26 w 96"/>
              <a:gd name="T29" fmla="*/ 69 h 90"/>
              <a:gd name="T30" fmla="*/ 17 w 96"/>
              <a:gd name="T31" fmla="*/ 55 h 90"/>
              <a:gd name="T32" fmla="*/ 14 w 96"/>
              <a:gd name="T33" fmla="*/ 52 h 90"/>
              <a:gd name="T34" fmla="*/ 4 w 96"/>
              <a:gd name="T35" fmla="*/ 45 h 90"/>
              <a:gd name="T36" fmla="*/ 14 w 96"/>
              <a:gd name="T37" fmla="*/ 38 h 90"/>
              <a:gd name="T38" fmla="*/ 17 w 96"/>
              <a:gd name="T39" fmla="*/ 35 h 90"/>
              <a:gd name="T40" fmla="*/ 26 w 96"/>
              <a:gd name="T41" fmla="*/ 21 h 90"/>
              <a:gd name="T42" fmla="*/ 22 w 96"/>
              <a:gd name="T43" fmla="*/ 10 h 90"/>
              <a:gd name="T44" fmla="*/ 37 w 96"/>
              <a:gd name="T45" fmla="*/ 12 h 90"/>
              <a:gd name="T46" fmla="*/ 41 w 96"/>
              <a:gd name="T47" fmla="*/ 14 h 90"/>
              <a:gd name="T48" fmla="*/ 55 w 96"/>
              <a:gd name="T49" fmla="*/ 14 h 90"/>
              <a:gd name="T50" fmla="*/ 59 w 96"/>
              <a:gd name="T51" fmla="*/ 12 h 90"/>
              <a:gd name="T52" fmla="*/ 48 w 96"/>
              <a:gd name="T53" fmla="*/ 69 h 90"/>
              <a:gd name="T54" fmla="*/ 48 w 96"/>
              <a:gd name="T55" fmla="*/ 21 h 90"/>
              <a:gd name="T56" fmla="*/ 48 w 96"/>
              <a:gd name="T57" fmla="*/ 69 h 90"/>
              <a:gd name="T58" fmla="*/ 56 w 96"/>
              <a:gd name="T59" fmla="*/ 10 h 90"/>
              <a:gd name="T60" fmla="*/ 40 w 96"/>
              <a:gd name="T61" fmla="*/ 10 h 90"/>
              <a:gd name="T62" fmla="*/ 17 w 96"/>
              <a:gd name="T63" fmla="*/ 9 h 90"/>
              <a:gd name="T64" fmla="*/ 14 w 96"/>
              <a:gd name="T65" fmla="*/ 34 h 90"/>
              <a:gd name="T66" fmla="*/ 0 w 96"/>
              <a:gd name="T67" fmla="*/ 45 h 90"/>
              <a:gd name="T68" fmla="*/ 14 w 96"/>
              <a:gd name="T69" fmla="*/ 56 h 90"/>
              <a:gd name="T70" fmla="*/ 17 w 96"/>
              <a:gd name="T71" fmla="*/ 82 h 90"/>
              <a:gd name="T72" fmla="*/ 40 w 96"/>
              <a:gd name="T73" fmla="*/ 80 h 90"/>
              <a:gd name="T74" fmla="*/ 56 w 96"/>
              <a:gd name="T75" fmla="*/ 80 h 90"/>
              <a:gd name="T76" fmla="*/ 79 w 96"/>
              <a:gd name="T77" fmla="*/ 82 h 90"/>
              <a:gd name="T78" fmla="*/ 82 w 96"/>
              <a:gd name="T79" fmla="*/ 56 h 90"/>
              <a:gd name="T80" fmla="*/ 96 w 96"/>
              <a:gd name="T81" fmla="*/ 45 h 90"/>
              <a:gd name="T82" fmla="*/ 82 w 96"/>
              <a:gd name="T83" fmla="*/ 34 h 90"/>
              <a:gd name="T84" fmla="*/ 79 w 96"/>
              <a:gd name="T85" fmla="*/ 8 h 90"/>
              <a:gd name="T86" fmla="*/ 48 w 96"/>
              <a:gd name="T87" fmla="*/ 65 h 90"/>
              <a:gd name="T88" fmla="*/ 48 w 96"/>
              <a:gd name="T89" fmla="*/ 25 h 90"/>
              <a:gd name="T90" fmla="*/ 48 w 96"/>
              <a:gd name="T91" fmla="*/ 6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6" h="90">
                <a:moveTo>
                  <a:pt x="65" y="5"/>
                </a:moveTo>
                <a:cubicBezTo>
                  <a:pt x="69" y="6"/>
                  <a:pt x="72" y="8"/>
                  <a:pt x="74" y="10"/>
                </a:cubicBezTo>
                <a:cubicBezTo>
                  <a:pt x="71" y="19"/>
                  <a:pt x="71" y="19"/>
                  <a:pt x="71" y="19"/>
                </a:cubicBezTo>
                <a:cubicBezTo>
                  <a:pt x="70" y="21"/>
                  <a:pt x="70" y="21"/>
                  <a:pt x="70" y="21"/>
                </a:cubicBezTo>
                <a:cubicBezTo>
                  <a:pt x="72" y="23"/>
                  <a:pt x="72" y="23"/>
                  <a:pt x="72" y="23"/>
                </a:cubicBezTo>
                <a:cubicBezTo>
                  <a:pt x="75" y="27"/>
                  <a:pt x="77" y="31"/>
                  <a:pt x="79" y="35"/>
                </a:cubicBezTo>
                <a:cubicBezTo>
                  <a:pt x="79" y="38"/>
                  <a:pt x="79" y="38"/>
                  <a:pt x="79" y="38"/>
                </a:cubicBezTo>
                <a:cubicBezTo>
                  <a:pt x="82" y="38"/>
                  <a:pt x="82" y="38"/>
                  <a:pt x="82" y="38"/>
                </a:cubicBezTo>
                <a:cubicBezTo>
                  <a:pt x="92" y="40"/>
                  <a:pt x="92" y="40"/>
                  <a:pt x="92" y="40"/>
                </a:cubicBezTo>
                <a:cubicBezTo>
                  <a:pt x="92" y="42"/>
                  <a:pt x="92" y="43"/>
                  <a:pt x="92" y="45"/>
                </a:cubicBezTo>
                <a:cubicBezTo>
                  <a:pt x="92" y="47"/>
                  <a:pt x="92" y="48"/>
                  <a:pt x="92" y="50"/>
                </a:cubicBezTo>
                <a:cubicBezTo>
                  <a:pt x="82" y="52"/>
                  <a:pt x="82" y="52"/>
                  <a:pt x="82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55"/>
                  <a:pt x="79" y="55"/>
                  <a:pt x="79" y="55"/>
                </a:cubicBezTo>
                <a:cubicBezTo>
                  <a:pt x="77" y="59"/>
                  <a:pt x="75" y="63"/>
                  <a:pt x="72" y="67"/>
                </a:cubicBezTo>
                <a:cubicBezTo>
                  <a:pt x="70" y="69"/>
                  <a:pt x="70" y="69"/>
                  <a:pt x="70" y="69"/>
                </a:cubicBezTo>
                <a:cubicBezTo>
                  <a:pt x="71" y="71"/>
                  <a:pt x="71" y="71"/>
                  <a:pt x="71" y="71"/>
                </a:cubicBezTo>
                <a:cubicBezTo>
                  <a:pt x="74" y="80"/>
                  <a:pt x="74" y="80"/>
                  <a:pt x="74" y="80"/>
                </a:cubicBezTo>
                <a:cubicBezTo>
                  <a:pt x="72" y="82"/>
                  <a:pt x="69" y="84"/>
                  <a:pt x="65" y="85"/>
                </a:cubicBezTo>
                <a:cubicBezTo>
                  <a:pt x="59" y="78"/>
                  <a:pt x="59" y="78"/>
                  <a:pt x="59" y="78"/>
                </a:cubicBezTo>
                <a:cubicBezTo>
                  <a:pt x="57" y="76"/>
                  <a:pt x="57" y="76"/>
                  <a:pt x="57" y="76"/>
                </a:cubicBezTo>
                <a:cubicBezTo>
                  <a:pt x="55" y="76"/>
                  <a:pt x="55" y="76"/>
                  <a:pt x="55" y="76"/>
                </a:cubicBezTo>
                <a:cubicBezTo>
                  <a:pt x="53" y="77"/>
                  <a:pt x="50" y="77"/>
                  <a:pt x="48" y="77"/>
                </a:cubicBezTo>
                <a:cubicBezTo>
                  <a:pt x="46" y="77"/>
                  <a:pt x="43" y="77"/>
                  <a:pt x="41" y="76"/>
                </a:cubicBezTo>
                <a:cubicBezTo>
                  <a:pt x="39" y="76"/>
                  <a:pt x="39" y="76"/>
                  <a:pt x="39" y="76"/>
                </a:cubicBezTo>
                <a:cubicBezTo>
                  <a:pt x="37" y="78"/>
                  <a:pt x="37" y="78"/>
                  <a:pt x="37" y="78"/>
                </a:cubicBezTo>
                <a:cubicBezTo>
                  <a:pt x="31" y="85"/>
                  <a:pt x="31" y="85"/>
                  <a:pt x="31" y="85"/>
                </a:cubicBezTo>
                <a:cubicBezTo>
                  <a:pt x="27" y="84"/>
                  <a:pt x="25" y="82"/>
                  <a:pt x="22" y="80"/>
                </a:cubicBezTo>
                <a:cubicBezTo>
                  <a:pt x="25" y="71"/>
                  <a:pt x="25" y="71"/>
                  <a:pt x="25" y="71"/>
                </a:cubicBezTo>
                <a:cubicBezTo>
                  <a:pt x="26" y="69"/>
                  <a:pt x="26" y="69"/>
                  <a:pt x="26" y="69"/>
                </a:cubicBezTo>
                <a:cubicBezTo>
                  <a:pt x="24" y="67"/>
                  <a:pt x="24" y="67"/>
                  <a:pt x="24" y="67"/>
                </a:cubicBezTo>
                <a:cubicBezTo>
                  <a:pt x="21" y="63"/>
                  <a:pt x="19" y="59"/>
                  <a:pt x="17" y="55"/>
                </a:cubicBezTo>
                <a:cubicBezTo>
                  <a:pt x="17" y="52"/>
                  <a:pt x="17" y="52"/>
                  <a:pt x="17" y="52"/>
                </a:cubicBezTo>
                <a:cubicBezTo>
                  <a:pt x="14" y="52"/>
                  <a:pt x="14" y="52"/>
                  <a:pt x="14" y="52"/>
                </a:cubicBezTo>
                <a:cubicBezTo>
                  <a:pt x="4" y="50"/>
                  <a:pt x="4" y="50"/>
                  <a:pt x="4" y="50"/>
                </a:cubicBezTo>
                <a:cubicBezTo>
                  <a:pt x="4" y="48"/>
                  <a:pt x="4" y="47"/>
                  <a:pt x="4" y="45"/>
                </a:cubicBezTo>
                <a:cubicBezTo>
                  <a:pt x="4" y="43"/>
                  <a:pt x="4" y="42"/>
                  <a:pt x="4" y="40"/>
                </a:cubicBezTo>
                <a:cubicBezTo>
                  <a:pt x="14" y="38"/>
                  <a:pt x="14" y="38"/>
                  <a:pt x="14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7" y="35"/>
                  <a:pt x="17" y="35"/>
                  <a:pt x="17" y="35"/>
                </a:cubicBezTo>
                <a:cubicBezTo>
                  <a:pt x="19" y="31"/>
                  <a:pt x="21" y="27"/>
                  <a:pt x="24" y="23"/>
                </a:cubicBezTo>
                <a:cubicBezTo>
                  <a:pt x="26" y="21"/>
                  <a:pt x="26" y="21"/>
                  <a:pt x="26" y="21"/>
                </a:cubicBezTo>
                <a:cubicBezTo>
                  <a:pt x="25" y="19"/>
                  <a:pt x="25" y="19"/>
                  <a:pt x="25" y="19"/>
                </a:cubicBezTo>
                <a:cubicBezTo>
                  <a:pt x="22" y="10"/>
                  <a:pt x="22" y="10"/>
                  <a:pt x="22" y="10"/>
                </a:cubicBezTo>
                <a:cubicBezTo>
                  <a:pt x="24" y="8"/>
                  <a:pt x="27" y="6"/>
                  <a:pt x="31" y="5"/>
                </a:cubicBezTo>
                <a:cubicBezTo>
                  <a:pt x="37" y="12"/>
                  <a:pt x="37" y="12"/>
                  <a:pt x="37" y="12"/>
                </a:cubicBezTo>
                <a:cubicBezTo>
                  <a:pt x="39" y="14"/>
                  <a:pt x="39" y="14"/>
                  <a:pt x="39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3" y="13"/>
                  <a:pt x="46" y="13"/>
                  <a:pt x="48" y="13"/>
                </a:cubicBezTo>
                <a:cubicBezTo>
                  <a:pt x="50" y="13"/>
                  <a:pt x="53" y="13"/>
                  <a:pt x="55" y="14"/>
                </a:cubicBezTo>
                <a:cubicBezTo>
                  <a:pt x="57" y="14"/>
                  <a:pt x="57" y="14"/>
                  <a:pt x="57" y="14"/>
                </a:cubicBezTo>
                <a:cubicBezTo>
                  <a:pt x="59" y="12"/>
                  <a:pt x="59" y="12"/>
                  <a:pt x="59" y="12"/>
                </a:cubicBezTo>
                <a:cubicBezTo>
                  <a:pt x="65" y="5"/>
                  <a:pt x="65" y="5"/>
                  <a:pt x="65" y="5"/>
                </a:cubicBezTo>
                <a:moveTo>
                  <a:pt x="48" y="69"/>
                </a:moveTo>
                <a:cubicBezTo>
                  <a:pt x="61" y="69"/>
                  <a:pt x="72" y="58"/>
                  <a:pt x="72" y="45"/>
                </a:cubicBezTo>
                <a:cubicBezTo>
                  <a:pt x="72" y="32"/>
                  <a:pt x="61" y="21"/>
                  <a:pt x="48" y="21"/>
                </a:cubicBezTo>
                <a:cubicBezTo>
                  <a:pt x="35" y="21"/>
                  <a:pt x="24" y="32"/>
                  <a:pt x="24" y="45"/>
                </a:cubicBezTo>
                <a:cubicBezTo>
                  <a:pt x="24" y="58"/>
                  <a:pt x="35" y="69"/>
                  <a:pt x="48" y="69"/>
                </a:cubicBezTo>
                <a:moveTo>
                  <a:pt x="64" y="0"/>
                </a:moveTo>
                <a:cubicBezTo>
                  <a:pt x="56" y="10"/>
                  <a:pt x="56" y="10"/>
                  <a:pt x="56" y="10"/>
                </a:cubicBezTo>
                <a:cubicBezTo>
                  <a:pt x="53" y="9"/>
                  <a:pt x="51" y="9"/>
                  <a:pt x="48" y="9"/>
                </a:cubicBezTo>
                <a:cubicBezTo>
                  <a:pt x="45" y="9"/>
                  <a:pt x="43" y="9"/>
                  <a:pt x="40" y="10"/>
                </a:cubicBezTo>
                <a:cubicBezTo>
                  <a:pt x="32" y="0"/>
                  <a:pt x="32" y="0"/>
                  <a:pt x="32" y="0"/>
                </a:cubicBezTo>
                <a:cubicBezTo>
                  <a:pt x="26" y="2"/>
                  <a:pt x="21" y="5"/>
                  <a:pt x="17" y="9"/>
                </a:cubicBezTo>
                <a:cubicBezTo>
                  <a:pt x="21" y="21"/>
                  <a:pt x="21" y="21"/>
                  <a:pt x="21" y="21"/>
                </a:cubicBezTo>
                <a:cubicBezTo>
                  <a:pt x="18" y="24"/>
                  <a:pt x="15" y="29"/>
                  <a:pt x="14" y="34"/>
                </a:cubicBezTo>
                <a:cubicBezTo>
                  <a:pt x="1" y="36"/>
                  <a:pt x="1" y="36"/>
                  <a:pt x="1" y="36"/>
                </a:cubicBezTo>
                <a:cubicBezTo>
                  <a:pt x="0" y="39"/>
                  <a:pt x="0" y="42"/>
                  <a:pt x="0" y="45"/>
                </a:cubicBezTo>
                <a:cubicBezTo>
                  <a:pt x="0" y="48"/>
                  <a:pt x="0" y="51"/>
                  <a:pt x="1" y="54"/>
                </a:cubicBezTo>
                <a:cubicBezTo>
                  <a:pt x="14" y="56"/>
                  <a:pt x="14" y="56"/>
                  <a:pt x="14" y="56"/>
                </a:cubicBezTo>
                <a:cubicBezTo>
                  <a:pt x="15" y="61"/>
                  <a:pt x="18" y="66"/>
                  <a:pt x="21" y="69"/>
                </a:cubicBezTo>
                <a:cubicBezTo>
                  <a:pt x="17" y="82"/>
                  <a:pt x="17" y="82"/>
                  <a:pt x="17" y="82"/>
                </a:cubicBezTo>
                <a:cubicBezTo>
                  <a:pt x="21" y="85"/>
                  <a:pt x="26" y="88"/>
                  <a:pt x="32" y="90"/>
                </a:cubicBezTo>
                <a:cubicBezTo>
                  <a:pt x="40" y="80"/>
                  <a:pt x="40" y="80"/>
                  <a:pt x="40" y="80"/>
                </a:cubicBezTo>
                <a:cubicBezTo>
                  <a:pt x="43" y="81"/>
                  <a:pt x="45" y="81"/>
                  <a:pt x="48" y="81"/>
                </a:cubicBezTo>
                <a:cubicBezTo>
                  <a:pt x="51" y="81"/>
                  <a:pt x="53" y="81"/>
                  <a:pt x="56" y="80"/>
                </a:cubicBezTo>
                <a:cubicBezTo>
                  <a:pt x="64" y="90"/>
                  <a:pt x="64" y="90"/>
                  <a:pt x="64" y="90"/>
                </a:cubicBezTo>
                <a:cubicBezTo>
                  <a:pt x="70" y="88"/>
                  <a:pt x="75" y="85"/>
                  <a:pt x="79" y="82"/>
                </a:cubicBezTo>
                <a:cubicBezTo>
                  <a:pt x="75" y="69"/>
                  <a:pt x="75" y="69"/>
                  <a:pt x="75" y="69"/>
                </a:cubicBezTo>
                <a:cubicBezTo>
                  <a:pt x="78" y="66"/>
                  <a:pt x="81" y="61"/>
                  <a:pt x="82" y="56"/>
                </a:cubicBezTo>
                <a:cubicBezTo>
                  <a:pt x="95" y="54"/>
                  <a:pt x="95" y="54"/>
                  <a:pt x="95" y="54"/>
                </a:cubicBezTo>
                <a:cubicBezTo>
                  <a:pt x="96" y="51"/>
                  <a:pt x="96" y="48"/>
                  <a:pt x="96" y="45"/>
                </a:cubicBezTo>
                <a:cubicBezTo>
                  <a:pt x="96" y="42"/>
                  <a:pt x="96" y="39"/>
                  <a:pt x="95" y="36"/>
                </a:cubicBezTo>
                <a:cubicBezTo>
                  <a:pt x="82" y="34"/>
                  <a:pt x="82" y="34"/>
                  <a:pt x="82" y="34"/>
                </a:cubicBezTo>
                <a:cubicBezTo>
                  <a:pt x="81" y="29"/>
                  <a:pt x="78" y="24"/>
                  <a:pt x="75" y="21"/>
                </a:cubicBezTo>
                <a:cubicBezTo>
                  <a:pt x="79" y="8"/>
                  <a:pt x="79" y="8"/>
                  <a:pt x="79" y="8"/>
                </a:cubicBezTo>
                <a:cubicBezTo>
                  <a:pt x="75" y="5"/>
                  <a:pt x="70" y="2"/>
                  <a:pt x="64" y="0"/>
                </a:cubicBezTo>
                <a:close/>
                <a:moveTo>
                  <a:pt x="48" y="65"/>
                </a:moveTo>
                <a:cubicBezTo>
                  <a:pt x="37" y="65"/>
                  <a:pt x="28" y="56"/>
                  <a:pt x="28" y="45"/>
                </a:cubicBezTo>
                <a:cubicBezTo>
                  <a:pt x="28" y="34"/>
                  <a:pt x="37" y="25"/>
                  <a:pt x="48" y="25"/>
                </a:cubicBezTo>
                <a:cubicBezTo>
                  <a:pt x="59" y="25"/>
                  <a:pt x="68" y="34"/>
                  <a:pt x="68" y="45"/>
                </a:cubicBezTo>
                <a:cubicBezTo>
                  <a:pt x="68" y="56"/>
                  <a:pt x="59" y="65"/>
                  <a:pt x="48" y="6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4214377" y="1798418"/>
            <a:ext cx="410062" cy="325159"/>
            <a:chOff x="4214377" y="1144368"/>
            <a:chExt cx="410062" cy="325159"/>
          </a:xfrm>
          <a:solidFill>
            <a:schemeClr val="tx1"/>
          </a:solidFill>
        </p:grpSpPr>
        <p:sp>
          <p:nvSpPr>
            <p:cNvPr id="37" name="Freeform 40"/>
            <p:cNvSpPr>
              <a:spLocks noEditPoints="1"/>
            </p:cNvSpPr>
            <p:nvPr/>
          </p:nvSpPr>
          <p:spPr bwMode="auto">
            <a:xfrm>
              <a:off x="4214377" y="1144368"/>
              <a:ext cx="410062" cy="325159"/>
            </a:xfrm>
            <a:custGeom>
              <a:avLst/>
              <a:gdLst>
                <a:gd name="T0" fmla="*/ 180 w 227"/>
                <a:gd name="T1" fmla="*/ 29 h 180"/>
                <a:gd name="T2" fmla="*/ 161 w 227"/>
                <a:gd name="T3" fmla="*/ 0 h 180"/>
                <a:gd name="T4" fmla="*/ 104 w 227"/>
                <a:gd name="T5" fmla="*/ 0 h 180"/>
                <a:gd name="T6" fmla="*/ 85 w 227"/>
                <a:gd name="T7" fmla="*/ 29 h 180"/>
                <a:gd name="T8" fmla="*/ 0 w 227"/>
                <a:gd name="T9" fmla="*/ 29 h 180"/>
                <a:gd name="T10" fmla="*/ 0 w 227"/>
                <a:gd name="T11" fmla="*/ 180 h 180"/>
                <a:gd name="T12" fmla="*/ 227 w 227"/>
                <a:gd name="T13" fmla="*/ 180 h 180"/>
                <a:gd name="T14" fmla="*/ 227 w 227"/>
                <a:gd name="T15" fmla="*/ 29 h 180"/>
                <a:gd name="T16" fmla="*/ 180 w 227"/>
                <a:gd name="T17" fmla="*/ 29 h 180"/>
                <a:gd name="T18" fmla="*/ 218 w 227"/>
                <a:gd name="T19" fmla="*/ 171 h 180"/>
                <a:gd name="T20" fmla="*/ 9 w 227"/>
                <a:gd name="T21" fmla="*/ 171 h 180"/>
                <a:gd name="T22" fmla="*/ 9 w 227"/>
                <a:gd name="T23" fmla="*/ 38 h 180"/>
                <a:gd name="T24" fmla="*/ 85 w 227"/>
                <a:gd name="T25" fmla="*/ 38 h 180"/>
                <a:gd name="T26" fmla="*/ 90 w 227"/>
                <a:gd name="T27" fmla="*/ 38 h 180"/>
                <a:gd name="T28" fmla="*/ 92 w 227"/>
                <a:gd name="T29" fmla="*/ 34 h 180"/>
                <a:gd name="T30" fmla="*/ 109 w 227"/>
                <a:gd name="T31" fmla="*/ 10 h 180"/>
                <a:gd name="T32" fmla="*/ 156 w 227"/>
                <a:gd name="T33" fmla="*/ 10 h 180"/>
                <a:gd name="T34" fmla="*/ 173 w 227"/>
                <a:gd name="T35" fmla="*/ 34 h 180"/>
                <a:gd name="T36" fmla="*/ 175 w 227"/>
                <a:gd name="T37" fmla="*/ 38 h 180"/>
                <a:gd name="T38" fmla="*/ 180 w 227"/>
                <a:gd name="T39" fmla="*/ 38 h 180"/>
                <a:gd name="T40" fmla="*/ 218 w 227"/>
                <a:gd name="T41" fmla="*/ 38 h 180"/>
                <a:gd name="T42" fmla="*/ 218 w 227"/>
                <a:gd name="T43" fmla="*/ 17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7" h="180">
                  <a:moveTo>
                    <a:pt x="180" y="29"/>
                  </a:moveTo>
                  <a:lnTo>
                    <a:pt x="161" y="0"/>
                  </a:lnTo>
                  <a:lnTo>
                    <a:pt x="104" y="0"/>
                  </a:lnTo>
                  <a:lnTo>
                    <a:pt x="85" y="29"/>
                  </a:lnTo>
                  <a:lnTo>
                    <a:pt x="0" y="29"/>
                  </a:lnTo>
                  <a:lnTo>
                    <a:pt x="0" y="180"/>
                  </a:lnTo>
                  <a:lnTo>
                    <a:pt x="227" y="180"/>
                  </a:lnTo>
                  <a:lnTo>
                    <a:pt x="227" y="29"/>
                  </a:lnTo>
                  <a:lnTo>
                    <a:pt x="180" y="29"/>
                  </a:lnTo>
                  <a:close/>
                  <a:moveTo>
                    <a:pt x="218" y="171"/>
                  </a:moveTo>
                  <a:lnTo>
                    <a:pt x="9" y="171"/>
                  </a:lnTo>
                  <a:lnTo>
                    <a:pt x="9" y="38"/>
                  </a:lnTo>
                  <a:lnTo>
                    <a:pt x="85" y="38"/>
                  </a:lnTo>
                  <a:lnTo>
                    <a:pt x="90" y="38"/>
                  </a:lnTo>
                  <a:lnTo>
                    <a:pt x="92" y="34"/>
                  </a:lnTo>
                  <a:lnTo>
                    <a:pt x="109" y="10"/>
                  </a:lnTo>
                  <a:lnTo>
                    <a:pt x="156" y="10"/>
                  </a:lnTo>
                  <a:lnTo>
                    <a:pt x="173" y="34"/>
                  </a:lnTo>
                  <a:lnTo>
                    <a:pt x="175" y="38"/>
                  </a:lnTo>
                  <a:lnTo>
                    <a:pt x="180" y="38"/>
                  </a:lnTo>
                  <a:lnTo>
                    <a:pt x="218" y="38"/>
                  </a:lnTo>
                  <a:lnTo>
                    <a:pt x="218" y="1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41"/>
            <p:cNvSpPr>
              <a:spLocks noEditPoints="1"/>
            </p:cNvSpPr>
            <p:nvPr/>
          </p:nvSpPr>
          <p:spPr bwMode="auto">
            <a:xfrm>
              <a:off x="4351666" y="1231077"/>
              <a:ext cx="204128" cy="204128"/>
            </a:xfrm>
            <a:custGeom>
              <a:avLst/>
              <a:gdLst>
                <a:gd name="T0" fmla="*/ 24 w 48"/>
                <a:gd name="T1" fmla="*/ 0 h 48"/>
                <a:gd name="T2" fmla="*/ 0 w 48"/>
                <a:gd name="T3" fmla="*/ 24 h 48"/>
                <a:gd name="T4" fmla="*/ 24 w 48"/>
                <a:gd name="T5" fmla="*/ 48 h 48"/>
                <a:gd name="T6" fmla="*/ 48 w 48"/>
                <a:gd name="T7" fmla="*/ 24 h 48"/>
                <a:gd name="T8" fmla="*/ 24 w 48"/>
                <a:gd name="T9" fmla="*/ 0 h 48"/>
                <a:gd name="T10" fmla="*/ 24 w 48"/>
                <a:gd name="T11" fmla="*/ 44 h 48"/>
                <a:gd name="T12" fmla="*/ 4 w 48"/>
                <a:gd name="T13" fmla="*/ 24 h 48"/>
                <a:gd name="T14" fmla="*/ 24 w 48"/>
                <a:gd name="T15" fmla="*/ 4 h 48"/>
                <a:gd name="T16" fmla="*/ 44 w 48"/>
                <a:gd name="T17" fmla="*/ 24 h 48"/>
                <a:gd name="T18" fmla="*/ 24 w 48"/>
                <a:gd name="T1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8" y="37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lose/>
                  <a:moveTo>
                    <a:pt x="24" y="44"/>
                  </a:moveTo>
                  <a:cubicBezTo>
                    <a:pt x="13" y="44"/>
                    <a:pt x="4" y="3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35" y="4"/>
                    <a:pt x="44" y="13"/>
                    <a:pt x="44" y="24"/>
                  </a:cubicBezTo>
                  <a:cubicBezTo>
                    <a:pt x="44" y="35"/>
                    <a:pt x="35" y="44"/>
                    <a:pt x="24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42"/>
            <p:cNvSpPr>
              <a:spLocks noChangeArrowheads="1"/>
            </p:cNvSpPr>
            <p:nvPr/>
          </p:nvSpPr>
          <p:spPr bwMode="auto">
            <a:xfrm>
              <a:off x="4264957" y="1162433"/>
              <a:ext cx="52387" cy="16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0" name="Freeform 43"/>
          <p:cNvSpPr>
            <a:spLocks noEditPoints="1"/>
          </p:cNvSpPr>
          <p:nvPr/>
        </p:nvSpPr>
        <p:spPr bwMode="auto">
          <a:xfrm>
            <a:off x="5068822" y="1747838"/>
            <a:ext cx="290837" cy="410062"/>
          </a:xfrm>
          <a:custGeom>
            <a:avLst/>
            <a:gdLst>
              <a:gd name="T0" fmla="*/ 20 w 68"/>
              <a:gd name="T1" fmla="*/ 12 h 96"/>
              <a:gd name="T2" fmla="*/ 20 w 68"/>
              <a:gd name="T3" fmla="*/ 29 h 96"/>
              <a:gd name="T4" fmla="*/ 20 w 68"/>
              <a:gd name="T5" fmla="*/ 40 h 96"/>
              <a:gd name="T6" fmla="*/ 20 w 68"/>
              <a:gd name="T7" fmla="*/ 72 h 96"/>
              <a:gd name="T8" fmla="*/ 12 w 68"/>
              <a:gd name="T9" fmla="*/ 76 h 96"/>
              <a:gd name="T10" fmla="*/ 11 w 68"/>
              <a:gd name="T11" fmla="*/ 76 h 96"/>
              <a:gd name="T12" fmla="*/ 0 w 68"/>
              <a:gd name="T13" fmla="*/ 86 h 96"/>
              <a:gd name="T14" fmla="*/ 12 w 68"/>
              <a:gd name="T15" fmla="*/ 96 h 96"/>
              <a:gd name="T16" fmla="*/ 24 w 68"/>
              <a:gd name="T17" fmla="*/ 86 h 96"/>
              <a:gd name="T18" fmla="*/ 24 w 68"/>
              <a:gd name="T19" fmla="*/ 86 h 96"/>
              <a:gd name="T20" fmla="*/ 24 w 68"/>
              <a:gd name="T21" fmla="*/ 86 h 96"/>
              <a:gd name="T22" fmla="*/ 24 w 68"/>
              <a:gd name="T23" fmla="*/ 39 h 96"/>
              <a:gd name="T24" fmla="*/ 64 w 68"/>
              <a:gd name="T25" fmla="*/ 29 h 96"/>
              <a:gd name="T26" fmla="*/ 64 w 68"/>
              <a:gd name="T27" fmla="*/ 62 h 96"/>
              <a:gd name="T28" fmla="*/ 56 w 68"/>
              <a:gd name="T29" fmla="*/ 66 h 96"/>
              <a:gd name="T30" fmla="*/ 44 w 68"/>
              <a:gd name="T31" fmla="*/ 76 h 96"/>
              <a:gd name="T32" fmla="*/ 56 w 68"/>
              <a:gd name="T33" fmla="*/ 86 h 96"/>
              <a:gd name="T34" fmla="*/ 68 w 68"/>
              <a:gd name="T35" fmla="*/ 76 h 96"/>
              <a:gd name="T36" fmla="*/ 68 w 68"/>
              <a:gd name="T37" fmla="*/ 76 h 96"/>
              <a:gd name="T38" fmla="*/ 68 w 68"/>
              <a:gd name="T39" fmla="*/ 76 h 96"/>
              <a:gd name="T40" fmla="*/ 68 w 68"/>
              <a:gd name="T41" fmla="*/ 28 h 96"/>
              <a:gd name="T42" fmla="*/ 68 w 68"/>
              <a:gd name="T43" fmla="*/ 19 h 96"/>
              <a:gd name="T44" fmla="*/ 68 w 68"/>
              <a:gd name="T45" fmla="*/ 0 h 96"/>
              <a:gd name="T46" fmla="*/ 20 w 68"/>
              <a:gd name="T47" fmla="*/ 12 h 96"/>
              <a:gd name="T48" fmla="*/ 12 w 68"/>
              <a:gd name="T49" fmla="*/ 92 h 96"/>
              <a:gd name="T50" fmla="*/ 4 w 68"/>
              <a:gd name="T51" fmla="*/ 86 h 96"/>
              <a:gd name="T52" fmla="*/ 12 w 68"/>
              <a:gd name="T53" fmla="*/ 80 h 96"/>
              <a:gd name="T54" fmla="*/ 20 w 68"/>
              <a:gd name="T55" fmla="*/ 86 h 96"/>
              <a:gd name="T56" fmla="*/ 12 w 68"/>
              <a:gd name="T57" fmla="*/ 92 h 96"/>
              <a:gd name="T58" fmla="*/ 56 w 68"/>
              <a:gd name="T59" fmla="*/ 82 h 96"/>
              <a:gd name="T60" fmla="*/ 48 w 68"/>
              <a:gd name="T61" fmla="*/ 76 h 96"/>
              <a:gd name="T62" fmla="*/ 56 w 68"/>
              <a:gd name="T63" fmla="*/ 70 h 96"/>
              <a:gd name="T64" fmla="*/ 64 w 68"/>
              <a:gd name="T65" fmla="*/ 76 h 96"/>
              <a:gd name="T66" fmla="*/ 56 w 68"/>
              <a:gd name="T67" fmla="*/ 82 h 96"/>
              <a:gd name="T68" fmla="*/ 64 w 68"/>
              <a:gd name="T69" fmla="*/ 25 h 96"/>
              <a:gd name="T70" fmla="*/ 24 w 68"/>
              <a:gd name="T71" fmla="*/ 35 h 96"/>
              <a:gd name="T72" fmla="*/ 24 w 68"/>
              <a:gd name="T73" fmla="*/ 29 h 96"/>
              <a:gd name="T74" fmla="*/ 24 w 68"/>
              <a:gd name="T75" fmla="*/ 15 h 96"/>
              <a:gd name="T76" fmla="*/ 64 w 68"/>
              <a:gd name="T77" fmla="*/ 5 h 96"/>
              <a:gd name="T78" fmla="*/ 64 w 68"/>
              <a:gd name="T79" fmla="*/ 19 h 96"/>
              <a:gd name="T80" fmla="*/ 64 w 68"/>
              <a:gd name="T81" fmla="*/ 2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8" h="96">
                <a:moveTo>
                  <a:pt x="20" y="12"/>
                </a:move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34"/>
                  <a:pt x="20" y="40"/>
                </a:cubicBezTo>
                <a:cubicBezTo>
                  <a:pt x="20" y="52"/>
                  <a:pt x="20" y="71"/>
                  <a:pt x="20" y="72"/>
                </a:cubicBezTo>
                <a:cubicBezTo>
                  <a:pt x="20" y="73"/>
                  <a:pt x="19" y="76"/>
                  <a:pt x="12" y="76"/>
                </a:cubicBezTo>
                <a:cubicBezTo>
                  <a:pt x="11" y="76"/>
                  <a:pt x="11" y="76"/>
                  <a:pt x="11" y="76"/>
                </a:cubicBezTo>
                <a:cubicBezTo>
                  <a:pt x="5" y="77"/>
                  <a:pt x="0" y="81"/>
                  <a:pt x="0" y="86"/>
                </a:cubicBezTo>
                <a:cubicBezTo>
                  <a:pt x="0" y="92"/>
                  <a:pt x="5" y="96"/>
                  <a:pt x="12" y="96"/>
                </a:cubicBezTo>
                <a:cubicBezTo>
                  <a:pt x="19" y="96"/>
                  <a:pt x="24" y="92"/>
                  <a:pt x="24" y="86"/>
                </a:cubicBezTo>
                <a:cubicBezTo>
                  <a:pt x="24" y="86"/>
                  <a:pt x="24" y="86"/>
                  <a:pt x="24" y="86"/>
                </a:cubicBezTo>
                <a:cubicBezTo>
                  <a:pt x="24" y="86"/>
                  <a:pt x="24" y="86"/>
                  <a:pt x="24" y="86"/>
                </a:cubicBezTo>
                <a:cubicBezTo>
                  <a:pt x="24" y="39"/>
                  <a:pt x="24" y="39"/>
                  <a:pt x="24" y="3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41"/>
                  <a:pt x="64" y="61"/>
                  <a:pt x="64" y="62"/>
                </a:cubicBezTo>
                <a:cubicBezTo>
                  <a:pt x="64" y="63"/>
                  <a:pt x="63" y="66"/>
                  <a:pt x="56" y="66"/>
                </a:cubicBezTo>
                <a:cubicBezTo>
                  <a:pt x="49" y="66"/>
                  <a:pt x="44" y="70"/>
                  <a:pt x="44" y="76"/>
                </a:cubicBezTo>
                <a:cubicBezTo>
                  <a:pt x="44" y="82"/>
                  <a:pt x="49" y="86"/>
                  <a:pt x="56" y="86"/>
                </a:cubicBezTo>
                <a:cubicBezTo>
                  <a:pt x="63" y="86"/>
                  <a:pt x="68" y="82"/>
                  <a:pt x="68" y="76"/>
                </a:cubicBezTo>
                <a:cubicBezTo>
                  <a:pt x="68" y="76"/>
                  <a:pt x="68" y="76"/>
                  <a:pt x="68" y="76"/>
                </a:cubicBezTo>
                <a:cubicBezTo>
                  <a:pt x="68" y="76"/>
                  <a:pt x="68" y="76"/>
                  <a:pt x="68" y="76"/>
                </a:cubicBezTo>
                <a:cubicBezTo>
                  <a:pt x="68" y="28"/>
                  <a:pt x="68" y="28"/>
                  <a:pt x="68" y="28"/>
                </a:cubicBezTo>
                <a:cubicBezTo>
                  <a:pt x="68" y="19"/>
                  <a:pt x="68" y="19"/>
                  <a:pt x="68" y="19"/>
                </a:cubicBezTo>
                <a:cubicBezTo>
                  <a:pt x="68" y="0"/>
                  <a:pt x="68" y="0"/>
                  <a:pt x="68" y="0"/>
                </a:cubicBezTo>
                <a:lnTo>
                  <a:pt x="20" y="12"/>
                </a:lnTo>
                <a:close/>
                <a:moveTo>
                  <a:pt x="12" y="92"/>
                </a:moveTo>
                <a:cubicBezTo>
                  <a:pt x="8" y="92"/>
                  <a:pt x="4" y="89"/>
                  <a:pt x="4" y="86"/>
                </a:cubicBezTo>
                <a:cubicBezTo>
                  <a:pt x="4" y="83"/>
                  <a:pt x="8" y="80"/>
                  <a:pt x="12" y="80"/>
                </a:cubicBezTo>
                <a:cubicBezTo>
                  <a:pt x="16" y="80"/>
                  <a:pt x="20" y="83"/>
                  <a:pt x="20" y="86"/>
                </a:cubicBezTo>
                <a:cubicBezTo>
                  <a:pt x="20" y="89"/>
                  <a:pt x="16" y="92"/>
                  <a:pt x="12" y="92"/>
                </a:cubicBezTo>
                <a:close/>
                <a:moveTo>
                  <a:pt x="56" y="82"/>
                </a:moveTo>
                <a:cubicBezTo>
                  <a:pt x="52" y="82"/>
                  <a:pt x="48" y="79"/>
                  <a:pt x="48" y="76"/>
                </a:cubicBezTo>
                <a:cubicBezTo>
                  <a:pt x="48" y="73"/>
                  <a:pt x="52" y="70"/>
                  <a:pt x="56" y="70"/>
                </a:cubicBezTo>
                <a:cubicBezTo>
                  <a:pt x="60" y="70"/>
                  <a:pt x="64" y="73"/>
                  <a:pt x="64" y="76"/>
                </a:cubicBezTo>
                <a:cubicBezTo>
                  <a:pt x="64" y="79"/>
                  <a:pt x="60" y="82"/>
                  <a:pt x="56" y="82"/>
                </a:cubicBezTo>
                <a:close/>
                <a:moveTo>
                  <a:pt x="64" y="25"/>
                </a:moveTo>
                <a:cubicBezTo>
                  <a:pt x="24" y="35"/>
                  <a:pt x="24" y="35"/>
                  <a:pt x="24" y="35"/>
                </a:cubicBezTo>
                <a:cubicBezTo>
                  <a:pt x="24" y="29"/>
                  <a:pt x="24" y="29"/>
                  <a:pt x="24" y="29"/>
                </a:cubicBezTo>
                <a:cubicBezTo>
                  <a:pt x="24" y="15"/>
                  <a:pt x="24" y="15"/>
                  <a:pt x="24" y="15"/>
                </a:cubicBezTo>
                <a:cubicBezTo>
                  <a:pt x="64" y="5"/>
                  <a:pt x="64" y="5"/>
                  <a:pt x="64" y="5"/>
                </a:cubicBezTo>
                <a:cubicBezTo>
                  <a:pt x="64" y="19"/>
                  <a:pt x="64" y="19"/>
                  <a:pt x="64" y="19"/>
                </a:cubicBezTo>
                <a:cubicBezTo>
                  <a:pt x="64" y="19"/>
                  <a:pt x="64" y="22"/>
                  <a:pt x="6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5856428" y="1816483"/>
            <a:ext cx="410061" cy="272772"/>
            <a:chOff x="5856428" y="1162433"/>
            <a:chExt cx="410061" cy="272772"/>
          </a:xfrm>
          <a:solidFill>
            <a:schemeClr val="tx1"/>
          </a:solidFill>
        </p:grpSpPr>
        <p:sp>
          <p:nvSpPr>
            <p:cNvPr id="42" name="Freeform 44"/>
            <p:cNvSpPr>
              <a:spLocks noEditPoints="1"/>
            </p:cNvSpPr>
            <p:nvPr/>
          </p:nvSpPr>
          <p:spPr bwMode="auto">
            <a:xfrm>
              <a:off x="5856428" y="1162433"/>
              <a:ext cx="307094" cy="272772"/>
            </a:xfrm>
            <a:custGeom>
              <a:avLst/>
              <a:gdLst>
                <a:gd name="T0" fmla="*/ 0 w 170"/>
                <a:gd name="T1" fmla="*/ 151 h 151"/>
                <a:gd name="T2" fmla="*/ 170 w 170"/>
                <a:gd name="T3" fmla="*/ 151 h 151"/>
                <a:gd name="T4" fmla="*/ 170 w 170"/>
                <a:gd name="T5" fmla="*/ 0 h 151"/>
                <a:gd name="T6" fmla="*/ 0 w 170"/>
                <a:gd name="T7" fmla="*/ 0 h 151"/>
                <a:gd name="T8" fmla="*/ 0 w 170"/>
                <a:gd name="T9" fmla="*/ 151 h 151"/>
                <a:gd name="T10" fmla="*/ 9 w 170"/>
                <a:gd name="T11" fmla="*/ 9 h 151"/>
                <a:gd name="T12" fmla="*/ 161 w 170"/>
                <a:gd name="T13" fmla="*/ 9 h 151"/>
                <a:gd name="T14" fmla="*/ 161 w 170"/>
                <a:gd name="T15" fmla="*/ 142 h 151"/>
                <a:gd name="T16" fmla="*/ 9 w 170"/>
                <a:gd name="T17" fmla="*/ 142 h 151"/>
                <a:gd name="T18" fmla="*/ 9 w 170"/>
                <a:gd name="T19" fmla="*/ 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51">
                  <a:moveTo>
                    <a:pt x="0" y="151"/>
                  </a:moveTo>
                  <a:lnTo>
                    <a:pt x="170" y="151"/>
                  </a:lnTo>
                  <a:lnTo>
                    <a:pt x="170" y="0"/>
                  </a:lnTo>
                  <a:lnTo>
                    <a:pt x="0" y="0"/>
                  </a:lnTo>
                  <a:lnTo>
                    <a:pt x="0" y="151"/>
                  </a:lnTo>
                  <a:close/>
                  <a:moveTo>
                    <a:pt x="9" y="9"/>
                  </a:moveTo>
                  <a:lnTo>
                    <a:pt x="161" y="9"/>
                  </a:lnTo>
                  <a:lnTo>
                    <a:pt x="161" y="142"/>
                  </a:lnTo>
                  <a:lnTo>
                    <a:pt x="9" y="142"/>
                  </a:lnTo>
                  <a:lnTo>
                    <a:pt x="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5"/>
            <p:cNvSpPr>
              <a:spLocks noEditPoints="1"/>
            </p:cNvSpPr>
            <p:nvPr/>
          </p:nvSpPr>
          <p:spPr bwMode="auto">
            <a:xfrm>
              <a:off x="6197844" y="1196755"/>
              <a:ext cx="68645" cy="204128"/>
            </a:xfrm>
            <a:custGeom>
              <a:avLst/>
              <a:gdLst>
                <a:gd name="T0" fmla="*/ 0 w 38"/>
                <a:gd name="T1" fmla="*/ 38 h 113"/>
                <a:gd name="T2" fmla="*/ 0 w 38"/>
                <a:gd name="T3" fmla="*/ 75 h 113"/>
                <a:gd name="T4" fmla="*/ 38 w 38"/>
                <a:gd name="T5" fmla="*/ 113 h 113"/>
                <a:gd name="T6" fmla="*/ 38 w 38"/>
                <a:gd name="T7" fmla="*/ 0 h 113"/>
                <a:gd name="T8" fmla="*/ 0 w 38"/>
                <a:gd name="T9" fmla="*/ 38 h 113"/>
                <a:gd name="T10" fmla="*/ 29 w 38"/>
                <a:gd name="T11" fmla="*/ 90 h 113"/>
                <a:gd name="T12" fmla="*/ 10 w 38"/>
                <a:gd name="T13" fmla="*/ 71 h 113"/>
                <a:gd name="T14" fmla="*/ 10 w 38"/>
                <a:gd name="T15" fmla="*/ 42 h 113"/>
                <a:gd name="T16" fmla="*/ 29 w 38"/>
                <a:gd name="T17" fmla="*/ 23 h 113"/>
                <a:gd name="T18" fmla="*/ 29 w 38"/>
                <a:gd name="T19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13">
                  <a:moveTo>
                    <a:pt x="0" y="38"/>
                  </a:moveTo>
                  <a:lnTo>
                    <a:pt x="0" y="75"/>
                  </a:lnTo>
                  <a:lnTo>
                    <a:pt x="38" y="113"/>
                  </a:lnTo>
                  <a:lnTo>
                    <a:pt x="38" y="0"/>
                  </a:lnTo>
                  <a:lnTo>
                    <a:pt x="0" y="38"/>
                  </a:lnTo>
                  <a:close/>
                  <a:moveTo>
                    <a:pt x="29" y="90"/>
                  </a:moveTo>
                  <a:lnTo>
                    <a:pt x="10" y="71"/>
                  </a:lnTo>
                  <a:lnTo>
                    <a:pt x="10" y="42"/>
                  </a:lnTo>
                  <a:lnTo>
                    <a:pt x="29" y="23"/>
                  </a:lnTo>
                  <a:lnTo>
                    <a:pt x="29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Rectangle 46"/>
            <p:cNvSpPr>
              <a:spLocks noChangeArrowheads="1"/>
            </p:cNvSpPr>
            <p:nvPr/>
          </p:nvSpPr>
          <p:spPr bwMode="auto">
            <a:xfrm>
              <a:off x="5890750" y="1196755"/>
              <a:ext cx="34323" cy="686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5" name="Freeform 47"/>
          <p:cNvSpPr>
            <a:spLocks noEditPoints="1"/>
          </p:cNvSpPr>
          <p:nvPr/>
        </p:nvSpPr>
        <p:spPr bwMode="auto">
          <a:xfrm>
            <a:off x="6676550" y="1816483"/>
            <a:ext cx="411868" cy="272772"/>
          </a:xfrm>
          <a:custGeom>
            <a:avLst/>
            <a:gdLst>
              <a:gd name="T0" fmla="*/ 0 w 228"/>
              <a:gd name="T1" fmla="*/ 0 h 151"/>
              <a:gd name="T2" fmla="*/ 0 w 228"/>
              <a:gd name="T3" fmla="*/ 151 h 151"/>
              <a:gd name="T4" fmla="*/ 228 w 228"/>
              <a:gd name="T5" fmla="*/ 151 h 151"/>
              <a:gd name="T6" fmla="*/ 228 w 228"/>
              <a:gd name="T7" fmla="*/ 0 h 151"/>
              <a:gd name="T8" fmla="*/ 0 w 228"/>
              <a:gd name="T9" fmla="*/ 0 h 151"/>
              <a:gd name="T10" fmla="*/ 211 w 228"/>
              <a:gd name="T11" fmla="*/ 9 h 151"/>
              <a:gd name="T12" fmla="*/ 114 w 228"/>
              <a:gd name="T13" fmla="*/ 80 h 151"/>
              <a:gd name="T14" fmla="*/ 17 w 228"/>
              <a:gd name="T15" fmla="*/ 9 h 151"/>
              <a:gd name="T16" fmla="*/ 211 w 228"/>
              <a:gd name="T17" fmla="*/ 9 h 151"/>
              <a:gd name="T18" fmla="*/ 10 w 228"/>
              <a:gd name="T19" fmla="*/ 142 h 151"/>
              <a:gd name="T20" fmla="*/ 10 w 228"/>
              <a:gd name="T21" fmla="*/ 14 h 151"/>
              <a:gd name="T22" fmla="*/ 114 w 228"/>
              <a:gd name="T23" fmla="*/ 90 h 151"/>
              <a:gd name="T24" fmla="*/ 218 w 228"/>
              <a:gd name="T25" fmla="*/ 14 h 151"/>
              <a:gd name="T26" fmla="*/ 218 w 228"/>
              <a:gd name="T27" fmla="*/ 142 h 151"/>
              <a:gd name="T28" fmla="*/ 10 w 228"/>
              <a:gd name="T29" fmla="*/ 142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28" h="151">
                <a:moveTo>
                  <a:pt x="0" y="0"/>
                </a:moveTo>
                <a:lnTo>
                  <a:pt x="0" y="151"/>
                </a:lnTo>
                <a:lnTo>
                  <a:pt x="228" y="151"/>
                </a:lnTo>
                <a:lnTo>
                  <a:pt x="228" y="0"/>
                </a:lnTo>
                <a:lnTo>
                  <a:pt x="0" y="0"/>
                </a:lnTo>
                <a:close/>
                <a:moveTo>
                  <a:pt x="211" y="9"/>
                </a:moveTo>
                <a:lnTo>
                  <a:pt x="114" y="80"/>
                </a:lnTo>
                <a:lnTo>
                  <a:pt x="17" y="9"/>
                </a:lnTo>
                <a:lnTo>
                  <a:pt x="211" y="9"/>
                </a:lnTo>
                <a:close/>
                <a:moveTo>
                  <a:pt x="10" y="142"/>
                </a:moveTo>
                <a:lnTo>
                  <a:pt x="10" y="14"/>
                </a:lnTo>
                <a:lnTo>
                  <a:pt x="114" y="90"/>
                </a:lnTo>
                <a:lnTo>
                  <a:pt x="218" y="14"/>
                </a:lnTo>
                <a:lnTo>
                  <a:pt x="218" y="142"/>
                </a:lnTo>
                <a:lnTo>
                  <a:pt x="10" y="1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48"/>
          <p:cNvSpPr>
            <a:spLocks noEditPoints="1"/>
          </p:cNvSpPr>
          <p:nvPr/>
        </p:nvSpPr>
        <p:spPr bwMode="auto">
          <a:xfrm>
            <a:off x="4230635" y="2602283"/>
            <a:ext cx="377546" cy="307094"/>
          </a:xfrm>
          <a:custGeom>
            <a:avLst/>
            <a:gdLst>
              <a:gd name="T0" fmla="*/ 209 w 209"/>
              <a:gd name="T1" fmla="*/ 57 h 170"/>
              <a:gd name="T2" fmla="*/ 209 w 209"/>
              <a:gd name="T3" fmla="*/ 19 h 170"/>
              <a:gd name="T4" fmla="*/ 105 w 209"/>
              <a:gd name="T5" fmla="*/ 19 h 170"/>
              <a:gd name="T6" fmla="*/ 86 w 209"/>
              <a:gd name="T7" fmla="*/ 0 h 170"/>
              <a:gd name="T8" fmla="*/ 0 w 209"/>
              <a:gd name="T9" fmla="*/ 0 h 170"/>
              <a:gd name="T10" fmla="*/ 0 w 209"/>
              <a:gd name="T11" fmla="*/ 29 h 170"/>
              <a:gd name="T12" fmla="*/ 0 w 209"/>
              <a:gd name="T13" fmla="*/ 29 h 170"/>
              <a:gd name="T14" fmla="*/ 0 w 209"/>
              <a:gd name="T15" fmla="*/ 57 h 170"/>
              <a:gd name="T16" fmla="*/ 0 w 209"/>
              <a:gd name="T17" fmla="*/ 57 h 170"/>
              <a:gd name="T18" fmla="*/ 0 w 209"/>
              <a:gd name="T19" fmla="*/ 170 h 170"/>
              <a:gd name="T20" fmla="*/ 209 w 209"/>
              <a:gd name="T21" fmla="*/ 170 h 170"/>
              <a:gd name="T22" fmla="*/ 209 w 209"/>
              <a:gd name="T23" fmla="*/ 57 h 170"/>
              <a:gd name="T24" fmla="*/ 209 w 209"/>
              <a:gd name="T25" fmla="*/ 57 h 170"/>
              <a:gd name="T26" fmla="*/ 10 w 209"/>
              <a:gd name="T27" fmla="*/ 19 h 170"/>
              <a:gd name="T28" fmla="*/ 10 w 209"/>
              <a:gd name="T29" fmla="*/ 10 h 170"/>
              <a:gd name="T30" fmla="*/ 81 w 209"/>
              <a:gd name="T31" fmla="*/ 10 h 170"/>
              <a:gd name="T32" fmla="*/ 97 w 209"/>
              <a:gd name="T33" fmla="*/ 26 h 170"/>
              <a:gd name="T34" fmla="*/ 100 w 209"/>
              <a:gd name="T35" fmla="*/ 29 h 170"/>
              <a:gd name="T36" fmla="*/ 105 w 209"/>
              <a:gd name="T37" fmla="*/ 29 h 170"/>
              <a:gd name="T38" fmla="*/ 199 w 209"/>
              <a:gd name="T39" fmla="*/ 29 h 170"/>
              <a:gd name="T40" fmla="*/ 199 w 209"/>
              <a:gd name="T41" fmla="*/ 57 h 170"/>
              <a:gd name="T42" fmla="*/ 10 w 209"/>
              <a:gd name="T43" fmla="*/ 57 h 170"/>
              <a:gd name="T44" fmla="*/ 10 w 209"/>
              <a:gd name="T45" fmla="*/ 29 h 170"/>
              <a:gd name="T46" fmla="*/ 10 w 209"/>
              <a:gd name="T47" fmla="*/ 19 h 170"/>
              <a:gd name="T48" fmla="*/ 199 w 209"/>
              <a:gd name="T49" fmla="*/ 161 h 170"/>
              <a:gd name="T50" fmla="*/ 10 w 209"/>
              <a:gd name="T51" fmla="*/ 161 h 170"/>
              <a:gd name="T52" fmla="*/ 10 w 209"/>
              <a:gd name="T53" fmla="*/ 66 h 170"/>
              <a:gd name="T54" fmla="*/ 199 w 209"/>
              <a:gd name="T55" fmla="*/ 66 h 170"/>
              <a:gd name="T56" fmla="*/ 199 w 209"/>
              <a:gd name="T57" fmla="*/ 161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09" h="170">
                <a:moveTo>
                  <a:pt x="209" y="57"/>
                </a:moveTo>
                <a:lnTo>
                  <a:pt x="209" y="19"/>
                </a:lnTo>
                <a:lnTo>
                  <a:pt x="105" y="19"/>
                </a:lnTo>
                <a:lnTo>
                  <a:pt x="86" y="0"/>
                </a:lnTo>
                <a:lnTo>
                  <a:pt x="0" y="0"/>
                </a:lnTo>
                <a:lnTo>
                  <a:pt x="0" y="29"/>
                </a:lnTo>
                <a:lnTo>
                  <a:pt x="0" y="29"/>
                </a:lnTo>
                <a:lnTo>
                  <a:pt x="0" y="57"/>
                </a:lnTo>
                <a:lnTo>
                  <a:pt x="0" y="57"/>
                </a:lnTo>
                <a:lnTo>
                  <a:pt x="0" y="170"/>
                </a:lnTo>
                <a:lnTo>
                  <a:pt x="209" y="170"/>
                </a:lnTo>
                <a:lnTo>
                  <a:pt x="209" y="57"/>
                </a:lnTo>
                <a:lnTo>
                  <a:pt x="209" y="57"/>
                </a:lnTo>
                <a:close/>
                <a:moveTo>
                  <a:pt x="10" y="19"/>
                </a:moveTo>
                <a:lnTo>
                  <a:pt x="10" y="10"/>
                </a:lnTo>
                <a:lnTo>
                  <a:pt x="81" y="10"/>
                </a:lnTo>
                <a:lnTo>
                  <a:pt x="97" y="26"/>
                </a:lnTo>
                <a:lnTo>
                  <a:pt x="100" y="29"/>
                </a:lnTo>
                <a:lnTo>
                  <a:pt x="105" y="29"/>
                </a:lnTo>
                <a:lnTo>
                  <a:pt x="199" y="29"/>
                </a:lnTo>
                <a:lnTo>
                  <a:pt x="199" y="57"/>
                </a:lnTo>
                <a:lnTo>
                  <a:pt x="10" y="57"/>
                </a:lnTo>
                <a:lnTo>
                  <a:pt x="10" y="29"/>
                </a:lnTo>
                <a:lnTo>
                  <a:pt x="10" y="19"/>
                </a:lnTo>
                <a:close/>
                <a:moveTo>
                  <a:pt x="199" y="161"/>
                </a:moveTo>
                <a:lnTo>
                  <a:pt x="10" y="161"/>
                </a:lnTo>
                <a:lnTo>
                  <a:pt x="10" y="66"/>
                </a:lnTo>
                <a:lnTo>
                  <a:pt x="199" y="66"/>
                </a:lnTo>
                <a:lnTo>
                  <a:pt x="199" y="16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49"/>
          <p:cNvSpPr>
            <a:spLocks noEditPoints="1"/>
          </p:cNvSpPr>
          <p:nvPr/>
        </p:nvSpPr>
        <p:spPr bwMode="auto">
          <a:xfrm>
            <a:off x="946533" y="2602283"/>
            <a:ext cx="377546" cy="341417"/>
          </a:xfrm>
          <a:custGeom>
            <a:avLst/>
            <a:gdLst>
              <a:gd name="T0" fmla="*/ 209 w 209"/>
              <a:gd name="T1" fmla="*/ 133 h 189"/>
              <a:gd name="T2" fmla="*/ 209 w 209"/>
              <a:gd name="T3" fmla="*/ 0 h 189"/>
              <a:gd name="T4" fmla="*/ 0 w 209"/>
              <a:gd name="T5" fmla="*/ 0 h 189"/>
              <a:gd name="T6" fmla="*/ 0 w 209"/>
              <a:gd name="T7" fmla="*/ 133 h 189"/>
              <a:gd name="T8" fmla="*/ 100 w 209"/>
              <a:gd name="T9" fmla="*/ 133 h 189"/>
              <a:gd name="T10" fmla="*/ 100 w 209"/>
              <a:gd name="T11" fmla="*/ 180 h 189"/>
              <a:gd name="T12" fmla="*/ 71 w 209"/>
              <a:gd name="T13" fmla="*/ 180 h 189"/>
              <a:gd name="T14" fmla="*/ 62 w 209"/>
              <a:gd name="T15" fmla="*/ 189 h 189"/>
              <a:gd name="T16" fmla="*/ 100 w 209"/>
              <a:gd name="T17" fmla="*/ 189 h 189"/>
              <a:gd name="T18" fmla="*/ 109 w 209"/>
              <a:gd name="T19" fmla="*/ 189 h 189"/>
              <a:gd name="T20" fmla="*/ 147 w 209"/>
              <a:gd name="T21" fmla="*/ 189 h 189"/>
              <a:gd name="T22" fmla="*/ 138 w 209"/>
              <a:gd name="T23" fmla="*/ 180 h 189"/>
              <a:gd name="T24" fmla="*/ 109 w 209"/>
              <a:gd name="T25" fmla="*/ 180 h 189"/>
              <a:gd name="T26" fmla="*/ 109 w 209"/>
              <a:gd name="T27" fmla="*/ 133 h 189"/>
              <a:gd name="T28" fmla="*/ 209 w 209"/>
              <a:gd name="T29" fmla="*/ 133 h 189"/>
              <a:gd name="T30" fmla="*/ 10 w 209"/>
              <a:gd name="T31" fmla="*/ 123 h 189"/>
              <a:gd name="T32" fmla="*/ 10 w 209"/>
              <a:gd name="T33" fmla="*/ 10 h 189"/>
              <a:gd name="T34" fmla="*/ 199 w 209"/>
              <a:gd name="T35" fmla="*/ 10 h 189"/>
              <a:gd name="T36" fmla="*/ 199 w 209"/>
              <a:gd name="T37" fmla="*/ 123 h 189"/>
              <a:gd name="T38" fmla="*/ 109 w 209"/>
              <a:gd name="T39" fmla="*/ 123 h 189"/>
              <a:gd name="T40" fmla="*/ 100 w 209"/>
              <a:gd name="T41" fmla="*/ 123 h 189"/>
              <a:gd name="T42" fmla="*/ 10 w 209"/>
              <a:gd name="T43" fmla="*/ 123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9" h="189">
                <a:moveTo>
                  <a:pt x="209" y="133"/>
                </a:moveTo>
                <a:lnTo>
                  <a:pt x="209" y="0"/>
                </a:lnTo>
                <a:lnTo>
                  <a:pt x="0" y="0"/>
                </a:lnTo>
                <a:lnTo>
                  <a:pt x="0" y="133"/>
                </a:lnTo>
                <a:lnTo>
                  <a:pt x="100" y="133"/>
                </a:lnTo>
                <a:lnTo>
                  <a:pt x="100" y="180"/>
                </a:lnTo>
                <a:lnTo>
                  <a:pt x="71" y="180"/>
                </a:lnTo>
                <a:lnTo>
                  <a:pt x="62" y="189"/>
                </a:lnTo>
                <a:lnTo>
                  <a:pt x="100" y="189"/>
                </a:lnTo>
                <a:lnTo>
                  <a:pt x="109" y="189"/>
                </a:lnTo>
                <a:lnTo>
                  <a:pt x="147" y="189"/>
                </a:lnTo>
                <a:lnTo>
                  <a:pt x="138" y="180"/>
                </a:lnTo>
                <a:lnTo>
                  <a:pt x="109" y="180"/>
                </a:lnTo>
                <a:lnTo>
                  <a:pt x="109" y="133"/>
                </a:lnTo>
                <a:lnTo>
                  <a:pt x="209" y="133"/>
                </a:lnTo>
                <a:close/>
                <a:moveTo>
                  <a:pt x="10" y="123"/>
                </a:moveTo>
                <a:lnTo>
                  <a:pt x="10" y="10"/>
                </a:lnTo>
                <a:lnTo>
                  <a:pt x="199" y="10"/>
                </a:lnTo>
                <a:lnTo>
                  <a:pt x="199" y="123"/>
                </a:lnTo>
                <a:lnTo>
                  <a:pt x="109" y="123"/>
                </a:lnTo>
                <a:lnTo>
                  <a:pt x="100" y="123"/>
                </a:lnTo>
                <a:lnTo>
                  <a:pt x="10" y="12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8" name="组合 47"/>
          <p:cNvGrpSpPr/>
          <p:nvPr/>
        </p:nvGrpSpPr>
        <p:grpSpPr>
          <a:xfrm>
            <a:off x="1768462" y="2602283"/>
            <a:ext cx="375739" cy="341417"/>
            <a:chOff x="1768462" y="1948233"/>
            <a:chExt cx="375739" cy="341417"/>
          </a:xfrm>
          <a:solidFill>
            <a:schemeClr val="tx1"/>
          </a:solidFill>
        </p:grpSpPr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1768462" y="1948233"/>
              <a:ext cx="375739" cy="341417"/>
            </a:xfrm>
            <a:custGeom>
              <a:avLst/>
              <a:gdLst>
                <a:gd name="T0" fmla="*/ 208 w 208"/>
                <a:gd name="T1" fmla="*/ 133 h 189"/>
                <a:gd name="T2" fmla="*/ 208 w 208"/>
                <a:gd name="T3" fmla="*/ 0 h 189"/>
                <a:gd name="T4" fmla="*/ 0 w 208"/>
                <a:gd name="T5" fmla="*/ 0 h 189"/>
                <a:gd name="T6" fmla="*/ 0 w 208"/>
                <a:gd name="T7" fmla="*/ 133 h 189"/>
                <a:gd name="T8" fmla="*/ 99 w 208"/>
                <a:gd name="T9" fmla="*/ 133 h 189"/>
                <a:gd name="T10" fmla="*/ 99 w 208"/>
                <a:gd name="T11" fmla="*/ 180 h 189"/>
                <a:gd name="T12" fmla="*/ 71 w 208"/>
                <a:gd name="T13" fmla="*/ 180 h 189"/>
                <a:gd name="T14" fmla="*/ 61 w 208"/>
                <a:gd name="T15" fmla="*/ 189 h 189"/>
                <a:gd name="T16" fmla="*/ 99 w 208"/>
                <a:gd name="T17" fmla="*/ 189 h 189"/>
                <a:gd name="T18" fmla="*/ 109 w 208"/>
                <a:gd name="T19" fmla="*/ 189 h 189"/>
                <a:gd name="T20" fmla="*/ 147 w 208"/>
                <a:gd name="T21" fmla="*/ 189 h 189"/>
                <a:gd name="T22" fmla="*/ 137 w 208"/>
                <a:gd name="T23" fmla="*/ 180 h 189"/>
                <a:gd name="T24" fmla="*/ 109 w 208"/>
                <a:gd name="T25" fmla="*/ 180 h 189"/>
                <a:gd name="T26" fmla="*/ 109 w 208"/>
                <a:gd name="T27" fmla="*/ 133 h 189"/>
                <a:gd name="T28" fmla="*/ 208 w 208"/>
                <a:gd name="T29" fmla="*/ 133 h 189"/>
                <a:gd name="T30" fmla="*/ 9 w 208"/>
                <a:gd name="T31" fmla="*/ 123 h 189"/>
                <a:gd name="T32" fmla="*/ 9 w 208"/>
                <a:gd name="T33" fmla="*/ 10 h 189"/>
                <a:gd name="T34" fmla="*/ 199 w 208"/>
                <a:gd name="T35" fmla="*/ 10 h 189"/>
                <a:gd name="T36" fmla="*/ 199 w 208"/>
                <a:gd name="T37" fmla="*/ 123 h 189"/>
                <a:gd name="T38" fmla="*/ 109 w 208"/>
                <a:gd name="T39" fmla="*/ 123 h 189"/>
                <a:gd name="T40" fmla="*/ 99 w 208"/>
                <a:gd name="T41" fmla="*/ 123 h 189"/>
                <a:gd name="T42" fmla="*/ 9 w 208"/>
                <a:gd name="T43" fmla="*/ 12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8" h="189">
                  <a:moveTo>
                    <a:pt x="208" y="133"/>
                  </a:moveTo>
                  <a:lnTo>
                    <a:pt x="208" y="0"/>
                  </a:lnTo>
                  <a:lnTo>
                    <a:pt x="0" y="0"/>
                  </a:lnTo>
                  <a:lnTo>
                    <a:pt x="0" y="133"/>
                  </a:lnTo>
                  <a:lnTo>
                    <a:pt x="99" y="133"/>
                  </a:lnTo>
                  <a:lnTo>
                    <a:pt x="99" y="180"/>
                  </a:lnTo>
                  <a:lnTo>
                    <a:pt x="71" y="180"/>
                  </a:lnTo>
                  <a:lnTo>
                    <a:pt x="61" y="189"/>
                  </a:lnTo>
                  <a:lnTo>
                    <a:pt x="99" y="189"/>
                  </a:lnTo>
                  <a:lnTo>
                    <a:pt x="109" y="189"/>
                  </a:lnTo>
                  <a:lnTo>
                    <a:pt x="147" y="189"/>
                  </a:lnTo>
                  <a:lnTo>
                    <a:pt x="137" y="180"/>
                  </a:lnTo>
                  <a:lnTo>
                    <a:pt x="109" y="180"/>
                  </a:lnTo>
                  <a:lnTo>
                    <a:pt x="109" y="133"/>
                  </a:lnTo>
                  <a:lnTo>
                    <a:pt x="208" y="133"/>
                  </a:lnTo>
                  <a:close/>
                  <a:moveTo>
                    <a:pt x="9" y="123"/>
                  </a:moveTo>
                  <a:lnTo>
                    <a:pt x="9" y="10"/>
                  </a:lnTo>
                  <a:lnTo>
                    <a:pt x="199" y="10"/>
                  </a:lnTo>
                  <a:lnTo>
                    <a:pt x="199" y="123"/>
                  </a:lnTo>
                  <a:lnTo>
                    <a:pt x="109" y="123"/>
                  </a:lnTo>
                  <a:lnTo>
                    <a:pt x="99" y="123"/>
                  </a:lnTo>
                  <a:lnTo>
                    <a:pt x="9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Rectangle 51"/>
            <p:cNvSpPr>
              <a:spLocks noChangeArrowheads="1"/>
            </p:cNvSpPr>
            <p:nvPr/>
          </p:nvSpPr>
          <p:spPr bwMode="auto">
            <a:xfrm>
              <a:off x="1871429" y="2016878"/>
              <a:ext cx="34323" cy="1372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Rectangle 52"/>
            <p:cNvSpPr>
              <a:spLocks noChangeArrowheads="1"/>
            </p:cNvSpPr>
            <p:nvPr/>
          </p:nvSpPr>
          <p:spPr bwMode="auto">
            <a:xfrm>
              <a:off x="1940074" y="2085522"/>
              <a:ext cx="34323" cy="686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Rectangle 53"/>
            <p:cNvSpPr>
              <a:spLocks noChangeArrowheads="1"/>
            </p:cNvSpPr>
            <p:nvPr/>
          </p:nvSpPr>
          <p:spPr bwMode="auto">
            <a:xfrm>
              <a:off x="2008718" y="2051199"/>
              <a:ext cx="32516" cy="1029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2588584" y="2602283"/>
            <a:ext cx="384771" cy="341417"/>
            <a:chOff x="2588584" y="1948233"/>
            <a:chExt cx="384771" cy="341417"/>
          </a:xfrm>
          <a:solidFill>
            <a:schemeClr val="tx1"/>
          </a:solidFill>
        </p:grpSpPr>
        <p:sp>
          <p:nvSpPr>
            <p:cNvPr id="54" name="Freeform 54"/>
            <p:cNvSpPr/>
            <p:nvPr/>
          </p:nvSpPr>
          <p:spPr bwMode="auto">
            <a:xfrm>
              <a:off x="2879421" y="2042168"/>
              <a:ext cx="43354" cy="153548"/>
            </a:xfrm>
            <a:custGeom>
              <a:avLst/>
              <a:gdLst>
                <a:gd name="T0" fmla="*/ 2 w 10"/>
                <a:gd name="T1" fmla="*/ 0 h 36"/>
                <a:gd name="T2" fmla="*/ 0 w 10"/>
                <a:gd name="T3" fmla="*/ 2 h 36"/>
                <a:gd name="T4" fmla="*/ 6 w 10"/>
                <a:gd name="T5" fmla="*/ 18 h 36"/>
                <a:gd name="T6" fmla="*/ 0 w 10"/>
                <a:gd name="T7" fmla="*/ 34 h 36"/>
                <a:gd name="T8" fmla="*/ 2 w 10"/>
                <a:gd name="T9" fmla="*/ 36 h 36"/>
                <a:gd name="T10" fmla="*/ 10 w 10"/>
                <a:gd name="T11" fmla="*/ 18 h 36"/>
                <a:gd name="T12" fmla="*/ 2 w 10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6">
                  <a:moveTo>
                    <a:pt x="2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4" y="7"/>
                    <a:pt x="6" y="12"/>
                    <a:pt x="6" y="18"/>
                  </a:cubicBezTo>
                  <a:cubicBezTo>
                    <a:pt x="6" y="24"/>
                    <a:pt x="4" y="29"/>
                    <a:pt x="0" y="34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7" y="31"/>
                    <a:pt x="10" y="25"/>
                    <a:pt x="10" y="18"/>
                  </a:cubicBezTo>
                  <a:cubicBezTo>
                    <a:pt x="10" y="11"/>
                    <a:pt x="7" y="5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5"/>
            <p:cNvSpPr/>
            <p:nvPr/>
          </p:nvSpPr>
          <p:spPr bwMode="auto">
            <a:xfrm>
              <a:off x="2913742" y="2004232"/>
              <a:ext cx="59613" cy="231224"/>
            </a:xfrm>
            <a:custGeom>
              <a:avLst/>
              <a:gdLst>
                <a:gd name="T0" fmla="*/ 3 w 14"/>
                <a:gd name="T1" fmla="*/ 0 h 54"/>
                <a:gd name="T2" fmla="*/ 0 w 14"/>
                <a:gd name="T3" fmla="*/ 3 h 54"/>
                <a:gd name="T4" fmla="*/ 10 w 14"/>
                <a:gd name="T5" fmla="*/ 27 h 54"/>
                <a:gd name="T6" fmla="*/ 0 w 14"/>
                <a:gd name="T7" fmla="*/ 51 h 54"/>
                <a:gd name="T8" fmla="*/ 3 w 14"/>
                <a:gd name="T9" fmla="*/ 54 h 54"/>
                <a:gd name="T10" fmla="*/ 14 w 14"/>
                <a:gd name="T11" fmla="*/ 27 h 54"/>
                <a:gd name="T12" fmla="*/ 3 w 14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4">
                  <a:moveTo>
                    <a:pt x="3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6" y="9"/>
                    <a:pt x="10" y="18"/>
                    <a:pt x="10" y="27"/>
                  </a:cubicBezTo>
                  <a:cubicBezTo>
                    <a:pt x="10" y="36"/>
                    <a:pt x="6" y="45"/>
                    <a:pt x="0" y="51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10" y="47"/>
                    <a:pt x="14" y="37"/>
                    <a:pt x="14" y="27"/>
                  </a:cubicBezTo>
                  <a:cubicBezTo>
                    <a:pt x="14" y="17"/>
                    <a:pt x="10" y="7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6"/>
            <p:cNvSpPr>
              <a:spLocks noEditPoints="1"/>
            </p:cNvSpPr>
            <p:nvPr/>
          </p:nvSpPr>
          <p:spPr bwMode="auto">
            <a:xfrm>
              <a:off x="2588584" y="1948233"/>
              <a:ext cx="256514" cy="341417"/>
            </a:xfrm>
            <a:custGeom>
              <a:avLst/>
              <a:gdLst>
                <a:gd name="T0" fmla="*/ 0 w 142"/>
                <a:gd name="T1" fmla="*/ 57 h 189"/>
                <a:gd name="T2" fmla="*/ 0 w 142"/>
                <a:gd name="T3" fmla="*/ 133 h 189"/>
                <a:gd name="T4" fmla="*/ 57 w 142"/>
                <a:gd name="T5" fmla="*/ 133 h 189"/>
                <a:gd name="T6" fmla="*/ 142 w 142"/>
                <a:gd name="T7" fmla="*/ 189 h 189"/>
                <a:gd name="T8" fmla="*/ 142 w 142"/>
                <a:gd name="T9" fmla="*/ 0 h 189"/>
                <a:gd name="T10" fmla="*/ 57 w 142"/>
                <a:gd name="T11" fmla="*/ 57 h 189"/>
                <a:gd name="T12" fmla="*/ 0 w 142"/>
                <a:gd name="T13" fmla="*/ 57 h 189"/>
                <a:gd name="T14" fmla="*/ 10 w 142"/>
                <a:gd name="T15" fmla="*/ 123 h 189"/>
                <a:gd name="T16" fmla="*/ 10 w 142"/>
                <a:gd name="T17" fmla="*/ 66 h 189"/>
                <a:gd name="T18" fmla="*/ 57 w 142"/>
                <a:gd name="T19" fmla="*/ 66 h 189"/>
                <a:gd name="T20" fmla="*/ 57 w 142"/>
                <a:gd name="T21" fmla="*/ 90 h 189"/>
                <a:gd name="T22" fmla="*/ 57 w 142"/>
                <a:gd name="T23" fmla="*/ 123 h 189"/>
                <a:gd name="T24" fmla="*/ 10 w 142"/>
                <a:gd name="T25" fmla="*/ 123 h 189"/>
                <a:gd name="T26" fmla="*/ 133 w 142"/>
                <a:gd name="T27" fmla="*/ 173 h 189"/>
                <a:gd name="T28" fmla="*/ 67 w 142"/>
                <a:gd name="T29" fmla="*/ 128 h 189"/>
                <a:gd name="T30" fmla="*/ 67 w 142"/>
                <a:gd name="T31" fmla="*/ 90 h 189"/>
                <a:gd name="T32" fmla="*/ 67 w 142"/>
                <a:gd name="T33" fmla="*/ 62 h 189"/>
                <a:gd name="T34" fmla="*/ 133 w 142"/>
                <a:gd name="T35" fmla="*/ 17 h 189"/>
                <a:gd name="T36" fmla="*/ 133 w 142"/>
                <a:gd name="T37" fmla="*/ 17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2" h="189">
                  <a:moveTo>
                    <a:pt x="0" y="57"/>
                  </a:moveTo>
                  <a:lnTo>
                    <a:pt x="0" y="133"/>
                  </a:lnTo>
                  <a:lnTo>
                    <a:pt x="57" y="133"/>
                  </a:lnTo>
                  <a:lnTo>
                    <a:pt x="142" y="189"/>
                  </a:lnTo>
                  <a:lnTo>
                    <a:pt x="142" y="0"/>
                  </a:lnTo>
                  <a:lnTo>
                    <a:pt x="57" y="57"/>
                  </a:lnTo>
                  <a:lnTo>
                    <a:pt x="0" y="57"/>
                  </a:lnTo>
                  <a:close/>
                  <a:moveTo>
                    <a:pt x="10" y="123"/>
                  </a:moveTo>
                  <a:lnTo>
                    <a:pt x="10" y="66"/>
                  </a:lnTo>
                  <a:lnTo>
                    <a:pt x="57" y="66"/>
                  </a:lnTo>
                  <a:lnTo>
                    <a:pt x="57" y="90"/>
                  </a:lnTo>
                  <a:lnTo>
                    <a:pt x="57" y="123"/>
                  </a:lnTo>
                  <a:lnTo>
                    <a:pt x="10" y="123"/>
                  </a:lnTo>
                  <a:close/>
                  <a:moveTo>
                    <a:pt x="133" y="173"/>
                  </a:moveTo>
                  <a:lnTo>
                    <a:pt x="67" y="128"/>
                  </a:lnTo>
                  <a:lnTo>
                    <a:pt x="67" y="90"/>
                  </a:lnTo>
                  <a:lnTo>
                    <a:pt x="67" y="62"/>
                  </a:lnTo>
                  <a:lnTo>
                    <a:pt x="133" y="17"/>
                  </a:lnTo>
                  <a:lnTo>
                    <a:pt x="133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410513" y="2602283"/>
            <a:ext cx="393803" cy="341417"/>
            <a:chOff x="3410513" y="1948233"/>
            <a:chExt cx="393803" cy="341417"/>
          </a:xfrm>
          <a:solidFill>
            <a:schemeClr val="tx1"/>
          </a:solidFill>
        </p:grpSpPr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3410513" y="1948233"/>
              <a:ext cx="256514" cy="341417"/>
            </a:xfrm>
            <a:custGeom>
              <a:avLst/>
              <a:gdLst>
                <a:gd name="T0" fmla="*/ 0 w 142"/>
                <a:gd name="T1" fmla="*/ 57 h 189"/>
                <a:gd name="T2" fmla="*/ 0 w 142"/>
                <a:gd name="T3" fmla="*/ 133 h 189"/>
                <a:gd name="T4" fmla="*/ 57 w 142"/>
                <a:gd name="T5" fmla="*/ 133 h 189"/>
                <a:gd name="T6" fmla="*/ 142 w 142"/>
                <a:gd name="T7" fmla="*/ 189 h 189"/>
                <a:gd name="T8" fmla="*/ 142 w 142"/>
                <a:gd name="T9" fmla="*/ 0 h 189"/>
                <a:gd name="T10" fmla="*/ 57 w 142"/>
                <a:gd name="T11" fmla="*/ 57 h 189"/>
                <a:gd name="T12" fmla="*/ 0 w 142"/>
                <a:gd name="T13" fmla="*/ 57 h 189"/>
                <a:gd name="T14" fmla="*/ 9 w 142"/>
                <a:gd name="T15" fmla="*/ 123 h 189"/>
                <a:gd name="T16" fmla="*/ 9 w 142"/>
                <a:gd name="T17" fmla="*/ 66 h 189"/>
                <a:gd name="T18" fmla="*/ 57 w 142"/>
                <a:gd name="T19" fmla="*/ 66 h 189"/>
                <a:gd name="T20" fmla="*/ 57 w 142"/>
                <a:gd name="T21" fmla="*/ 123 h 189"/>
                <a:gd name="T22" fmla="*/ 9 w 142"/>
                <a:gd name="T23" fmla="*/ 123 h 189"/>
                <a:gd name="T24" fmla="*/ 132 w 142"/>
                <a:gd name="T25" fmla="*/ 173 h 189"/>
                <a:gd name="T26" fmla="*/ 66 w 142"/>
                <a:gd name="T27" fmla="*/ 128 h 189"/>
                <a:gd name="T28" fmla="*/ 66 w 142"/>
                <a:gd name="T29" fmla="*/ 62 h 189"/>
                <a:gd name="T30" fmla="*/ 132 w 142"/>
                <a:gd name="T31" fmla="*/ 17 h 189"/>
                <a:gd name="T32" fmla="*/ 132 w 142"/>
                <a:gd name="T33" fmla="*/ 17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189">
                  <a:moveTo>
                    <a:pt x="0" y="57"/>
                  </a:moveTo>
                  <a:lnTo>
                    <a:pt x="0" y="133"/>
                  </a:lnTo>
                  <a:lnTo>
                    <a:pt x="57" y="133"/>
                  </a:lnTo>
                  <a:lnTo>
                    <a:pt x="142" y="189"/>
                  </a:lnTo>
                  <a:lnTo>
                    <a:pt x="142" y="0"/>
                  </a:lnTo>
                  <a:lnTo>
                    <a:pt x="57" y="57"/>
                  </a:lnTo>
                  <a:lnTo>
                    <a:pt x="0" y="57"/>
                  </a:lnTo>
                  <a:close/>
                  <a:moveTo>
                    <a:pt x="9" y="123"/>
                  </a:moveTo>
                  <a:lnTo>
                    <a:pt x="9" y="66"/>
                  </a:lnTo>
                  <a:lnTo>
                    <a:pt x="57" y="66"/>
                  </a:lnTo>
                  <a:lnTo>
                    <a:pt x="57" y="123"/>
                  </a:lnTo>
                  <a:lnTo>
                    <a:pt x="9" y="123"/>
                  </a:lnTo>
                  <a:close/>
                  <a:moveTo>
                    <a:pt x="132" y="173"/>
                  </a:moveTo>
                  <a:lnTo>
                    <a:pt x="66" y="128"/>
                  </a:lnTo>
                  <a:lnTo>
                    <a:pt x="66" y="62"/>
                  </a:lnTo>
                  <a:lnTo>
                    <a:pt x="132" y="17"/>
                  </a:lnTo>
                  <a:lnTo>
                    <a:pt x="132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3701349" y="2067458"/>
              <a:ext cx="102967" cy="102967"/>
            </a:xfrm>
            <a:custGeom>
              <a:avLst/>
              <a:gdLst>
                <a:gd name="T0" fmla="*/ 57 w 57"/>
                <a:gd name="T1" fmla="*/ 7 h 57"/>
                <a:gd name="T2" fmla="*/ 50 w 57"/>
                <a:gd name="T3" fmla="*/ 0 h 57"/>
                <a:gd name="T4" fmla="*/ 28 w 57"/>
                <a:gd name="T5" fmla="*/ 22 h 57"/>
                <a:gd name="T6" fmla="*/ 7 w 57"/>
                <a:gd name="T7" fmla="*/ 0 h 57"/>
                <a:gd name="T8" fmla="*/ 0 w 57"/>
                <a:gd name="T9" fmla="*/ 7 h 57"/>
                <a:gd name="T10" fmla="*/ 21 w 57"/>
                <a:gd name="T11" fmla="*/ 29 h 57"/>
                <a:gd name="T12" fmla="*/ 0 w 57"/>
                <a:gd name="T13" fmla="*/ 50 h 57"/>
                <a:gd name="T14" fmla="*/ 7 w 57"/>
                <a:gd name="T15" fmla="*/ 57 h 57"/>
                <a:gd name="T16" fmla="*/ 28 w 57"/>
                <a:gd name="T17" fmla="*/ 36 h 57"/>
                <a:gd name="T18" fmla="*/ 50 w 57"/>
                <a:gd name="T19" fmla="*/ 57 h 57"/>
                <a:gd name="T20" fmla="*/ 57 w 57"/>
                <a:gd name="T21" fmla="*/ 50 h 57"/>
                <a:gd name="T22" fmla="*/ 35 w 57"/>
                <a:gd name="T23" fmla="*/ 29 h 57"/>
                <a:gd name="T24" fmla="*/ 57 w 57"/>
                <a:gd name="T25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57">
                  <a:moveTo>
                    <a:pt x="57" y="7"/>
                  </a:moveTo>
                  <a:lnTo>
                    <a:pt x="50" y="0"/>
                  </a:lnTo>
                  <a:lnTo>
                    <a:pt x="28" y="22"/>
                  </a:lnTo>
                  <a:lnTo>
                    <a:pt x="7" y="0"/>
                  </a:lnTo>
                  <a:lnTo>
                    <a:pt x="0" y="7"/>
                  </a:lnTo>
                  <a:lnTo>
                    <a:pt x="21" y="29"/>
                  </a:lnTo>
                  <a:lnTo>
                    <a:pt x="0" y="50"/>
                  </a:lnTo>
                  <a:lnTo>
                    <a:pt x="7" y="57"/>
                  </a:lnTo>
                  <a:lnTo>
                    <a:pt x="28" y="36"/>
                  </a:lnTo>
                  <a:lnTo>
                    <a:pt x="50" y="57"/>
                  </a:lnTo>
                  <a:lnTo>
                    <a:pt x="57" y="50"/>
                  </a:lnTo>
                  <a:lnTo>
                    <a:pt x="35" y="29"/>
                  </a:lnTo>
                  <a:lnTo>
                    <a:pt x="57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745195" y="2567960"/>
            <a:ext cx="274578" cy="410062"/>
            <a:chOff x="6745195" y="1913910"/>
            <a:chExt cx="274578" cy="410062"/>
          </a:xfrm>
          <a:solidFill>
            <a:schemeClr val="tx1"/>
          </a:solidFill>
        </p:grpSpPr>
        <p:sp>
          <p:nvSpPr>
            <p:cNvPr id="61" name="Freeform 59"/>
            <p:cNvSpPr>
              <a:spLocks noEditPoints="1"/>
            </p:cNvSpPr>
            <p:nvPr/>
          </p:nvSpPr>
          <p:spPr bwMode="auto">
            <a:xfrm>
              <a:off x="6745195" y="1913910"/>
              <a:ext cx="274578" cy="410062"/>
            </a:xfrm>
            <a:custGeom>
              <a:avLst/>
              <a:gdLst>
                <a:gd name="T0" fmla="*/ 64 w 64"/>
                <a:gd name="T1" fmla="*/ 32 h 96"/>
                <a:gd name="T2" fmla="*/ 32 w 64"/>
                <a:gd name="T3" fmla="*/ 0 h 96"/>
                <a:gd name="T4" fmla="*/ 0 w 64"/>
                <a:gd name="T5" fmla="*/ 32 h 96"/>
                <a:gd name="T6" fmla="*/ 4 w 64"/>
                <a:gd name="T7" fmla="*/ 48 h 96"/>
                <a:gd name="T8" fmla="*/ 4 w 64"/>
                <a:gd name="T9" fmla="*/ 48 h 96"/>
                <a:gd name="T10" fmla="*/ 32 w 64"/>
                <a:gd name="T11" fmla="*/ 96 h 96"/>
                <a:gd name="T12" fmla="*/ 60 w 64"/>
                <a:gd name="T13" fmla="*/ 48 h 96"/>
                <a:gd name="T14" fmla="*/ 60 w 64"/>
                <a:gd name="T15" fmla="*/ 48 h 96"/>
                <a:gd name="T16" fmla="*/ 64 w 64"/>
                <a:gd name="T17" fmla="*/ 32 h 96"/>
                <a:gd name="T18" fmla="*/ 53 w 64"/>
                <a:gd name="T19" fmla="*/ 52 h 96"/>
                <a:gd name="T20" fmla="*/ 32 w 64"/>
                <a:gd name="T21" fmla="*/ 88 h 96"/>
                <a:gd name="T22" fmla="*/ 11 w 64"/>
                <a:gd name="T23" fmla="*/ 52 h 96"/>
                <a:gd name="T24" fmla="*/ 11 w 64"/>
                <a:gd name="T25" fmla="*/ 52 h 96"/>
                <a:gd name="T26" fmla="*/ 8 w 64"/>
                <a:gd name="T27" fmla="*/ 46 h 96"/>
                <a:gd name="T28" fmla="*/ 4 w 64"/>
                <a:gd name="T29" fmla="*/ 32 h 96"/>
                <a:gd name="T30" fmla="*/ 32 w 64"/>
                <a:gd name="T31" fmla="*/ 4 h 96"/>
                <a:gd name="T32" fmla="*/ 60 w 64"/>
                <a:gd name="T33" fmla="*/ 32 h 96"/>
                <a:gd name="T34" fmla="*/ 56 w 64"/>
                <a:gd name="T35" fmla="*/ 46 h 96"/>
                <a:gd name="T36" fmla="*/ 53 w 64"/>
                <a:gd name="T37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96">
                  <a:moveTo>
                    <a:pt x="64" y="32"/>
                  </a:moveTo>
                  <a:cubicBezTo>
                    <a:pt x="64" y="14"/>
                    <a:pt x="50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38"/>
                    <a:pt x="2" y="43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2" y="43"/>
                    <a:pt x="64" y="38"/>
                    <a:pt x="64" y="32"/>
                  </a:cubicBezTo>
                  <a:close/>
                  <a:moveTo>
                    <a:pt x="53" y="52"/>
                  </a:moveTo>
                  <a:cubicBezTo>
                    <a:pt x="32" y="88"/>
                    <a:pt x="32" y="88"/>
                    <a:pt x="32" y="88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5" y="42"/>
                    <a:pt x="4" y="37"/>
                    <a:pt x="4" y="32"/>
                  </a:cubicBezTo>
                  <a:cubicBezTo>
                    <a:pt x="4" y="17"/>
                    <a:pt x="17" y="4"/>
                    <a:pt x="32" y="4"/>
                  </a:cubicBezTo>
                  <a:cubicBezTo>
                    <a:pt x="47" y="4"/>
                    <a:pt x="60" y="17"/>
                    <a:pt x="60" y="32"/>
                  </a:cubicBezTo>
                  <a:cubicBezTo>
                    <a:pt x="60" y="37"/>
                    <a:pt x="59" y="42"/>
                    <a:pt x="56" y="46"/>
                  </a:cubicBezTo>
                  <a:cubicBezTo>
                    <a:pt x="53" y="52"/>
                    <a:pt x="53" y="52"/>
                    <a:pt x="53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0"/>
            <p:cNvSpPr>
              <a:spLocks noEditPoints="1"/>
            </p:cNvSpPr>
            <p:nvPr/>
          </p:nvSpPr>
          <p:spPr bwMode="auto">
            <a:xfrm>
              <a:off x="6797581" y="1957265"/>
              <a:ext cx="169805" cy="171612"/>
            </a:xfrm>
            <a:custGeom>
              <a:avLst/>
              <a:gdLst>
                <a:gd name="T0" fmla="*/ 20 w 40"/>
                <a:gd name="T1" fmla="*/ 0 h 40"/>
                <a:gd name="T2" fmla="*/ 0 w 40"/>
                <a:gd name="T3" fmla="*/ 20 h 40"/>
                <a:gd name="T4" fmla="*/ 20 w 40"/>
                <a:gd name="T5" fmla="*/ 40 h 40"/>
                <a:gd name="T6" fmla="*/ 40 w 40"/>
                <a:gd name="T7" fmla="*/ 20 h 40"/>
                <a:gd name="T8" fmla="*/ 20 w 40"/>
                <a:gd name="T9" fmla="*/ 0 h 40"/>
                <a:gd name="T10" fmla="*/ 20 w 40"/>
                <a:gd name="T11" fmla="*/ 36 h 40"/>
                <a:gd name="T12" fmla="*/ 4 w 40"/>
                <a:gd name="T13" fmla="*/ 20 h 40"/>
                <a:gd name="T14" fmla="*/ 20 w 40"/>
                <a:gd name="T15" fmla="*/ 4 h 40"/>
                <a:gd name="T16" fmla="*/ 36 w 40"/>
                <a:gd name="T17" fmla="*/ 20 h 40"/>
                <a:gd name="T18" fmla="*/ 20 w 40"/>
                <a:gd name="T19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lose/>
                  <a:moveTo>
                    <a:pt x="20" y="36"/>
                  </a:moveTo>
                  <a:cubicBezTo>
                    <a:pt x="11" y="36"/>
                    <a:pt x="4" y="29"/>
                    <a:pt x="4" y="20"/>
                  </a:cubicBezTo>
                  <a:cubicBezTo>
                    <a:pt x="4" y="11"/>
                    <a:pt x="11" y="4"/>
                    <a:pt x="20" y="4"/>
                  </a:cubicBezTo>
                  <a:cubicBezTo>
                    <a:pt x="29" y="4"/>
                    <a:pt x="36" y="11"/>
                    <a:pt x="36" y="20"/>
                  </a:cubicBezTo>
                  <a:cubicBezTo>
                    <a:pt x="36" y="29"/>
                    <a:pt x="29" y="36"/>
                    <a:pt x="2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946533" y="3422405"/>
            <a:ext cx="377546" cy="377546"/>
            <a:chOff x="946533" y="2768355"/>
            <a:chExt cx="377546" cy="377546"/>
          </a:xfrm>
          <a:solidFill>
            <a:schemeClr val="tx1"/>
          </a:solidFill>
        </p:grpSpPr>
        <p:sp>
          <p:nvSpPr>
            <p:cNvPr id="64" name="Freeform 61"/>
            <p:cNvSpPr>
              <a:spLocks noEditPoints="1"/>
            </p:cNvSpPr>
            <p:nvPr/>
          </p:nvSpPr>
          <p:spPr bwMode="auto">
            <a:xfrm>
              <a:off x="946533" y="2768355"/>
              <a:ext cx="171612" cy="377546"/>
            </a:xfrm>
            <a:custGeom>
              <a:avLst/>
              <a:gdLst>
                <a:gd name="T0" fmla="*/ 24 w 40"/>
                <a:gd name="T1" fmla="*/ 0 h 88"/>
                <a:gd name="T2" fmla="*/ 0 w 40"/>
                <a:gd name="T3" fmla="*/ 0 h 88"/>
                <a:gd name="T4" fmla="*/ 0 w 40"/>
                <a:gd name="T5" fmla="*/ 72 h 88"/>
                <a:gd name="T6" fmla="*/ 24 w 40"/>
                <a:gd name="T7" fmla="*/ 72 h 88"/>
                <a:gd name="T8" fmla="*/ 35 w 40"/>
                <a:gd name="T9" fmla="*/ 77 h 88"/>
                <a:gd name="T10" fmla="*/ 40 w 40"/>
                <a:gd name="T11" fmla="*/ 88 h 88"/>
                <a:gd name="T12" fmla="*/ 40 w 40"/>
                <a:gd name="T13" fmla="*/ 16 h 88"/>
                <a:gd name="T14" fmla="*/ 35 w 40"/>
                <a:gd name="T15" fmla="*/ 5 h 88"/>
                <a:gd name="T16" fmla="*/ 24 w 40"/>
                <a:gd name="T17" fmla="*/ 0 h 88"/>
                <a:gd name="T18" fmla="*/ 36 w 40"/>
                <a:gd name="T19" fmla="*/ 72 h 88"/>
                <a:gd name="T20" fmla="*/ 24 w 40"/>
                <a:gd name="T21" fmla="*/ 68 h 88"/>
                <a:gd name="T22" fmla="*/ 4 w 40"/>
                <a:gd name="T23" fmla="*/ 68 h 88"/>
                <a:gd name="T24" fmla="*/ 4 w 40"/>
                <a:gd name="T25" fmla="*/ 4 h 88"/>
                <a:gd name="T26" fmla="*/ 24 w 40"/>
                <a:gd name="T27" fmla="*/ 4 h 88"/>
                <a:gd name="T28" fmla="*/ 32 w 40"/>
                <a:gd name="T29" fmla="*/ 8 h 88"/>
                <a:gd name="T30" fmla="*/ 36 w 40"/>
                <a:gd name="T31" fmla="*/ 16 h 88"/>
                <a:gd name="T32" fmla="*/ 36 w 40"/>
                <a:gd name="T33" fmla="*/ 7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88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8" y="72"/>
                    <a:pt x="32" y="74"/>
                    <a:pt x="35" y="77"/>
                  </a:cubicBezTo>
                  <a:cubicBezTo>
                    <a:pt x="38" y="80"/>
                    <a:pt x="40" y="84"/>
                    <a:pt x="40" y="8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2"/>
                    <a:pt x="38" y="8"/>
                    <a:pt x="35" y="5"/>
                  </a:cubicBezTo>
                  <a:cubicBezTo>
                    <a:pt x="32" y="2"/>
                    <a:pt x="28" y="0"/>
                    <a:pt x="24" y="0"/>
                  </a:cubicBezTo>
                  <a:close/>
                  <a:moveTo>
                    <a:pt x="36" y="72"/>
                  </a:moveTo>
                  <a:cubicBezTo>
                    <a:pt x="33" y="69"/>
                    <a:pt x="28" y="68"/>
                    <a:pt x="2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7" y="4"/>
                    <a:pt x="30" y="5"/>
                    <a:pt x="32" y="8"/>
                  </a:cubicBezTo>
                  <a:cubicBezTo>
                    <a:pt x="35" y="10"/>
                    <a:pt x="36" y="13"/>
                    <a:pt x="36" y="16"/>
                  </a:cubicBezTo>
                  <a:lnTo>
                    <a:pt x="36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2"/>
            <p:cNvSpPr>
              <a:spLocks noEditPoints="1"/>
            </p:cNvSpPr>
            <p:nvPr/>
          </p:nvSpPr>
          <p:spPr bwMode="auto">
            <a:xfrm>
              <a:off x="1152467" y="2768355"/>
              <a:ext cx="171612" cy="377546"/>
            </a:xfrm>
            <a:custGeom>
              <a:avLst/>
              <a:gdLst>
                <a:gd name="T0" fmla="*/ 16 w 40"/>
                <a:gd name="T1" fmla="*/ 0 h 88"/>
                <a:gd name="T2" fmla="*/ 5 w 40"/>
                <a:gd name="T3" fmla="*/ 5 h 88"/>
                <a:gd name="T4" fmla="*/ 0 w 40"/>
                <a:gd name="T5" fmla="*/ 16 h 88"/>
                <a:gd name="T6" fmla="*/ 0 w 40"/>
                <a:gd name="T7" fmla="*/ 88 h 88"/>
                <a:gd name="T8" fmla="*/ 5 w 40"/>
                <a:gd name="T9" fmla="*/ 77 h 88"/>
                <a:gd name="T10" fmla="*/ 16 w 40"/>
                <a:gd name="T11" fmla="*/ 72 h 88"/>
                <a:gd name="T12" fmla="*/ 40 w 40"/>
                <a:gd name="T13" fmla="*/ 72 h 88"/>
                <a:gd name="T14" fmla="*/ 40 w 40"/>
                <a:gd name="T15" fmla="*/ 0 h 88"/>
                <a:gd name="T16" fmla="*/ 16 w 40"/>
                <a:gd name="T17" fmla="*/ 0 h 88"/>
                <a:gd name="T18" fmla="*/ 36 w 40"/>
                <a:gd name="T19" fmla="*/ 68 h 88"/>
                <a:gd name="T20" fmla="*/ 16 w 40"/>
                <a:gd name="T21" fmla="*/ 68 h 88"/>
                <a:gd name="T22" fmla="*/ 4 w 40"/>
                <a:gd name="T23" fmla="*/ 72 h 88"/>
                <a:gd name="T24" fmla="*/ 4 w 40"/>
                <a:gd name="T25" fmla="*/ 16 h 88"/>
                <a:gd name="T26" fmla="*/ 8 w 40"/>
                <a:gd name="T27" fmla="*/ 8 h 88"/>
                <a:gd name="T28" fmla="*/ 16 w 40"/>
                <a:gd name="T29" fmla="*/ 4 h 88"/>
                <a:gd name="T30" fmla="*/ 36 w 40"/>
                <a:gd name="T31" fmla="*/ 4 h 88"/>
                <a:gd name="T32" fmla="*/ 36 w 40"/>
                <a:gd name="T33" fmla="*/ 6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88">
                  <a:moveTo>
                    <a:pt x="16" y="0"/>
                  </a:moveTo>
                  <a:cubicBezTo>
                    <a:pt x="12" y="0"/>
                    <a:pt x="8" y="2"/>
                    <a:pt x="5" y="5"/>
                  </a:cubicBezTo>
                  <a:cubicBezTo>
                    <a:pt x="2" y="8"/>
                    <a:pt x="0" y="12"/>
                    <a:pt x="0" y="16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4"/>
                    <a:pt x="2" y="80"/>
                    <a:pt x="5" y="77"/>
                  </a:cubicBezTo>
                  <a:cubicBezTo>
                    <a:pt x="8" y="74"/>
                    <a:pt x="12" y="72"/>
                    <a:pt x="16" y="72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16" y="0"/>
                  </a:lnTo>
                  <a:close/>
                  <a:moveTo>
                    <a:pt x="36" y="68"/>
                  </a:moveTo>
                  <a:cubicBezTo>
                    <a:pt x="16" y="68"/>
                    <a:pt x="16" y="68"/>
                    <a:pt x="16" y="68"/>
                  </a:cubicBezTo>
                  <a:cubicBezTo>
                    <a:pt x="12" y="68"/>
                    <a:pt x="7" y="69"/>
                    <a:pt x="4" y="72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3"/>
                    <a:pt x="5" y="10"/>
                    <a:pt x="8" y="8"/>
                  </a:cubicBezTo>
                  <a:cubicBezTo>
                    <a:pt x="10" y="5"/>
                    <a:pt x="13" y="4"/>
                    <a:pt x="16" y="4"/>
                  </a:cubicBezTo>
                  <a:cubicBezTo>
                    <a:pt x="36" y="4"/>
                    <a:pt x="36" y="4"/>
                    <a:pt x="36" y="4"/>
                  </a:cubicBezTo>
                  <a:lnTo>
                    <a:pt x="36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6" name="Freeform 63"/>
          <p:cNvSpPr>
            <a:spLocks noEditPoints="1"/>
          </p:cNvSpPr>
          <p:nvPr/>
        </p:nvSpPr>
        <p:spPr bwMode="auto">
          <a:xfrm>
            <a:off x="1717881" y="3397115"/>
            <a:ext cx="438965" cy="393803"/>
          </a:xfrm>
          <a:custGeom>
            <a:avLst/>
            <a:gdLst>
              <a:gd name="T0" fmla="*/ 102 w 103"/>
              <a:gd name="T1" fmla="*/ 71 h 92"/>
              <a:gd name="T2" fmla="*/ 101 w 103"/>
              <a:gd name="T3" fmla="*/ 68 h 92"/>
              <a:gd name="T4" fmla="*/ 87 w 103"/>
              <a:gd name="T5" fmla="*/ 59 h 92"/>
              <a:gd name="T6" fmla="*/ 84 w 103"/>
              <a:gd name="T7" fmla="*/ 58 h 92"/>
              <a:gd name="T8" fmla="*/ 84 w 103"/>
              <a:gd name="T9" fmla="*/ 58 h 92"/>
              <a:gd name="T10" fmla="*/ 82 w 103"/>
              <a:gd name="T11" fmla="*/ 59 h 92"/>
              <a:gd name="T12" fmla="*/ 72 w 103"/>
              <a:gd name="T13" fmla="*/ 65 h 92"/>
              <a:gd name="T14" fmla="*/ 68 w 103"/>
              <a:gd name="T15" fmla="*/ 66 h 92"/>
              <a:gd name="T16" fmla="*/ 49 w 103"/>
              <a:gd name="T17" fmla="*/ 54 h 92"/>
              <a:gd name="T18" fmla="*/ 38 w 103"/>
              <a:gd name="T19" fmla="*/ 31 h 92"/>
              <a:gd name="T20" fmla="*/ 44 w 103"/>
              <a:gd name="T21" fmla="*/ 21 h 92"/>
              <a:gd name="T22" fmla="*/ 45 w 103"/>
              <a:gd name="T23" fmla="*/ 19 h 92"/>
              <a:gd name="T24" fmla="*/ 44 w 103"/>
              <a:gd name="T25" fmla="*/ 16 h 92"/>
              <a:gd name="T26" fmla="*/ 35 w 103"/>
              <a:gd name="T27" fmla="*/ 2 h 92"/>
              <a:gd name="T28" fmla="*/ 33 w 103"/>
              <a:gd name="T29" fmla="*/ 1 h 92"/>
              <a:gd name="T30" fmla="*/ 31 w 103"/>
              <a:gd name="T31" fmla="*/ 0 h 92"/>
              <a:gd name="T32" fmla="*/ 30 w 103"/>
              <a:gd name="T33" fmla="*/ 1 h 92"/>
              <a:gd name="T34" fmla="*/ 23 w 103"/>
              <a:gd name="T35" fmla="*/ 3 h 92"/>
              <a:gd name="T36" fmla="*/ 23 w 103"/>
              <a:gd name="T37" fmla="*/ 3 h 92"/>
              <a:gd name="T38" fmla="*/ 36 w 103"/>
              <a:gd name="T39" fmla="*/ 67 h 92"/>
              <a:gd name="T40" fmla="*/ 80 w 103"/>
              <a:gd name="T41" fmla="*/ 92 h 92"/>
              <a:gd name="T42" fmla="*/ 100 w 103"/>
              <a:gd name="T43" fmla="*/ 80 h 92"/>
              <a:gd name="T44" fmla="*/ 100 w 103"/>
              <a:gd name="T45" fmla="*/ 80 h 92"/>
              <a:gd name="T46" fmla="*/ 102 w 103"/>
              <a:gd name="T47" fmla="*/ 73 h 92"/>
              <a:gd name="T48" fmla="*/ 102 w 103"/>
              <a:gd name="T49" fmla="*/ 71 h 92"/>
              <a:gd name="T50" fmla="*/ 99 w 103"/>
              <a:gd name="T51" fmla="*/ 72 h 92"/>
              <a:gd name="T52" fmla="*/ 97 w 103"/>
              <a:gd name="T53" fmla="*/ 78 h 92"/>
              <a:gd name="T54" fmla="*/ 80 w 103"/>
              <a:gd name="T55" fmla="*/ 88 h 92"/>
              <a:gd name="T56" fmla="*/ 39 w 103"/>
              <a:gd name="T57" fmla="*/ 64 h 92"/>
              <a:gd name="T58" fmla="*/ 16 w 103"/>
              <a:gd name="T59" fmla="*/ 18 h 92"/>
              <a:gd name="T60" fmla="*/ 25 w 103"/>
              <a:gd name="T61" fmla="*/ 7 h 92"/>
              <a:gd name="T62" fmla="*/ 31 w 103"/>
              <a:gd name="T63" fmla="*/ 5 h 92"/>
              <a:gd name="T64" fmla="*/ 31 w 103"/>
              <a:gd name="T65" fmla="*/ 4 h 92"/>
              <a:gd name="T66" fmla="*/ 31 w 103"/>
              <a:gd name="T67" fmla="*/ 5 h 92"/>
              <a:gd name="T68" fmla="*/ 32 w 103"/>
              <a:gd name="T69" fmla="*/ 5 h 92"/>
              <a:gd name="T70" fmla="*/ 41 w 103"/>
              <a:gd name="T71" fmla="*/ 19 h 92"/>
              <a:gd name="T72" fmla="*/ 41 w 103"/>
              <a:gd name="T73" fmla="*/ 19 h 92"/>
              <a:gd name="T74" fmla="*/ 41 w 103"/>
              <a:gd name="T75" fmla="*/ 19 h 92"/>
              <a:gd name="T76" fmla="*/ 35 w 103"/>
              <a:gd name="T77" fmla="*/ 29 h 92"/>
              <a:gd name="T78" fmla="*/ 35 w 103"/>
              <a:gd name="T79" fmla="*/ 29 h 92"/>
              <a:gd name="T80" fmla="*/ 35 w 103"/>
              <a:gd name="T81" fmla="*/ 30 h 92"/>
              <a:gd name="T82" fmla="*/ 46 w 103"/>
              <a:gd name="T83" fmla="*/ 57 h 92"/>
              <a:gd name="T84" fmla="*/ 68 w 103"/>
              <a:gd name="T85" fmla="*/ 70 h 92"/>
              <a:gd name="T86" fmla="*/ 74 w 103"/>
              <a:gd name="T87" fmla="*/ 68 h 92"/>
              <a:gd name="T88" fmla="*/ 74 w 103"/>
              <a:gd name="T89" fmla="*/ 68 h 92"/>
              <a:gd name="T90" fmla="*/ 74 w 103"/>
              <a:gd name="T91" fmla="*/ 68 h 92"/>
              <a:gd name="T92" fmla="*/ 84 w 103"/>
              <a:gd name="T93" fmla="*/ 62 h 92"/>
              <a:gd name="T94" fmla="*/ 84 w 103"/>
              <a:gd name="T95" fmla="*/ 62 h 92"/>
              <a:gd name="T96" fmla="*/ 84 w 103"/>
              <a:gd name="T97" fmla="*/ 62 h 92"/>
              <a:gd name="T98" fmla="*/ 98 w 103"/>
              <a:gd name="T99" fmla="*/ 72 h 92"/>
              <a:gd name="T100" fmla="*/ 99 w 103"/>
              <a:gd name="T101" fmla="*/ 72 h 92"/>
              <a:gd name="T102" fmla="*/ 99 w 103"/>
              <a:gd name="T103" fmla="*/ 7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03" h="92">
                <a:moveTo>
                  <a:pt x="102" y="71"/>
                </a:moveTo>
                <a:cubicBezTo>
                  <a:pt x="102" y="70"/>
                  <a:pt x="101" y="69"/>
                  <a:pt x="101" y="68"/>
                </a:cubicBezTo>
                <a:cubicBezTo>
                  <a:pt x="87" y="59"/>
                  <a:pt x="87" y="59"/>
                  <a:pt x="87" y="59"/>
                </a:cubicBezTo>
                <a:cubicBezTo>
                  <a:pt x="86" y="59"/>
                  <a:pt x="85" y="58"/>
                  <a:pt x="84" y="58"/>
                </a:cubicBezTo>
                <a:cubicBezTo>
                  <a:pt x="84" y="58"/>
                  <a:pt x="84" y="58"/>
                  <a:pt x="84" y="58"/>
                </a:cubicBezTo>
                <a:cubicBezTo>
                  <a:pt x="83" y="58"/>
                  <a:pt x="83" y="58"/>
                  <a:pt x="82" y="59"/>
                </a:cubicBezTo>
                <a:cubicBezTo>
                  <a:pt x="72" y="65"/>
                  <a:pt x="72" y="65"/>
                  <a:pt x="72" y="65"/>
                </a:cubicBezTo>
                <a:cubicBezTo>
                  <a:pt x="71" y="65"/>
                  <a:pt x="69" y="66"/>
                  <a:pt x="68" y="66"/>
                </a:cubicBezTo>
                <a:cubicBezTo>
                  <a:pt x="63" y="66"/>
                  <a:pt x="56" y="61"/>
                  <a:pt x="49" y="54"/>
                </a:cubicBezTo>
                <a:cubicBezTo>
                  <a:pt x="40" y="45"/>
                  <a:pt x="35" y="37"/>
                  <a:pt x="38" y="31"/>
                </a:cubicBezTo>
                <a:cubicBezTo>
                  <a:pt x="44" y="21"/>
                  <a:pt x="44" y="21"/>
                  <a:pt x="44" y="21"/>
                </a:cubicBezTo>
                <a:cubicBezTo>
                  <a:pt x="45" y="21"/>
                  <a:pt x="45" y="20"/>
                  <a:pt x="45" y="19"/>
                </a:cubicBezTo>
                <a:cubicBezTo>
                  <a:pt x="45" y="18"/>
                  <a:pt x="45" y="17"/>
                  <a:pt x="44" y="16"/>
                </a:cubicBezTo>
                <a:cubicBezTo>
                  <a:pt x="35" y="2"/>
                  <a:pt x="35" y="2"/>
                  <a:pt x="35" y="2"/>
                </a:cubicBezTo>
                <a:cubicBezTo>
                  <a:pt x="34" y="2"/>
                  <a:pt x="34" y="1"/>
                  <a:pt x="33" y="1"/>
                </a:cubicBezTo>
                <a:cubicBezTo>
                  <a:pt x="32" y="1"/>
                  <a:pt x="32" y="0"/>
                  <a:pt x="31" y="0"/>
                </a:cubicBezTo>
                <a:cubicBezTo>
                  <a:pt x="31" y="0"/>
                  <a:pt x="30" y="1"/>
                  <a:pt x="30" y="1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11" y="8"/>
                  <a:pt x="0" y="31"/>
                  <a:pt x="36" y="67"/>
                </a:cubicBezTo>
                <a:cubicBezTo>
                  <a:pt x="55" y="85"/>
                  <a:pt x="70" y="92"/>
                  <a:pt x="80" y="92"/>
                </a:cubicBezTo>
                <a:cubicBezTo>
                  <a:pt x="91" y="92"/>
                  <a:pt x="98" y="86"/>
                  <a:pt x="100" y="80"/>
                </a:cubicBezTo>
                <a:cubicBezTo>
                  <a:pt x="100" y="80"/>
                  <a:pt x="100" y="80"/>
                  <a:pt x="100" y="80"/>
                </a:cubicBezTo>
                <a:cubicBezTo>
                  <a:pt x="102" y="73"/>
                  <a:pt x="102" y="73"/>
                  <a:pt x="102" y="73"/>
                </a:cubicBezTo>
                <a:cubicBezTo>
                  <a:pt x="103" y="73"/>
                  <a:pt x="103" y="72"/>
                  <a:pt x="102" y="71"/>
                </a:cubicBezTo>
                <a:close/>
                <a:moveTo>
                  <a:pt x="99" y="72"/>
                </a:moveTo>
                <a:cubicBezTo>
                  <a:pt x="97" y="78"/>
                  <a:pt x="97" y="78"/>
                  <a:pt x="97" y="78"/>
                </a:cubicBezTo>
                <a:cubicBezTo>
                  <a:pt x="95" y="83"/>
                  <a:pt x="89" y="88"/>
                  <a:pt x="80" y="88"/>
                </a:cubicBezTo>
                <a:cubicBezTo>
                  <a:pt x="72" y="88"/>
                  <a:pt x="58" y="83"/>
                  <a:pt x="39" y="64"/>
                </a:cubicBezTo>
                <a:cubicBezTo>
                  <a:pt x="16" y="41"/>
                  <a:pt x="15" y="26"/>
                  <a:pt x="16" y="18"/>
                </a:cubicBezTo>
                <a:cubicBezTo>
                  <a:pt x="17" y="13"/>
                  <a:pt x="20" y="9"/>
                  <a:pt x="25" y="7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4"/>
                  <a:pt x="31" y="4"/>
                  <a:pt x="31" y="4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2" y="5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35" y="29"/>
                  <a:pt x="35" y="29"/>
                  <a:pt x="35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35" y="30"/>
                  <a:pt x="35" y="30"/>
                  <a:pt x="35" y="30"/>
                </a:cubicBezTo>
                <a:cubicBezTo>
                  <a:pt x="30" y="39"/>
                  <a:pt x="38" y="49"/>
                  <a:pt x="46" y="57"/>
                </a:cubicBezTo>
                <a:cubicBezTo>
                  <a:pt x="55" y="66"/>
                  <a:pt x="62" y="70"/>
                  <a:pt x="68" y="70"/>
                </a:cubicBezTo>
                <a:cubicBezTo>
                  <a:pt x="70" y="70"/>
                  <a:pt x="72" y="69"/>
                  <a:pt x="74" y="68"/>
                </a:cubicBezTo>
                <a:cubicBezTo>
                  <a:pt x="74" y="68"/>
                  <a:pt x="74" y="68"/>
                  <a:pt x="74" y="68"/>
                </a:cubicBezTo>
                <a:cubicBezTo>
                  <a:pt x="74" y="68"/>
                  <a:pt x="74" y="68"/>
                  <a:pt x="74" y="68"/>
                </a:cubicBezTo>
                <a:cubicBezTo>
                  <a:pt x="84" y="62"/>
                  <a:pt x="84" y="62"/>
                  <a:pt x="84" y="62"/>
                </a:cubicBezTo>
                <a:cubicBezTo>
                  <a:pt x="84" y="62"/>
                  <a:pt x="84" y="62"/>
                  <a:pt x="84" y="62"/>
                </a:cubicBezTo>
                <a:cubicBezTo>
                  <a:pt x="84" y="62"/>
                  <a:pt x="84" y="62"/>
                  <a:pt x="84" y="62"/>
                </a:cubicBezTo>
                <a:cubicBezTo>
                  <a:pt x="98" y="72"/>
                  <a:pt x="98" y="72"/>
                  <a:pt x="98" y="72"/>
                </a:cubicBezTo>
                <a:cubicBezTo>
                  <a:pt x="99" y="72"/>
                  <a:pt x="99" y="72"/>
                  <a:pt x="99" y="72"/>
                </a:cubicBezTo>
                <a:cubicBezTo>
                  <a:pt x="99" y="72"/>
                  <a:pt x="99" y="72"/>
                  <a:pt x="99" y="7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Freeform 64"/>
          <p:cNvSpPr>
            <a:spLocks noEditPoints="1"/>
          </p:cNvSpPr>
          <p:nvPr/>
        </p:nvSpPr>
        <p:spPr bwMode="auto">
          <a:xfrm>
            <a:off x="2572326" y="3431437"/>
            <a:ext cx="410062" cy="334191"/>
          </a:xfrm>
          <a:custGeom>
            <a:avLst/>
            <a:gdLst>
              <a:gd name="T0" fmla="*/ 166 w 227"/>
              <a:gd name="T1" fmla="*/ 33 h 185"/>
              <a:gd name="T2" fmla="*/ 166 w 227"/>
              <a:gd name="T3" fmla="*/ 0 h 185"/>
              <a:gd name="T4" fmla="*/ 62 w 227"/>
              <a:gd name="T5" fmla="*/ 0 h 185"/>
              <a:gd name="T6" fmla="*/ 62 w 227"/>
              <a:gd name="T7" fmla="*/ 33 h 185"/>
              <a:gd name="T8" fmla="*/ 0 w 227"/>
              <a:gd name="T9" fmla="*/ 33 h 185"/>
              <a:gd name="T10" fmla="*/ 0 w 227"/>
              <a:gd name="T11" fmla="*/ 133 h 185"/>
              <a:gd name="T12" fmla="*/ 0 w 227"/>
              <a:gd name="T13" fmla="*/ 142 h 185"/>
              <a:gd name="T14" fmla="*/ 0 w 227"/>
              <a:gd name="T15" fmla="*/ 185 h 185"/>
              <a:gd name="T16" fmla="*/ 227 w 227"/>
              <a:gd name="T17" fmla="*/ 185 h 185"/>
              <a:gd name="T18" fmla="*/ 227 w 227"/>
              <a:gd name="T19" fmla="*/ 142 h 185"/>
              <a:gd name="T20" fmla="*/ 227 w 227"/>
              <a:gd name="T21" fmla="*/ 133 h 185"/>
              <a:gd name="T22" fmla="*/ 227 w 227"/>
              <a:gd name="T23" fmla="*/ 33 h 185"/>
              <a:gd name="T24" fmla="*/ 166 w 227"/>
              <a:gd name="T25" fmla="*/ 33 h 185"/>
              <a:gd name="T26" fmla="*/ 71 w 227"/>
              <a:gd name="T27" fmla="*/ 10 h 185"/>
              <a:gd name="T28" fmla="*/ 156 w 227"/>
              <a:gd name="T29" fmla="*/ 10 h 185"/>
              <a:gd name="T30" fmla="*/ 156 w 227"/>
              <a:gd name="T31" fmla="*/ 33 h 185"/>
              <a:gd name="T32" fmla="*/ 71 w 227"/>
              <a:gd name="T33" fmla="*/ 33 h 185"/>
              <a:gd name="T34" fmla="*/ 71 w 227"/>
              <a:gd name="T35" fmla="*/ 10 h 185"/>
              <a:gd name="T36" fmla="*/ 218 w 227"/>
              <a:gd name="T37" fmla="*/ 175 h 185"/>
              <a:gd name="T38" fmla="*/ 9 w 227"/>
              <a:gd name="T39" fmla="*/ 175 h 185"/>
              <a:gd name="T40" fmla="*/ 9 w 227"/>
              <a:gd name="T41" fmla="*/ 142 h 185"/>
              <a:gd name="T42" fmla="*/ 95 w 227"/>
              <a:gd name="T43" fmla="*/ 142 h 185"/>
              <a:gd name="T44" fmla="*/ 95 w 227"/>
              <a:gd name="T45" fmla="*/ 152 h 185"/>
              <a:gd name="T46" fmla="*/ 133 w 227"/>
              <a:gd name="T47" fmla="*/ 152 h 185"/>
              <a:gd name="T48" fmla="*/ 133 w 227"/>
              <a:gd name="T49" fmla="*/ 142 h 185"/>
              <a:gd name="T50" fmla="*/ 218 w 227"/>
              <a:gd name="T51" fmla="*/ 142 h 185"/>
              <a:gd name="T52" fmla="*/ 218 w 227"/>
              <a:gd name="T53" fmla="*/ 175 h 185"/>
              <a:gd name="T54" fmla="*/ 133 w 227"/>
              <a:gd name="T55" fmla="*/ 133 h 185"/>
              <a:gd name="T56" fmla="*/ 95 w 227"/>
              <a:gd name="T57" fmla="*/ 133 h 185"/>
              <a:gd name="T58" fmla="*/ 9 w 227"/>
              <a:gd name="T59" fmla="*/ 133 h 185"/>
              <a:gd name="T60" fmla="*/ 9 w 227"/>
              <a:gd name="T61" fmla="*/ 43 h 185"/>
              <a:gd name="T62" fmla="*/ 218 w 227"/>
              <a:gd name="T63" fmla="*/ 43 h 185"/>
              <a:gd name="T64" fmla="*/ 218 w 227"/>
              <a:gd name="T65" fmla="*/ 133 h 185"/>
              <a:gd name="T66" fmla="*/ 133 w 227"/>
              <a:gd name="T67" fmla="*/ 133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27" h="185">
                <a:moveTo>
                  <a:pt x="166" y="33"/>
                </a:moveTo>
                <a:lnTo>
                  <a:pt x="166" y="0"/>
                </a:lnTo>
                <a:lnTo>
                  <a:pt x="62" y="0"/>
                </a:lnTo>
                <a:lnTo>
                  <a:pt x="62" y="33"/>
                </a:lnTo>
                <a:lnTo>
                  <a:pt x="0" y="33"/>
                </a:lnTo>
                <a:lnTo>
                  <a:pt x="0" y="133"/>
                </a:lnTo>
                <a:lnTo>
                  <a:pt x="0" y="142"/>
                </a:lnTo>
                <a:lnTo>
                  <a:pt x="0" y="185"/>
                </a:lnTo>
                <a:lnTo>
                  <a:pt x="227" y="185"/>
                </a:lnTo>
                <a:lnTo>
                  <a:pt x="227" y="142"/>
                </a:lnTo>
                <a:lnTo>
                  <a:pt x="227" y="133"/>
                </a:lnTo>
                <a:lnTo>
                  <a:pt x="227" y="33"/>
                </a:lnTo>
                <a:lnTo>
                  <a:pt x="166" y="33"/>
                </a:lnTo>
                <a:close/>
                <a:moveTo>
                  <a:pt x="71" y="10"/>
                </a:moveTo>
                <a:lnTo>
                  <a:pt x="156" y="10"/>
                </a:lnTo>
                <a:lnTo>
                  <a:pt x="156" y="33"/>
                </a:lnTo>
                <a:lnTo>
                  <a:pt x="71" y="33"/>
                </a:lnTo>
                <a:lnTo>
                  <a:pt x="71" y="10"/>
                </a:lnTo>
                <a:close/>
                <a:moveTo>
                  <a:pt x="218" y="175"/>
                </a:moveTo>
                <a:lnTo>
                  <a:pt x="9" y="175"/>
                </a:lnTo>
                <a:lnTo>
                  <a:pt x="9" y="142"/>
                </a:lnTo>
                <a:lnTo>
                  <a:pt x="95" y="142"/>
                </a:lnTo>
                <a:lnTo>
                  <a:pt x="95" y="152"/>
                </a:lnTo>
                <a:lnTo>
                  <a:pt x="133" y="152"/>
                </a:lnTo>
                <a:lnTo>
                  <a:pt x="133" y="142"/>
                </a:lnTo>
                <a:lnTo>
                  <a:pt x="218" y="142"/>
                </a:lnTo>
                <a:lnTo>
                  <a:pt x="218" y="175"/>
                </a:lnTo>
                <a:close/>
                <a:moveTo>
                  <a:pt x="133" y="133"/>
                </a:moveTo>
                <a:lnTo>
                  <a:pt x="95" y="133"/>
                </a:lnTo>
                <a:lnTo>
                  <a:pt x="9" y="133"/>
                </a:lnTo>
                <a:lnTo>
                  <a:pt x="9" y="43"/>
                </a:lnTo>
                <a:lnTo>
                  <a:pt x="218" y="43"/>
                </a:lnTo>
                <a:lnTo>
                  <a:pt x="218" y="133"/>
                </a:lnTo>
                <a:lnTo>
                  <a:pt x="133" y="1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Freeform 65"/>
          <p:cNvSpPr>
            <a:spLocks noEditPoints="1"/>
          </p:cNvSpPr>
          <p:nvPr/>
        </p:nvSpPr>
        <p:spPr bwMode="auto">
          <a:xfrm>
            <a:off x="5856428" y="3388082"/>
            <a:ext cx="397416" cy="397416"/>
          </a:xfrm>
          <a:custGeom>
            <a:avLst/>
            <a:gdLst>
              <a:gd name="T0" fmla="*/ 75 w 93"/>
              <a:gd name="T1" fmla="*/ 69 h 93"/>
              <a:gd name="T2" fmla="*/ 73 w 93"/>
              <a:gd name="T3" fmla="*/ 71 h 93"/>
              <a:gd name="T4" fmla="*/ 63 w 93"/>
              <a:gd name="T5" fmla="*/ 60 h 93"/>
              <a:gd name="T6" fmla="*/ 72 w 93"/>
              <a:gd name="T7" fmla="*/ 36 h 93"/>
              <a:gd name="T8" fmla="*/ 36 w 93"/>
              <a:gd name="T9" fmla="*/ 0 h 93"/>
              <a:gd name="T10" fmla="*/ 0 w 93"/>
              <a:gd name="T11" fmla="*/ 36 h 93"/>
              <a:gd name="T12" fmla="*/ 36 w 93"/>
              <a:gd name="T13" fmla="*/ 72 h 93"/>
              <a:gd name="T14" fmla="*/ 60 w 93"/>
              <a:gd name="T15" fmla="*/ 63 h 93"/>
              <a:gd name="T16" fmla="*/ 71 w 93"/>
              <a:gd name="T17" fmla="*/ 73 h 93"/>
              <a:gd name="T18" fmla="*/ 69 w 93"/>
              <a:gd name="T19" fmla="*/ 75 h 93"/>
              <a:gd name="T20" fmla="*/ 88 w 93"/>
              <a:gd name="T21" fmla="*/ 93 h 93"/>
              <a:gd name="T22" fmla="*/ 93 w 93"/>
              <a:gd name="T23" fmla="*/ 88 h 93"/>
              <a:gd name="T24" fmla="*/ 75 w 93"/>
              <a:gd name="T25" fmla="*/ 69 h 93"/>
              <a:gd name="T26" fmla="*/ 4 w 93"/>
              <a:gd name="T27" fmla="*/ 36 h 93"/>
              <a:gd name="T28" fmla="*/ 36 w 93"/>
              <a:gd name="T29" fmla="*/ 4 h 93"/>
              <a:gd name="T30" fmla="*/ 68 w 93"/>
              <a:gd name="T31" fmla="*/ 36 h 93"/>
              <a:gd name="T32" fmla="*/ 36 w 93"/>
              <a:gd name="T33" fmla="*/ 68 h 93"/>
              <a:gd name="T34" fmla="*/ 4 w 93"/>
              <a:gd name="T35" fmla="*/ 36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3" h="93">
                <a:moveTo>
                  <a:pt x="75" y="69"/>
                </a:moveTo>
                <a:cubicBezTo>
                  <a:pt x="73" y="71"/>
                  <a:pt x="73" y="71"/>
                  <a:pt x="73" y="71"/>
                </a:cubicBezTo>
                <a:cubicBezTo>
                  <a:pt x="63" y="60"/>
                  <a:pt x="63" y="60"/>
                  <a:pt x="63" y="60"/>
                </a:cubicBezTo>
                <a:cubicBezTo>
                  <a:pt x="69" y="54"/>
                  <a:pt x="72" y="45"/>
                  <a:pt x="72" y="36"/>
                </a:cubicBezTo>
                <a:cubicBezTo>
                  <a:pt x="72" y="16"/>
                  <a:pt x="5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56"/>
                  <a:pt x="16" y="72"/>
                  <a:pt x="36" y="72"/>
                </a:cubicBezTo>
                <a:cubicBezTo>
                  <a:pt x="45" y="72"/>
                  <a:pt x="54" y="69"/>
                  <a:pt x="60" y="63"/>
                </a:cubicBezTo>
                <a:cubicBezTo>
                  <a:pt x="71" y="73"/>
                  <a:pt x="71" y="73"/>
                  <a:pt x="71" y="73"/>
                </a:cubicBezTo>
                <a:cubicBezTo>
                  <a:pt x="69" y="75"/>
                  <a:pt x="69" y="75"/>
                  <a:pt x="69" y="75"/>
                </a:cubicBezTo>
                <a:cubicBezTo>
                  <a:pt x="88" y="93"/>
                  <a:pt x="88" y="93"/>
                  <a:pt x="88" y="93"/>
                </a:cubicBezTo>
                <a:cubicBezTo>
                  <a:pt x="93" y="88"/>
                  <a:pt x="93" y="88"/>
                  <a:pt x="93" y="88"/>
                </a:cubicBezTo>
                <a:lnTo>
                  <a:pt x="75" y="69"/>
                </a:lnTo>
                <a:close/>
                <a:moveTo>
                  <a:pt x="4" y="36"/>
                </a:moveTo>
                <a:cubicBezTo>
                  <a:pt x="4" y="18"/>
                  <a:pt x="18" y="4"/>
                  <a:pt x="36" y="4"/>
                </a:cubicBezTo>
                <a:cubicBezTo>
                  <a:pt x="54" y="4"/>
                  <a:pt x="68" y="18"/>
                  <a:pt x="68" y="36"/>
                </a:cubicBezTo>
                <a:cubicBezTo>
                  <a:pt x="68" y="54"/>
                  <a:pt x="54" y="68"/>
                  <a:pt x="36" y="68"/>
                </a:cubicBezTo>
                <a:cubicBezTo>
                  <a:pt x="18" y="68"/>
                  <a:pt x="4" y="54"/>
                  <a:pt x="4" y="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3410513" y="3406147"/>
            <a:ext cx="375739" cy="375739"/>
            <a:chOff x="3410513" y="2752097"/>
            <a:chExt cx="375739" cy="375739"/>
          </a:xfrm>
          <a:solidFill>
            <a:schemeClr val="tx1"/>
          </a:solidFill>
        </p:grpSpPr>
        <p:sp>
          <p:nvSpPr>
            <p:cNvPr id="70" name="Freeform 66"/>
            <p:cNvSpPr>
              <a:spLocks noEditPoints="1"/>
            </p:cNvSpPr>
            <p:nvPr/>
          </p:nvSpPr>
          <p:spPr bwMode="auto">
            <a:xfrm>
              <a:off x="3410513" y="2752097"/>
              <a:ext cx="375739" cy="375739"/>
            </a:xfrm>
            <a:custGeom>
              <a:avLst/>
              <a:gdLst>
                <a:gd name="T0" fmla="*/ 44 w 88"/>
                <a:gd name="T1" fmla="*/ 0 h 88"/>
                <a:gd name="T2" fmla="*/ 0 w 88"/>
                <a:gd name="T3" fmla="*/ 44 h 88"/>
                <a:gd name="T4" fmla="*/ 44 w 88"/>
                <a:gd name="T5" fmla="*/ 88 h 88"/>
                <a:gd name="T6" fmla="*/ 88 w 88"/>
                <a:gd name="T7" fmla="*/ 44 h 88"/>
                <a:gd name="T8" fmla="*/ 44 w 88"/>
                <a:gd name="T9" fmla="*/ 0 h 88"/>
                <a:gd name="T10" fmla="*/ 44 w 88"/>
                <a:gd name="T11" fmla="*/ 84 h 88"/>
                <a:gd name="T12" fmla="*/ 4 w 88"/>
                <a:gd name="T13" fmla="*/ 44 h 88"/>
                <a:gd name="T14" fmla="*/ 44 w 88"/>
                <a:gd name="T15" fmla="*/ 4 h 88"/>
                <a:gd name="T16" fmla="*/ 84 w 88"/>
                <a:gd name="T17" fmla="*/ 44 h 88"/>
                <a:gd name="T18" fmla="*/ 44 w 88"/>
                <a:gd name="T19" fmla="*/ 8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68" y="88"/>
                    <a:pt x="88" y="68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44" y="84"/>
                  </a:moveTo>
                  <a:cubicBezTo>
                    <a:pt x="22" y="84"/>
                    <a:pt x="4" y="66"/>
                    <a:pt x="4" y="44"/>
                  </a:cubicBezTo>
                  <a:cubicBezTo>
                    <a:pt x="4" y="22"/>
                    <a:pt x="22" y="4"/>
                    <a:pt x="44" y="4"/>
                  </a:cubicBezTo>
                  <a:cubicBezTo>
                    <a:pt x="66" y="4"/>
                    <a:pt x="84" y="22"/>
                    <a:pt x="84" y="44"/>
                  </a:cubicBezTo>
                  <a:cubicBezTo>
                    <a:pt x="84" y="66"/>
                    <a:pt x="66" y="84"/>
                    <a:pt x="4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7"/>
            <p:cNvSpPr/>
            <p:nvPr/>
          </p:nvSpPr>
          <p:spPr bwMode="auto">
            <a:xfrm>
              <a:off x="3582124" y="2802677"/>
              <a:ext cx="97548" cy="218579"/>
            </a:xfrm>
            <a:custGeom>
              <a:avLst/>
              <a:gdLst>
                <a:gd name="T0" fmla="*/ 19 w 54"/>
                <a:gd name="T1" fmla="*/ 0 h 121"/>
                <a:gd name="T2" fmla="*/ 0 w 54"/>
                <a:gd name="T3" fmla="*/ 0 h 121"/>
                <a:gd name="T4" fmla="*/ 0 w 54"/>
                <a:gd name="T5" fmla="*/ 81 h 121"/>
                <a:gd name="T6" fmla="*/ 40 w 54"/>
                <a:gd name="T7" fmla="*/ 121 h 121"/>
                <a:gd name="T8" fmla="*/ 54 w 54"/>
                <a:gd name="T9" fmla="*/ 107 h 121"/>
                <a:gd name="T10" fmla="*/ 19 w 54"/>
                <a:gd name="T11" fmla="*/ 71 h 121"/>
                <a:gd name="T12" fmla="*/ 19 w 5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21">
                  <a:moveTo>
                    <a:pt x="19" y="0"/>
                  </a:moveTo>
                  <a:lnTo>
                    <a:pt x="0" y="0"/>
                  </a:lnTo>
                  <a:lnTo>
                    <a:pt x="0" y="81"/>
                  </a:lnTo>
                  <a:lnTo>
                    <a:pt x="40" y="121"/>
                  </a:lnTo>
                  <a:lnTo>
                    <a:pt x="54" y="107"/>
                  </a:lnTo>
                  <a:lnTo>
                    <a:pt x="19" y="71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236054" y="3427824"/>
            <a:ext cx="366707" cy="350449"/>
            <a:chOff x="4236054" y="2773774"/>
            <a:chExt cx="366707" cy="350449"/>
          </a:xfrm>
          <a:solidFill>
            <a:schemeClr val="tx1"/>
          </a:solidFill>
        </p:grpSpPr>
        <p:sp>
          <p:nvSpPr>
            <p:cNvPr id="73" name="Freeform 68"/>
            <p:cNvSpPr/>
            <p:nvPr/>
          </p:nvSpPr>
          <p:spPr bwMode="auto">
            <a:xfrm>
              <a:off x="4236054" y="2773774"/>
              <a:ext cx="93935" cy="93935"/>
            </a:xfrm>
            <a:custGeom>
              <a:avLst/>
              <a:gdLst>
                <a:gd name="T0" fmla="*/ 22 w 22"/>
                <a:gd name="T1" fmla="*/ 5 h 22"/>
                <a:gd name="T2" fmla="*/ 19 w 22"/>
                <a:gd name="T3" fmla="*/ 2 h 22"/>
                <a:gd name="T4" fmla="*/ 13 w 22"/>
                <a:gd name="T5" fmla="*/ 0 h 22"/>
                <a:gd name="T6" fmla="*/ 8 w 22"/>
                <a:gd name="T7" fmla="*/ 2 h 22"/>
                <a:gd name="T8" fmla="*/ 2 w 22"/>
                <a:gd name="T9" fmla="*/ 8 h 22"/>
                <a:gd name="T10" fmla="*/ 0 w 22"/>
                <a:gd name="T11" fmla="*/ 13 h 22"/>
                <a:gd name="T12" fmla="*/ 2 w 22"/>
                <a:gd name="T13" fmla="*/ 19 h 22"/>
                <a:gd name="T14" fmla="*/ 5 w 22"/>
                <a:gd name="T15" fmla="*/ 22 h 22"/>
                <a:gd name="T16" fmla="*/ 22 w 22"/>
                <a:gd name="T17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22" y="5"/>
                  </a:move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6" y="0"/>
                    <a:pt x="13" y="0"/>
                  </a:cubicBezTo>
                  <a:cubicBezTo>
                    <a:pt x="11" y="0"/>
                    <a:pt x="9" y="1"/>
                    <a:pt x="8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9"/>
                    <a:pt x="0" y="11"/>
                    <a:pt x="0" y="13"/>
                  </a:cubicBezTo>
                  <a:cubicBezTo>
                    <a:pt x="0" y="16"/>
                    <a:pt x="1" y="18"/>
                    <a:pt x="2" y="19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9" y="14"/>
                    <a:pt x="14" y="9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69"/>
            <p:cNvSpPr/>
            <p:nvPr/>
          </p:nvSpPr>
          <p:spPr bwMode="auto">
            <a:xfrm>
              <a:off x="4508826" y="2773774"/>
              <a:ext cx="93935" cy="93935"/>
            </a:xfrm>
            <a:custGeom>
              <a:avLst/>
              <a:gdLst>
                <a:gd name="T0" fmla="*/ 20 w 22"/>
                <a:gd name="T1" fmla="*/ 8 h 22"/>
                <a:gd name="T2" fmla="*/ 14 w 22"/>
                <a:gd name="T3" fmla="*/ 2 h 22"/>
                <a:gd name="T4" fmla="*/ 9 w 22"/>
                <a:gd name="T5" fmla="*/ 0 h 22"/>
                <a:gd name="T6" fmla="*/ 3 w 22"/>
                <a:gd name="T7" fmla="*/ 2 h 22"/>
                <a:gd name="T8" fmla="*/ 0 w 22"/>
                <a:gd name="T9" fmla="*/ 5 h 22"/>
                <a:gd name="T10" fmla="*/ 17 w 22"/>
                <a:gd name="T11" fmla="*/ 22 h 22"/>
                <a:gd name="T12" fmla="*/ 20 w 22"/>
                <a:gd name="T13" fmla="*/ 19 h 22"/>
                <a:gd name="T14" fmla="*/ 22 w 22"/>
                <a:gd name="T15" fmla="*/ 13 h 22"/>
                <a:gd name="T16" fmla="*/ 20 w 22"/>
                <a:gd name="T17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2">
                  <a:moveTo>
                    <a:pt x="20" y="8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8" y="9"/>
                    <a:pt x="13" y="14"/>
                    <a:pt x="17" y="22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8"/>
                    <a:pt x="22" y="16"/>
                    <a:pt x="22" y="13"/>
                  </a:cubicBezTo>
                  <a:cubicBezTo>
                    <a:pt x="22" y="11"/>
                    <a:pt x="21" y="9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0"/>
            <p:cNvSpPr>
              <a:spLocks noEditPoints="1"/>
            </p:cNvSpPr>
            <p:nvPr/>
          </p:nvSpPr>
          <p:spPr bwMode="auto">
            <a:xfrm>
              <a:off x="4252312" y="2802677"/>
              <a:ext cx="334191" cy="321546"/>
            </a:xfrm>
            <a:custGeom>
              <a:avLst/>
              <a:gdLst>
                <a:gd name="T0" fmla="*/ 75 w 78"/>
                <a:gd name="T1" fmla="*/ 36 h 75"/>
                <a:gd name="T2" fmla="*/ 39 w 78"/>
                <a:gd name="T3" fmla="*/ 0 h 75"/>
                <a:gd name="T4" fmla="*/ 3 w 78"/>
                <a:gd name="T5" fmla="*/ 36 h 75"/>
                <a:gd name="T6" fmla="*/ 11 w 78"/>
                <a:gd name="T7" fmla="*/ 58 h 75"/>
                <a:gd name="T8" fmla="*/ 0 w 78"/>
                <a:gd name="T9" fmla="*/ 69 h 75"/>
                <a:gd name="T10" fmla="*/ 6 w 78"/>
                <a:gd name="T11" fmla="*/ 75 h 75"/>
                <a:gd name="T12" fmla="*/ 17 w 78"/>
                <a:gd name="T13" fmla="*/ 64 h 75"/>
                <a:gd name="T14" fmla="*/ 39 w 78"/>
                <a:gd name="T15" fmla="*/ 72 h 75"/>
                <a:gd name="T16" fmla="*/ 61 w 78"/>
                <a:gd name="T17" fmla="*/ 64 h 75"/>
                <a:gd name="T18" fmla="*/ 72 w 78"/>
                <a:gd name="T19" fmla="*/ 75 h 75"/>
                <a:gd name="T20" fmla="*/ 78 w 78"/>
                <a:gd name="T21" fmla="*/ 69 h 75"/>
                <a:gd name="T22" fmla="*/ 67 w 78"/>
                <a:gd name="T23" fmla="*/ 58 h 75"/>
                <a:gd name="T24" fmla="*/ 75 w 78"/>
                <a:gd name="T25" fmla="*/ 36 h 75"/>
                <a:gd name="T26" fmla="*/ 7 w 78"/>
                <a:gd name="T27" fmla="*/ 36 h 75"/>
                <a:gd name="T28" fmla="*/ 39 w 78"/>
                <a:gd name="T29" fmla="*/ 4 h 75"/>
                <a:gd name="T30" fmla="*/ 71 w 78"/>
                <a:gd name="T31" fmla="*/ 36 h 75"/>
                <a:gd name="T32" fmla="*/ 39 w 78"/>
                <a:gd name="T33" fmla="*/ 68 h 75"/>
                <a:gd name="T34" fmla="*/ 7 w 78"/>
                <a:gd name="T35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75">
                  <a:moveTo>
                    <a:pt x="75" y="36"/>
                  </a:moveTo>
                  <a:cubicBezTo>
                    <a:pt x="75" y="16"/>
                    <a:pt x="59" y="0"/>
                    <a:pt x="39" y="0"/>
                  </a:cubicBezTo>
                  <a:cubicBezTo>
                    <a:pt x="19" y="0"/>
                    <a:pt x="3" y="16"/>
                    <a:pt x="3" y="36"/>
                  </a:cubicBezTo>
                  <a:cubicBezTo>
                    <a:pt x="3" y="44"/>
                    <a:pt x="6" y="52"/>
                    <a:pt x="11" y="5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23" y="69"/>
                    <a:pt x="31" y="72"/>
                    <a:pt x="39" y="72"/>
                  </a:cubicBezTo>
                  <a:cubicBezTo>
                    <a:pt x="47" y="72"/>
                    <a:pt x="55" y="69"/>
                    <a:pt x="61" y="64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2" y="52"/>
                    <a:pt x="75" y="44"/>
                    <a:pt x="75" y="36"/>
                  </a:cubicBezTo>
                  <a:close/>
                  <a:moveTo>
                    <a:pt x="7" y="36"/>
                  </a:moveTo>
                  <a:cubicBezTo>
                    <a:pt x="7" y="18"/>
                    <a:pt x="21" y="4"/>
                    <a:pt x="39" y="4"/>
                  </a:cubicBezTo>
                  <a:cubicBezTo>
                    <a:pt x="57" y="4"/>
                    <a:pt x="71" y="18"/>
                    <a:pt x="71" y="36"/>
                  </a:cubicBezTo>
                  <a:cubicBezTo>
                    <a:pt x="71" y="54"/>
                    <a:pt x="57" y="68"/>
                    <a:pt x="39" y="68"/>
                  </a:cubicBezTo>
                  <a:cubicBezTo>
                    <a:pt x="21" y="68"/>
                    <a:pt x="7" y="54"/>
                    <a:pt x="7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1"/>
            <p:cNvSpPr/>
            <p:nvPr/>
          </p:nvSpPr>
          <p:spPr bwMode="auto">
            <a:xfrm>
              <a:off x="4402246" y="2855064"/>
              <a:ext cx="81290" cy="166192"/>
            </a:xfrm>
            <a:custGeom>
              <a:avLst/>
              <a:gdLst>
                <a:gd name="T0" fmla="*/ 19 w 45"/>
                <a:gd name="T1" fmla="*/ 0 h 92"/>
                <a:gd name="T2" fmla="*/ 0 w 45"/>
                <a:gd name="T3" fmla="*/ 0 h 92"/>
                <a:gd name="T4" fmla="*/ 0 w 45"/>
                <a:gd name="T5" fmla="*/ 61 h 92"/>
                <a:gd name="T6" fmla="*/ 31 w 45"/>
                <a:gd name="T7" fmla="*/ 92 h 92"/>
                <a:gd name="T8" fmla="*/ 45 w 45"/>
                <a:gd name="T9" fmla="*/ 78 h 92"/>
                <a:gd name="T10" fmla="*/ 19 w 45"/>
                <a:gd name="T11" fmla="*/ 52 h 92"/>
                <a:gd name="T12" fmla="*/ 19 w 45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92">
                  <a:moveTo>
                    <a:pt x="1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1" y="92"/>
                  </a:lnTo>
                  <a:lnTo>
                    <a:pt x="45" y="78"/>
                  </a:lnTo>
                  <a:lnTo>
                    <a:pt x="19" y="52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5121208" y="3388082"/>
            <a:ext cx="238450" cy="411868"/>
            <a:chOff x="5121208" y="2734032"/>
            <a:chExt cx="238450" cy="411868"/>
          </a:xfrm>
          <a:solidFill>
            <a:schemeClr val="tx1"/>
          </a:solidFill>
        </p:grpSpPr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5171788" y="2734032"/>
              <a:ext cx="137289" cy="256514"/>
            </a:xfrm>
            <a:custGeom>
              <a:avLst/>
              <a:gdLst>
                <a:gd name="T0" fmla="*/ 16 w 32"/>
                <a:gd name="T1" fmla="*/ 60 h 60"/>
                <a:gd name="T2" fmla="*/ 16 w 32"/>
                <a:gd name="T3" fmla="*/ 60 h 60"/>
                <a:gd name="T4" fmla="*/ 27 w 32"/>
                <a:gd name="T5" fmla="*/ 55 h 60"/>
                <a:gd name="T6" fmla="*/ 32 w 32"/>
                <a:gd name="T7" fmla="*/ 44 h 60"/>
                <a:gd name="T8" fmla="*/ 32 w 32"/>
                <a:gd name="T9" fmla="*/ 16 h 60"/>
                <a:gd name="T10" fmla="*/ 27 w 32"/>
                <a:gd name="T11" fmla="*/ 5 h 60"/>
                <a:gd name="T12" fmla="*/ 16 w 32"/>
                <a:gd name="T13" fmla="*/ 0 h 60"/>
                <a:gd name="T14" fmla="*/ 16 w 32"/>
                <a:gd name="T15" fmla="*/ 0 h 60"/>
                <a:gd name="T16" fmla="*/ 5 w 32"/>
                <a:gd name="T17" fmla="*/ 5 h 60"/>
                <a:gd name="T18" fmla="*/ 0 w 32"/>
                <a:gd name="T19" fmla="*/ 16 h 60"/>
                <a:gd name="T20" fmla="*/ 0 w 32"/>
                <a:gd name="T21" fmla="*/ 44 h 60"/>
                <a:gd name="T22" fmla="*/ 5 w 32"/>
                <a:gd name="T23" fmla="*/ 55 h 60"/>
                <a:gd name="T24" fmla="*/ 16 w 32"/>
                <a:gd name="T25" fmla="*/ 60 h 60"/>
                <a:gd name="T26" fmla="*/ 4 w 32"/>
                <a:gd name="T27" fmla="*/ 16 h 60"/>
                <a:gd name="T28" fmla="*/ 8 w 32"/>
                <a:gd name="T29" fmla="*/ 8 h 60"/>
                <a:gd name="T30" fmla="*/ 16 w 32"/>
                <a:gd name="T31" fmla="*/ 4 h 60"/>
                <a:gd name="T32" fmla="*/ 16 w 32"/>
                <a:gd name="T33" fmla="*/ 4 h 60"/>
                <a:gd name="T34" fmla="*/ 24 w 32"/>
                <a:gd name="T35" fmla="*/ 8 h 60"/>
                <a:gd name="T36" fmla="*/ 28 w 32"/>
                <a:gd name="T37" fmla="*/ 16 h 60"/>
                <a:gd name="T38" fmla="*/ 28 w 32"/>
                <a:gd name="T39" fmla="*/ 44 h 60"/>
                <a:gd name="T40" fmla="*/ 24 w 32"/>
                <a:gd name="T41" fmla="*/ 52 h 60"/>
                <a:gd name="T42" fmla="*/ 16 w 32"/>
                <a:gd name="T43" fmla="*/ 56 h 60"/>
                <a:gd name="T44" fmla="*/ 8 w 32"/>
                <a:gd name="T45" fmla="*/ 52 h 60"/>
                <a:gd name="T46" fmla="*/ 4 w 32"/>
                <a:gd name="T47" fmla="*/ 44 h 60"/>
                <a:gd name="T48" fmla="*/ 4 w 32"/>
                <a:gd name="T49" fmla="*/ 1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60">
                  <a:moveTo>
                    <a:pt x="16" y="60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20" y="60"/>
                    <a:pt x="24" y="58"/>
                    <a:pt x="27" y="55"/>
                  </a:cubicBezTo>
                  <a:cubicBezTo>
                    <a:pt x="30" y="52"/>
                    <a:pt x="32" y="48"/>
                    <a:pt x="32" y="44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2"/>
                    <a:pt x="30" y="8"/>
                    <a:pt x="27" y="5"/>
                  </a:cubicBezTo>
                  <a:cubicBezTo>
                    <a:pt x="24" y="2"/>
                    <a:pt x="20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8" y="2"/>
                    <a:pt x="5" y="5"/>
                  </a:cubicBezTo>
                  <a:cubicBezTo>
                    <a:pt x="2" y="8"/>
                    <a:pt x="0" y="12"/>
                    <a:pt x="0" y="1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8"/>
                    <a:pt x="2" y="52"/>
                    <a:pt x="5" y="55"/>
                  </a:cubicBezTo>
                  <a:cubicBezTo>
                    <a:pt x="8" y="58"/>
                    <a:pt x="12" y="60"/>
                    <a:pt x="16" y="60"/>
                  </a:cubicBezTo>
                  <a:close/>
                  <a:moveTo>
                    <a:pt x="4" y="16"/>
                  </a:moveTo>
                  <a:cubicBezTo>
                    <a:pt x="4" y="13"/>
                    <a:pt x="5" y="10"/>
                    <a:pt x="8" y="8"/>
                  </a:cubicBezTo>
                  <a:cubicBezTo>
                    <a:pt x="10" y="5"/>
                    <a:pt x="13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9" y="4"/>
                    <a:pt x="22" y="5"/>
                    <a:pt x="24" y="8"/>
                  </a:cubicBezTo>
                  <a:cubicBezTo>
                    <a:pt x="27" y="10"/>
                    <a:pt x="28" y="13"/>
                    <a:pt x="28" y="16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7"/>
                    <a:pt x="27" y="50"/>
                    <a:pt x="24" y="52"/>
                  </a:cubicBezTo>
                  <a:cubicBezTo>
                    <a:pt x="22" y="55"/>
                    <a:pt x="19" y="56"/>
                    <a:pt x="16" y="56"/>
                  </a:cubicBezTo>
                  <a:cubicBezTo>
                    <a:pt x="13" y="56"/>
                    <a:pt x="10" y="55"/>
                    <a:pt x="8" y="52"/>
                  </a:cubicBezTo>
                  <a:cubicBezTo>
                    <a:pt x="5" y="50"/>
                    <a:pt x="4" y="47"/>
                    <a:pt x="4" y="44"/>
                  </a:cubicBezTo>
                  <a:lnTo>
                    <a:pt x="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3"/>
            <p:cNvSpPr/>
            <p:nvPr/>
          </p:nvSpPr>
          <p:spPr bwMode="auto">
            <a:xfrm>
              <a:off x="5121208" y="2889386"/>
              <a:ext cx="238450" cy="256514"/>
            </a:xfrm>
            <a:custGeom>
              <a:avLst/>
              <a:gdLst>
                <a:gd name="T0" fmla="*/ 52 w 56"/>
                <a:gd name="T1" fmla="*/ 0 h 60"/>
                <a:gd name="T2" fmla="*/ 52 w 56"/>
                <a:gd name="T3" fmla="*/ 14 h 60"/>
                <a:gd name="T4" fmla="*/ 47 w 56"/>
                <a:gd name="T5" fmla="*/ 27 h 60"/>
                <a:gd name="T6" fmla="*/ 34 w 56"/>
                <a:gd name="T7" fmla="*/ 32 h 60"/>
                <a:gd name="T8" fmla="*/ 22 w 56"/>
                <a:gd name="T9" fmla="*/ 32 h 60"/>
                <a:gd name="T10" fmla="*/ 9 w 56"/>
                <a:gd name="T11" fmla="*/ 27 h 60"/>
                <a:gd name="T12" fmla="*/ 4 w 56"/>
                <a:gd name="T13" fmla="*/ 14 h 60"/>
                <a:gd name="T14" fmla="*/ 4 w 56"/>
                <a:gd name="T15" fmla="*/ 0 h 60"/>
                <a:gd name="T16" fmla="*/ 0 w 56"/>
                <a:gd name="T17" fmla="*/ 0 h 60"/>
                <a:gd name="T18" fmla="*/ 0 w 56"/>
                <a:gd name="T19" fmla="*/ 14 h 60"/>
                <a:gd name="T20" fmla="*/ 6 w 56"/>
                <a:gd name="T21" fmla="*/ 30 h 60"/>
                <a:gd name="T22" fmla="*/ 22 w 56"/>
                <a:gd name="T23" fmla="*/ 36 h 60"/>
                <a:gd name="T24" fmla="*/ 26 w 56"/>
                <a:gd name="T25" fmla="*/ 36 h 60"/>
                <a:gd name="T26" fmla="*/ 26 w 56"/>
                <a:gd name="T27" fmla="*/ 56 h 60"/>
                <a:gd name="T28" fmla="*/ 12 w 56"/>
                <a:gd name="T29" fmla="*/ 56 h 60"/>
                <a:gd name="T30" fmla="*/ 12 w 56"/>
                <a:gd name="T31" fmla="*/ 60 h 60"/>
                <a:gd name="T32" fmla="*/ 26 w 56"/>
                <a:gd name="T33" fmla="*/ 60 h 60"/>
                <a:gd name="T34" fmla="*/ 30 w 56"/>
                <a:gd name="T35" fmla="*/ 60 h 60"/>
                <a:gd name="T36" fmla="*/ 44 w 56"/>
                <a:gd name="T37" fmla="*/ 60 h 60"/>
                <a:gd name="T38" fmla="*/ 44 w 56"/>
                <a:gd name="T39" fmla="*/ 56 h 60"/>
                <a:gd name="T40" fmla="*/ 30 w 56"/>
                <a:gd name="T41" fmla="*/ 56 h 60"/>
                <a:gd name="T42" fmla="*/ 30 w 56"/>
                <a:gd name="T43" fmla="*/ 36 h 60"/>
                <a:gd name="T44" fmla="*/ 34 w 56"/>
                <a:gd name="T45" fmla="*/ 36 h 60"/>
                <a:gd name="T46" fmla="*/ 50 w 56"/>
                <a:gd name="T47" fmla="*/ 30 h 60"/>
                <a:gd name="T48" fmla="*/ 56 w 56"/>
                <a:gd name="T49" fmla="*/ 14 h 60"/>
                <a:gd name="T50" fmla="*/ 56 w 56"/>
                <a:gd name="T51" fmla="*/ 0 h 60"/>
                <a:gd name="T52" fmla="*/ 52 w 56"/>
                <a:gd name="T5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60">
                  <a:moveTo>
                    <a:pt x="52" y="0"/>
                  </a:moveTo>
                  <a:cubicBezTo>
                    <a:pt x="52" y="14"/>
                    <a:pt x="52" y="14"/>
                    <a:pt x="52" y="14"/>
                  </a:cubicBezTo>
                  <a:cubicBezTo>
                    <a:pt x="52" y="19"/>
                    <a:pt x="50" y="23"/>
                    <a:pt x="47" y="27"/>
                  </a:cubicBezTo>
                  <a:cubicBezTo>
                    <a:pt x="43" y="30"/>
                    <a:pt x="39" y="32"/>
                    <a:pt x="34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17" y="32"/>
                    <a:pt x="13" y="30"/>
                    <a:pt x="9" y="27"/>
                  </a:cubicBezTo>
                  <a:cubicBezTo>
                    <a:pt x="6" y="23"/>
                    <a:pt x="4" y="19"/>
                    <a:pt x="4" y="1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0"/>
                    <a:pt x="2" y="25"/>
                    <a:pt x="6" y="30"/>
                  </a:cubicBezTo>
                  <a:cubicBezTo>
                    <a:pt x="11" y="34"/>
                    <a:pt x="16" y="36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40" y="36"/>
                    <a:pt x="45" y="34"/>
                    <a:pt x="50" y="30"/>
                  </a:cubicBezTo>
                  <a:cubicBezTo>
                    <a:pt x="54" y="25"/>
                    <a:pt x="56" y="20"/>
                    <a:pt x="56" y="14"/>
                  </a:cubicBezTo>
                  <a:cubicBezTo>
                    <a:pt x="56" y="0"/>
                    <a:pt x="56" y="0"/>
                    <a:pt x="56" y="0"/>
                  </a:cubicBezTo>
                  <a:lnTo>
                    <a:pt x="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6676550" y="3440470"/>
            <a:ext cx="411868" cy="307094"/>
            <a:chOff x="6676550" y="2786420"/>
            <a:chExt cx="411868" cy="307094"/>
          </a:xfrm>
          <a:solidFill>
            <a:schemeClr val="tx1"/>
          </a:solidFill>
        </p:grpSpPr>
        <p:sp>
          <p:nvSpPr>
            <p:cNvPr id="81" name="Freeform 74"/>
            <p:cNvSpPr>
              <a:spLocks noEditPoints="1"/>
            </p:cNvSpPr>
            <p:nvPr/>
          </p:nvSpPr>
          <p:spPr bwMode="auto">
            <a:xfrm>
              <a:off x="6676550" y="2786420"/>
              <a:ext cx="411868" cy="307094"/>
            </a:xfrm>
            <a:custGeom>
              <a:avLst/>
              <a:gdLst>
                <a:gd name="T0" fmla="*/ 0 w 228"/>
                <a:gd name="T1" fmla="*/ 0 h 170"/>
                <a:gd name="T2" fmla="*/ 0 w 228"/>
                <a:gd name="T3" fmla="*/ 170 h 170"/>
                <a:gd name="T4" fmla="*/ 228 w 228"/>
                <a:gd name="T5" fmla="*/ 170 h 170"/>
                <a:gd name="T6" fmla="*/ 228 w 228"/>
                <a:gd name="T7" fmla="*/ 0 h 170"/>
                <a:gd name="T8" fmla="*/ 0 w 228"/>
                <a:gd name="T9" fmla="*/ 0 h 170"/>
                <a:gd name="T10" fmla="*/ 218 w 228"/>
                <a:gd name="T11" fmla="*/ 161 h 170"/>
                <a:gd name="T12" fmla="*/ 10 w 228"/>
                <a:gd name="T13" fmla="*/ 161 h 170"/>
                <a:gd name="T14" fmla="*/ 10 w 228"/>
                <a:gd name="T15" fmla="*/ 9 h 170"/>
                <a:gd name="T16" fmla="*/ 218 w 228"/>
                <a:gd name="T17" fmla="*/ 9 h 170"/>
                <a:gd name="T18" fmla="*/ 218 w 228"/>
                <a:gd name="T19" fmla="*/ 16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170">
                  <a:moveTo>
                    <a:pt x="0" y="0"/>
                  </a:moveTo>
                  <a:lnTo>
                    <a:pt x="0" y="170"/>
                  </a:lnTo>
                  <a:lnTo>
                    <a:pt x="228" y="170"/>
                  </a:lnTo>
                  <a:lnTo>
                    <a:pt x="228" y="0"/>
                  </a:lnTo>
                  <a:lnTo>
                    <a:pt x="0" y="0"/>
                  </a:lnTo>
                  <a:close/>
                  <a:moveTo>
                    <a:pt x="218" y="161"/>
                  </a:moveTo>
                  <a:lnTo>
                    <a:pt x="10" y="161"/>
                  </a:lnTo>
                  <a:lnTo>
                    <a:pt x="10" y="9"/>
                  </a:lnTo>
                  <a:lnTo>
                    <a:pt x="218" y="9"/>
                  </a:lnTo>
                  <a:lnTo>
                    <a:pt x="218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5"/>
            <p:cNvSpPr>
              <a:spLocks noEditPoints="1"/>
            </p:cNvSpPr>
            <p:nvPr/>
          </p:nvSpPr>
          <p:spPr bwMode="auto">
            <a:xfrm>
              <a:off x="6728936" y="2889386"/>
              <a:ext cx="307094" cy="153548"/>
            </a:xfrm>
            <a:custGeom>
              <a:avLst/>
              <a:gdLst>
                <a:gd name="T0" fmla="*/ 132 w 170"/>
                <a:gd name="T1" fmla="*/ 28 h 85"/>
                <a:gd name="T2" fmla="*/ 94 w 170"/>
                <a:gd name="T3" fmla="*/ 37 h 85"/>
                <a:gd name="T4" fmla="*/ 57 w 170"/>
                <a:gd name="T5" fmla="*/ 0 h 85"/>
                <a:gd name="T6" fmla="*/ 0 w 170"/>
                <a:gd name="T7" fmla="*/ 85 h 85"/>
                <a:gd name="T8" fmla="*/ 170 w 170"/>
                <a:gd name="T9" fmla="*/ 85 h 85"/>
                <a:gd name="T10" fmla="*/ 132 w 170"/>
                <a:gd name="T11" fmla="*/ 28 h 85"/>
                <a:gd name="T12" fmla="*/ 59 w 170"/>
                <a:gd name="T13" fmla="*/ 14 h 85"/>
                <a:gd name="T14" fmla="*/ 87 w 170"/>
                <a:gd name="T15" fmla="*/ 45 h 85"/>
                <a:gd name="T16" fmla="*/ 92 w 170"/>
                <a:gd name="T17" fmla="*/ 47 h 85"/>
                <a:gd name="T18" fmla="*/ 97 w 170"/>
                <a:gd name="T19" fmla="*/ 47 h 85"/>
                <a:gd name="T20" fmla="*/ 128 w 170"/>
                <a:gd name="T21" fmla="*/ 40 h 85"/>
                <a:gd name="T22" fmla="*/ 154 w 170"/>
                <a:gd name="T23" fmla="*/ 75 h 85"/>
                <a:gd name="T24" fmla="*/ 16 w 170"/>
                <a:gd name="T25" fmla="*/ 75 h 85"/>
                <a:gd name="T26" fmla="*/ 59 w 170"/>
                <a:gd name="T27" fmla="*/ 1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0" h="85">
                  <a:moveTo>
                    <a:pt x="132" y="28"/>
                  </a:moveTo>
                  <a:lnTo>
                    <a:pt x="94" y="37"/>
                  </a:lnTo>
                  <a:lnTo>
                    <a:pt x="57" y="0"/>
                  </a:lnTo>
                  <a:lnTo>
                    <a:pt x="0" y="85"/>
                  </a:lnTo>
                  <a:lnTo>
                    <a:pt x="170" y="85"/>
                  </a:lnTo>
                  <a:lnTo>
                    <a:pt x="132" y="28"/>
                  </a:lnTo>
                  <a:close/>
                  <a:moveTo>
                    <a:pt x="59" y="14"/>
                  </a:moveTo>
                  <a:lnTo>
                    <a:pt x="87" y="45"/>
                  </a:lnTo>
                  <a:lnTo>
                    <a:pt x="92" y="47"/>
                  </a:lnTo>
                  <a:lnTo>
                    <a:pt x="97" y="47"/>
                  </a:lnTo>
                  <a:lnTo>
                    <a:pt x="128" y="40"/>
                  </a:lnTo>
                  <a:lnTo>
                    <a:pt x="154" y="75"/>
                  </a:lnTo>
                  <a:lnTo>
                    <a:pt x="16" y="75"/>
                  </a:lnTo>
                  <a:lnTo>
                    <a:pt x="5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Oval 76"/>
            <p:cNvSpPr>
              <a:spLocks noChangeArrowheads="1"/>
            </p:cNvSpPr>
            <p:nvPr/>
          </p:nvSpPr>
          <p:spPr bwMode="auto">
            <a:xfrm>
              <a:off x="6967386" y="2837000"/>
              <a:ext cx="68645" cy="6864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930275" y="4226269"/>
            <a:ext cx="410062" cy="359481"/>
            <a:chOff x="930275" y="3572219"/>
            <a:chExt cx="410062" cy="359481"/>
          </a:xfrm>
          <a:solidFill>
            <a:schemeClr val="tx1"/>
          </a:solidFill>
        </p:grpSpPr>
        <p:sp>
          <p:nvSpPr>
            <p:cNvPr id="85" name="Rectangle 77"/>
            <p:cNvSpPr>
              <a:spLocks noChangeArrowheads="1"/>
            </p:cNvSpPr>
            <p:nvPr/>
          </p:nvSpPr>
          <p:spPr bwMode="auto">
            <a:xfrm>
              <a:off x="1033242" y="3572219"/>
              <a:ext cx="34323" cy="8490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78"/>
            <p:cNvSpPr/>
            <p:nvPr/>
          </p:nvSpPr>
          <p:spPr bwMode="auto">
            <a:xfrm>
              <a:off x="1203047" y="3572219"/>
              <a:ext cx="34323" cy="84903"/>
            </a:xfrm>
            <a:custGeom>
              <a:avLst/>
              <a:gdLst>
                <a:gd name="T0" fmla="*/ 19 w 19"/>
                <a:gd name="T1" fmla="*/ 29 h 47"/>
                <a:gd name="T2" fmla="*/ 19 w 19"/>
                <a:gd name="T3" fmla="*/ 0 h 47"/>
                <a:gd name="T4" fmla="*/ 0 w 19"/>
                <a:gd name="T5" fmla="*/ 0 h 47"/>
                <a:gd name="T6" fmla="*/ 0 w 19"/>
                <a:gd name="T7" fmla="*/ 29 h 47"/>
                <a:gd name="T8" fmla="*/ 0 w 19"/>
                <a:gd name="T9" fmla="*/ 47 h 47"/>
                <a:gd name="T10" fmla="*/ 19 w 19"/>
                <a:gd name="T11" fmla="*/ 47 h 47"/>
                <a:gd name="T12" fmla="*/ 19 w 19"/>
                <a:gd name="T13" fmla="*/ 2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47">
                  <a:moveTo>
                    <a:pt x="19" y="29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47"/>
                  </a:lnTo>
                  <a:lnTo>
                    <a:pt x="19" y="47"/>
                  </a:lnTo>
                  <a:lnTo>
                    <a:pt x="19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79"/>
            <p:cNvSpPr>
              <a:spLocks noEditPoints="1"/>
            </p:cNvSpPr>
            <p:nvPr/>
          </p:nvSpPr>
          <p:spPr bwMode="auto">
            <a:xfrm>
              <a:off x="930275" y="3624606"/>
              <a:ext cx="410062" cy="307094"/>
            </a:xfrm>
            <a:custGeom>
              <a:avLst/>
              <a:gdLst>
                <a:gd name="T0" fmla="*/ 180 w 227"/>
                <a:gd name="T1" fmla="*/ 0 h 170"/>
                <a:gd name="T2" fmla="*/ 180 w 227"/>
                <a:gd name="T3" fmla="*/ 18 h 170"/>
                <a:gd name="T4" fmla="*/ 180 w 227"/>
                <a:gd name="T5" fmla="*/ 28 h 170"/>
                <a:gd name="T6" fmla="*/ 170 w 227"/>
                <a:gd name="T7" fmla="*/ 28 h 170"/>
                <a:gd name="T8" fmla="*/ 151 w 227"/>
                <a:gd name="T9" fmla="*/ 28 h 170"/>
                <a:gd name="T10" fmla="*/ 142 w 227"/>
                <a:gd name="T11" fmla="*/ 28 h 170"/>
                <a:gd name="T12" fmla="*/ 142 w 227"/>
                <a:gd name="T13" fmla="*/ 18 h 170"/>
                <a:gd name="T14" fmla="*/ 142 w 227"/>
                <a:gd name="T15" fmla="*/ 0 h 170"/>
                <a:gd name="T16" fmla="*/ 85 w 227"/>
                <a:gd name="T17" fmla="*/ 0 h 170"/>
                <a:gd name="T18" fmla="*/ 85 w 227"/>
                <a:gd name="T19" fmla="*/ 18 h 170"/>
                <a:gd name="T20" fmla="*/ 85 w 227"/>
                <a:gd name="T21" fmla="*/ 28 h 170"/>
                <a:gd name="T22" fmla="*/ 76 w 227"/>
                <a:gd name="T23" fmla="*/ 28 h 170"/>
                <a:gd name="T24" fmla="*/ 57 w 227"/>
                <a:gd name="T25" fmla="*/ 28 h 170"/>
                <a:gd name="T26" fmla="*/ 47 w 227"/>
                <a:gd name="T27" fmla="*/ 28 h 170"/>
                <a:gd name="T28" fmla="*/ 47 w 227"/>
                <a:gd name="T29" fmla="*/ 18 h 170"/>
                <a:gd name="T30" fmla="*/ 47 w 227"/>
                <a:gd name="T31" fmla="*/ 0 h 170"/>
                <a:gd name="T32" fmla="*/ 0 w 227"/>
                <a:gd name="T33" fmla="*/ 0 h 170"/>
                <a:gd name="T34" fmla="*/ 0 w 227"/>
                <a:gd name="T35" fmla="*/ 170 h 170"/>
                <a:gd name="T36" fmla="*/ 227 w 227"/>
                <a:gd name="T37" fmla="*/ 170 h 170"/>
                <a:gd name="T38" fmla="*/ 227 w 227"/>
                <a:gd name="T39" fmla="*/ 0 h 170"/>
                <a:gd name="T40" fmla="*/ 180 w 227"/>
                <a:gd name="T41" fmla="*/ 0 h 170"/>
                <a:gd name="T42" fmla="*/ 218 w 227"/>
                <a:gd name="T43" fmla="*/ 160 h 170"/>
                <a:gd name="T44" fmla="*/ 9 w 227"/>
                <a:gd name="T45" fmla="*/ 160 h 170"/>
                <a:gd name="T46" fmla="*/ 9 w 227"/>
                <a:gd name="T47" fmla="*/ 9 h 170"/>
                <a:gd name="T48" fmla="*/ 38 w 227"/>
                <a:gd name="T49" fmla="*/ 9 h 170"/>
                <a:gd name="T50" fmla="*/ 38 w 227"/>
                <a:gd name="T51" fmla="*/ 18 h 170"/>
                <a:gd name="T52" fmla="*/ 38 w 227"/>
                <a:gd name="T53" fmla="*/ 28 h 170"/>
                <a:gd name="T54" fmla="*/ 38 w 227"/>
                <a:gd name="T55" fmla="*/ 37 h 170"/>
                <a:gd name="T56" fmla="*/ 47 w 227"/>
                <a:gd name="T57" fmla="*/ 37 h 170"/>
                <a:gd name="T58" fmla="*/ 57 w 227"/>
                <a:gd name="T59" fmla="*/ 37 h 170"/>
                <a:gd name="T60" fmla="*/ 76 w 227"/>
                <a:gd name="T61" fmla="*/ 37 h 170"/>
                <a:gd name="T62" fmla="*/ 85 w 227"/>
                <a:gd name="T63" fmla="*/ 37 h 170"/>
                <a:gd name="T64" fmla="*/ 95 w 227"/>
                <a:gd name="T65" fmla="*/ 37 h 170"/>
                <a:gd name="T66" fmla="*/ 95 w 227"/>
                <a:gd name="T67" fmla="*/ 28 h 170"/>
                <a:gd name="T68" fmla="*/ 95 w 227"/>
                <a:gd name="T69" fmla="*/ 18 h 170"/>
                <a:gd name="T70" fmla="*/ 95 w 227"/>
                <a:gd name="T71" fmla="*/ 9 h 170"/>
                <a:gd name="T72" fmla="*/ 133 w 227"/>
                <a:gd name="T73" fmla="*/ 9 h 170"/>
                <a:gd name="T74" fmla="*/ 133 w 227"/>
                <a:gd name="T75" fmla="*/ 18 h 170"/>
                <a:gd name="T76" fmla="*/ 133 w 227"/>
                <a:gd name="T77" fmla="*/ 28 h 170"/>
                <a:gd name="T78" fmla="*/ 133 w 227"/>
                <a:gd name="T79" fmla="*/ 37 h 170"/>
                <a:gd name="T80" fmla="*/ 142 w 227"/>
                <a:gd name="T81" fmla="*/ 37 h 170"/>
                <a:gd name="T82" fmla="*/ 151 w 227"/>
                <a:gd name="T83" fmla="*/ 37 h 170"/>
                <a:gd name="T84" fmla="*/ 170 w 227"/>
                <a:gd name="T85" fmla="*/ 37 h 170"/>
                <a:gd name="T86" fmla="*/ 180 w 227"/>
                <a:gd name="T87" fmla="*/ 37 h 170"/>
                <a:gd name="T88" fmla="*/ 189 w 227"/>
                <a:gd name="T89" fmla="*/ 37 h 170"/>
                <a:gd name="T90" fmla="*/ 189 w 227"/>
                <a:gd name="T91" fmla="*/ 28 h 170"/>
                <a:gd name="T92" fmla="*/ 189 w 227"/>
                <a:gd name="T93" fmla="*/ 18 h 170"/>
                <a:gd name="T94" fmla="*/ 189 w 227"/>
                <a:gd name="T95" fmla="*/ 9 h 170"/>
                <a:gd name="T96" fmla="*/ 218 w 227"/>
                <a:gd name="T97" fmla="*/ 9 h 170"/>
                <a:gd name="T98" fmla="*/ 218 w 227"/>
                <a:gd name="T99" fmla="*/ 16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7" h="170">
                  <a:moveTo>
                    <a:pt x="180" y="0"/>
                  </a:moveTo>
                  <a:lnTo>
                    <a:pt x="180" y="18"/>
                  </a:lnTo>
                  <a:lnTo>
                    <a:pt x="180" y="28"/>
                  </a:lnTo>
                  <a:lnTo>
                    <a:pt x="170" y="28"/>
                  </a:lnTo>
                  <a:lnTo>
                    <a:pt x="151" y="28"/>
                  </a:lnTo>
                  <a:lnTo>
                    <a:pt x="142" y="28"/>
                  </a:lnTo>
                  <a:lnTo>
                    <a:pt x="142" y="18"/>
                  </a:lnTo>
                  <a:lnTo>
                    <a:pt x="142" y="0"/>
                  </a:lnTo>
                  <a:lnTo>
                    <a:pt x="85" y="0"/>
                  </a:lnTo>
                  <a:lnTo>
                    <a:pt x="85" y="18"/>
                  </a:lnTo>
                  <a:lnTo>
                    <a:pt x="85" y="28"/>
                  </a:lnTo>
                  <a:lnTo>
                    <a:pt x="76" y="28"/>
                  </a:lnTo>
                  <a:lnTo>
                    <a:pt x="57" y="28"/>
                  </a:lnTo>
                  <a:lnTo>
                    <a:pt x="47" y="28"/>
                  </a:lnTo>
                  <a:lnTo>
                    <a:pt x="47" y="18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170"/>
                  </a:lnTo>
                  <a:lnTo>
                    <a:pt x="227" y="170"/>
                  </a:lnTo>
                  <a:lnTo>
                    <a:pt x="227" y="0"/>
                  </a:lnTo>
                  <a:lnTo>
                    <a:pt x="180" y="0"/>
                  </a:lnTo>
                  <a:close/>
                  <a:moveTo>
                    <a:pt x="218" y="160"/>
                  </a:moveTo>
                  <a:lnTo>
                    <a:pt x="9" y="160"/>
                  </a:lnTo>
                  <a:lnTo>
                    <a:pt x="9" y="9"/>
                  </a:lnTo>
                  <a:lnTo>
                    <a:pt x="38" y="9"/>
                  </a:lnTo>
                  <a:lnTo>
                    <a:pt x="38" y="18"/>
                  </a:lnTo>
                  <a:lnTo>
                    <a:pt x="38" y="28"/>
                  </a:lnTo>
                  <a:lnTo>
                    <a:pt x="38" y="37"/>
                  </a:lnTo>
                  <a:lnTo>
                    <a:pt x="47" y="37"/>
                  </a:lnTo>
                  <a:lnTo>
                    <a:pt x="57" y="37"/>
                  </a:lnTo>
                  <a:lnTo>
                    <a:pt x="76" y="37"/>
                  </a:lnTo>
                  <a:lnTo>
                    <a:pt x="85" y="37"/>
                  </a:lnTo>
                  <a:lnTo>
                    <a:pt x="95" y="37"/>
                  </a:lnTo>
                  <a:lnTo>
                    <a:pt x="95" y="28"/>
                  </a:lnTo>
                  <a:lnTo>
                    <a:pt x="95" y="18"/>
                  </a:lnTo>
                  <a:lnTo>
                    <a:pt x="95" y="9"/>
                  </a:lnTo>
                  <a:lnTo>
                    <a:pt x="133" y="9"/>
                  </a:lnTo>
                  <a:lnTo>
                    <a:pt x="133" y="18"/>
                  </a:lnTo>
                  <a:lnTo>
                    <a:pt x="133" y="28"/>
                  </a:lnTo>
                  <a:lnTo>
                    <a:pt x="133" y="37"/>
                  </a:lnTo>
                  <a:lnTo>
                    <a:pt x="142" y="37"/>
                  </a:lnTo>
                  <a:lnTo>
                    <a:pt x="151" y="37"/>
                  </a:lnTo>
                  <a:lnTo>
                    <a:pt x="170" y="37"/>
                  </a:lnTo>
                  <a:lnTo>
                    <a:pt x="180" y="37"/>
                  </a:lnTo>
                  <a:lnTo>
                    <a:pt x="189" y="37"/>
                  </a:lnTo>
                  <a:lnTo>
                    <a:pt x="189" y="28"/>
                  </a:lnTo>
                  <a:lnTo>
                    <a:pt x="189" y="18"/>
                  </a:lnTo>
                  <a:lnTo>
                    <a:pt x="189" y="9"/>
                  </a:lnTo>
                  <a:lnTo>
                    <a:pt x="218" y="9"/>
                  </a:lnTo>
                  <a:lnTo>
                    <a:pt x="218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Rectangle 80"/>
            <p:cNvSpPr>
              <a:spLocks noChangeArrowheads="1"/>
            </p:cNvSpPr>
            <p:nvPr/>
          </p:nvSpPr>
          <p:spPr bwMode="auto">
            <a:xfrm>
              <a:off x="1015178" y="3828733"/>
              <a:ext cx="240257" cy="18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Rectangle 81"/>
            <p:cNvSpPr>
              <a:spLocks noChangeArrowheads="1"/>
            </p:cNvSpPr>
            <p:nvPr/>
          </p:nvSpPr>
          <p:spPr bwMode="auto">
            <a:xfrm>
              <a:off x="1015178" y="3760088"/>
              <a:ext cx="240257" cy="18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2606648" y="4217237"/>
            <a:ext cx="341417" cy="384771"/>
            <a:chOff x="2606648" y="3563187"/>
            <a:chExt cx="341417" cy="384771"/>
          </a:xfrm>
          <a:solidFill>
            <a:schemeClr val="tx1"/>
          </a:solidFill>
        </p:grpSpPr>
        <p:sp>
          <p:nvSpPr>
            <p:cNvPr id="91" name="Freeform 82"/>
            <p:cNvSpPr>
              <a:spLocks noEditPoints="1"/>
            </p:cNvSpPr>
            <p:nvPr/>
          </p:nvSpPr>
          <p:spPr bwMode="auto">
            <a:xfrm>
              <a:off x="2640971" y="3640864"/>
              <a:ext cx="272772" cy="307094"/>
            </a:xfrm>
            <a:custGeom>
              <a:avLst/>
              <a:gdLst>
                <a:gd name="T0" fmla="*/ 0 w 64"/>
                <a:gd name="T1" fmla="*/ 56 h 72"/>
                <a:gd name="T2" fmla="*/ 5 w 64"/>
                <a:gd name="T3" fmla="*/ 67 h 72"/>
                <a:gd name="T4" fmla="*/ 16 w 64"/>
                <a:gd name="T5" fmla="*/ 72 h 72"/>
                <a:gd name="T6" fmla="*/ 48 w 64"/>
                <a:gd name="T7" fmla="*/ 72 h 72"/>
                <a:gd name="T8" fmla="*/ 59 w 64"/>
                <a:gd name="T9" fmla="*/ 67 h 72"/>
                <a:gd name="T10" fmla="*/ 64 w 64"/>
                <a:gd name="T11" fmla="*/ 56 h 72"/>
                <a:gd name="T12" fmla="*/ 64 w 64"/>
                <a:gd name="T13" fmla="*/ 0 h 72"/>
                <a:gd name="T14" fmla="*/ 0 w 64"/>
                <a:gd name="T15" fmla="*/ 0 h 72"/>
                <a:gd name="T16" fmla="*/ 0 w 64"/>
                <a:gd name="T17" fmla="*/ 56 h 72"/>
                <a:gd name="T18" fmla="*/ 4 w 64"/>
                <a:gd name="T19" fmla="*/ 4 h 72"/>
                <a:gd name="T20" fmla="*/ 60 w 64"/>
                <a:gd name="T21" fmla="*/ 4 h 72"/>
                <a:gd name="T22" fmla="*/ 60 w 64"/>
                <a:gd name="T23" fmla="*/ 56 h 72"/>
                <a:gd name="T24" fmla="*/ 56 w 64"/>
                <a:gd name="T25" fmla="*/ 64 h 72"/>
                <a:gd name="T26" fmla="*/ 48 w 64"/>
                <a:gd name="T27" fmla="*/ 68 h 72"/>
                <a:gd name="T28" fmla="*/ 16 w 64"/>
                <a:gd name="T29" fmla="*/ 68 h 72"/>
                <a:gd name="T30" fmla="*/ 8 w 64"/>
                <a:gd name="T31" fmla="*/ 64 h 72"/>
                <a:gd name="T32" fmla="*/ 4 w 64"/>
                <a:gd name="T33" fmla="*/ 56 h 72"/>
                <a:gd name="T34" fmla="*/ 4 w 64"/>
                <a:gd name="T35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" h="72">
                  <a:moveTo>
                    <a:pt x="0" y="56"/>
                  </a:moveTo>
                  <a:cubicBezTo>
                    <a:pt x="0" y="60"/>
                    <a:pt x="2" y="64"/>
                    <a:pt x="5" y="67"/>
                  </a:cubicBezTo>
                  <a:cubicBezTo>
                    <a:pt x="8" y="70"/>
                    <a:pt x="12" y="72"/>
                    <a:pt x="16" y="72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52" y="72"/>
                    <a:pt x="56" y="70"/>
                    <a:pt x="59" y="67"/>
                  </a:cubicBezTo>
                  <a:cubicBezTo>
                    <a:pt x="62" y="64"/>
                    <a:pt x="64" y="60"/>
                    <a:pt x="64" y="5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6"/>
                  </a:lnTo>
                  <a:close/>
                  <a:moveTo>
                    <a:pt x="4" y="4"/>
                  </a:moveTo>
                  <a:cubicBezTo>
                    <a:pt x="60" y="4"/>
                    <a:pt x="60" y="4"/>
                    <a:pt x="60" y="4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59"/>
                    <a:pt x="59" y="62"/>
                    <a:pt x="56" y="64"/>
                  </a:cubicBezTo>
                  <a:cubicBezTo>
                    <a:pt x="54" y="67"/>
                    <a:pt x="51" y="68"/>
                    <a:pt x="48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3" y="68"/>
                    <a:pt x="10" y="67"/>
                    <a:pt x="8" y="64"/>
                  </a:cubicBezTo>
                  <a:cubicBezTo>
                    <a:pt x="5" y="62"/>
                    <a:pt x="4" y="59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3"/>
            <p:cNvSpPr/>
            <p:nvPr/>
          </p:nvSpPr>
          <p:spPr bwMode="auto">
            <a:xfrm>
              <a:off x="2606648" y="3563187"/>
              <a:ext cx="341417" cy="43354"/>
            </a:xfrm>
            <a:custGeom>
              <a:avLst/>
              <a:gdLst>
                <a:gd name="T0" fmla="*/ 123 w 189"/>
                <a:gd name="T1" fmla="*/ 15 h 24"/>
                <a:gd name="T2" fmla="*/ 123 w 189"/>
                <a:gd name="T3" fmla="*/ 0 h 24"/>
                <a:gd name="T4" fmla="*/ 66 w 189"/>
                <a:gd name="T5" fmla="*/ 0 h 24"/>
                <a:gd name="T6" fmla="*/ 66 w 189"/>
                <a:gd name="T7" fmla="*/ 15 h 24"/>
                <a:gd name="T8" fmla="*/ 0 w 189"/>
                <a:gd name="T9" fmla="*/ 15 h 24"/>
                <a:gd name="T10" fmla="*/ 0 w 189"/>
                <a:gd name="T11" fmla="*/ 24 h 24"/>
                <a:gd name="T12" fmla="*/ 189 w 189"/>
                <a:gd name="T13" fmla="*/ 24 h 24"/>
                <a:gd name="T14" fmla="*/ 189 w 189"/>
                <a:gd name="T15" fmla="*/ 15 h 24"/>
                <a:gd name="T16" fmla="*/ 123 w 189"/>
                <a:gd name="T17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24">
                  <a:moveTo>
                    <a:pt x="123" y="15"/>
                  </a:moveTo>
                  <a:lnTo>
                    <a:pt x="123" y="0"/>
                  </a:lnTo>
                  <a:lnTo>
                    <a:pt x="66" y="0"/>
                  </a:lnTo>
                  <a:lnTo>
                    <a:pt x="66" y="15"/>
                  </a:lnTo>
                  <a:lnTo>
                    <a:pt x="0" y="15"/>
                  </a:lnTo>
                  <a:lnTo>
                    <a:pt x="0" y="24"/>
                  </a:lnTo>
                  <a:lnTo>
                    <a:pt x="189" y="24"/>
                  </a:lnTo>
                  <a:lnTo>
                    <a:pt x="189" y="15"/>
                  </a:lnTo>
                  <a:lnTo>
                    <a:pt x="123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Rectangle 84"/>
            <p:cNvSpPr>
              <a:spLocks noChangeArrowheads="1"/>
            </p:cNvSpPr>
            <p:nvPr/>
          </p:nvSpPr>
          <p:spPr bwMode="auto">
            <a:xfrm>
              <a:off x="2769227" y="3691444"/>
              <a:ext cx="16258" cy="20593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85"/>
            <p:cNvSpPr/>
            <p:nvPr/>
          </p:nvSpPr>
          <p:spPr bwMode="auto">
            <a:xfrm>
              <a:off x="2837872" y="3691444"/>
              <a:ext cx="16258" cy="205934"/>
            </a:xfrm>
            <a:custGeom>
              <a:avLst/>
              <a:gdLst>
                <a:gd name="T0" fmla="*/ 9 w 9"/>
                <a:gd name="T1" fmla="*/ 0 h 114"/>
                <a:gd name="T2" fmla="*/ 0 w 9"/>
                <a:gd name="T3" fmla="*/ 0 h 114"/>
                <a:gd name="T4" fmla="*/ 0 w 9"/>
                <a:gd name="T5" fmla="*/ 114 h 114"/>
                <a:gd name="T6" fmla="*/ 9 w 9"/>
                <a:gd name="T7" fmla="*/ 104 h 114"/>
                <a:gd name="T8" fmla="*/ 9 w 9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4">
                  <a:moveTo>
                    <a:pt x="9" y="0"/>
                  </a:moveTo>
                  <a:lnTo>
                    <a:pt x="0" y="0"/>
                  </a:lnTo>
                  <a:lnTo>
                    <a:pt x="0" y="114"/>
                  </a:lnTo>
                  <a:lnTo>
                    <a:pt x="9" y="104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86"/>
            <p:cNvSpPr/>
            <p:nvPr/>
          </p:nvSpPr>
          <p:spPr bwMode="auto">
            <a:xfrm>
              <a:off x="2700583" y="3691444"/>
              <a:ext cx="16258" cy="205934"/>
            </a:xfrm>
            <a:custGeom>
              <a:avLst/>
              <a:gdLst>
                <a:gd name="T0" fmla="*/ 9 w 9"/>
                <a:gd name="T1" fmla="*/ 0 h 114"/>
                <a:gd name="T2" fmla="*/ 0 w 9"/>
                <a:gd name="T3" fmla="*/ 0 h 114"/>
                <a:gd name="T4" fmla="*/ 0 w 9"/>
                <a:gd name="T5" fmla="*/ 104 h 114"/>
                <a:gd name="T6" fmla="*/ 9 w 9"/>
                <a:gd name="T7" fmla="*/ 114 h 114"/>
                <a:gd name="T8" fmla="*/ 9 w 9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4">
                  <a:moveTo>
                    <a:pt x="9" y="0"/>
                  </a:moveTo>
                  <a:lnTo>
                    <a:pt x="0" y="0"/>
                  </a:lnTo>
                  <a:lnTo>
                    <a:pt x="0" y="104"/>
                  </a:lnTo>
                  <a:lnTo>
                    <a:pt x="9" y="114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1750397" y="4210012"/>
            <a:ext cx="411868" cy="391997"/>
            <a:chOff x="1750397" y="3555962"/>
            <a:chExt cx="411868" cy="391997"/>
          </a:xfrm>
          <a:solidFill>
            <a:schemeClr val="tx1"/>
          </a:solidFill>
        </p:grpSpPr>
        <p:sp>
          <p:nvSpPr>
            <p:cNvPr id="97" name="Freeform 87"/>
            <p:cNvSpPr>
              <a:spLocks noEditPoints="1"/>
            </p:cNvSpPr>
            <p:nvPr/>
          </p:nvSpPr>
          <p:spPr bwMode="auto">
            <a:xfrm>
              <a:off x="1750397" y="3606542"/>
              <a:ext cx="411868" cy="341417"/>
            </a:xfrm>
            <a:custGeom>
              <a:avLst/>
              <a:gdLst>
                <a:gd name="T0" fmla="*/ 180 w 228"/>
                <a:gd name="T1" fmla="*/ 0 h 189"/>
                <a:gd name="T2" fmla="*/ 180 w 228"/>
                <a:gd name="T3" fmla="*/ 19 h 189"/>
                <a:gd name="T4" fmla="*/ 180 w 228"/>
                <a:gd name="T5" fmla="*/ 28 h 189"/>
                <a:gd name="T6" fmla="*/ 171 w 228"/>
                <a:gd name="T7" fmla="*/ 28 h 189"/>
                <a:gd name="T8" fmla="*/ 152 w 228"/>
                <a:gd name="T9" fmla="*/ 28 h 189"/>
                <a:gd name="T10" fmla="*/ 143 w 228"/>
                <a:gd name="T11" fmla="*/ 28 h 189"/>
                <a:gd name="T12" fmla="*/ 143 w 228"/>
                <a:gd name="T13" fmla="*/ 19 h 189"/>
                <a:gd name="T14" fmla="*/ 143 w 228"/>
                <a:gd name="T15" fmla="*/ 0 h 189"/>
                <a:gd name="T16" fmla="*/ 86 w 228"/>
                <a:gd name="T17" fmla="*/ 0 h 189"/>
                <a:gd name="T18" fmla="*/ 86 w 228"/>
                <a:gd name="T19" fmla="*/ 19 h 189"/>
                <a:gd name="T20" fmla="*/ 86 w 228"/>
                <a:gd name="T21" fmla="*/ 28 h 189"/>
                <a:gd name="T22" fmla="*/ 76 w 228"/>
                <a:gd name="T23" fmla="*/ 28 h 189"/>
                <a:gd name="T24" fmla="*/ 57 w 228"/>
                <a:gd name="T25" fmla="*/ 28 h 189"/>
                <a:gd name="T26" fmla="*/ 48 w 228"/>
                <a:gd name="T27" fmla="*/ 28 h 189"/>
                <a:gd name="T28" fmla="*/ 48 w 228"/>
                <a:gd name="T29" fmla="*/ 19 h 189"/>
                <a:gd name="T30" fmla="*/ 48 w 228"/>
                <a:gd name="T31" fmla="*/ 0 h 189"/>
                <a:gd name="T32" fmla="*/ 0 w 228"/>
                <a:gd name="T33" fmla="*/ 0 h 189"/>
                <a:gd name="T34" fmla="*/ 0 w 228"/>
                <a:gd name="T35" fmla="*/ 189 h 189"/>
                <a:gd name="T36" fmla="*/ 228 w 228"/>
                <a:gd name="T37" fmla="*/ 189 h 189"/>
                <a:gd name="T38" fmla="*/ 228 w 228"/>
                <a:gd name="T39" fmla="*/ 0 h 189"/>
                <a:gd name="T40" fmla="*/ 180 w 228"/>
                <a:gd name="T41" fmla="*/ 0 h 189"/>
                <a:gd name="T42" fmla="*/ 218 w 228"/>
                <a:gd name="T43" fmla="*/ 180 h 189"/>
                <a:gd name="T44" fmla="*/ 10 w 228"/>
                <a:gd name="T45" fmla="*/ 180 h 189"/>
                <a:gd name="T46" fmla="*/ 10 w 228"/>
                <a:gd name="T47" fmla="*/ 10 h 189"/>
                <a:gd name="T48" fmla="*/ 38 w 228"/>
                <a:gd name="T49" fmla="*/ 10 h 189"/>
                <a:gd name="T50" fmla="*/ 38 w 228"/>
                <a:gd name="T51" fmla="*/ 19 h 189"/>
                <a:gd name="T52" fmla="*/ 38 w 228"/>
                <a:gd name="T53" fmla="*/ 28 h 189"/>
                <a:gd name="T54" fmla="*/ 38 w 228"/>
                <a:gd name="T55" fmla="*/ 38 h 189"/>
                <a:gd name="T56" fmla="*/ 48 w 228"/>
                <a:gd name="T57" fmla="*/ 38 h 189"/>
                <a:gd name="T58" fmla="*/ 57 w 228"/>
                <a:gd name="T59" fmla="*/ 38 h 189"/>
                <a:gd name="T60" fmla="*/ 76 w 228"/>
                <a:gd name="T61" fmla="*/ 38 h 189"/>
                <a:gd name="T62" fmla="*/ 86 w 228"/>
                <a:gd name="T63" fmla="*/ 38 h 189"/>
                <a:gd name="T64" fmla="*/ 95 w 228"/>
                <a:gd name="T65" fmla="*/ 38 h 189"/>
                <a:gd name="T66" fmla="*/ 95 w 228"/>
                <a:gd name="T67" fmla="*/ 28 h 189"/>
                <a:gd name="T68" fmla="*/ 95 w 228"/>
                <a:gd name="T69" fmla="*/ 19 h 189"/>
                <a:gd name="T70" fmla="*/ 95 w 228"/>
                <a:gd name="T71" fmla="*/ 10 h 189"/>
                <a:gd name="T72" fmla="*/ 133 w 228"/>
                <a:gd name="T73" fmla="*/ 10 h 189"/>
                <a:gd name="T74" fmla="*/ 133 w 228"/>
                <a:gd name="T75" fmla="*/ 19 h 189"/>
                <a:gd name="T76" fmla="*/ 133 w 228"/>
                <a:gd name="T77" fmla="*/ 28 h 189"/>
                <a:gd name="T78" fmla="*/ 133 w 228"/>
                <a:gd name="T79" fmla="*/ 38 h 189"/>
                <a:gd name="T80" fmla="*/ 143 w 228"/>
                <a:gd name="T81" fmla="*/ 38 h 189"/>
                <a:gd name="T82" fmla="*/ 152 w 228"/>
                <a:gd name="T83" fmla="*/ 38 h 189"/>
                <a:gd name="T84" fmla="*/ 171 w 228"/>
                <a:gd name="T85" fmla="*/ 38 h 189"/>
                <a:gd name="T86" fmla="*/ 180 w 228"/>
                <a:gd name="T87" fmla="*/ 38 h 189"/>
                <a:gd name="T88" fmla="*/ 190 w 228"/>
                <a:gd name="T89" fmla="*/ 38 h 189"/>
                <a:gd name="T90" fmla="*/ 190 w 228"/>
                <a:gd name="T91" fmla="*/ 28 h 189"/>
                <a:gd name="T92" fmla="*/ 190 w 228"/>
                <a:gd name="T93" fmla="*/ 19 h 189"/>
                <a:gd name="T94" fmla="*/ 190 w 228"/>
                <a:gd name="T95" fmla="*/ 10 h 189"/>
                <a:gd name="T96" fmla="*/ 218 w 228"/>
                <a:gd name="T97" fmla="*/ 10 h 189"/>
                <a:gd name="T98" fmla="*/ 218 w 228"/>
                <a:gd name="T99" fmla="*/ 18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8" h="189">
                  <a:moveTo>
                    <a:pt x="180" y="0"/>
                  </a:moveTo>
                  <a:lnTo>
                    <a:pt x="180" y="19"/>
                  </a:lnTo>
                  <a:lnTo>
                    <a:pt x="180" y="28"/>
                  </a:lnTo>
                  <a:lnTo>
                    <a:pt x="171" y="28"/>
                  </a:lnTo>
                  <a:lnTo>
                    <a:pt x="152" y="28"/>
                  </a:lnTo>
                  <a:lnTo>
                    <a:pt x="143" y="28"/>
                  </a:lnTo>
                  <a:lnTo>
                    <a:pt x="143" y="19"/>
                  </a:lnTo>
                  <a:lnTo>
                    <a:pt x="143" y="0"/>
                  </a:lnTo>
                  <a:lnTo>
                    <a:pt x="86" y="0"/>
                  </a:lnTo>
                  <a:lnTo>
                    <a:pt x="86" y="19"/>
                  </a:lnTo>
                  <a:lnTo>
                    <a:pt x="86" y="28"/>
                  </a:lnTo>
                  <a:lnTo>
                    <a:pt x="76" y="28"/>
                  </a:lnTo>
                  <a:lnTo>
                    <a:pt x="57" y="28"/>
                  </a:lnTo>
                  <a:lnTo>
                    <a:pt x="48" y="28"/>
                  </a:lnTo>
                  <a:lnTo>
                    <a:pt x="48" y="19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189"/>
                  </a:lnTo>
                  <a:lnTo>
                    <a:pt x="228" y="189"/>
                  </a:lnTo>
                  <a:lnTo>
                    <a:pt x="228" y="0"/>
                  </a:lnTo>
                  <a:lnTo>
                    <a:pt x="180" y="0"/>
                  </a:lnTo>
                  <a:close/>
                  <a:moveTo>
                    <a:pt x="218" y="180"/>
                  </a:moveTo>
                  <a:lnTo>
                    <a:pt x="10" y="180"/>
                  </a:lnTo>
                  <a:lnTo>
                    <a:pt x="10" y="10"/>
                  </a:lnTo>
                  <a:lnTo>
                    <a:pt x="38" y="10"/>
                  </a:lnTo>
                  <a:lnTo>
                    <a:pt x="38" y="19"/>
                  </a:lnTo>
                  <a:lnTo>
                    <a:pt x="38" y="28"/>
                  </a:lnTo>
                  <a:lnTo>
                    <a:pt x="38" y="38"/>
                  </a:lnTo>
                  <a:lnTo>
                    <a:pt x="48" y="38"/>
                  </a:lnTo>
                  <a:lnTo>
                    <a:pt x="57" y="38"/>
                  </a:lnTo>
                  <a:lnTo>
                    <a:pt x="76" y="38"/>
                  </a:lnTo>
                  <a:lnTo>
                    <a:pt x="86" y="38"/>
                  </a:lnTo>
                  <a:lnTo>
                    <a:pt x="95" y="38"/>
                  </a:lnTo>
                  <a:lnTo>
                    <a:pt x="95" y="28"/>
                  </a:lnTo>
                  <a:lnTo>
                    <a:pt x="95" y="19"/>
                  </a:lnTo>
                  <a:lnTo>
                    <a:pt x="95" y="10"/>
                  </a:lnTo>
                  <a:lnTo>
                    <a:pt x="133" y="10"/>
                  </a:lnTo>
                  <a:lnTo>
                    <a:pt x="133" y="19"/>
                  </a:lnTo>
                  <a:lnTo>
                    <a:pt x="133" y="28"/>
                  </a:lnTo>
                  <a:lnTo>
                    <a:pt x="133" y="38"/>
                  </a:lnTo>
                  <a:lnTo>
                    <a:pt x="143" y="38"/>
                  </a:lnTo>
                  <a:lnTo>
                    <a:pt x="152" y="38"/>
                  </a:lnTo>
                  <a:lnTo>
                    <a:pt x="171" y="38"/>
                  </a:lnTo>
                  <a:lnTo>
                    <a:pt x="180" y="38"/>
                  </a:lnTo>
                  <a:lnTo>
                    <a:pt x="190" y="38"/>
                  </a:lnTo>
                  <a:lnTo>
                    <a:pt x="190" y="28"/>
                  </a:lnTo>
                  <a:lnTo>
                    <a:pt x="190" y="19"/>
                  </a:lnTo>
                  <a:lnTo>
                    <a:pt x="190" y="10"/>
                  </a:lnTo>
                  <a:lnTo>
                    <a:pt x="218" y="10"/>
                  </a:lnTo>
                  <a:lnTo>
                    <a:pt x="218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Rectangle 88"/>
            <p:cNvSpPr>
              <a:spLocks noChangeArrowheads="1"/>
            </p:cNvSpPr>
            <p:nvPr/>
          </p:nvSpPr>
          <p:spPr bwMode="auto">
            <a:xfrm>
              <a:off x="1853365" y="3555962"/>
              <a:ext cx="34323" cy="8490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89"/>
            <p:cNvSpPr/>
            <p:nvPr/>
          </p:nvSpPr>
          <p:spPr bwMode="auto">
            <a:xfrm>
              <a:off x="2024976" y="3555962"/>
              <a:ext cx="34323" cy="84903"/>
            </a:xfrm>
            <a:custGeom>
              <a:avLst/>
              <a:gdLst>
                <a:gd name="T0" fmla="*/ 19 w 19"/>
                <a:gd name="T1" fmla="*/ 28 h 47"/>
                <a:gd name="T2" fmla="*/ 19 w 19"/>
                <a:gd name="T3" fmla="*/ 0 h 47"/>
                <a:gd name="T4" fmla="*/ 0 w 19"/>
                <a:gd name="T5" fmla="*/ 0 h 47"/>
                <a:gd name="T6" fmla="*/ 0 w 19"/>
                <a:gd name="T7" fmla="*/ 28 h 47"/>
                <a:gd name="T8" fmla="*/ 0 w 19"/>
                <a:gd name="T9" fmla="*/ 47 h 47"/>
                <a:gd name="T10" fmla="*/ 19 w 19"/>
                <a:gd name="T11" fmla="*/ 47 h 47"/>
                <a:gd name="T12" fmla="*/ 19 w 19"/>
                <a:gd name="T13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47">
                  <a:moveTo>
                    <a:pt x="19" y="28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47"/>
                  </a:lnTo>
                  <a:lnTo>
                    <a:pt x="19" y="47"/>
                  </a:lnTo>
                  <a:lnTo>
                    <a:pt x="19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0"/>
            <p:cNvSpPr>
              <a:spLocks noEditPoints="1"/>
            </p:cNvSpPr>
            <p:nvPr/>
          </p:nvSpPr>
          <p:spPr bwMode="auto">
            <a:xfrm>
              <a:off x="1784720" y="3691444"/>
              <a:ext cx="343223" cy="222192"/>
            </a:xfrm>
            <a:custGeom>
              <a:avLst/>
              <a:gdLst>
                <a:gd name="T0" fmla="*/ 0 w 190"/>
                <a:gd name="T1" fmla="*/ 123 h 123"/>
                <a:gd name="T2" fmla="*/ 190 w 190"/>
                <a:gd name="T3" fmla="*/ 123 h 123"/>
                <a:gd name="T4" fmla="*/ 190 w 190"/>
                <a:gd name="T5" fmla="*/ 0 h 123"/>
                <a:gd name="T6" fmla="*/ 0 w 190"/>
                <a:gd name="T7" fmla="*/ 0 h 123"/>
                <a:gd name="T8" fmla="*/ 0 w 190"/>
                <a:gd name="T9" fmla="*/ 123 h 123"/>
                <a:gd name="T10" fmla="*/ 10 w 190"/>
                <a:gd name="T11" fmla="*/ 10 h 123"/>
                <a:gd name="T12" fmla="*/ 180 w 190"/>
                <a:gd name="T13" fmla="*/ 10 h 123"/>
                <a:gd name="T14" fmla="*/ 180 w 190"/>
                <a:gd name="T15" fmla="*/ 114 h 123"/>
                <a:gd name="T16" fmla="*/ 10 w 190"/>
                <a:gd name="T17" fmla="*/ 114 h 123"/>
                <a:gd name="T18" fmla="*/ 10 w 190"/>
                <a:gd name="T19" fmla="*/ 1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123">
                  <a:moveTo>
                    <a:pt x="0" y="123"/>
                  </a:moveTo>
                  <a:lnTo>
                    <a:pt x="190" y="123"/>
                  </a:lnTo>
                  <a:lnTo>
                    <a:pt x="190" y="0"/>
                  </a:lnTo>
                  <a:lnTo>
                    <a:pt x="0" y="0"/>
                  </a:lnTo>
                  <a:lnTo>
                    <a:pt x="0" y="123"/>
                  </a:lnTo>
                  <a:close/>
                  <a:moveTo>
                    <a:pt x="10" y="10"/>
                  </a:moveTo>
                  <a:lnTo>
                    <a:pt x="180" y="10"/>
                  </a:lnTo>
                  <a:lnTo>
                    <a:pt x="180" y="114"/>
                  </a:lnTo>
                  <a:lnTo>
                    <a:pt x="10" y="114"/>
                  </a:lnTo>
                  <a:lnTo>
                    <a:pt x="1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1"/>
            <p:cNvSpPr/>
            <p:nvPr/>
          </p:nvSpPr>
          <p:spPr bwMode="auto">
            <a:xfrm>
              <a:off x="1871429" y="3743831"/>
              <a:ext cx="72257" cy="122838"/>
            </a:xfrm>
            <a:custGeom>
              <a:avLst/>
              <a:gdLst>
                <a:gd name="T0" fmla="*/ 12 w 17"/>
                <a:gd name="T1" fmla="*/ 0 h 29"/>
                <a:gd name="T2" fmla="*/ 8 w 17"/>
                <a:gd name="T3" fmla="*/ 0 h 29"/>
                <a:gd name="T4" fmla="*/ 0 w 17"/>
                <a:gd name="T5" fmla="*/ 7 h 29"/>
                <a:gd name="T6" fmla="*/ 1 w 17"/>
                <a:gd name="T7" fmla="*/ 9 h 29"/>
                <a:gd name="T8" fmla="*/ 1 w 17"/>
                <a:gd name="T9" fmla="*/ 9 h 29"/>
                <a:gd name="T10" fmla="*/ 2 w 17"/>
                <a:gd name="T11" fmla="*/ 10 h 29"/>
                <a:gd name="T12" fmla="*/ 2 w 17"/>
                <a:gd name="T13" fmla="*/ 10 h 29"/>
                <a:gd name="T14" fmla="*/ 3 w 17"/>
                <a:gd name="T15" fmla="*/ 9 h 29"/>
                <a:gd name="T16" fmla="*/ 8 w 17"/>
                <a:gd name="T17" fmla="*/ 5 h 29"/>
                <a:gd name="T18" fmla="*/ 8 w 17"/>
                <a:gd name="T19" fmla="*/ 7 h 29"/>
                <a:gd name="T20" fmla="*/ 8 w 17"/>
                <a:gd name="T21" fmla="*/ 25 h 29"/>
                <a:gd name="T22" fmla="*/ 2 w 17"/>
                <a:gd name="T23" fmla="*/ 25 h 29"/>
                <a:gd name="T24" fmla="*/ 2 w 17"/>
                <a:gd name="T25" fmla="*/ 29 h 29"/>
                <a:gd name="T26" fmla="*/ 17 w 17"/>
                <a:gd name="T27" fmla="*/ 29 h 29"/>
                <a:gd name="T28" fmla="*/ 17 w 17"/>
                <a:gd name="T29" fmla="*/ 25 h 29"/>
                <a:gd name="T30" fmla="*/ 12 w 17"/>
                <a:gd name="T31" fmla="*/ 25 h 29"/>
                <a:gd name="T32" fmla="*/ 12 w 17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29">
                  <a:moveTo>
                    <a:pt x="1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2" y="25"/>
                    <a:pt x="12" y="25"/>
                    <a:pt x="12" y="25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2"/>
            <p:cNvSpPr/>
            <p:nvPr/>
          </p:nvSpPr>
          <p:spPr bwMode="auto">
            <a:xfrm>
              <a:off x="1965364" y="3743831"/>
              <a:ext cx="84903" cy="122838"/>
            </a:xfrm>
            <a:custGeom>
              <a:avLst/>
              <a:gdLst>
                <a:gd name="T0" fmla="*/ 0 w 20"/>
                <a:gd name="T1" fmla="*/ 3 h 29"/>
                <a:gd name="T2" fmla="*/ 0 w 20"/>
                <a:gd name="T3" fmla="*/ 3 h 29"/>
                <a:gd name="T4" fmla="*/ 1 w 20"/>
                <a:gd name="T5" fmla="*/ 4 h 29"/>
                <a:gd name="T6" fmla="*/ 15 w 20"/>
                <a:gd name="T7" fmla="*/ 4 h 29"/>
                <a:gd name="T8" fmla="*/ 15 w 20"/>
                <a:gd name="T9" fmla="*/ 5 h 29"/>
                <a:gd name="T10" fmla="*/ 14 w 20"/>
                <a:gd name="T11" fmla="*/ 6 h 29"/>
                <a:gd name="T12" fmla="*/ 2 w 20"/>
                <a:gd name="T13" fmla="*/ 29 h 29"/>
                <a:gd name="T14" fmla="*/ 6 w 20"/>
                <a:gd name="T15" fmla="*/ 29 h 29"/>
                <a:gd name="T16" fmla="*/ 7 w 20"/>
                <a:gd name="T17" fmla="*/ 28 h 29"/>
                <a:gd name="T18" fmla="*/ 8 w 20"/>
                <a:gd name="T19" fmla="*/ 27 h 29"/>
                <a:gd name="T20" fmla="*/ 19 w 20"/>
                <a:gd name="T21" fmla="*/ 4 h 29"/>
                <a:gd name="T22" fmla="*/ 20 w 20"/>
                <a:gd name="T23" fmla="*/ 3 h 29"/>
                <a:gd name="T24" fmla="*/ 20 w 20"/>
                <a:gd name="T25" fmla="*/ 2 h 29"/>
                <a:gd name="T26" fmla="*/ 20 w 20"/>
                <a:gd name="T27" fmla="*/ 0 h 29"/>
                <a:gd name="T28" fmla="*/ 0 w 20"/>
                <a:gd name="T29" fmla="*/ 0 h 29"/>
                <a:gd name="T30" fmla="*/ 0 w 20"/>
                <a:gd name="T31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29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5"/>
                  </a:cubicBezTo>
                  <a:cubicBezTo>
                    <a:pt x="14" y="5"/>
                    <a:pt x="14" y="5"/>
                    <a:pt x="14" y="6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7" y="28"/>
                    <a:pt x="7" y="28"/>
                  </a:cubicBezTo>
                  <a:cubicBezTo>
                    <a:pt x="7" y="28"/>
                    <a:pt x="8" y="28"/>
                    <a:pt x="8" y="27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3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3410513" y="4278656"/>
            <a:ext cx="428126" cy="272772"/>
            <a:chOff x="3410513" y="3624606"/>
            <a:chExt cx="428126" cy="272772"/>
          </a:xfrm>
          <a:solidFill>
            <a:schemeClr val="tx1"/>
          </a:solidFill>
        </p:grpSpPr>
        <p:sp>
          <p:nvSpPr>
            <p:cNvPr id="104" name="Freeform 94"/>
            <p:cNvSpPr>
              <a:spLocks noEditPoints="1"/>
            </p:cNvSpPr>
            <p:nvPr/>
          </p:nvSpPr>
          <p:spPr bwMode="auto">
            <a:xfrm>
              <a:off x="3461093" y="3675186"/>
              <a:ext cx="68645" cy="171612"/>
            </a:xfrm>
            <a:custGeom>
              <a:avLst/>
              <a:gdLst>
                <a:gd name="T0" fmla="*/ 0 w 38"/>
                <a:gd name="T1" fmla="*/ 95 h 95"/>
                <a:gd name="T2" fmla="*/ 38 w 38"/>
                <a:gd name="T3" fmla="*/ 95 h 95"/>
                <a:gd name="T4" fmla="*/ 38 w 38"/>
                <a:gd name="T5" fmla="*/ 0 h 95"/>
                <a:gd name="T6" fmla="*/ 0 w 38"/>
                <a:gd name="T7" fmla="*/ 0 h 95"/>
                <a:gd name="T8" fmla="*/ 0 w 38"/>
                <a:gd name="T9" fmla="*/ 95 h 95"/>
                <a:gd name="T10" fmla="*/ 10 w 38"/>
                <a:gd name="T11" fmla="*/ 9 h 95"/>
                <a:gd name="T12" fmla="*/ 29 w 38"/>
                <a:gd name="T13" fmla="*/ 9 h 95"/>
                <a:gd name="T14" fmla="*/ 29 w 38"/>
                <a:gd name="T15" fmla="*/ 85 h 95"/>
                <a:gd name="T16" fmla="*/ 10 w 38"/>
                <a:gd name="T17" fmla="*/ 85 h 95"/>
                <a:gd name="T18" fmla="*/ 10 w 38"/>
                <a:gd name="T19" fmla="*/ 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95">
                  <a:moveTo>
                    <a:pt x="0" y="95"/>
                  </a:moveTo>
                  <a:lnTo>
                    <a:pt x="38" y="95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95"/>
                  </a:lnTo>
                  <a:close/>
                  <a:moveTo>
                    <a:pt x="10" y="9"/>
                  </a:moveTo>
                  <a:lnTo>
                    <a:pt x="29" y="9"/>
                  </a:lnTo>
                  <a:lnTo>
                    <a:pt x="29" y="85"/>
                  </a:lnTo>
                  <a:lnTo>
                    <a:pt x="10" y="85"/>
                  </a:ln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95"/>
            <p:cNvSpPr>
              <a:spLocks noEditPoints="1"/>
            </p:cNvSpPr>
            <p:nvPr/>
          </p:nvSpPr>
          <p:spPr bwMode="auto">
            <a:xfrm>
              <a:off x="3564059" y="3675186"/>
              <a:ext cx="68645" cy="171612"/>
            </a:xfrm>
            <a:custGeom>
              <a:avLst/>
              <a:gdLst>
                <a:gd name="T0" fmla="*/ 0 w 38"/>
                <a:gd name="T1" fmla="*/ 95 h 95"/>
                <a:gd name="T2" fmla="*/ 38 w 38"/>
                <a:gd name="T3" fmla="*/ 95 h 95"/>
                <a:gd name="T4" fmla="*/ 38 w 38"/>
                <a:gd name="T5" fmla="*/ 0 h 95"/>
                <a:gd name="T6" fmla="*/ 0 w 38"/>
                <a:gd name="T7" fmla="*/ 0 h 95"/>
                <a:gd name="T8" fmla="*/ 0 w 38"/>
                <a:gd name="T9" fmla="*/ 95 h 95"/>
                <a:gd name="T10" fmla="*/ 10 w 38"/>
                <a:gd name="T11" fmla="*/ 9 h 95"/>
                <a:gd name="T12" fmla="*/ 29 w 38"/>
                <a:gd name="T13" fmla="*/ 9 h 95"/>
                <a:gd name="T14" fmla="*/ 29 w 38"/>
                <a:gd name="T15" fmla="*/ 85 h 95"/>
                <a:gd name="T16" fmla="*/ 10 w 38"/>
                <a:gd name="T17" fmla="*/ 85 h 95"/>
                <a:gd name="T18" fmla="*/ 10 w 38"/>
                <a:gd name="T19" fmla="*/ 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95">
                  <a:moveTo>
                    <a:pt x="0" y="95"/>
                  </a:moveTo>
                  <a:lnTo>
                    <a:pt x="38" y="95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95"/>
                  </a:lnTo>
                  <a:close/>
                  <a:moveTo>
                    <a:pt x="10" y="9"/>
                  </a:moveTo>
                  <a:lnTo>
                    <a:pt x="29" y="9"/>
                  </a:lnTo>
                  <a:lnTo>
                    <a:pt x="29" y="85"/>
                  </a:lnTo>
                  <a:lnTo>
                    <a:pt x="10" y="85"/>
                  </a:ln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96"/>
            <p:cNvSpPr>
              <a:spLocks noEditPoints="1"/>
            </p:cNvSpPr>
            <p:nvPr/>
          </p:nvSpPr>
          <p:spPr bwMode="auto">
            <a:xfrm>
              <a:off x="3410513" y="3624606"/>
              <a:ext cx="428126" cy="272772"/>
            </a:xfrm>
            <a:custGeom>
              <a:avLst/>
              <a:gdLst>
                <a:gd name="T0" fmla="*/ 237 w 237"/>
                <a:gd name="T1" fmla="*/ 37 h 151"/>
                <a:gd name="T2" fmla="*/ 208 w 237"/>
                <a:gd name="T3" fmla="*/ 37 h 151"/>
                <a:gd name="T4" fmla="*/ 208 w 237"/>
                <a:gd name="T5" fmla="*/ 0 h 151"/>
                <a:gd name="T6" fmla="*/ 0 w 237"/>
                <a:gd name="T7" fmla="*/ 0 h 151"/>
                <a:gd name="T8" fmla="*/ 0 w 237"/>
                <a:gd name="T9" fmla="*/ 151 h 151"/>
                <a:gd name="T10" fmla="*/ 208 w 237"/>
                <a:gd name="T11" fmla="*/ 151 h 151"/>
                <a:gd name="T12" fmla="*/ 208 w 237"/>
                <a:gd name="T13" fmla="*/ 113 h 151"/>
                <a:gd name="T14" fmla="*/ 237 w 237"/>
                <a:gd name="T15" fmla="*/ 113 h 151"/>
                <a:gd name="T16" fmla="*/ 237 w 237"/>
                <a:gd name="T17" fmla="*/ 37 h 151"/>
                <a:gd name="T18" fmla="*/ 199 w 237"/>
                <a:gd name="T19" fmla="*/ 141 h 151"/>
                <a:gd name="T20" fmla="*/ 9 w 237"/>
                <a:gd name="T21" fmla="*/ 141 h 151"/>
                <a:gd name="T22" fmla="*/ 9 w 237"/>
                <a:gd name="T23" fmla="*/ 9 h 151"/>
                <a:gd name="T24" fmla="*/ 199 w 237"/>
                <a:gd name="T25" fmla="*/ 9 h 151"/>
                <a:gd name="T26" fmla="*/ 199 w 237"/>
                <a:gd name="T27" fmla="*/ 37 h 151"/>
                <a:gd name="T28" fmla="*/ 199 w 237"/>
                <a:gd name="T29" fmla="*/ 113 h 151"/>
                <a:gd name="T30" fmla="*/ 199 w 237"/>
                <a:gd name="T31" fmla="*/ 141 h 151"/>
                <a:gd name="T32" fmla="*/ 227 w 237"/>
                <a:gd name="T33" fmla="*/ 104 h 151"/>
                <a:gd name="T34" fmla="*/ 208 w 237"/>
                <a:gd name="T35" fmla="*/ 104 h 151"/>
                <a:gd name="T36" fmla="*/ 208 w 237"/>
                <a:gd name="T37" fmla="*/ 47 h 151"/>
                <a:gd name="T38" fmla="*/ 227 w 237"/>
                <a:gd name="T39" fmla="*/ 47 h 151"/>
                <a:gd name="T40" fmla="*/ 227 w 237"/>
                <a:gd name="T41" fmla="*/ 10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7" h="151">
                  <a:moveTo>
                    <a:pt x="237" y="37"/>
                  </a:moveTo>
                  <a:lnTo>
                    <a:pt x="208" y="37"/>
                  </a:lnTo>
                  <a:lnTo>
                    <a:pt x="208" y="0"/>
                  </a:lnTo>
                  <a:lnTo>
                    <a:pt x="0" y="0"/>
                  </a:lnTo>
                  <a:lnTo>
                    <a:pt x="0" y="151"/>
                  </a:lnTo>
                  <a:lnTo>
                    <a:pt x="208" y="151"/>
                  </a:lnTo>
                  <a:lnTo>
                    <a:pt x="208" y="113"/>
                  </a:lnTo>
                  <a:lnTo>
                    <a:pt x="237" y="113"/>
                  </a:lnTo>
                  <a:lnTo>
                    <a:pt x="237" y="37"/>
                  </a:lnTo>
                  <a:close/>
                  <a:moveTo>
                    <a:pt x="199" y="141"/>
                  </a:moveTo>
                  <a:lnTo>
                    <a:pt x="9" y="141"/>
                  </a:lnTo>
                  <a:lnTo>
                    <a:pt x="9" y="9"/>
                  </a:lnTo>
                  <a:lnTo>
                    <a:pt x="199" y="9"/>
                  </a:lnTo>
                  <a:lnTo>
                    <a:pt x="199" y="37"/>
                  </a:lnTo>
                  <a:lnTo>
                    <a:pt x="199" y="113"/>
                  </a:lnTo>
                  <a:lnTo>
                    <a:pt x="199" y="141"/>
                  </a:lnTo>
                  <a:close/>
                  <a:moveTo>
                    <a:pt x="227" y="104"/>
                  </a:moveTo>
                  <a:lnTo>
                    <a:pt x="208" y="104"/>
                  </a:lnTo>
                  <a:lnTo>
                    <a:pt x="208" y="47"/>
                  </a:lnTo>
                  <a:lnTo>
                    <a:pt x="227" y="47"/>
                  </a:lnTo>
                  <a:lnTo>
                    <a:pt x="227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4248699" y="4210012"/>
            <a:ext cx="341417" cy="391997"/>
            <a:chOff x="4248699" y="3555962"/>
            <a:chExt cx="341417" cy="391997"/>
          </a:xfrm>
          <a:solidFill>
            <a:schemeClr val="tx1"/>
          </a:solidFill>
        </p:grpSpPr>
        <p:sp>
          <p:nvSpPr>
            <p:cNvPr id="108" name="Freeform 97"/>
            <p:cNvSpPr>
              <a:spLocks noEditPoints="1"/>
            </p:cNvSpPr>
            <p:nvPr/>
          </p:nvSpPr>
          <p:spPr bwMode="auto">
            <a:xfrm>
              <a:off x="4248699" y="3812476"/>
              <a:ext cx="341417" cy="135483"/>
            </a:xfrm>
            <a:custGeom>
              <a:avLst/>
              <a:gdLst>
                <a:gd name="T0" fmla="*/ 40 w 80"/>
                <a:gd name="T1" fmla="*/ 0 h 32"/>
                <a:gd name="T2" fmla="*/ 0 w 80"/>
                <a:gd name="T3" fmla="*/ 32 h 32"/>
                <a:gd name="T4" fmla="*/ 40 w 80"/>
                <a:gd name="T5" fmla="*/ 32 h 32"/>
                <a:gd name="T6" fmla="*/ 80 w 80"/>
                <a:gd name="T7" fmla="*/ 32 h 32"/>
                <a:gd name="T8" fmla="*/ 40 w 80"/>
                <a:gd name="T9" fmla="*/ 0 h 32"/>
                <a:gd name="T10" fmla="*/ 4 w 80"/>
                <a:gd name="T11" fmla="*/ 28 h 32"/>
                <a:gd name="T12" fmla="*/ 40 w 80"/>
                <a:gd name="T13" fmla="*/ 4 h 32"/>
                <a:gd name="T14" fmla="*/ 76 w 80"/>
                <a:gd name="T15" fmla="*/ 28 h 32"/>
                <a:gd name="T16" fmla="*/ 40 w 80"/>
                <a:gd name="T17" fmla="*/ 28 h 32"/>
                <a:gd name="T18" fmla="*/ 4 w 80"/>
                <a:gd name="T1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32">
                  <a:moveTo>
                    <a:pt x="40" y="0"/>
                  </a:moveTo>
                  <a:cubicBezTo>
                    <a:pt x="8" y="0"/>
                    <a:pt x="0" y="18"/>
                    <a:pt x="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0" y="18"/>
                    <a:pt x="72" y="0"/>
                    <a:pt x="40" y="0"/>
                  </a:cubicBezTo>
                  <a:close/>
                  <a:moveTo>
                    <a:pt x="4" y="28"/>
                  </a:moveTo>
                  <a:cubicBezTo>
                    <a:pt x="6" y="19"/>
                    <a:pt x="12" y="4"/>
                    <a:pt x="40" y="4"/>
                  </a:cubicBezTo>
                  <a:cubicBezTo>
                    <a:pt x="68" y="4"/>
                    <a:pt x="75" y="19"/>
                    <a:pt x="76" y="28"/>
                  </a:cubicBezTo>
                  <a:cubicBezTo>
                    <a:pt x="40" y="28"/>
                    <a:pt x="40" y="28"/>
                    <a:pt x="40" y="28"/>
                  </a:cubicBezTo>
                  <a:lnTo>
                    <a:pt x="4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98"/>
            <p:cNvSpPr>
              <a:spLocks noEditPoints="1"/>
            </p:cNvSpPr>
            <p:nvPr/>
          </p:nvSpPr>
          <p:spPr bwMode="auto">
            <a:xfrm>
              <a:off x="4324570" y="3555962"/>
              <a:ext cx="189676" cy="222192"/>
            </a:xfrm>
            <a:custGeom>
              <a:avLst/>
              <a:gdLst>
                <a:gd name="T0" fmla="*/ 22 w 44"/>
                <a:gd name="T1" fmla="*/ 52 h 52"/>
                <a:gd name="T2" fmla="*/ 44 w 44"/>
                <a:gd name="T3" fmla="*/ 22 h 52"/>
                <a:gd name="T4" fmla="*/ 22 w 44"/>
                <a:gd name="T5" fmla="*/ 0 h 52"/>
                <a:gd name="T6" fmla="*/ 0 w 44"/>
                <a:gd name="T7" fmla="*/ 22 h 52"/>
                <a:gd name="T8" fmla="*/ 22 w 44"/>
                <a:gd name="T9" fmla="*/ 52 h 52"/>
                <a:gd name="T10" fmla="*/ 22 w 44"/>
                <a:gd name="T11" fmla="*/ 4 h 52"/>
                <a:gd name="T12" fmla="*/ 40 w 44"/>
                <a:gd name="T13" fmla="*/ 22 h 52"/>
                <a:gd name="T14" fmla="*/ 22 w 44"/>
                <a:gd name="T15" fmla="*/ 48 h 52"/>
                <a:gd name="T16" fmla="*/ 4 w 44"/>
                <a:gd name="T17" fmla="*/ 22 h 52"/>
                <a:gd name="T18" fmla="*/ 22 w 44"/>
                <a:gd name="T1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52">
                  <a:moveTo>
                    <a:pt x="22" y="52"/>
                  </a:moveTo>
                  <a:cubicBezTo>
                    <a:pt x="34" y="52"/>
                    <a:pt x="44" y="36"/>
                    <a:pt x="44" y="22"/>
                  </a:cubicBezTo>
                  <a:cubicBezTo>
                    <a:pt x="44" y="8"/>
                    <a:pt x="34" y="0"/>
                    <a:pt x="22" y="0"/>
                  </a:cubicBezTo>
                  <a:cubicBezTo>
                    <a:pt x="10" y="0"/>
                    <a:pt x="0" y="8"/>
                    <a:pt x="0" y="22"/>
                  </a:cubicBezTo>
                  <a:cubicBezTo>
                    <a:pt x="0" y="36"/>
                    <a:pt x="10" y="52"/>
                    <a:pt x="22" y="52"/>
                  </a:cubicBezTo>
                  <a:close/>
                  <a:moveTo>
                    <a:pt x="22" y="4"/>
                  </a:moveTo>
                  <a:cubicBezTo>
                    <a:pt x="31" y="4"/>
                    <a:pt x="40" y="9"/>
                    <a:pt x="40" y="22"/>
                  </a:cubicBezTo>
                  <a:cubicBezTo>
                    <a:pt x="40" y="35"/>
                    <a:pt x="31" y="48"/>
                    <a:pt x="22" y="48"/>
                  </a:cubicBezTo>
                  <a:cubicBezTo>
                    <a:pt x="13" y="48"/>
                    <a:pt x="4" y="35"/>
                    <a:pt x="4" y="22"/>
                  </a:cubicBezTo>
                  <a:cubicBezTo>
                    <a:pt x="4" y="9"/>
                    <a:pt x="13" y="4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5034499" y="4244333"/>
            <a:ext cx="411868" cy="375740"/>
            <a:chOff x="5034499" y="3590283"/>
            <a:chExt cx="411868" cy="375740"/>
          </a:xfrm>
          <a:solidFill>
            <a:schemeClr val="tx1"/>
          </a:solidFill>
        </p:grpSpPr>
        <p:sp>
          <p:nvSpPr>
            <p:cNvPr id="111" name="Freeform 99"/>
            <p:cNvSpPr>
              <a:spLocks noEditPoints="1"/>
            </p:cNvSpPr>
            <p:nvPr/>
          </p:nvSpPr>
          <p:spPr bwMode="auto">
            <a:xfrm>
              <a:off x="5034499" y="3590283"/>
              <a:ext cx="411868" cy="272772"/>
            </a:xfrm>
            <a:custGeom>
              <a:avLst/>
              <a:gdLst>
                <a:gd name="T0" fmla="*/ 41 w 228"/>
                <a:gd name="T1" fmla="*/ 37 h 151"/>
                <a:gd name="T2" fmla="*/ 31 w 228"/>
                <a:gd name="T3" fmla="*/ 9 h 151"/>
                <a:gd name="T4" fmla="*/ 57 w 228"/>
                <a:gd name="T5" fmla="*/ 9 h 151"/>
                <a:gd name="T6" fmla="*/ 57 w 228"/>
                <a:gd name="T7" fmla="*/ 0 h 151"/>
                <a:gd name="T8" fmla="*/ 26 w 228"/>
                <a:gd name="T9" fmla="*/ 0 h 151"/>
                <a:gd name="T10" fmla="*/ 0 w 228"/>
                <a:gd name="T11" fmla="*/ 0 h 151"/>
                <a:gd name="T12" fmla="*/ 0 w 228"/>
                <a:gd name="T13" fmla="*/ 9 h 151"/>
                <a:gd name="T14" fmla="*/ 19 w 228"/>
                <a:gd name="T15" fmla="*/ 9 h 151"/>
                <a:gd name="T16" fmla="*/ 29 w 228"/>
                <a:gd name="T17" fmla="*/ 37 h 151"/>
                <a:gd name="T18" fmla="*/ 38 w 228"/>
                <a:gd name="T19" fmla="*/ 66 h 151"/>
                <a:gd name="T20" fmla="*/ 67 w 228"/>
                <a:gd name="T21" fmla="*/ 151 h 151"/>
                <a:gd name="T22" fmla="*/ 190 w 228"/>
                <a:gd name="T23" fmla="*/ 151 h 151"/>
                <a:gd name="T24" fmla="*/ 228 w 228"/>
                <a:gd name="T25" fmla="*/ 37 h 151"/>
                <a:gd name="T26" fmla="*/ 41 w 228"/>
                <a:gd name="T27" fmla="*/ 37 h 151"/>
                <a:gd name="T28" fmla="*/ 183 w 228"/>
                <a:gd name="T29" fmla="*/ 142 h 151"/>
                <a:gd name="T30" fmla="*/ 74 w 228"/>
                <a:gd name="T31" fmla="*/ 142 h 151"/>
                <a:gd name="T32" fmla="*/ 48 w 228"/>
                <a:gd name="T33" fmla="*/ 66 h 151"/>
                <a:gd name="T34" fmla="*/ 50 w 228"/>
                <a:gd name="T35" fmla="*/ 66 h 151"/>
                <a:gd name="T36" fmla="*/ 43 w 228"/>
                <a:gd name="T37" fmla="*/ 47 h 151"/>
                <a:gd name="T38" fmla="*/ 213 w 228"/>
                <a:gd name="T39" fmla="*/ 47 h 151"/>
                <a:gd name="T40" fmla="*/ 183 w 228"/>
                <a:gd name="T41" fmla="*/ 14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8" h="151">
                  <a:moveTo>
                    <a:pt x="41" y="37"/>
                  </a:moveTo>
                  <a:lnTo>
                    <a:pt x="31" y="9"/>
                  </a:lnTo>
                  <a:lnTo>
                    <a:pt x="57" y="9"/>
                  </a:lnTo>
                  <a:lnTo>
                    <a:pt x="57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19" y="9"/>
                  </a:lnTo>
                  <a:lnTo>
                    <a:pt x="29" y="37"/>
                  </a:lnTo>
                  <a:lnTo>
                    <a:pt x="38" y="66"/>
                  </a:lnTo>
                  <a:lnTo>
                    <a:pt x="67" y="151"/>
                  </a:lnTo>
                  <a:lnTo>
                    <a:pt x="190" y="151"/>
                  </a:lnTo>
                  <a:lnTo>
                    <a:pt x="228" y="37"/>
                  </a:lnTo>
                  <a:lnTo>
                    <a:pt x="41" y="37"/>
                  </a:lnTo>
                  <a:close/>
                  <a:moveTo>
                    <a:pt x="183" y="142"/>
                  </a:moveTo>
                  <a:lnTo>
                    <a:pt x="74" y="142"/>
                  </a:lnTo>
                  <a:lnTo>
                    <a:pt x="48" y="66"/>
                  </a:lnTo>
                  <a:lnTo>
                    <a:pt x="50" y="66"/>
                  </a:lnTo>
                  <a:lnTo>
                    <a:pt x="43" y="47"/>
                  </a:lnTo>
                  <a:lnTo>
                    <a:pt x="213" y="47"/>
                  </a:lnTo>
                  <a:lnTo>
                    <a:pt x="183" y="1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Oval 100"/>
            <p:cNvSpPr>
              <a:spLocks noChangeArrowheads="1"/>
            </p:cNvSpPr>
            <p:nvPr/>
          </p:nvSpPr>
          <p:spPr bwMode="auto">
            <a:xfrm>
              <a:off x="5155531" y="3897378"/>
              <a:ext cx="68645" cy="6864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Oval 101"/>
            <p:cNvSpPr>
              <a:spLocks noChangeArrowheads="1"/>
            </p:cNvSpPr>
            <p:nvPr/>
          </p:nvSpPr>
          <p:spPr bwMode="auto">
            <a:xfrm>
              <a:off x="5309077" y="3897378"/>
              <a:ext cx="68645" cy="6864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5856428" y="4210012"/>
            <a:ext cx="410061" cy="410060"/>
            <a:chOff x="5856428" y="3555962"/>
            <a:chExt cx="410061" cy="410060"/>
          </a:xfrm>
          <a:solidFill>
            <a:schemeClr val="tx1"/>
          </a:solidFill>
        </p:grpSpPr>
        <p:sp>
          <p:nvSpPr>
            <p:cNvPr id="115" name="Freeform 102"/>
            <p:cNvSpPr/>
            <p:nvPr/>
          </p:nvSpPr>
          <p:spPr bwMode="auto">
            <a:xfrm>
              <a:off x="6035265" y="3734798"/>
              <a:ext cx="231224" cy="231224"/>
            </a:xfrm>
            <a:custGeom>
              <a:avLst/>
              <a:gdLst>
                <a:gd name="T0" fmla="*/ 69 w 128"/>
                <a:gd name="T1" fmla="*/ 0 h 128"/>
                <a:gd name="T2" fmla="*/ 64 w 128"/>
                <a:gd name="T3" fmla="*/ 5 h 128"/>
                <a:gd name="T4" fmla="*/ 64 w 128"/>
                <a:gd name="T5" fmla="*/ 5 h 128"/>
                <a:gd name="T6" fmla="*/ 62 w 128"/>
                <a:gd name="T7" fmla="*/ 7 h 128"/>
                <a:gd name="T8" fmla="*/ 62 w 128"/>
                <a:gd name="T9" fmla="*/ 7 h 128"/>
                <a:gd name="T10" fmla="*/ 62 w 128"/>
                <a:gd name="T11" fmla="*/ 7 h 128"/>
                <a:gd name="T12" fmla="*/ 48 w 128"/>
                <a:gd name="T13" fmla="*/ 21 h 128"/>
                <a:gd name="T14" fmla="*/ 55 w 128"/>
                <a:gd name="T15" fmla="*/ 28 h 128"/>
                <a:gd name="T16" fmla="*/ 69 w 128"/>
                <a:gd name="T17" fmla="*/ 14 h 128"/>
                <a:gd name="T18" fmla="*/ 114 w 128"/>
                <a:gd name="T19" fmla="*/ 62 h 128"/>
                <a:gd name="T20" fmla="*/ 62 w 128"/>
                <a:gd name="T21" fmla="*/ 114 h 128"/>
                <a:gd name="T22" fmla="*/ 15 w 128"/>
                <a:gd name="T23" fmla="*/ 69 h 128"/>
                <a:gd name="T24" fmla="*/ 29 w 128"/>
                <a:gd name="T25" fmla="*/ 54 h 128"/>
                <a:gd name="T26" fmla="*/ 22 w 128"/>
                <a:gd name="T27" fmla="*/ 47 h 128"/>
                <a:gd name="T28" fmla="*/ 7 w 128"/>
                <a:gd name="T29" fmla="*/ 62 h 128"/>
                <a:gd name="T30" fmla="*/ 7 w 128"/>
                <a:gd name="T31" fmla="*/ 62 h 128"/>
                <a:gd name="T32" fmla="*/ 0 w 128"/>
                <a:gd name="T33" fmla="*/ 69 h 128"/>
                <a:gd name="T34" fmla="*/ 62 w 128"/>
                <a:gd name="T35" fmla="*/ 128 h 128"/>
                <a:gd name="T36" fmla="*/ 128 w 128"/>
                <a:gd name="T37" fmla="*/ 62 h 128"/>
                <a:gd name="T38" fmla="*/ 69 w 128"/>
                <a:gd name="T3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" h="128">
                  <a:moveTo>
                    <a:pt x="69" y="0"/>
                  </a:moveTo>
                  <a:lnTo>
                    <a:pt x="64" y="5"/>
                  </a:lnTo>
                  <a:lnTo>
                    <a:pt x="64" y="5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48" y="21"/>
                  </a:lnTo>
                  <a:lnTo>
                    <a:pt x="55" y="28"/>
                  </a:lnTo>
                  <a:lnTo>
                    <a:pt x="69" y="14"/>
                  </a:lnTo>
                  <a:lnTo>
                    <a:pt x="114" y="62"/>
                  </a:lnTo>
                  <a:lnTo>
                    <a:pt x="62" y="114"/>
                  </a:lnTo>
                  <a:lnTo>
                    <a:pt x="15" y="69"/>
                  </a:lnTo>
                  <a:lnTo>
                    <a:pt x="29" y="54"/>
                  </a:lnTo>
                  <a:lnTo>
                    <a:pt x="22" y="47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0" y="69"/>
                  </a:lnTo>
                  <a:lnTo>
                    <a:pt x="62" y="128"/>
                  </a:lnTo>
                  <a:lnTo>
                    <a:pt x="128" y="62"/>
                  </a:lnTo>
                  <a:lnTo>
                    <a:pt x="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03"/>
            <p:cNvSpPr/>
            <p:nvPr/>
          </p:nvSpPr>
          <p:spPr bwMode="auto">
            <a:xfrm>
              <a:off x="5975653" y="3675186"/>
              <a:ext cx="171612" cy="171612"/>
            </a:xfrm>
            <a:custGeom>
              <a:avLst/>
              <a:gdLst>
                <a:gd name="T0" fmla="*/ 0 w 95"/>
                <a:gd name="T1" fmla="*/ 7 h 95"/>
                <a:gd name="T2" fmla="*/ 88 w 95"/>
                <a:gd name="T3" fmla="*/ 95 h 95"/>
                <a:gd name="T4" fmla="*/ 95 w 95"/>
                <a:gd name="T5" fmla="*/ 87 h 95"/>
                <a:gd name="T6" fmla="*/ 7 w 95"/>
                <a:gd name="T7" fmla="*/ 0 h 95"/>
                <a:gd name="T8" fmla="*/ 0 w 95"/>
                <a:gd name="T9" fmla="*/ 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5">
                  <a:moveTo>
                    <a:pt x="0" y="7"/>
                  </a:moveTo>
                  <a:lnTo>
                    <a:pt x="88" y="95"/>
                  </a:lnTo>
                  <a:lnTo>
                    <a:pt x="95" y="87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04"/>
            <p:cNvSpPr/>
            <p:nvPr/>
          </p:nvSpPr>
          <p:spPr bwMode="auto">
            <a:xfrm>
              <a:off x="5856428" y="3555962"/>
              <a:ext cx="231224" cy="229418"/>
            </a:xfrm>
            <a:custGeom>
              <a:avLst/>
              <a:gdLst>
                <a:gd name="T0" fmla="*/ 59 w 128"/>
                <a:gd name="T1" fmla="*/ 113 h 127"/>
                <a:gd name="T2" fmla="*/ 14 w 128"/>
                <a:gd name="T3" fmla="*/ 66 h 127"/>
                <a:gd name="T4" fmla="*/ 66 w 128"/>
                <a:gd name="T5" fmla="*/ 14 h 127"/>
                <a:gd name="T6" fmla="*/ 114 w 128"/>
                <a:gd name="T7" fmla="*/ 59 h 127"/>
                <a:gd name="T8" fmla="*/ 99 w 128"/>
                <a:gd name="T9" fmla="*/ 73 h 127"/>
                <a:gd name="T10" fmla="*/ 106 w 128"/>
                <a:gd name="T11" fmla="*/ 80 h 127"/>
                <a:gd name="T12" fmla="*/ 121 w 128"/>
                <a:gd name="T13" fmla="*/ 66 h 127"/>
                <a:gd name="T14" fmla="*/ 121 w 128"/>
                <a:gd name="T15" fmla="*/ 66 h 127"/>
                <a:gd name="T16" fmla="*/ 128 w 128"/>
                <a:gd name="T17" fmla="*/ 59 h 127"/>
                <a:gd name="T18" fmla="*/ 66 w 128"/>
                <a:gd name="T19" fmla="*/ 0 h 127"/>
                <a:gd name="T20" fmla="*/ 0 w 128"/>
                <a:gd name="T21" fmla="*/ 66 h 127"/>
                <a:gd name="T22" fmla="*/ 59 w 128"/>
                <a:gd name="T23" fmla="*/ 127 h 127"/>
                <a:gd name="T24" fmla="*/ 66 w 128"/>
                <a:gd name="T25" fmla="*/ 120 h 127"/>
                <a:gd name="T26" fmla="*/ 80 w 128"/>
                <a:gd name="T27" fmla="*/ 106 h 127"/>
                <a:gd name="T28" fmla="*/ 73 w 128"/>
                <a:gd name="T29" fmla="*/ 99 h 127"/>
                <a:gd name="T30" fmla="*/ 59 w 128"/>
                <a:gd name="T31" fmla="*/ 11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127">
                  <a:moveTo>
                    <a:pt x="59" y="113"/>
                  </a:moveTo>
                  <a:lnTo>
                    <a:pt x="14" y="66"/>
                  </a:lnTo>
                  <a:lnTo>
                    <a:pt x="66" y="14"/>
                  </a:lnTo>
                  <a:lnTo>
                    <a:pt x="114" y="59"/>
                  </a:lnTo>
                  <a:lnTo>
                    <a:pt x="99" y="73"/>
                  </a:lnTo>
                  <a:lnTo>
                    <a:pt x="106" y="80"/>
                  </a:lnTo>
                  <a:lnTo>
                    <a:pt x="121" y="66"/>
                  </a:lnTo>
                  <a:lnTo>
                    <a:pt x="121" y="66"/>
                  </a:lnTo>
                  <a:lnTo>
                    <a:pt x="128" y="59"/>
                  </a:lnTo>
                  <a:lnTo>
                    <a:pt x="66" y="0"/>
                  </a:lnTo>
                  <a:lnTo>
                    <a:pt x="0" y="66"/>
                  </a:lnTo>
                  <a:lnTo>
                    <a:pt x="59" y="127"/>
                  </a:lnTo>
                  <a:lnTo>
                    <a:pt x="66" y="120"/>
                  </a:lnTo>
                  <a:lnTo>
                    <a:pt x="80" y="106"/>
                  </a:lnTo>
                  <a:lnTo>
                    <a:pt x="73" y="99"/>
                  </a:lnTo>
                  <a:lnTo>
                    <a:pt x="59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6676550" y="4217237"/>
            <a:ext cx="411868" cy="393803"/>
            <a:chOff x="6676550" y="3563187"/>
            <a:chExt cx="411868" cy="393803"/>
          </a:xfrm>
          <a:solidFill>
            <a:schemeClr val="tx1"/>
          </a:solidFill>
        </p:grpSpPr>
        <p:sp>
          <p:nvSpPr>
            <p:cNvPr id="119" name="Freeform 105"/>
            <p:cNvSpPr>
              <a:spLocks noEditPoints="1"/>
            </p:cNvSpPr>
            <p:nvPr/>
          </p:nvSpPr>
          <p:spPr bwMode="auto">
            <a:xfrm>
              <a:off x="6676550" y="3563187"/>
              <a:ext cx="411868" cy="393803"/>
            </a:xfrm>
            <a:custGeom>
              <a:avLst/>
              <a:gdLst>
                <a:gd name="T0" fmla="*/ 114 w 228"/>
                <a:gd name="T1" fmla="*/ 22 h 218"/>
                <a:gd name="T2" fmla="*/ 140 w 228"/>
                <a:gd name="T3" fmla="*/ 76 h 218"/>
                <a:gd name="T4" fmla="*/ 142 w 228"/>
                <a:gd name="T5" fmla="*/ 81 h 218"/>
                <a:gd name="T6" fmla="*/ 147 w 228"/>
                <a:gd name="T7" fmla="*/ 81 h 218"/>
                <a:gd name="T8" fmla="*/ 206 w 228"/>
                <a:gd name="T9" fmla="*/ 90 h 218"/>
                <a:gd name="T10" fmla="*/ 164 w 228"/>
                <a:gd name="T11" fmla="*/ 133 h 218"/>
                <a:gd name="T12" fmla="*/ 161 w 228"/>
                <a:gd name="T13" fmla="*/ 135 h 218"/>
                <a:gd name="T14" fmla="*/ 161 w 228"/>
                <a:gd name="T15" fmla="*/ 140 h 218"/>
                <a:gd name="T16" fmla="*/ 171 w 228"/>
                <a:gd name="T17" fmla="*/ 199 h 218"/>
                <a:gd name="T18" fmla="*/ 119 w 228"/>
                <a:gd name="T19" fmla="*/ 173 h 218"/>
                <a:gd name="T20" fmla="*/ 114 w 228"/>
                <a:gd name="T21" fmla="*/ 171 h 218"/>
                <a:gd name="T22" fmla="*/ 109 w 228"/>
                <a:gd name="T23" fmla="*/ 173 h 218"/>
                <a:gd name="T24" fmla="*/ 57 w 228"/>
                <a:gd name="T25" fmla="*/ 199 h 218"/>
                <a:gd name="T26" fmla="*/ 67 w 228"/>
                <a:gd name="T27" fmla="*/ 140 h 218"/>
                <a:gd name="T28" fmla="*/ 67 w 228"/>
                <a:gd name="T29" fmla="*/ 135 h 218"/>
                <a:gd name="T30" fmla="*/ 64 w 228"/>
                <a:gd name="T31" fmla="*/ 133 h 218"/>
                <a:gd name="T32" fmla="*/ 22 w 228"/>
                <a:gd name="T33" fmla="*/ 90 h 218"/>
                <a:gd name="T34" fmla="*/ 81 w 228"/>
                <a:gd name="T35" fmla="*/ 81 h 218"/>
                <a:gd name="T36" fmla="*/ 86 w 228"/>
                <a:gd name="T37" fmla="*/ 81 h 218"/>
                <a:gd name="T38" fmla="*/ 88 w 228"/>
                <a:gd name="T39" fmla="*/ 76 h 218"/>
                <a:gd name="T40" fmla="*/ 114 w 228"/>
                <a:gd name="T41" fmla="*/ 22 h 218"/>
                <a:gd name="T42" fmla="*/ 114 w 228"/>
                <a:gd name="T43" fmla="*/ 0 h 218"/>
                <a:gd name="T44" fmla="*/ 79 w 228"/>
                <a:gd name="T45" fmla="*/ 71 h 218"/>
                <a:gd name="T46" fmla="*/ 0 w 228"/>
                <a:gd name="T47" fmla="*/ 83 h 218"/>
                <a:gd name="T48" fmla="*/ 57 w 228"/>
                <a:gd name="T49" fmla="*/ 140 h 218"/>
                <a:gd name="T50" fmla="*/ 43 w 228"/>
                <a:gd name="T51" fmla="*/ 218 h 218"/>
                <a:gd name="T52" fmla="*/ 114 w 228"/>
                <a:gd name="T53" fmla="*/ 180 h 218"/>
                <a:gd name="T54" fmla="*/ 185 w 228"/>
                <a:gd name="T55" fmla="*/ 218 h 218"/>
                <a:gd name="T56" fmla="*/ 171 w 228"/>
                <a:gd name="T57" fmla="*/ 140 h 218"/>
                <a:gd name="T58" fmla="*/ 228 w 228"/>
                <a:gd name="T59" fmla="*/ 83 h 218"/>
                <a:gd name="T60" fmla="*/ 150 w 228"/>
                <a:gd name="T61" fmla="*/ 71 h 218"/>
                <a:gd name="T62" fmla="*/ 114 w 228"/>
                <a:gd name="T63" fmla="*/ 0 h 218"/>
                <a:gd name="T64" fmla="*/ 114 w 228"/>
                <a:gd name="T6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8" h="218">
                  <a:moveTo>
                    <a:pt x="114" y="22"/>
                  </a:moveTo>
                  <a:lnTo>
                    <a:pt x="140" y="76"/>
                  </a:lnTo>
                  <a:lnTo>
                    <a:pt x="142" y="81"/>
                  </a:lnTo>
                  <a:lnTo>
                    <a:pt x="147" y="81"/>
                  </a:lnTo>
                  <a:lnTo>
                    <a:pt x="206" y="90"/>
                  </a:lnTo>
                  <a:lnTo>
                    <a:pt x="164" y="133"/>
                  </a:lnTo>
                  <a:lnTo>
                    <a:pt x="161" y="135"/>
                  </a:lnTo>
                  <a:lnTo>
                    <a:pt x="161" y="140"/>
                  </a:lnTo>
                  <a:lnTo>
                    <a:pt x="171" y="199"/>
                  </a:lnTo>
                  <a:lnTo>
                    <a:pt x="119" y="173"/>
                  </a:lnTo>
                  <a:lnTo>
                    <a:pt x="114" y="171"/>
                  </a:lnTo>
                  <a:lnTo>
                    <a:pt x="109" y="173"/>
                  </a:lnTo>
                  <a:lnTo>
                    <a:pt x="57" y="199"/>
                  </a:lnTo>
                  <a:lnTo>
                    <a:pt x="67" y="140"/>
                  </a:lnTo>
                  <a:lnTo>
                    <a:pt x="67" y="135"/>
                  </a:lnTo>
                  <a:lnTo>
                    <a:pt x="64" y="133"/>
                  </a:lnTo>
                  <a:lnTo>
                    <a:pt x="22" y="90"/>
                  </a:lnTo>
                  <a:lnTo>
                    <a:pt x="81" y="81"/>
                  </a:lnTo>
                  <a:lnTo>
                    <a:pt x="86" y="81"/>
                  </a:lnTo>
                  <a:lnTo>
                    <a:pt x="88" y="76"/>
                  </a:lnTo>
                  <a:lnTo>
                    <a:pt x="114" y="22"/>
                  </a:lnTo>
                  <a:close/>
                  <a:moveTo>
                    <a:pt x="114" y="0"/>
                  </a:moveTo>
                  <a:lnTo>
                    <a:pt x="79" y="71"/>
                  </a:lnTo>
                  <a:lnTo>
                    <a:pt x="0" y="83"/>
                  </a:lnTo>
                  <a:lnTo>
                    <a:pt x="57" y="140"/>
                  </a:lnTo>
                  <a:lnTo>
                    <a:pt x="43" y="218"/>
                  </a:lnTo>
                  <a:lnTo>
                    <a:pt x="114" y="180"/>
                  </a:lnTo>
                  <a:lnTo>
                    <a:pt x="185" y="218"/>
                  </a:lnTo>
                  <a:lnTo>
                    <a:pt x="171" y="140"/>
                  </a:lnTo>
                  <a:lnTo>
                    <a:pt x="228" y="83"/>
                  </a:lnTo>
                  <a:lnTo>
                    <a:pt x="150" y="71"/>
                  </a:lnTo>
                  <a:lnTo>
                    <a:pt x="114" y="0"/>
                  </a:lnTo>
                  <a:lnTo>
                    <a:pt x="1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06"/>
            <p:cNvSpPr>
              <a:spLocks noEditPoints="1"/>
            </p:cNvSpPr>
            <p:nvPr/>
          </p:nvSpPr>
          <p:spPr bwMode="auto">
            <a:xfrm>
              <a:off x="6676550" y="3563187"/>
              <a:ext cx="411868" cy="393803"/>
            </a:xfrm>
            <a:custGeom>
              <a:avLst/>
              <a:gdLst>
                <a:gd name="T0" fmla="*/ 114 w 228"/>
                <a:gd name="T1" fmla="*/ 22 h 218"/>
                <a:gd name="T2" fmla="*/ 140 w 228"/>
                <a:gd name="T3" fmla="*/ 76 h 218"/>
                <a:gd name="T4" fmla="*/ 142 w 228"/>
                <a:gd name="T5" fmla="*/ 81 h 218"/>
                <a:gd name="T6" fmla="*/ 147 w 228"/>
                <a:gd name="T7" fmla="*/ 81 h 218"/>
                <a:gd name="T8" fmla="*/ 206 w 228"/>
                <a:gd name="T9" fmla="*/ 90 h 218"/>
                <a:gd name="T10" fmla="*/ 164 w 228"/>
                <a:gd name="T11" fmla="*/ 133 h 218"/>
                <a:gd name="T12" fmla="*/ 161 w 228"/>
                <a:gd name="T13" fmla="*/ 135 h 218"/>
                <a:gd name="T14" fmla="*/ 161 w 228"/>
                <a:gd name="T15" fmla="*/ 140 h 218"/>
                <a:gd name="T16" fmla="*/ 171 w 228"/>
                <a:gd name="T17" fmla="*/ 199 h 218"/>
                <a:gd name="T18" fmla="*/ 119 w 228"/>
                <a:gd name="T19" fmla="*/ 173 h 218"/>
                <a:gd name="T20" fmla="*/ 114 w 228"/>
                <a:gd name="T21" fmla="*/ 171 h 218"/>
                <a:gd name="T22" fmla="*/ 109 w 228"/>
                <a:gd name="T23" fmla="*/ 173 h 218"/>
                <a:gd name="T24" fmla="*/ 57 w 228"/>
                <a:gd name="T25" fmla="*/ 199 h 218"/>
                <a:gd name="T26" fmla="*/ 67 w 228"/>
                <a:gd name="T27" fmla="*/ 140 h 218"/>
                <a:gd name="T28" fmla="*/ 67 w 228"/>
                <a:gd name="T29" fmla="*/ 135 h 218"/>
                <a:gd name="T30" fmla="*/ 64 w 228"/>
                <a:gd name="T31" fmla="*/ 133 h 218"/>
                <a:gd name="T32" fmla="*/ 22 w 228"/>
                <a:gd name="T33" fmla="*/ 90 h 218"/>
                <a:gd name="T34" fmla="*/ 81 w 228"/>
                <a:gd name="T35" fmla="*/ 81 h 218"/>
                <a:gd name="T36" fmla="*/ 86 w 228"/>
                <a:gd name="T37" fmla="*/ 81 h 218"/>
                <a:gd name="T38" fmla="*/ 88 w 228"/>
                <a:gd name="T39" fmla="*/ 76 h 218"/>
                <a:gd name="T40" fmla="*/ 114 w 228"/>
                <a:gd name="T41" fmla="*/ 22 h 218"/>
                <a:gd name="T42" fmla="*/ 114 w 228"/>
                <a:gd name="T43" fmla="*/ 0 h 218"/>
                <a:gd name="T44" fmla="*/ 79 w 228"/>
                <a:gd name="T45" fmla="*/ 71 h 218"/>
                <a:gd name="T46" fmla="*/ 0 w 228"/>
                <a:gd name="T47" fmla="*/ 83 h 218"/>
                <a:gd name="T48" fmla="*/ 57 w 228"/>
                <a:gd name="T49" fmla="*/ 140 h 218"/>
                <a:gd name="T50" fmla="*/ 43 w 228"/>
                <a:gd name="T51" fmla="*/ 218 h 218"/>
                <a:gd name="T52" fmla="*/ 114 w 228"/>
                <a:gd name="T53" fmla="*/ 180 h 218"/>
                <a:gd name="T54" fmla="*/ 185 w 228"/>
                <a:gd name="T55" fmla="*/ 218 h 218"/>
                <a:gd name="T56" fmla="*/ 171 w 228"/>
                <a:gd name="T57" fmla="*/ 140 h 218"/>
                <a:gd name="T58" fmla="*/ 228 w 228"/>
                <a:gd name="T59" fmla="*/ 83 h 218"/>
                <a:gd name="T60" fmla="*/ 150 w 228"/>
                <a:gd name="T61" fmla="*/ 71 h 218"/>
                <a:gd name="T62" fmla="*/ 114 w 228"/>
                <a:gd name="T63" fmla="*/ 0 h 218"/>
                <a:gd name="T64" fmla="*/ 114 w 228"/>
                <a:gd name="T65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8" h="218">
                  <a:moveTo>
                    <a:pt x="114" y="22"/>
                  </a:moveTo>
                  <a:lnTo>
                    <a:pt x="140" y="76"/>
                  </a:lnTo>
                  <a:lnTo>
                    <a:pt x="142" y="81"/>
                  </a:lnTo>
                  <a:lnTo>
                    <a:pt x="147" y="81"/>
                  </a:lnTo>
                  <a:lnTo>
                    <a:pt x="206" y="90"/>
                  </a:lnTo>
                  <a:lnTo>
                    <a:pt x="164" y="133"/>
                  </a:lnTo>
                  <a:lnTo>
                    <a:pt x="161" y="135"/>
                  </a:lnTo>
                  <a:lnTo>
                    <a:pt x="161" y="140"/>
                  </a:lnTo>
                  <a:lnTo>
                    <a:pt x="171" y="199"/>
                  </a:lnTo>
                  <a:lnTo>
                    <a:pt x="119" y="173"/>
                  </a:lnTo>
                  <a:lnTo>
                    <a:pt x="114" y="171"/>
                  </a:lnTo>
                  <a:lnTo>
                    <a:pt x="109" y="173"/>
                  </a:lnTo>
                  <a:lnTo>
                    <a:pt x="57" y="199"/>
                  </a:lnTo>
                  <a:lnTo>
                    <a:pt x="67" y="140"/>
                  </a:lnTo>
                  <a:lnTo>
                    <a:pt x="67" y="135"/>
                  </a:lnTo>
                  <a:lnTo>
                    <a:pt x="64" y="133"/>
                  </a:lnTo>
                  <a:lnTo>
                    <a:pt x="22" y="90"/>
                  </a:lnTo>
                  <a:lnTo>
                    <a:pt x="81" y="81"/>
                  </a:lnTo>
                  <a:lnTo>
                    <a:pt x="86" y="81"/>
                  </a:lnTo>
                  <a:lnTo>
                    <a:pt x="88" y="76"/>
                  </a:lnTo>
                  <a:lnTo>
                    <a:pt x="114" y="22"/>
                  </a:lnTo>
                  <a:moveTo>
                    <a:pt x="114" y="0"/>
                  </a:moveTo>
                  <a:lnTo>
                    <a:pt x="79" y="71"/>
                  </a:lnTo>
                  <a:lnTo>
                    <a:pt x="0" y="83"/>
                  </a:lnTo>
                  <a:lnTo>
                    <a:pt x="57" y="140"/>
                  </a:lnTo>
                  <a:lnTo>
                    <a:pt x="43" y="218"/>
                  </a:lnTo>
                  <a:lnTo>
                    <a:pt x="114" y="180"/>
                  </a:lnTo>
                  <a:lnTo>
                    <a:pt x="185" y="218"/>
                  </a:lnTo>
                  <a:lnTo>
                    <a:pt x="171" y="140"/>
                  </a:lnTo>
                  <a:lnTo>
                    <a:pt x="228" y="83"/>
                  </a:lnTo>
                  <a:lnTo>
                    <a:pt x="150" y="71"/>
                  </a:lnTo>
                  <a:lnTo>
                    <a:pt x="114" y="0"/>
                  </a:lnTo>
                  <a:lnTo>
                    <a:pt x="1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6642227" y="5026521"/>
            <a:ext cx="480513" cy="422706"/>
            <a:chOff x="6642227" y="4372471"/>
            <a:chExt cx="480513" cy="422706"/>
          </a:xfrm>
          <a:solidFill>
            <a:schemeClr val="tx1"/>
          </a:solidFill>
        </p:grpSpPr>
        <p:sp>
          <p:nvSpPr>
            <p:cNvPr id="122" name="Freeform 107"/>
            <p:cNvSpPr>
              <a:spLocks noEditPoints="1"/>
            </p:cNvSpPr>
            <p:nvPr/>
          </p:nvSpPr>
          <p:spPr bwMode="auto">
            <a:xfrm>
              <a:off x="6745195" y="4444728"/>
              <a:ext cx="274578" cy="272772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32 w 64"/>
                <a:gd name="T11" fmla="*/ 60 h 64"/>
                <a:gd name="T12" fmla="*/ 4 w 64"/>
                <a:gd name="T13" fmla="*/ 32 h 64"/>
                <a:gd name="T14" fmla="*/ 32 w 64"/>
                <a:gd name="T15" fmla="*/ 4 h 64"/>
                <a:gd name="T16" fmla="*/ 60 w 64"/>
                <a:gd name="T17" fmla="*/ 32 h 64"/>
                <a:gd name="T18" fmla="*/ 32 w 64"/>
                <a:gd name="T19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32" y="60"/>
                  </a:moveTo>
                  <a:cubicBezTo>
                    <a:pt x="17" y="60"/>
                    <a:pt x="4" y="47"/>
                    <a:pt x="4" y="32"/>
                  </a:cubicBezTo>
                  <a:cubicBezTo>
                    <a:pt x="4" y="17"/>
                    <a:pt x="17" y="4"/>
                    <a:pt x="32" y="4"/>
                  </a:cubicBezTo>
                  <a:cubicBezTo>
                    <a:pt x="47" y="4"/>
                    <a:pt x="60" y="17"/>
                    <a:pt x="60" y="32"/>
                  </a:cubicBezTo>
                  <a:cubicBezTo>
                    <a:pt x="60" y="47"/>
                    <a:pt x="47" y="60"/>
                    <a:pt x="32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08"/>
            <p:cNvSpPr>
              <a:spLocks noEditPoints="1"/>
            </p:cNvSpPr>
            <p:nvPr/>
          </p:nvSpPr>
          <p:spPr bwMode="auto">
            <a:xfrm>
              <a:off x="6797581" y="4495309"/>
              <a:ext cx="84903" cy="171612"/>
            </a:xfrm>
            <a:custGeom>
              <a:avLst/>
              <a:gdLst>
                <a:gd name="T0" fmla="*/ 0 w 20"/>
                <a:gd name="T1" fmla="*/ 20 h 40"/>
                <a:gd name="T2" fmla="*/ 20 w 20"/>
                <a:gd name="T3" fmla="*/ 40 h 40"/>
                <a:gd name="T4" fmla="*/ 20 w 20"/>
                <a:gd name="T5" fmla="*/ 0 h 40"/>
                <a:gd name="T6" fmla="*/ 0 w 20"/>
                <a:gd name="T7" fmla="*/ 20 h 40"/>
                <a:gd name="T8" fmla="*/ 16 w 20"/>
                <a:gd name="T9" fmla="*/ 5 h 40"/>
                <a:gd name="T10" fmla="*/ 16 w 20"/>
                <a:gd name="T11" fmla="*/ 35 h 40"/>
                <a:gd name="T12" fmla="*/ 4 w 20"/>
                <a:gd name="T13" fmla="*/ 20 h 40"/>
                <a:gd name="T14" fmla="*/ 16 w 20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40">
                  <a:moveTo>
                    <a:pt x="0" y="20"/>
                  </a:moveTo>
                  <a:cubicBezTo>
                    <a:pt x="0" y="31"/>
                    <a:pt x="9" y="40"/>
                    <a:pt x="20" y="4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lose/>
                  <a:moveTo>
                    <a:pt x="16" y="5"/>
                  </a:moveTo>
                  <a:cubicBezTo>
                    <a:pt x="16" y="35"/>
                    <a:pt x="16" y="35"/>
                    <a:pt x="16" y="35"/>
                  </a:cubicBezTo>
                  <a:cubicBezTo>
                    <a:pt x="9" y="34"/>
                    <a:pt x="4" y="27"/>
                    <a:pt x="4" y="20"/>
                  </a:cubicBezTo>
                  <a:cubicBezTo>
                    <a:pt x="4" y="13"/>
                    <a:pt x="9" y="6"/>
                    <a:pt x="1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09"/>
            <p:cNvSpPr/>
            <p:nvPr/>
          </p:nvSpPr>
          <p:spPr bwMode="auto">
            <a:xfrm>
              <a:off x="6642227" y="4572985"/>
              <a:ext cx="68645" cy="16258"/>
            </a:xfrm>
            <a:custGeom>
              <a:avLst/>
              <a:gdLst>
                <a:gd name="T0" fmla="*/ 0 w 16"/>
                <a:gd name="T1" fmla="*/ 0 h 4"/>
                <a:gd name="T2" fmla="*/ 0 w 16"/>
                <a:gd name="T3" fmla="*/ 4 h 4"/>
                <a:gd name="T4" fmla="*/ 16 w 16"/>
                <a:gd name="T5" fmla="*/ 4 h 4"/>
                <a:gd name="T6" fmla="*/ 16 w 16"/>
                <a:gd name="T7" fmla="*/ 2 h 4"/>
                <a:gd name="T8" fmla="*/ 16 w 16"/>
                <a:gd name="T9" fmla="*/ 0 h 4"/>
                <a:gd name="T10" fmla="*/ 0 w 16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2"/>
                  </a:cubicBezTo>
                  <a:cubicBezTo>
                    <a:pt x="16" y="1"/>
                    <a:pt x="16" y="1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10"/>
            <p:cNvSpPr/>
            <p:nvPr/>
          </p:nvSpPr>
          <p:spPr bwMode="auto">
            <a:xfrm>
              <a:off x="7054095" y="4572985"/>
              <a:ext cx="68645" cy="16258"/>
            </a:xfrm>
            <a:custGeom>
              <a:avLst/>
              <a:gdLst>
                <a:gd name="T0" fmla="*/ 0 w 16"/>
                <a:gd name="T1" fmla="*/ 0 h 4"/>
                <a:gd name="T2" fmla="*/ 0 w 16"/>
                <a:gd name="T3" fmla="*/ 2 h 4"/>
                <a:gd name="T4" fmla="*/ 0 w 16"/>
                <a:gd name="T5" fmla="*/ 4 h 4"/>
                <a:gd name="T6" fmla="*/ 16 w 16"/>
                <a:gd name="T7" fmla="*/ 4 h 4"/>
                <a:gd name="T8" fmla="*/ 16 w 16"/>
                <a:gd name="T9" fmla="*/ 0 h 4"/>
                <a:gd name="T10" fmla="*/ 0 w 16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11"/>
            <p:cNvSpPr/>
            <p:nvPr/>
          </p:nvSpPr>
          <p:spPr bwMode="auto">
            <a:xfrm>
              <a:off x="6754226" y="4722920"/>
              <a:ext cx="50580" cy="72257"/>
            </a:xfrm>
            <a:custGeom>
              <a:avLst/>
              <a:gdLst>
                <a:gd name="T0" fmla="*/ 8 w 12"/>
                <a:gd name="T1" fmla="*/ 0 h 17"/>
                <a:gd name="T2" fmla="*/ 0 w 12"/>
                <a:gd name="T3" fmla="*/ 15 h 17"/>
                <a:gd name="T4" fmla="*/ 4 w 12"/>
                <a:gd name="T5" fmla="*/ 17 h 17"/>
                <a:gd name="T6" fmla="*/ 12 w 12"/>
                <a:gd name="T7" fmla="*/ 2 h 17"/>
                <a:gd name="T8" fmla="*/ 10 w 12"/>
                <a:gd name="T9" fmla="*/ 2 h 17"/>
                <a:gd name="T10" fmla="*/ 8 w 12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7">
                  <a:moveTo>
                    <a:pt x="8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9" y="1"/>
                    <a:pt x="9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12"/>
            <p:cNvSpPr/>
            <p:nvPr/>
          </p:nvSpPr>
          <p:spPr bwMode="auto">
            <a:xfrm>
              <a:off x="6960160" y="4372471"/>
              <a:ext cx="50580" cy="66839"/>
            </a:xfrm>
            <a:custGeom>
              <a:avLst/>
              <a:gdLst>
                <a:gd name="T0" fmla="*/ 4 w 12"/>
                <a:gd name="T1" fmla="*/ 16 h 16"/>
                <a:gd name="T2" fmla="*/ 12 w 12"/>
                <a:gd name="T3" fmla="*/ 2 h 16"/>
                <a:gd name="T4" fmla="*/ 8 w 12"/>
                <a:gd name="T5" fmla="*/ 0 h 16"/>
                <a:gd name="T6" fmla="*/ 0 w 12"/>
                <a:gd name="T7" fmla="*/ 14 h 16"/>
                <a:gd name="T8" fmla="*/ 2 w 12"/>
                <a:gd name="T9" fmla="*/ 14 h 16"/>
                <a:gd name="T10" fmla="*/ 4 w 1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6">
                  <a:moveTo>
                    <a:pt x="4" y="16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2" y="14"/>
                  </a:cubicBezTo>
                  <a:cubicBezTo>
                    <a:pt x="3" y="15"/>
                    <a:pt x="3" y="15"/>
                    <a:pt x="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13"/>
            <p:cNvSpPr/>
            <p:nvPr/>
          </p:nvSpPr>
          <p:spPr bwMode="auto">
            <a:xfrm>
              <a:off x="6960160" y="4722920"/>
              <a:ext cx="50580" cy="72257"/>
            </a:xfrm>
            <a:custGeom>
              <a:avLst/>
              <a:gdLst>
                <a:gd name="T0" fmla="*/ 2 w 12"/>
                <a:gd name="T1" fmla="*/ 2 h 17"/>
                <a:gd name="T2" fmla="*/ 0 w 12"/>
                <a:gd name="T3" fmla="*/ 2 h 17"/>
                <a:gd name="T4" fmla="*/ 8 w 12"/>
                <a:gd name="T5" fmla="*/ 17 h 17"/>
                <a:gd name="T6" fmla="*/ 12 w 12"/>
                <a:gd name="T7" fmla="*/ 15 h 17"/>
                <a:gd name="T8" fmla="*/ 4 w 12"/>
                <a:gd name="T9" fmla="*/ 0 h 17"/>
                <a:gd name="T10" fmla="*/ 2 w 12"/>
                <a:gd name="T11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7">
                  <a:moveTo>
                    <a:pt x="2" y="2"/>
                  </a:moveTo>
                  <a:cubicBezTo>
                    <a:pt x="1" y="2"/>
                    <a:pt x="1" y="2"/>
                    <a:pt x="0" y="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14"/>
            <p:cNvSpPr/>
            <p:nvPr/>
          </p:nvSpPr>
          <p:spPr bwMode="auto">
            <a:xfrm>
              <a:off x="6754226" y="4372471"/>
              <a:ext cx="50580" cy="66839"/>
            </a:xfrm>
            <a:custGeom>
              <a:avLst/>
              <a:gdLst>
                <a:gd name="T0" fmla="*/ 10 w 12"/>
                <a:gd name="T1" fmla="*/ 14 h 16"/>
                <a:gd name="T2" fmla="*/ 12 w 12"/>
                <a:gd name="T3" fmla="*/ 14 h 16"/>
                <a:gd name="T4" fmla="*/ 4 w 12"/>
                <a:gd name="T5" fmla="*/ 0 h 16"/>
                <a:gd name="T6" fmla="*/ 0 w 12"/>
                <a:gd name="T7" fmla="*/ 2 h 16"/>
                <a:gd name="T8" fmla="*/ 8 w 12"/>
                <a:gd name="T9" fmla="*/ 16 h 16"/>
                <a:gd name="T10" fmla="*/ 10 w 12"/>
                <a:gd name="T1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6">
                  <a:moveTo>
                    <a:pt x="10" y="14"/>
                  </a:moveTo>
                  <a:cubicBezTo>
                    <a:pt x="11" y="14"/>
                    <a:pt x="11" y="14"/>
                    <a:pt x="12" y="1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5"/>
                    <a:pt x="9" y="15"/>
                    <a:pt x="1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5907008" y="5046391"/>
            <a:ext cx="325159" cy="377546"/>
            <a:chOff x="5907008" y="4392341"/>
            <a:chExt cx="325159" cy="377546"/>
          </a:xfrm>
          <a:solidFill>
            <a:schemeClr val="tx1"/>
          </a:solidFill>
        </p:grpSpPr>
        <p:sp>
          <p:nvSpPr>
            <p:cNvPr id="131" name="Freeform 115"/>
            <p:cNvSpPr>
              <a:spLocks noEditPoints="1"/>
            </p:cNvSpPr>
            <p:nvPr/>
          </p:nvSpPr>
          <p:spPr bwMode="auto">
            <a:xfrm>
              <a:off x="5907008" y="4444728"/>
              <a:ext cx="121032" cy="222192"/>
            </a:xfrm>
            <a:custGeom>
              <a:avLst/>
              <a:gdLst>
                <a:gd name="T0" fmla="*/ 28 w 28"/>
                <a:gd name="T1" fmla="*/ 30 h 52"/>
                <a:gd name="T2" fmla="*/ 28 w 28"/>
                <a:gd name="T3" fmla="*/ 0 h 52"/>
                <a:gd name="T4" fmla="*/ 0 w 28"/>
                <a:gd name="T5" fmla="*/ 32 h 52"/>
                <a:gd name="T6" fmla="*/ 7 w 28"/>
                <a:gd name="T7" fmla="*/ 52 h 52"/>
                <a:gd name="T8" fmla="*/ 28 w 28"/>
                <a:gd name="T9" fmla="*/ 30 h 52"/>
                <a:gd name="T10" fmla="*/ 24 w 28"/>
                <a:gd name="T11" fmla="*/ 5 h 52"/>
                <a:gd name="T12" fmla="*/ 24 w 28"/>
                <a:gd name="T13" fmla="*/ 29 h 52"/>
                <a:gd name="T14" fmla="*/ 7 w 28"/>
                <a:gd name="T15" fmla="*/ 45 h 52"/>
                <a:gd name="T16" fmla="*/ 4 w 28"/>
                <a:gd name="T17" fmla="*/ 32 h 52"/>
                <a:gd name="T18" fmla="*/ 24 w 28"/>
                <a:gd name="T19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52">
                  <a:moveTo>
                    <a:pt x="28" y="3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2" y="2"/>
                    <a:pt x="0" y="16"/>
                    <a:pt x="0" y="32"/>
                  </a:cubicBezTo>
                  <a:cubicBezTo>
                    <a:pt x="0" y="39"/>
                    <a:pt x="3" y="46"/>
                    <a:pt x="7" y="52"/>
                  </a:cubicBezTo>
                  <a:lnTo>
                    <a:pt x="28" y="30"/>
                  </a:lnTo>
                  <a:close/>
                  <a:moveTo>
                    <a:pt x="24" y="5"/>
                  </a:moveTo>
                  <a:cubicBezTo>
                    <a:pt x="24" y="29"/>
                    <a:pt x="24" y="29"/>
                    <a:pt x="24" y="29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5" y="41"/>
                    <a:pt x="4" y="37"/>
                    <a:pt x="4" y="32"/>
                  </a:cubicBezTo>
                  <a:cubicBezTo>
                    <a:pt x="4" y="19"/>
                    <a:pt x="12" y="9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16"/>
            <p:cNvSpPr>
              <a:spLocks noEditPoints="1"/>
            </p:cNvSpPr>
            <p:nvPr/>
          </p:nvSpPr>
          <p:spPr bwMode="auto">
            <a:xfrm>
              <a:off x="5925073" y="4392341"/>
              <a:ext cx="307094" cy="377546"/>
            </a:xfrm>
            <a:custGeom>
              <a:avLst/>
              <a:gdLst>
                <a:gd name="T0" fmla="*/ 32 w 72"/>
                <a:gd name="T1" fmla="*/ 0 h 88"/>
                <a:gd name="T2" fmla="*/ 32 w 72"/>
                <a:gd name="T3" fmla="*/ 46 h 88"/>
                <a:gd name="T4" fmla="*/ 0 w 72"/>
                <a:gd name="T5" fmla="*/ 78 h 88"/>
                <a:gd name="T6" fmla="*/ 28 w 72"/>
                <a:gd name="T7" fmla="*/ 88 h 88"/>
                <a:gd name="T8" fmla="*/ 72 w 72"/>
                <a:gd name="T9" fmla="*/ 44 h 88"/>
                <a:gd name="T10" fmla="*/ 32 w 72"/>
                <a:gd name="T11" fmla="*/ 0 h 88"/>
                <a:gd name="T12" fmla="*/ 28 w 72"/>
                <a:gd name="T13" fmla="*/ 84 h 88"/>
                <a:gd name="T14" fmla="*/ 6 w 72"/>
                <a:gd name="T15" fmla="*/ 77 h 88"/>
                <a:gd name="T16" fmla="*/ 35 w 72"/>
                <a:gd name="T17" fmla="*/ 48 h 88"/>
                <a:gd name="T18" fmla="*/ 36 w 72"/>
                <a:gd name="T19" fmla="*/ 47 h 88"/>
                <a:gd name="T20" fmla="*/ 36 w 72"/>
                <a:gd name="T21" fmla="*/ 46 h 88"/>
                <a:gd name="T22" fmla="*/ 36 w 72"/>
                <a:gd name="T23" fmla="*/ 5 h 88"/>
                <a:gd name="T24" fmla="*/ 68 w 72"/>
                <a:gd name="T25" fmla="*/ 44 h 88"/>
                <a:gd name="T26" fmla="*/ 28 w 72"/>
                <a:gd name="T27" fmla="*/ 8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88">
                  <a:moveTo>
                    <a:pt x="32" y="0"/>
                  </a:moveTo>
                  <a:cubicBezTo>
                    <a:pt x="32" y="46"/>
                    <a:pt x="32" y="46"/>
                    <a:pt x="32" y="46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7" y="84"/>
                    <a:pt x="17" y="88"/>
                    <a:pt x="28" y="88"/>
                  </a:cubicBezTo>
                  <a:cubicBezTo>
                    <a:pt x="52" y="88"/>
                    <a:pt x="72" y="68"/>
                    <a:pt x="72" y="44"/>
                  </a:cubicBezTo>
                  <a:cubicBezTo>
                    <a:pt x="72" y="21"/>
                    <a:pt x="54" y="2"/>
                    <a:pt x="32" y="0"/>
                  </a:cubicBezTo>
                  <a:close/>
                  <a:moveTo>
                    <a:pt x="28" y="84"/>
                  </a:moveTo>
                  <a:cubicBezTo>
                    <a:pt x="20" y="84"/>
                    <a:pt x="12" y="82"/>
                    <a:pt x="6" y="77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55" y="9"/>
                    <a:pt x="68" y="25"/>
                    <a:pt x="68" y="44"/>
                  </a:cubicBezTo>
                  <a:cubicBezTo>
                    <a:pt x="68" y="66"/>
                    <a:pt x="50" y="84"/>
                    <a:pt x="2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3" name="Freeform 117"/>
          <p:cNvSpPr>
            <a:spLocks noEditPoints="1"/>
          </p:cNvSpPr>
          <p:nvPr/>
        </p:nvSpPr>
        <p:spPr bwMode="auto">
          <a:xfrm>
            <a:off x="2572326" y="5098778"/>
            <a:ext cx="410062" cy="272772"/>
          </a:xfrm>
          <a:custGeom>
            <a:avLst/>
            <a:gdLst>
              <a:gd name="T0" fmla="*/ 59 w 96"/>
              <a:gd name="T1" fmla="*/ 4 h 64"/>
              <a:gd name="T2" fmla="*/ 82 w 96"/>
              <a:gd name="T3" fmla="*/ 26 h 64"/>
              <a:gd name="T4" fmla="*/ 82 w 96"/>
              <a:gd name="T5" fmla="*/ 29 h 64"/>
              <a:gd name="T6" fmla="*/ 81 w 96"/>
              <a:gd name="T7" fmla="*/ 32 h 64"/>
              <a:gd name="T8" fmla="*/ 84 w 96"/>
              <a:gd name="T9" fmla="*/ 33 h 64"/>
              <a:gd name="T10" fmla="*/ 92 w 96"/>
              <a:gd name="T11" fmla="*/ 46 h 64"/>
              <a:gd name="T12" fmla="*/ 78 w 96"/>
              <a:gd name="T13" fmla="*/ 60 h 64"/>
              <a:gd name="T14" fmla="*/ 19 w 96"/>
              <a:gd name="T15" fmla="*/ 60 h 64"/>
              <a:gd name="T16" fmla="*/ 4 w 96"/>
              <a:gd name="T17" fmla="*/ 45 h 64"/>
              <a:gd name="T18" fmla="*/ 16 w 96"/>
              <a:gd name="T19" fmla="*/ 30 h 64"/>
              <a:gd name="T20" fmla="*/ 20 w 96"/>
              <a:gd name="T21" fmla="*/ 30 h 64"/>
              <a:gd name="T22" fmla="*/ 20 w 96"/>
              <a:gd name="T23" fmla="*/ 26 h 64"/>
              <a:gd name="T24" fmla="*/ 20 w 96"/>
              <a:gd name="T25" fmla="*/ 25 h 64"/>
              <a:gd name="T26" fmla="*/ 29 w 96"/>
              <a:gd name="T27" fmla="*/ 15 h 64"/>
              <a:gd name="T28" fmla="*/ 34 w 96"/>
              <a:gd name="T29" fmla="*/ 17 h 64"/>
              <a:gd name="T30" fmla="*/ 37 w 96"/>
              <a:gd name="T31" fmla="*/ 19 h 64"/>
              <a:gd name="T32" fmla="*/ 39 w 96"/>
              <a:gd name="T33" fmla="*/ 15 h 64"/>
              <a:gd name="T34" fmla="*/ 59 w 96"/>
              <a:gd name="T35" fmla="*/ 4 h 64"/>
              <a:gd name="T36" fmla="*/ 59 w 96"/>
              <a:gd name="T37" fmla="*/ 0 h 64"/>
              <a:gd name="T38" fmla="*/ 36 w 96"/>
              <a:gd name="T39" fmla="*/ 13 h 64"/>
              <a:gd name="T40" fmla="*/ 29 w 96"/>
              <a:gd name="T41" fmla="*/ 11 h 64"/>
              <a:gd name="T42" fmla="*/ 16 w 96"/>
              <a:gd name="T43" fmla="*/ 25 h 64"/>
              <a:gd name="T44" fmla="*/ 16 w 96"/>
              <a:gd name="T45" fmla="*/ 27 h 64"/>
              <a:gd name="T46" fmla="*/ 0 w 96"/>
              <a:gd name="T47" fmla="*/ 45 h 64"/>
              <a:gd name="T48" fmla="*/ 19 w 96"/>
              <a:gd name="T49" fmla="*/ 64 h 64"/>
              <a:gd name="T50" fmla="*/ 78 w 96"/>
              <a:gd name="T51" fmla="*/ 64 h 64"/>
              <a:gd name="T52" fmla="*/ 96 w 96"/>
              <a:gd name="T53" fmla="*/ 46 h 64"/>
              <a:gd name="T54" fmla="*/ 86 w 96"/>
              <a:gd name="T55" fmla="*/ 30 h 64"/>
              <a:gd name="T56" fmla="*/ 86 w 96"/>
              <a:gd name="T57" fmla="*/ 26 h 64"/>
              <a:gd name="T58" fmla="*/ 59 w 96"/>
              <a:gd name="T59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6" h="64">
                <a:moveTo>
                  <a:pt x="59" y="4"/>
                </a:moveTo>
                <a:cubicBezTo>
                  <a:pt x="72" y="4"/>
                  <a:pt x="82" y="14"/>
                  <a:pt x="82" y="26"/>
                </a:cubicBezTo>
                <a:cubicBezTo>
                  <a:pt x="82" y="27"/>
                  <a:pt x="82" y="28"/>
                  <a:pt x="82" y="29"/>
                </a:cubicBezTo>
                <a:cubicBezTo>
                  <a:pt x="81" y="32"/>
                  <a:pt x="81" y="32"/>
                  <a:pt x="81" y="32"/>
                </a:cubicBezTo>
                <a:cubicBezTo>
                  <a:pt x="84" y="33"/>
                  <a:pt x="84" y="33"/>
                  <a:pt x="84" y="33"/>
                </a:cubicBezTo>
                <a:cubicBezTo>
                  <a:pt x="89" y="36"/>
                  <a:pt x="92" y="41"/>
                  <a:pt x="92" y="46"/>
                </a:cubicBezTo>
                <a:cubicBezTo>
                  <a:pt x="92" y="54"/>
                  <a:pt x="86" y="60"/>
                  <a:pt x="78" y="60"/>
                </a:cubicBezTo>
                <a:cubicBezTo>
                  <a:pt x="19" y="60"/>
                  <a:pt x="19" y="60"/>
                  <a:pt x="19" y="60"/>
                </a:cubicBezTo>
                <a:cubicBezTo>
                  <a:pt x="11" y="60"/>
                  <a:pt x="4" y="53"/>
                  <a:pt x="4" y="45"/>
                </a:cubicBezTo>
                <a:cubicBezTo>
                  <a:pt x="4" y="38"/>
                  <a:pt x="9" y="32"/>
                  <a:pt x="16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26"/>
                  <a:pt x="20" y="26"/>
                  <a:pt x="20" y="26"/>
                </a:cubicBezTo>
                <a:cubicBezTo>
                  <a:pt x="20" y="26"/>
                  <a:pt x="20" y="25"/>
                  <a:pt x="20" y="25"/>
                </a:cubicBezTo>
                <a:cubicBezTo>
                  <a:pt x="20" y="20"/>
                  <a:pt x="24" y="15"/>
                  <a:pt x="29" y="15"/>
                </a:cubicBezTo>
                <a:cubicBezTo>
                  <a:pt x="31" y="15"/>
                  <a:pt x="33" y="16"/>
                  <a:pt x="34" y="17"/>
                </a:cubicBezTo>
                <a:cubicBezTo>
                  <a:pt x="37" y="19"/>
                  <a:pt x="37" y="19"/>
                  <a:pt x="37" y="19"/>
                </a:cubicBezTo>
                <a:cubicBezTo>
                  <a:pt x="39" y="15"/>
                  <a:pt x="39" y="15"/>
                  <a:pt x="39" y="15"/>
                </a:cubicBezTo>
                <a:cubicBezTo>
                  <a:pt x="44" y="8"/>
                  <a:pt x="51" y="4"/>
                  <a:pt x="59" y="4"/>
                </a:cubicBezTo>
                <a:moveTo>
                  <a:pt x="59" y="0"/>
                </a:moveTo>
                <a:cubicBezTo>
                  <a:pt x="49" y="0"/>
                  <a:pt x="41" y="5"/>
                  <a:pt x="36" y="13"/>
                </a:cubicBezTo>
                <a:cubicBezTo>
                  <a:pt x="34" y="12"/>
                  <a:pt x="32" y="11"/>
                  <a:pt x="29" y="11"/>
                </a:cubicBezTo>
                <a:cubicBezTo>
                  <a:pt x="22" y="11"/>
                  <a:pt x="16" y="18"/>
                  <a:pt x="16" y="25"/>
                </a:cubicBezTo>
                <a:cubicBezTo>
                  <a:pt x="16" y="26"/>
                  <a:pt x="16" y="26"/>
                  <a:pt x="16" y="27"/>
                </a:cubicBezTo>
                <a:cubicBezTo>
                  <a:pt x="7" y="28"/>
                  <a:pt x="0" y="36"/>
                  <a:pt x="0" y="45"/>
                </a:cubicBezTo>
                <a:cubicBezTo>
                  <a:pt x="0" y="56"/>
                  <a:pt x="9" y="64"/>
                  <a:pt x="19" y="64"/>
                </a:cubicBezTo>
                <a:cubicBezTo>
                  <a:pt x="78" y="64"/>
                  <a:pt x="78" y="64"/>
                  <a:pt x="78" y="64"/>
                </a:cubicBezTo>
                <a:cubicBezTo>
                  <a:pt x="88" y="64"/>
                  <a:pt x="96" y="56"/>
                  <a:pt x="96" y="46"/>
                </a:cubicBezTo>
                <a:cubicBezTo>
                  <a:pt x="96" y="39"/>
                  <a:pt x="92" y="33"/>
                  <a:pt x="86" y="30"/>
                </a:cubicBezTo>
                <a:cubicBezTo>
                  <a:pt x="86" y="29"/>
                  <a:pt x="86" y="27"/>
                  <a:pt x="86" y="26"/>
                </a:cubicBezTo>
                <a:cubicBezTo>
                  <a:pt x="86" y="12"/>
                  <a:pt x="74" y="0"/>
                  <a:pt x="5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34" name="组合 133"/>
          <p:cNvGrpSpPr/>
          <p:nvPr/>
        </p:nvGrpSpPr>
        <p:grpSpPr>
          <a:xfrm>
            <a:off x="3392449" y="5098778"/>
            <a:ext cx="411868" cy="272772"/>
            <a:chOff x="3392449" y="4444728"/>
            <a:chExt cx="411868" cy="272772"/>
          </a:xfrm>
          <a:solidFill>
            <a:schemeClr val="tx1"/>
          </a:solidFill>
        </p:grpSpPr>
        <p:sp>
          <p:nvSpPr>
            <p:cNvPr id="135" name="Freeform 118"/>
            <p:cNvSpPr>
              <a:spLocks noEditPoints="1"/>
            </p:cNvSpPr>
            <p:nvPr/>
          </p:nvSpPr>
          <p:spPr bwMode="auto">
            <a:xfrm>
              <a:off x="3392449" y="4444728"/>
              <a:ext cx="411868" cy="272772"/>
            </a:xfrm>
            <a:custGeom>
              <a:avLst/>
              <a:gdLst>
                <a:gd name="T0" fmla="*/ 85 w 96"/>
                <a:gd name="T1" fmla="*/ 31 h 64"/>
                <a:gd name="T2" fmla="*/ 85 w 96"/>
                <a:gd name="T3" fmla="*/ 26 h 64"/>
                <a:gd name="T4" fmla="*/ 60 w 96"/>
                <a:gd name="T5" fmla="*/ 0 h 64"/>
                <a:gd name="T6" fmla="*/ 36 w 96"/>
                <a:gd name="T7" fmla="*/ 15 h 64"/>
                <a:gd name="T8" fmla="*/ 29 w 96"/>
                <a:gd name="T9" fmla="*/ 12 h 64"/>
                <a:gd name="T10" fmla="*/ 16 w 96"/>
                <a:gd name="T11" fmla="*/ 25 h 64"/>
                <a:gd name="T12" fmla="*/ 17 w 96"/>
                <a:gd name="T13" fmla="*/ 28 h 64"/>
                <a:gd name="T14" fmla="*/ 0 w 96"/>
                <a:gd name="T15" fmla="*/ 46 h 64"/>
                <a:gd name="T16" fmla="*/ 18 w 96"/>
                <a:gd name="T17" fmla="*/ 64 h 64"/>
                <a:gd name="T18" fmla="*/ 79 w 96"/>
                <a:gd name="T19" fmla="*/ 64 h 64"/>
                <a:gd name="T20" fmla="*/ 96 w 96"/>
                <a:gd name="T21" fmla="*/ 47 h 64"/>
                <a:gd name="T22" fmla="*/ 85 w 96"/>
                <a:gd name="T23" fmla="*/ 31 h 64"/>
                <a:gd name="T24" fmla="*/ 79 w 96"/>
                <a:gd name="T25" fmla="*/ 60 h 64"/>
                <a:gd name="T26" fmla="*/ 18 w 96"/>
                <a:gd name="T27" fmla="*/ 60 h 64"/>
                <a:gd name="T28" fmla="*/ 4 w 96"/>
                <a:gd name="T29" fmla="*/ 46 h 64"/>
                <a:gd name="T30" fmla="*/ 17 w 96"/>
                <a:gd name="T31" fmla="*/ 32 h 64"/>
                <a:gd name="T32" fmla="*/ 22 w 96"/>
                <a:gd name="T33" fmla="*/ 31 h 64"/>
                <a:gd name="T34" fmla="*/ 20 w 96"/>
                <a:gd name="T35" fmla="*/ 27 h 64"/>
                <a:gd name="T36" fmla="*/ 20 w 96"/>
                <a:gd name="T37" fmla="*/ 25 h 64"/>
                <a:gd name="T38" fmla="*/ 29 w 96"/>
                <a:gd name="T39" fmla="*/ 16 h 64"/>
                <a:gd name="T40" fmla="*/ 34 w 96"/>
                <a:gd name="T41" fmla="*/ 18 h 64"/>
                <a:gd name="T42" fmla="*/ 38 w 96"/>
                <a:gd name="T43" fmla="*/ 21 h 64"/>
                <a:gd name="T44" fmla="*/ 40 w 96"/>
                <a:gd name="T45" fmla="*/ 17 h 64"/>
                <a:gd name="T46" fmla="*/ 60 w 96"/>
                <a:gd name="T47" fmla="*/ 4 h 64"/>
                <a:gd name="T48" fmla="*/ 81 w 96"/>
                <a:gd name="T49" fmla="*/ 26 h 64"/>
                <a:gd name="T50" fmla="*/ 81 w 96"/>
                <a:gd name="T51" fmla="*/ 30 h 64"/>
                <a:gd name="T52" fmla="*/ 80 w 96"/>
                <a:gd name="T53" fmla="*/ 33 h 64"/>
                <a:gd name="T54" fmla="*/ 83 w 96"/>
                <a:gd name="T55" fmla="*/ 34 h 64"/>
                <a:gd name="T56" fmla="*/ 92 w 96"/>
                <a:gd name="T57" fmla="*/ 47 h 64"/>
                <a:gd name="T58" fmla="*/ 79 w 96"/>
                <a:gd name="T59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6" h="64">
                  <a:moveTo>
                    <a:pt x="85" y="31"/>
                  </a:moveTo>
                  <a:cubicBezTo>
                    <a:pt x="85" y="29"/>
                    <a:pt x="85" y="27"/>
                    <a:pt x="85" y="26"/>
                  </a:cubicBezTo>
                  <a:cubicBezTo>
                    <a:pt x="85" y="12"/>
                    <a:pt x="74" y="0"/>
                    <a:pt x="60" y="0"/>
                  </a:cubicBezTo>
                  <a:cubicBezTo>
                    <a:pt x="50" y="0"/>
                    <a:pt x="41" y="6"/>
                    <a:pt x="36" y="15"/>
                  </a:cubicBezTo>
                  <a:cubicBezTo>
                    <a:pt x="34" y="13"/>
                    <a:pt x="31" y="12"/>
                    <a:pt x="29" y="12"/>
                  </a:cubicBezTo>
                  <a:cubicBezTo>
                    <a:pt x="22" y="12"/>
                    <a:pt x="16" y="18"/>
                    <a:pt x="16" y="25"/>
                  </a:cubicBezTo>
                  <a:cubicBezTo>
                    <a:pt x="16" y="26"/>
                    <a:pt x="16" y="27"/>
                    <a:pt x="17" y="28"/>
                  </a:cubicBezTo>
                  <a:cubicBezTo>
                    <a:pt x="7" y="29"/>
                    <a:pt x="0" y="36"/>
                    <a:pt x="0" y="46"/>
                  </a:cubicBezTo>
                  <a:cubicBezTo>
                    <a:pt x="0" y="56"/>
                    <a:pt x="8" y="64"/>
                    <a:pt x="18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8" y="64"/>
                    <a:pt x="96" y="56"/>
                    <a:pt x="96" y="47"/>
                  </a:cubicBezTo>
                  <a:cubicBezTo>
                    <a:pt x="96" y="40"/>
                    <a:pt x="92" y="33"/>
                    <a:pt x="85" y="31"/>
                  </a:cubicBezTo>
                  <a:close/>
                  <a:moveTo>
                    <a:pt x="79" y="60"/>
                  </a:moveTo>
                  <a:cubicBezTo>
                    <a:pt x="18" y="60"/>
                    <a:pt x="18" y="60"/>
                    <a:pt x="18" y="60"/>
                  </a:cubicBezTo>
                  <a:cubicBezTo>
                    <a:pt x="10" y="60"/>
                    <a:pt x="4" y="54"/>
                    <a:pt x="4" y="46"/>
                  </a:cubicBezTo>
                  <a:cubicBezTo>
                    <a:pt x="4" y="39"/>
                    <a:pt x="10" y="32"/>
                    <a:pt x="17" y="3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6"/>
                    <a:pt x="20" y="25"/>
                    <a:pt x="20" y="25"/>
                  </a:cubicBezTo>
                  <a:cubicBezTo>
                    <a:pt x="20" y="20"/>
                    <a:pt x="24" y="16"/>
                    <a:pt x="29" y="16"/>
                  </a:cubicBezTo>
                  <a:cubicBezTo>
                    <a:pt x="30" y="16"/>
                    <a:pt x="32" y="17"/>
                    <a:pt x="34" y="18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3" y="9"/>
                    <a:pt x="51" y="4"/>
                    <a:pt x="60" y="4"/>
                  </a:cubicBezTo>
                  <a:cubicBezTo>
                    <a:pt x="72" y="4"/>
                    <a:pt x="81" y="14"/>
                    <a:pt x="81" y="26"/>
                  </a:cubicBezTo>
                  <a:cubicBezTo>
                    <a:pt x="81" y="27"/>
                    <a:pt x="81" y="29"/>
                    <a:pt x="81" y="30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9" y="36"/>
                    <a:pt x="92" y="41"/>
                    <a:pt x="92" y="47"/>
                  </a:cubicBezTo>
                  <a:cubicBezTo>
                    <a:pt x="92" y="54"/>
                    <a:pt x="86" y="60"/>
                    <a:pt x="79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19"/>
            <p:cNvSpPr/>
            <p:nvPr/>
          </p:nvSpPr>
          <p:spPr bwMode="auto">
            <a:xfrm>
              <a:off x="3538769" y="4554921"/>
              <a:ext cx="119225" cy="119225"/>
            </a:xfrm>
            <a:custGeom>
              <a:avLst/>
              <a:gdLst>
                <a:gd name="T0" fmla="*/ 66 w 66"/>
                <a:gd name="T1" fmla="*/ 14 h 66"/>
                <a:gd name="T2" fmla="*/ 52 w 66"/>
                <a:gd name="T3" fmla="*/ 0 h 66"/>
                <a:gd name="T4" fmla="*/ 33 w 66"/>
                <a:gd name="T5" fmla="*/ 19 h 66"/>
                <a:gd name="T6" fmla="*/ 14 w 66"/>
                <a:gd name="T7" fmla="*/ 0 h 66"/>
                <a:gd name="T8" fmla="*/ 0 w 66"/>
                <a:gd name="T9" fmla="*/ 14 h 66"/>
                <a:gd name="T10" fmla="*/ 19 w 66"/>
                <a:gd name="T11" fmla="*/ 33 h 66"/>
                <a:gd name="T12" fmla="*/ 0 w 66"/>
                <a:gd name="T13" fmla="*/ 52 h 66"/>
                <a:gd name="T14" fmla="*/ 14 w 66"/>
                <a:gd name="T15" fmla="*/ 66 h 66"/>
                <a:gd name="T16" fmla="*/ 33 w 66"/>
                <a:gd name="T17" fmla="*/ 48 h 66"/>
                <a:gd name="T18" fmla="*/ 52 w 66"/>
                <a:gd name="T19" fmla="*/ 66 h 66"/>
                <a:gd name="T20" fmla="*/ 66 w 66"/>
                <a:gd name="T21" fmla="*/ 52 h 66"/>
                <a:gd name="T22" fmla="*/ 47 w 66"/>
                <a:gd name="T23" fmla="*/ 33 h 66"/>
                <a:gd name="T24" fmla="*/ 66 w 66"/>
                <a:gd name="T25" fmla="*/ 1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66">
                  <a:moveTo>
                    <a:pt x="66" y="14"/>
                  </a:moveTo>
                  <a:lnTo>
                    <a:pt x="52" y="0"/>
                  </a:lnTo>
                  <a:lnTo>
                    <a:pt x="33" y="19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19" y="33"/>
                  </a:lnTo>
                  <a:lnTo>
                    <a:pt x="0" y="52"/>
                  </a:lnTo>
                  <a:lnTo>
                    <a:pt x="14" y="66"/>
                  </a:lnTo>
                  <a:lnTo>
                    <a:pt x="33" y="48"/>
                  </a:lnTo>
                  <a:lnTo>
                    <a:pt x="52" y="66"/>
                  </a:lnTo>
                  <a:lnTo>
                    <a:pt x="66" y="52"/>
                  </a:lnTo>
                  <a:lnTo>
                    <a:pt x="47" y="33"/>
                  </a:lnTo>
                  <a:lnTo>
                    <a:pt x="6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4214377" y="5098778"/>
            <a:ext cx="410062" cy="272772"/>
            <a:chOff x="4214377" y="4444728"/>
            <a:chExt cx="410062" cy="272772"/>
          </a:xfrm>
          <a:solidFill>
            <a:schemeClr val="tx1"/>
          </a:solidFill>
        </p:grpSpPr>
        <p:sp>
          <p:nvSpPr>
            <p:cNvPr id="138" name="Freeform 120"/>
            <p:cNvSpPr>
              <a:spLocks noEditPoints="1"/>
            </p:cNvSpPr>
            <p:nvPr/>
          </p:nvSpPr>
          <p:spPr bwMode="auto">
            <a:xfrm>
              <a:off x="4214377" y="4444728"/>
              <a:ext cx="410062" cy="272772"/>
            </a:xfrm>
            <a:custGeom>
              <a:avLst/>
              <a:gdLst>
                <a:gd name="T0" fmla="*/ 85 w 96"/>
                <a:gd name="T1" fmla="*/ 31 h 64"/>
                <a:gd name="T2" fmla="*/ 85 w 96"/>
                <a:gd name="T3" fmla="*/ 26 h 64"/>
                <a:gd name="T4" fmla="*/ 60 w 96"/>
                <a:gd name="T5" fmla="*/ 0 h 64"/>
                <a:gd name="T6" fmla="*/ 36 w 96"/>
                <a:gd name="T7" fmla="*/ 15 h 64"/>
                <a:gd name="T8" fmla="*/ 29 w 96"/>
                <a:gd name="T9" fmla="*/ 12 h 64"/>
                <a:gd name="T10" fmla="*/ 16 w 96"/>
                <a:gd name="T11" fmla="*/ 25 h 64"/>
                <a:gd name="T12" fmla="*/ 17 w 96"/>
                <a:gd name="T13" fmla="*/ 28 h 64"/>
                <a:gd name="T14" fmla="*/ 0 w 96"/>
                <a:gd name="T15" fmla="*/ 46 h 64"/>
                <a:gd name="T16" fmla="*/ 18 w 96"/>
                <a:gd name="T17" fmla="*/ 64 h 64"/>
                <a:gd name="T18" fmla="*/ 79 w 96"/>
                <a:gd name="T19" fmla="*/ 64 h 64"/>
                <a:gd name="T20" fmla="*/ 96 w 96"/>
                <a:gd name="T21" fmla="*/ 47 h 64"/>
                <a:gd name="T22" fmla="*/ 85 w 96"/>
                <a:gd name="T23" fmla="*/ 31 h 64"/>
                <a:gd name="T24" fmla="*/ 79 w 96"/>
                <a:gd name="T25" fmla="*/ 60 h 64"/>
                <a:gd name="T26" fmla="*/ 18 w 96"/>
                <a:gd name="T27" fmla="*/ 60 h 64"/>
                <a:gd name="T28" fmla="*/ 4 w 96"/>
                <a:gd name="T29" fmla="*/ 46 h 64"/>
                <a:gd name="T30" fmla="*/ 17 w 96"/>
                <a:gd name="T31" fmla="*/ 32 h 64"/>
                <a:gd name="T32" fmla="*/ 22 w 96"/>
                <a:gd name="T33" fmla="*/ 31 h 64"/>
                <a:gd name="T34" fmla="*/ 20 w 96"/>
                <a:gd name="T35" fmla="*/ 27 h 64"/>
                <a:gd name="T36" fmla="*/ 20 w 96"/>
                <a:gd name="T37" fmla="*/ 25 h 64"/>
                <a:gd name="T38" fmla="*/ 29 w 96"/>
                <a:gd name="T39" fmla="*/ 16 h 64"/>
                <a:gd name="T40" fmla="*/ 34 w 96"/>
                <a:gd name="T41" fmla="*/ 18 h 64"/>
                <a:gd name="T42" fmla="*/ 38 w 96"/>
                <a:gd name="T43" fmla="*/ 21 h 64"/>
                <a:gd name="T44" fmla="*/ 40 w 96"/>
                <a:gd name="T45" fmla="*/ 17 h 64"/>
                <a:gd name="T46" fmla="*/ 60 w 96"/>
                <a:gd name="T47" fmla="*/ 4 h 64"/>
                <a:gd name="T48" fmla="*/ 81 w 96"/>
                <a:gd name="T49" fmla="*/ 26 h 64"/>
                <a:gd name="T50" fmla="*/ 81 w 96"/>
                <a:gd name="T51" fmla="*/ 30 h 64"/>
                <a:gd name="T52" fmla="*/ 80 w 96"/>
                <a:gd name="T53" fmla="*/ 33 h 64"/>
                <a:gd name="T54" fmla="*/ 83 w 96"/>
                <a:gd name="T55" fmla="*/ 34 h 64"/>
                <a:gd name="T56" fmla="*/ 92 w 96"/>
                <a:gd name="T57" fmla="*/ 47 h 64"/>
                <a:gd name="T58" fmla="*/ 79 w 96"/>
                <a:gd name="T59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6" h="64">
                  <a:moveTo>
                    <a:pt x="85" y="31"/>
                  </a:moveTo>
                  <a:cubicBezTo>
                    <a:pt x="85" y="29"/>
                    <a:pt x="85" y="28"/>
                    <a:pt x="85" y="26"/>
                  </a:cubicBezTo>
                  <a:cubicBezTo>
                    <a:pt x="85" y="12"/>
                    <a:pt x="74" y="0"/>
                    <a:pt x="60" y="0"/>
                  </a:cubicBezTo>
                  <a:cubicBezTo>
                    <a:pt x="50" y="0"/>
                    <a:pt x="41" y="6"/>
                    <a:pt x="36" y="15"/>
                  </a:cubicBezTo>
                  <a:cubicBezTo>
                    <a:pt x="34" y="13"/>
                    <a:pt x="31" y="12"/>
                    <a:pt x="29" y="12"/>
                  </a:cubicBezTo>
                  <a:cubicBezTo>
                    <a:pt x="22" y="12"/>
                    <a:pt x="16" y="18"/>
                    <a:pt x="16" y="25"/>
                  </a:cubicBezTo>
                  <a:cubicBezTo>
                    <a:pt x="16" y="26"/>
                    <a:pt x="16" y="27"/>
                    <a:pt x="17" y="28"/>
                  </a:cubicBezTo>
                  <a:cubicBezTo>
                    <a:pt x="7" y="29"/>
                    <a:pt x="0" y="36"/>
                    <a:pt x="0" y="46"/>
                  </a:cubicBezTo>
                  <a:cubicBezTo>
                    <a:pt x="0" y="56"/>
                    <a:pt x="8" y="64"/>
                    <a:pt x="18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8" y="64"/>
                    <a:pt x="96" y="56"/>
                    <a:pt x="96" y="47"/>
                  </a:cubicBezTo>
                  <a:cubicBezTo>
                    <a:pt x="96" y="40"/>
                    <a:pt x="92" y="33"/>
                    <a:pt x="85" y="31"/>
                  </a:cubicBezTo>
                  <a:close/>
                  <a:moveTo>
                    <a:pt x="79" y="60"/>
                  </a:moveTo>
                  <a:cubicBezTo>
                    <a:pt x="18" y="60"/>
                    <a:pt x="18" y="60"/>
                    <a:pt x="18" y="60"/>
                  </a:cubicBezTo>
                  <a:cubicBezTo>
                    <a:pt x="10" y="60"/>
                    <a:pt x="4" y="54"/>
                    <a:pt x="4" y="46"/>
                  </a:cubicBezTo>
                  <a:cubicBezTo>
                    <a:pt x="4" y="39"/>
                    <a:pt x="10" y="32"/>
                    <a:pt x="17" y="3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6"/>
                    <a:pt x="20" y="25"/>
                    <a:pt x="20" y="25"/>
                  </a:cubicBezTo>
                  <a:cubicBezTo>
                    <a:pt x="20" y="20"/>
                    <a:pt x="24" y="16"/>
                    <a:pt x="29" y="16"/>
                  </a:cubicBezTo>
                  <a:cubicBezTo>
                    <a:pt x="30" y="16"/>
                    <a:pt x="32" y="17"/>
                    <a:pt x="34" y="18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3" y="9"/>
                    <a:pt x="51" y="4"/>
                    <a:pt x="60" y="4"/>
                  </a:cubicBezTo>
                  <a:cubicBezTo>
                    <a:pt x="72" y="4"/>
                    <a:pt x="81" y="14"/>
                    <a:pt x="81" y="26"/>
                  </a:cubicBezTo>
                  <a:cubicBezTo>
                    <a:pt x="81" y="27"/>
                    <a:pt x="81" y="29"/>
                    <a:pt x="81" y="30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9" y="36"/>
                    <a:pt x="92" y="41"/>
                    <a:pt x="92" y="47"/>
                  </a:cubicBezTo>
                  <a:cubicBezTo>
                    <a:pt x="92" y="54"/>
                    <a:pt x="86" y="60"/>
                    <a:pt x="79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21"/>
            <p:cNvSpPr/>
            <p:nvPr/>
          </p:nvSpPr>
          <p:spPr bwMode="auto">
            <a:xfrm>
              <a:off x="4358892" y="4547695"/>
              <a:ext cx="121032" cy="153548"/>
            </a:xfrm>
            <a:custGeom>
              <a:avLst/>
              <a:gdLst>
                <a:gd name="T0" fmla="*/ 43 w 67"/>
                <a:gd name="T1" fmla="*/ 0 h 85"/>
                <a:gd name="T2" fmla="*/ 24 w 67"/>
                <a:gd name="T3" fmla="*/ 0 h 85"/>
                <a:gd name="T4" fmla="*/ 24 w 67"/>
                <a:gd name="T5" fmla="*/ 37 h 85"/>
                <a:gd name="T6" fmla="*/ 0 w 67"/>
                <a:gd name="T7" fmla="*/ 37 h 85"/>
                <a:gd name="T8" fmla="*/ 34 w 67"/>
                <a:gd name="T9" fmla="*/ 85 h 85"/>
                <a:gd name="T10" fmla="*/ 67 w 67"/>
                <a:gd name="T11" fmla="*/ 37 h 85"/>
                <a:gd name="T12" fmla="*/ 43 w 67"/>
                <a:gd name="T13" fmla="*/ 37 h 85"/>
                <a:gd name="T14" fmla="*/ 43 w 67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5">
                  <a:moveTo>
                    <a:pt x="43" y="0"/>
                  </a:moveTo>
                  <a:lnTo>
                    <a:pt x="24" y="0"/>
                  </a:lnTo>
                  <a:lnTo>
                    <a:pt x="24" y="37"/>
                  </a:lnTo>
                  <a:lnTo>
                    <a:pt x="0" y="37"/>
                  </a:lnTo>
                  <a:lnTo>
                    <a:pt x="34" y="85"/>
                  </a:lnTo>
                  <a:lnTo>
                    <a:pt x="67" y="37"/>
                  </a:lnTo>
                  <a:lnTo>
                    <a:pt x="43" y="37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0" name="Freeform 122"/>
          <p:cNvSpPr>
            <a:spLocks noEditPoints="1"/>
          </p:cNvSpPr>
          <p:nvPr/>
        </p:nvSpPr>
        <p:spPr bwMode="auto">
          <a:xfrm>
            <a:off x="5034499" y="5098778"/>
            <a:ext cx="411868" cy="272772"/>
          </a:xfrm>
          <a:custGeom>
            <a:avLst/>
            <a:gdLst>
              <a:gd name="T0" fmla="*/ 85 w 96"/>
              <a:gd name="T1" fmla="*/ 31 h 64"/>
              <a:gd name="T2" fmla="*/ 85 w 96"/>
              <a:gd name="T3" fmla="*/ 26 h 64"/>
              <a:gd name="T4" fmla="*/ 60 w 96"/>
              <a:gd name="T5" fmla="*/ 0 h 64"/>
              <a:gd name="T6" fmla="*/ 36 w 96"/>
              <a:gd name="T7" fmla="*/ 15 h 64"/>
              <a:gd name="T8" fmla="*/ 29 w 96"/>
              <a:gd name="T9" fmla="*/ 12 h 64"/>
              <a:gd name="T10" fmla="*/ 16 w 96"/>
              <a:gd name="T11" fmla="*/ 25 h 64"/>
              <a:gd name="T12" fmla="*/ 17 w 96"/>
              <a:gd name="T13" fmla="*/ 28 h 64"/>
              <a:gd name="T14" fmla="*/ 0 w 96"/>
              <a:gd name="T15" fmla="*/ 46 h 64"/>
              <a:gd name="T16" fmla="*/ 18 w 96"/>
              <a:gd name="T17" fmla="*/ 64 h 64"/>
              <a:gd name="T18" fmla="*/ 79 w 96"/>
              <a:gd name="T19" fmla="*/ 64 h 64"/>
              <a:gd name="T20" fmla="*/ 96 w 96"/>
              <a:gd name="T21" fmla="*/ 47 h 64"/>
              <a:gd name="T22" fmla="*/ 85 w 96"/>
              <a:gd name="T23" fmla="*/ 31 h 64"/>
              <a:gd name="T24" fmla="*/ 79 w 96"/>
              <a:gd name="T25" fmla="*/ 60 h 64"/>
              <a:gd name="T26" fmla="*/ 52 w 96"/>
              <a:gd name="T27" fmla="*/ 60 h 64"/>
              <a:gd name="T28" fmla="*/ 52 w 96"/>
              <a:gd name="T29" fmla="*/ 44 h 64"/>
              <a:gd name="T30" fmla="*/ 62 w 96"/>
              <a:gd name="T31" fmla="*/ 44 h 64"/>
              <a:gd name="T32" fmla="*/ 48 w 96"/>
              <a:gd name="T33" fmla="*/ 24 h 64"/>
              <a:gd name="T34" fmla="*/ 34 w 96"/>
              <a:gd name="T35" fmla="*/ 44 h 64"/>
              <a:gd name="T36" fmla="*/ 44 w 96"/>
              <a:gd name="T37" fmla="*/ 44 h 64"/>
              <a:gd name="T38" fmla="*/ 44 w 96"/>
              <a:gd name="T39" fmla="*/ 60 h 64"/>
              <a:gd name="T40" fmla="*/ 18 w 96"/>
              <a:gd name="T41" fmla="*/ 60 h 64"/>
              <a:gd name="T42" fmla="*/ 4 w 96"/>
              <a:gd name="T43" fmla="*/ 46 h 64"/>
              <a:gd name="T44" fmla="*/ 17 w 96"/>
              <a:gd name="T45" fmla="*/ 32 h 64"/>
              <a:gd name="T46" fmla="*/ 22 w 96"/>
              <a:gd name="T47" fmla="*/ 31 h 64"/>
              <a:gd name="T48" fmla="*/ 20 w 96"/>
              <a:gd name="T49" fmla="*/ 27 h 64"/>
              <a:gd name="T50" fmla="*/ 20 w 96"/>
              <a:gd name="T51" fmla="*/ 25 h 64"/>
              <a:gd name="T52" fmla="*/ 29 w 96"/>
              <a:gd name="T53" fmla="*/ 16 h 64"/>
              <a:gd name="T54" fmla="*/ 34 w 96"/>
              <a:gd name="T55" fmla="*/ 18 h 64"/>
              <a:gd name="T56" fmla="*/ 38 w 96"/>
              <a:gd name="T57" fmla="*/ 21 h 64"/>
              <a:gd name="T58" fmla="*/ 40 w 96"/>
              <a:gd name="T59" fmla="*/ 17 h 64"/>
              <a:gd name="T60" fmla="*/ 60 w 96"/>
              <a:gd name="T61" fmla="*/ 4 h 64"/>
              <a:gd name="T62" fmla="*/ 81 w 96"/>
              <a:gd name="T63" fmla="*/ 26 h 64"/>
              <a:gd name="T64" fmla="*/ 81 w 96"/>
              <a:gd name="T65" fmla="*/ 30 h 64"/>
              <a:gd name="T66" fmla="*/ 80 w 96"/>
              <a:gd name="T67" fmla="*/ 33 h 64"/>
              <a:gd name="T68" fmla="*/ 83 w 96"/>
              <a:gd name="T69" fmla="*/ 34 h 64"/>
              <a:gd name="T70" fmla="*/ 92 w 96"/>
              <a:gd name="T71" fmla="*/ 47 h 64"/>
              <a:gd name="T72" fmla="*/ 79 w 96"/>
              <a:gd name="T73" fmla="*/ 6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6" h="64">
                <a:moveTo>
                  <a:pt x="85" y="31"/>
                </a:moveTo>
                <a:cubicBezTo>
                  <a:pt x="85" y="29"/>
                  <a:pt x="85" y="27"/>
                  <a:pt x="85" y="26"/>
                </a:cubicBezTo>
                <a:cubicBezTo>
                  <a:pt x="85" y="12"/>
                  <a:pt x="74" y="0"/>
                  <a:pt x="60" y="0"/>
                </a:cubicBezTo>
                <a:cubicBezTo>
                  <a:pt x="50" y="0"/>
                  <a:pt x="41" y="6"/>
                  <a:pt x="36" y="15"/>
                </a:cubicBezTo>
                <a:cubicBezTo>
                  <a:pt x="34" y="13"/>
                  <a:pt x="31" y="12"/>
                  <a:pt x="29" y="12"/>
                </a:cubicBezTo>
                <a:cubicBezTo>
                  <a:pt x="22" y="12"/>
                  <a:pt x="16" y="18"/>
                  <a:pt x="16" y="25"/>
                </a:cubicBezTo>
                <a:cubicBezTo>
                  <a:pt x="16" y="26"/>
                  <a:pt x="16" y="27"/>
                  <a:pt x="17" y="28"/>
                </a:cubicBezTo>
                <a:cubicBezTo>
                  <a:pt x="7" y="29"/>
                  <a:pt x="0" y="36"/>
                  <a:pt x="0" y="46"/>
                </a:cubicBezTo>
                <a:cubicBezTo>
                  <a:pt x="0" y="56"/>
                  <a:pt x="8" y="64"/>
                  <a:pt x="18" y="64"/>
                </a:cubicBezTo>
                <a:cubicBezTo>
                  <a:pt x="79" y="64"/>
                  <a:pt x="79" y="64"/>
                  <a:pt x="79" y="64"/>
                </a:cubicBezTo>
                <a:cubicBezTo>
                  <a:pt x="88" y="64"/>
                  <a:pt x="96" y="56"/>
                  <a:pt x="96" y="47"/>
                </a:cubicBezTo>
                <a:cubicBezTo>
                  <a:pt x="96" y="40"/>
                  <a:pt x="92" y="33"/>
                  <a:pt x="85" y="31"/>
                </a:cubicBezTo>
                <a:close/>
                <a:moveTo>
                  <a:pt x="79" y="60"/>
                </a:moveTo>
                <a:cubicBezTo>
                  <a:pt x="52" y="60"/>
                  <a:pt x="52" y="60"/>
                  <a:pt x="52" y="60"/>
                </a:cubicBezTo>
                <a:cubicBezTo>
                  <a:pt x="52" y="44"/>
                  <a:pt x="52" y="44"/>
                  <a:pt x="52" y="44"/>
                </a:cubicBezTo>
                <a:cubicBezTo>
                  <a:pt x="62" y="44"/>
                  <a:pt x="62" y="44"/>
                  <a:pt x="62" y="44"/>
                </a:cubicBezTo>
                <a:cubicBezTo>
                  <a:pt x="48" y="24"/>
                  <a:pt x="48" y="24"/>
                  <a:pt x="48" y="24"/>
                </a:cubicBezTo>
                <a:cubicBezTo>
                  <a:pt x="34" y="44"/>
                  <a:pt x="34" y="44"/>
                  <a:pt x="34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60"/>
                  <a:pt x="44" y="60"/>
                  <a:pt x="44" y="60"/>
                </a:cubicBezTo>
                <a:cubicBezTo>
                  <a:pt x="18" y="60"/>
                  <a:pt x="18" y="60"/>
                  <a:pt x="18" y="60"/>
                </a:cubicBezTo>
                <a:cubicBezTo>
                  <a:pt x="10" y="60"/>
                  <a:pt x="4" y="54"/>
                  <a:pt x="4" y="46"/>
                </a:cubicBezTo>
                <a:cubicBezTo>
                  <a:pt x="4" y="39"/>
                  <a:pt x="10" y="32"/>
                  <a:pt x="17" y="32"/>
                </a:cubicBezTo>
                <a:cubicBezTo>
                  <a:pt x="22" y="31"/>
                  <a:pt x="22" y="31"/>
                  <a:pt x="22" y="31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6"/>
                  <a:pt x="20" y="25"/>
                  <a:pt x="20" y="25"/>
                </a:cubicBezTo>
                <a:cubicBezTo>
                  <a:pt x="20" y="20"/>
                  <a:pt x="24" y="16"/>
                  <a:pt x="29" y="16"/>
                </a:cubicBezTo>
                <a:cubicBezTo>
                  <a:pt x="30" y="16"/>
                  <a:pt x="32" y="17"/>
                  <a:pt x="34" y="18"/>
                </a:cubicBezTo>
                <a:cubicBezTo>
                  <a:pt x="38" y="21"/>
                  <a:pt x="38" y="21"/>
                  <a:pt x="38" y="21"/>
                </a:cubicBezTo>
                <a:cubicBezTo>
                  <a:pt x="40" y="17"/>
                  <a:pt x="40" y="17"/>
                  <a:pt x="40" y="17"/>
                </a:cubicBezTo>
                <a:cubicBezTo>
                  <a:pt x="43" y="9"/>
                  <a:pt x="51" y="4"/>
                  <a:pt x="60" y="4"/>
                </a:cubicBezTo>
                <a:cubicBezTo>
                  <a:pt x="72" y="4"/>
                  <a:pt x="81" y="14"/>
                  <a:pt x="81" y="26"/>
                </a:cubicBezTo>
                <a:cubicBezTo>
                  <a:pt x="81" y="27"/>
                  <a:pt x="81" y="29"/>
                  <a:pt x="81" y="30"/>
                </a:cubicBezTo>
                <a:cubicBezTo>
                  <a:pt x="80" y="33"/>
                  <a:pt x="80" y="33"/>
                  <a:pt x="80" y="33"/>
                </a:cubicBezTo>
                <a:cubicBezTo>
                  <a:pt x="83" y="34"/>
                  <a:pt x="83" y="34"/>
                  <a:pt x="83" y="34"/>
                </a:cubicBezTo>
                <a:cubicBezTo>
                  <a:pt x="89" y="36"/>
                  <a:pt x="92" y="41"/>
                  <a:pt x="92" y="47"/>
                </a:cubicBezTo>
                <a:cubicBezTo>
                  <a:pt x="92" y="54"/>
                  <a:pt x="86" y="60"/>
                  <a:pt x="79" y="6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Freeform 123"/>
          <p:cNvSpPr>
            <a:spLocks noEditPoints="1"/>
          </p:cNvSpPr>
          <p:nvPr/>
        </p:nvSpPr>
        <p:spPr bwMode="auto">
          <a:xfrm>
            <a:off x="946533" y="5089746"/>
            <a:ext cx="377546" cy="325159"/>
          </a:xfrm>
          <a:custGeom>
            <a:avLst/>
            <a:gdLst>
              <a:gd name="T0" fmla="*/ 66 w 88"/>
              <a:gd name="T1" fmla="*/ 4 h 76"/>
              <a:gd name="T2" fmla="*/ 84 w 88"/>
              <a:gd name="T3" fmla="*/ 22 h 76"/>
              <a:gd name="T4" fmla="*/ 83 w 88"/>
              <a:gd name="T5" fmla="*/ 28 h 76"/>
              <a:gd name="T6" fmla="*/ 44 w 88"/>
              <a:gd name="T7" fmla="*/ 71 h 76"/>
              <a:gd name="T8" fmla="*/ 5 w 88"/>
              <a:gd name="T9" fmla="*/ 28 h 76"/>
              <a:gd name="T10" fmla="*/ 4 w 88"/>
              <a:gd name="T11" fmla="*/ 22 h 76"/>
              <a:gd name="T12" fmla="*/ 22 w 88"/>
              <a:gd name="T13" fmla="*/ 4 h 76"/>
              <a:gd name="T14" fmla="*/ 40 w 88"/>
              <a:gd name="T15" fmla="*/ 22 h 76"/>
              <a:gd name="T16" fmla="*/ 48 w 88"/>
              <a:gd name="T17" fmla="*/ 22 h 76"/>
              <a:gd name="T18" fmla="*/ 66 w 88"/>
              <a:gd name="T19" fmla="*/ 4 h 76"/>
              <a:gd name="T20" fmla="*/ 66 w 88"/>
              <a:gd name="T21" fmla="*/ 0 h 76"/>
              <a:gd name="T22" fmla="*/ 44 w 88"/>
              <a:gd name="T23" fmla="*/ 22 h 76"/>
              <a:gd name="T24" fmla="*/ 22 w 88"/>
              <a:gd name="T25" fmla="*/ 0 h 76"/>
              <a:gd name="T26" fmla="*/ 0 w 88"/>
              <a:gd name="T27" fmla="*/ 22 h 76"/>
              <a:gd name="T28" fmla="*/ 1 w 88"/>
              <a:gd name="T29" fmla="*/ 29 h 76"/>
              <a:gd name="T30" fmla="*/ 44 w 88"/>
              <a:gd name="T31" fmla="*/ 76 h 76"/>
              <a:gd name="T32" fmla="*/ 87 w 88"/>
              <a:gd name="T33" fmla="*/ 29 h 76"/>
              <a:gd name="T34" fmla="*/ 88 w 88"/>
              <a:gd name="T35" fmla="*/ 22 h 76"/>
              <a:gd name="T36" fmla="*/ 66 w 88"/>
              <a:gd name="T37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8" h="76">
                <a:moveTo>
                  <a:pt x="66" y="4"/>
                </a:moveTo>
                <a:cubicBezTo>
                  <a:pt x="76" y="4"/>
                  <a:pt x="84" y="12"/>
                  <a:pt x="84" y="22"/>
                </a:cubicBezTo>
                <a:cubicBezTo>
                  <a:pt x="84" y="24"/>
                  <a:pt x="84" y="26"/>
                  <a:pt x="83" y="28"/>
                </a:cubicBezTo>
                <a:cubicBezTo>
                  <a:pt x="77" y="45"/>
                  <a:pt x="52" y="65"/>
                  <a:pt x="44" y="71"/>
                </a:cubicBezTo>
                <a:cubicBezTo>
                  <a:pt x="36" y="65"/>
                  <a:pt x="11" y="45"/>
                  <a:pt x="5" y="28"/>
                </a:cubicBezTo>
                <a:cubicBezTo>
                  <a:pt x="4" y="26"/>
                  <a:pt x="4" y="24"/>
                  <a:pt x="4" y="22"/>
                </a:cubicBezTo>
                <a:cubicBezTo>
                  <a:pt x="4" y="12"/>
                  <a:pt x="12" y="4"/>
                  <a:pt x="22" y="4"/>
                </a:cubicBezTo>
                <a:cubicBezTo>
                  <a:pt x="32" y="4"/>
                  <a:pt x="40" y="12"/>
                  <a:pt x="40" y="22"/>
                </a:cubicBezTo>
                <a:cubicBezTo>
                  <a:pt x="48" y="22"/>
                  <a:pt x="48" y="22"/>
                  <a:pt x="48" y="22"/>
                </a:cubicBezTo>
                <a:cubicBezTo>
                  <a:pt x="48" y="12"/>
                  <a:pt x="56" y="4"/>
                  <a:pt x="66" y="4"/>
                </a:cubicBezTo>
                <a:moveTo>
                  <a:pt x="66" y="0"/>
                </a:moveTo>
                <a:cubicBezTo>
                  <a:pt x="54" y="0"/>
                  <a:pt x="44" y="10"/>
                  <a:pt x="44" y="22"/>
                </a:cubicBezTo>
                <a:cubicBezTo>
                  <a:pt x="44" y="10"/>
                  <a:pt x="34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25"/>
                  <a:pt x="0" y="27"/>
                  <a:pt x="1" y="29"/>
                </a:cubicBezTo>
                <a:cubicBezTo>
                  <a:pt x="9" y="51"/>
                  <a:pt x="44" y="76"/>
                  <a:pt x="44" y="76"/>
                </a:cubicBezTo>
                <a:cubicBezTo>
                  <a:pt x="44" y="76"/>
                  <a:pt x="79" y="51"/>
                  <a:pt x="87" y="29"/>
                </a:cubicBezTo>
                <a:cubicBezTo>
                  <a:pt x="88" y="27"/>
                  <a:pt x="88" y="25"/>
                  <a:pt x="88" y="22"/>
                </a:cubicBezTo>
                <a:cubicBezTo>
                  <a:pt x="88" y="10"/>
                  <a:pt x="78" y="0"/>
                  <a:pt x="6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Freeform 124"/>
          <p:cNvSpPr>
            <a:spLocks noEditPoints="1"/>
          </p:cNvSpPr>
          <p:nvPr/>
        </p:nvSpPr>
        <p:spPr bwMode="auto">
          <a:xfrm>
            <a:off x="5890750" y="2567960"/>
            <a:ext cx="375739" cy="375739"/>
          </a:xfrm>
          <a:custGeom>
            <a:avLst/>
            <a:gdLst>
              <a:gd name="T0" fmla="*/ 132 w 208"/>
              <a:gd name="T1" fmla="*/ 0 h 208"/>
              <a:gd name="T2" fmla="*/ 0 w 208"/>
              <a:gd name="T3" fmla="*/ 133 h 208"/>
              <a:gd name="T4" fmla="*/ 0 w 208"/>
              <a:gd name="T5" fmla="*/ 140 h 208"/>
              <a:gd name="T6" fmla="*/ 0 w 208"/>
              <a:gd name="T7" fmla="*/ 140 h 208"/>
              <a:gd name="T8" fmla="*/ 0 w 208"/>
              <a:gd name="T9" fmla="*/ 140 h 208"/>
              <a:gd name="T10" fmla="*/ 0 w 208"/>
              <a:gd name="T11" fmla="*/ 208 h 208"/>
              <a:gd name="T12" fmla="*/ 76 w 208"/>
              <a:gd name="T13" fmla="*/ 208 h 208"/>
              <a:gd name="T14" fmla="*/ 208 w 208"/>
              <a:gd name="T15" fmla="*/ 76 h 208"/>
              <a:gd name="T16" fmla="*/ 132 w 208"/>
              <a:gd name="T17" fmla="*/ 0 h 208"/>
              <a:gd name="T18" fmla="*/ 151 w 208"/>
              <a:gd name="T19" fmla="*/ 31 h 208"/>
              <a:gd name="T20" fmla="*/ 28 w 208"/>
              <a:gd name="T21" fmla="*/ 154 h 208"/>
              <a:gd name="T22" fmla="*/ 9 w 208"/>
              <a:gd name="T23" fmla="*/ 135 h 208"/>
              <a:gd name="T24" fmla="*/ 132 w 208"/>
              <a:gd name="T25" fmla="*/ 14 h 208"/>
              <a:gd name="T26" fmla="*/ 151 w 208"/>
              <a:gd name="T27" fmla="*/ 31 h 208"/>
              <a:gd name="T28" fmla="*/ 9 w 208"/>
              <a:gd name="T29" fmla="*/ 149 h 208"/>
              <a:gd name="T30" fmla="*/ 59 w 208"/>
              <a:gd name="T31" fmla="*/ 199 h 208"/>
              <a:gd name="T32" fmla="*/ 9 w 208"/>
              <a:gd name="T33" fmla="*/ 199 h 208"/>
              <a:gd name="T34" fmla="*/ 9 w 208"/>
              <a:gd name="T35" fmla="*/ 149 h 208"/>
              <a:gd name="T36" fmla="*/ 73 w 208"/>
              <a:gd name="T37" fmla="*/ 199 h 208"/>
              <a:gd name="T38" fmla="*/ 35 w 208"/>
              <a:gd name="T39" fmla="*/ 161 h 208"/>
              <a:gd name="T40" fmla="*/ 158 w 208"/>
              <a:gd name="T41" fmla="*/ 38 h 208"/>
              <a:gd name="T42" fmla="*/ 194 w 208"/>
              <a:gd name="T43" fmla="*/ 76 h 208"/>
              <a:gd name="T44" fmla="*/ 73 w 208"/>
              <a:gd name="T45" fmla="*/ 199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08" h="208">
                <a:moveTo>
                  <a:pt x="132" y="0"/>
                </a:moveTo>
                <a:lnTo>
                  <a:pt x="0" y="133"/>
                </a:lnTo>
                <a:lnTo>
                  <a:pt x="0" y="140"/>
                </a:lnTo>
                <a:lnTo>
                  <a:pt x="0" y="140"/>
                </a:lnTo>
                <a:lnTo>
                  <a:pt x="0" y="140"/>
                </a:lnTo>
                <a:lnTo>
                  <a:pt x="0" y="208"/>
                </a:lnTo>
                <a:lnTo>
                  <a:pt x="76" y="208"/>
                </a:lnTo>
                <a:lnTo>
                  <a:pt x="208" y="76"/>
                </a:lnTo>
                <a:lnTo>
                  <a:pt x="132" y="0"/>
                </a:lnTo>
                <a:close/>
                <a:moveTo>
                  <a:pt x="151" y="31"/>
                </a:moveTo>
                <a:lnTo>
                  <a:pt x="28" y="154"/>
                </a:lnTo>
                <a:lnTo>
                  <a:pt x="9" y="135"/>
                </a:lnTo>
                <a:lnTo>
                  <a:pt x="132" y="14"/>
                </a:lnTo>
                <a:lnTo>
                  <a:pt x="151" y="31"/>
                </a:lnTo>
                <a:close/>
                <a:moveTo>
                  <a:pt x="9" y="149"/>
                </a:moveTo>
                <a:lnTo>
                  <a:pt x="59" y="199"/>
                </a:lnTo>
                <a:lnTo>
                  <a:pt x="9" y="199"/>
                </a:lnTo>
                <a:lnTo>
                  <a:pt x="9" y="149"/>
                </a:lnTo>
                <a:close/>
                <a:moveTo>
                  <a:pt x="73" y="199"/>
                </a:moveTo>
                <a:lnTo>
                  <a:pt x="35" y="161"/>
                </a:lnTo>
                <a:lnTo>
                  <a:pt x="158" y="38"/>
                </a:lnTo>
                <a:lnTo>
                  <a:pt x="194" y="76"/>
                </a:lnTo>
                <a:lnTo>
                  <a:pt x="73" y="1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Freeform 125"/>
          <p:cNvSpPr>
            <a:spLocks noEditPoints="1"/>
          </p:cNvSpPr>
          <p:nvPr/>
        </p:nvSpPr>
        <p:spPr bwMode="auto">
          <a:xfrm>
            <a:off x="6728936" y="5850256"/>
            <a:ext cx="307094" cy="375739"/>
          </a:xfrm>
          <a:custGeom>
            <a:avLst/>
            <a:gdLst>
              <a:gd name="T0" fmla="*/ 94 w 170"/>
              <a:gd name="T1" fmla="*/ 57 h 208"/>
              <a:gd name="T2" fmla="*/ 132 w 170"/>
              <a:gd name="T3" fmla="*/ 38 h 208"/>
              <a:gd name="T4" fmla="*/ 104 w 170"/>
              <a:gd name="T5" fmla="*/ 10 h 208"/>
              <a:gd name="T6" fmla="*/ 87 w 170"/>
              <a:gd name="T7" fmla="*/ 57 h 208"/>
              <a:gd name="T8" fmla="*/ 83 w 170"/>
              <a:gd name="T9" fmla="*/ 57 h 208"/>
              <a:gd name="T10" fmla="*/ 57 w 170"/>
              <a:gd name="T11" fmla="*/ 0 h 208"/>
              <a:gd name="T12" fmla="*/ 28 w 170"/>
              <a:gd name="T13" fmla="*/ 29 h 208"/>
              <a:gd name="T14" fmla="*/ 76 w 170"/>
              <a:gd name="T15" fmla="*/ 57 h 208"/>
              <a:gd name="T16" fmla="*/ 0 w 170"/>
              <a:gd name="T17" fmla="*/ 57 h 208"/>
              <a:gd name="T18" fmla="*/ 0 w 170"/>
              <a:gd name="T19" fmla="*/ 123 h 208"/>
              <a:gd name="T20" fmla="*/ 9 w 170"/>
              <a:gd name="T21" fmla="*/ 123 h 208"/>
              <a:gd name="T22" fmla="*/ 9 w 170"/>
              <a:gd name="T23" fmla="*/ 208 h 208"/>
              <a:gd name="T24" fmla="*/ 161 w 170"/>
              <a:gd name="T25" fmla="*/ 208 h 208"/>
              <a:gd name="T26" fmla="*/ 161 w 170"/>
              <a:gd name="T27" fmla="*/ 123 h 208"/>
              <a:gd name="T28" fmla="*/ 170 w 170"/>
              <a:gd name="T29" fmla="*/ 123 h 208"/>
              <a:gd name="T30" fmla="*/ 170 w 170"/>
              <a:gd name="T31" fmla="*/ 57 h 208"/>
              <a:gd name="T32" fmla="*/ 94 w 170"/>
              <a:gd name="T33" fmla="*/ 57 h 208"/>
              <a:gd name="T34" fmla="*/ 109 w 170"/>
              <a:gd name="T35" fmla="*/ 26 h 208"/>
              <a:gd name="T36" fmla="*/ 116 w 170"/>
              <a:gd name="T37" fmla="*/ 36 h 208"/>
              <a:gd name="T38" fmla="*/ 102 w 170"/>
              <a:gd name="T39" fmla="*/ 43 h 208"/>
              <a:gd name="T40" fmla="*/ 109 w 170"/>
              <a:gd name="T41" fmla="*/ 26 h 208"/>
              <a:gd name="T42" fmla="*/ 42 w 170"/>
              <a:gd name="T43" fmla="*/ 26 h 208"/>
              <a:gd name="T44" fmla="*/ 54 w 170"/>
              <a:gd name="T45" fmla="*/ 17 h 208"/>
              <a:gd name="T46" fmla="*/ 64 w 170"/>
              <a:gd name="T47" fmla="*/ 38 h 208"/>
              <a:gd name="T48" fmla="*/ 42 w 170"/>
              <a:gd name="T49" fmla="*/ 26 h 208"/>
              <a:gd name="T50" fmla="*/ 9 w 170"/>
              <a:gd name="T51" fmla="*/ 114 h 208"/>
              <a:gd name="T52" fmla="*/ 9 w 170"/>
              <a:gd name="T53" fmla="*/ 66 h 208"/>
              <a:gd name="T54" fmla="*/ 76 w 170"/>
              <a:gd name="T55" fmla="*/ 66 h 208"/>
              <a:gd name="T56" fmla="*/ 76 w 170"/>
              <a:gd name="T57" fmla="*/ 114 h 208"/>
              <a:gd name="T58" fmla="*/ 19 w 170"/>
              <a:gd name="T59" fmla="*/ 114 h 208"/>
              <a:gd name="T60" fmla="*/ 14 w 170"/>
              <a:gd name="T61" fmla="*/ 114 h 208"/>
              <a:gd name="T62" fmla="*/ 9 w 170"/>
              <a:gd name="T63" fmla="*/ 114 h 208"/>
              <a:gd name="T64" fmla="*/ 9 w 170"/>
              <a:gd name="T65" fmla="*/ 114 h 208"/>
              <a:gd name="T66" fmla="*/ 19 w 170"/>
              <a:gd name="T67" fmla="*/ 123 h 208"/>
              <a:gd name="T68" fmla="*/ 76 w 170"/>
              <a:gd name="T69" fmla="*/ 123 h 208"/>
              <a:gd name="T70" fmla="*/ 76 w 170"/>
              <a:gd name="T71" fmla="*/ 199 h 208"/>
              <a:gd name="T72" fmla="*/ 19 w 170"/>
              <a:gd name="T73" fmla="*/ 199 h 208"/>
              <a:gd name="T74" fmla="*/ 19 w 170"/>
              <a:gd name="T75" fmla="*/ 123 h 208"/>
              <a:gd name="T76" fmla="*/ 151 w 170"/>
              <a:gd name="T77" fmla="*/ 199 h 208"/>
              <a:gd name="T78" fmla="*/ 94 w 170"/>
              <a:gd name="T79" fmla="*/ 199 h 208"/>
              <a:gd name="T80" fmla="*/ 94 w 170"/>
              <a:gd name="T81" fmla="*/ 123 h 208"/>
              <a:gd name="T82" fmla="*/ 151 w 170"/>
              <a:gd name="T83" fmla="*/ 123 h 208"/>
              <a:gd name="T84" fmla="*/ 151 w 170"/>
              <a:gd name="T85" fmla="*/ 199 h 208"/>
              <a:gd name="T86" fmla="*/ 161 w 170"/>
              <a:gd name="T87" fmla="*/ 114 h 208"/>
              <a:gd name="T88" fmla="*/ 161 w 170"/>
              <a:gd name="T89" fmla="*/ 114 h 208"/>
              <a:gd name="T90" fmla="*/ 156 w 170"/>
              <a:gd name="T91" fmla="*/ 114 h 208"/>
              <a:gd name="T92" fmla="*/ 151 w 170"/>
              <a:gd name="T93" fmla="*/ 114 h 208"/>
              <a:gd name="T94" fmla="*/ 94 w 170"/>
              <a:gd name="T95" fmla="*/ 114 h 208"/>
              <a:gd name="T96" fmla="*/ 94 w 170"/>
              <a:gd name="T97" fmla="*/ 66 h 208"/>
              <a:gd name="T98" fmla="*/ 161 w 170"/>
              <a:gd name="T99" fmla="*/ 66 h 208"/>
              <a:gd name="T100" fmla="*/ 161 w 170"/>
              <a:gd name="T101" fmla="*/ 114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0" h="208">
                <a:moveTo>
                  <a:pt x="94" y="57"/>
                </a:moveTo>
                <a:lnTo>
                  <a:pt x="132" y="38"/>
                </a:lnTo>
                <a:lnTo>
                  <a:pt x="104" y="10"/>
                </a:lnTo>
                <a:lnTo>
                  <a:pt x="87" y="57"/>
                </a:lnTo>
                <a:lnTo>
                  <a:pt x="83" y="57"/>
                </a:lnTo>
                <a:lnTo>
                  <a:pt x="57" y="0"/>
                </a:lnTo>
                <a:lnTo>
                  <a:pt x="28" y="29"/>
                </a:lnTo>
                <a:lnTo>
                  <a:pt x="76" y="57"/>
                </a:lnTo>
                <a:lnTo>
                  <a:pt x="0" y="57"/>
                </a:lnTo>
                <a:lnTo>
                  <a:pt x="0" y="123"/>
                </a:lnTo>
                <a:lnTo>
                  <a:pt x="9" y="123"/>
                </a:lnTo>
                <a:lnTo>
                  <a:pt x="9" y="208"/>
                </a:lnTo>
                <a:lnTo>
                  <a:pt x="161" y="208"/>
                </a:lnTo>
                <a:lnTo>
                  <a:pt x="161" y="123"/>
                </a:lnTo>
                <a:lnTo>
                  <a:pt x="170" y="123"/>
                </a:lnTo>
                <a:lnTo>
                  <a:pt x="170" y="57"/>
                </a:lnTo>
                <a:lnTo>
                  <a:pt x="94" y="57"/>
                </a:lnTo>
                <a:close/>
                <a:moveTo>
                  <a:pt x="109" y="26"/>
                </a:moveTo>
                <a:lnTo>
                  <a:pt x="116" y="36"/>
                </a:lnTo>
                <a:lnTo>
                  <a:pt x="102" y="43"/>
                </a:lnTo>
                <a:lnTo>
                  <a:pt x="109" y="26"/>
                </a:lnTo>
                <a:close/>
                <a:moveTo>
                  <a:pt x="42" y="26"/>
                </a:moveTo>
                <a:lnTo>
                  <a:pt x="54" y="17"/>
                </a:lnTo>
                <a:lnTo>
                  <a:pt x="64" y="38"/>
                </a:lnTo>
                <a:lnTo>
                  <a:pt x="42" y="26"/>
                </a:lnTo>
                <a:close/>
                <a:moveTo>
                  <a:pt x="9" y="114"/>
                </a:moveTo>
                <a:lnTo>
                  <a:pt x="9" y="66"/>
                </a:lnTo>
                <a:lnTo>
                  <a:pt x="76" y="66"/>
                </a:lnTo>
                <a:lnTo>
                  <a:pt x="76" y="114"/>
                </a:lnTo>
                <a:lnTo>
                  <a:pt x="19" y="114"/>
                </a:lnTo>
                <a:lnTo>
                  <a:pt x="14" y="114"/>
                </a:lnTo>
                <a:lnTo>
                  <a:pt x="9" y="114"/>
                </a:lnTo>
                <a:lnTo>
                  <a:pt x="9" y="114"/>
                </a:lnTo>
                <a:close/>
                <a:moveTo>
                  <a:pt x="19" y="123"/>
                </a:moveTo>
                <a:lnTo>
                  <a:pt x="76" y="123"/>
                </a:lnTo>
                <a:lnTo>
                  <a:pt x="76" y="199"/>
                </a:lnTo>
                <a:lnTo>
                  <a:pt x="19" y="199"/>
                </a:lnTo>
                <a:lnTo>
                  <a:pt x="19" y="123"/>
                </a:lnTo>
                <a:close/>
                <a:moveTo>
                  <a:pt x="151" y="199"/>
                </a:moveTo>
                <a:lnTo>
                  <a:pt x="94" y="199"/>
                </a:lnTo>
                <a:lnTo>
                  <a:pt x="94" y="123"/>
                </a:lnTo>
                <a:lnTo>
                  <a:pt x="151" y="123"/>
                </a:lnTo>
                <a:lnTo>
                  <a:pt x="151" y="199"/>
                </a:lnTo>
                <a:close/>
                <a:moveTo>
                  <a:pt x="161" y="114"/>
                </a:moveTo>
                <a:lnTo>
                  <a:pt x="161" y="114"/>
                </a:lnTo>
                <a:lnTo>
                  <a:pt x="156" y="114"/>
                </a:lnTo>
                <a:lnTo>
                  <a:pt x="151" y="114"/>
                </a:lnTo>
                <a:lnTo>
                  <a:pt x="94" y="114"/>
                </a:lnTo>
                <a:lnTo>
                  <a:pt x="94" y="66"/>
                </a:lnTo>
                <a:lnTo>
                  <a:pt x="161" y="66"/>
                </a:lnTo>
                <a:lnTo>
                  <a:pt x="161" y="11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4" name="组合 143"/>
          <p:cNvGrpSpPr/>
          <p:nvPr/>
        </p:nvGrpSpPr>
        <p:grpSpPr>
          <a:xfrm>
            <a:off x="5941330" y="5850256"/>
            <a:ext cx="240257" cy="410062"/>
            <a:chOff x="5941330" y="5196206"/>
            <a:chExt cx="240257" cy="410062"/>
          </a:xfrm>
          <a:solidFill>
            <a:schemeClr val="tx1"/>
          </a:solidFill>
        </p:grpSpPr>
        <p:sp>
          <p:nvSpPr>
            <p:cNvPr id="145" name="Freeform 126"/>
            <p:cNvSpPr>
              <a:spLocks noEditPoints="1"/>
            </p:cNvSpPr>
            <p:nvPr/>
          </p:nvSpPr>
          <p:spPr bwMode="auto">
            <a:xfrm>
              <a:off x="5941330" y="5196206"/>
              <a:ext cx="240257" cy="410062"/>
            </a:xfrm>
            <a:custGeom>
              <a:avLst/>
              <a:gdLst>
                <a:gd name="T0" fmla="*/ 51 w 56"/>
                <a:gd name="T1" fmla="*/ 5 h 96"/>
                <a:gd name="T2" fmla="*/ 40 w 56"/>
                <a:gd name="T3" fmla="*/ 0 h 96"/>
                <a:gd name="T4" fmla="*/ 16 w 56"/>
                <a:gd name="T5" fmla="*/ 0 h 96"/>
                <a:gd name="T6" fmla="*/ 5 w 56"/>
                <a:gd name="T7" fmla="*/ 5 h 96"/>
                <a:gd name="T8" fmla="*/ 0 w 56"/>
                <a:gd name="T9" fmla="*/ 16 h 96"/>
                <a:gd name="T10" fmla="*/ 0 w 56"/>
                <a:gd name="T11" fmla="*/ 80 h 96"/>
                <a:gd name="T12" fmla="*/ 5 w 56"/>
                <a:gd name="T13" fmla="*/ 91 h 96"/>
                <a:gd name="T14" fmla="*/ 16 w 56"/>
                <a:gd name="T15" fmla="*/ 96 h 96"/>
                <a:gd name="T16" fmla="*/ 40 w 56"/>
                <a:gd name="T17" fmla="*/ 96 h 96"/>
                <a:gd name="T18" fmla="*/ 51 w 56"/>
                <a:gd name="T19" fmla="*/ 91 h 96"/>
                <a:gd name="T20" fmla="*/ 56 w 56"/>
                <a:gd name="T21" fmla="*/ 80 h 96"/>
                <a:gd name="T22" fmla="*/ 56 w 56"/>
                <a:gd name="T23" fmla="*/ 16 h 96"/>
                <a:gd name="T24" fmla="*/ 51 w 56"/>
                <a:gd name="T25" fmla="*/ 5 h 96"/>
                <a:gd name="T26" fmla="*/ 8 w 56"/>
                <a:gd name="T27" fmla="*/ 8 h 96"/>
                <a:gd name="T28" fmla="*/ 16 w 56"/>
                <a:gd name="T29" fmla="*/ 4 h 96"/>
                <a:gd name="T30" fmla="*/ 40 w 56"/>
                <a:gd name="T31" fmla="*/ 4 h 96"/>
                <a:gd name="T32" fmla="*/ 48 w 56"/>
                <a:gd name="T33" fmla="*/ 8 h 96"/>
                <a:gd name="T34" fmla="*/ 52 w 56"/>
                <a:gd name="T35" fmla="*/ 16 h 96"/>
                <a:gd name="T36" fmla="*/ 4 w 56"/>
                <a:gd name="T37" fmla="*/ 16 h 96"/>
                <a:gd name="T38" fmla="*/ 8 w 56"/>
                <a:gd name="T39" fmla="*/ 8 h 96"/>
                <a:gd name="T40" fmla="*/ 52 w 56"/>
                <a:gd name="T41" fmla="*/ 20 h 96"/>
                <a:gd name="T42" fmla="*/ 52 w 56"/>
                <a:gd name="T43" fmla="*/ 76 h 96"/>
                <a:gd name="T44" fmla="*/ 4 w 56"/>
                <a:gd name="T45" fmla="*/ 76 h 96"/>
                <a:gd name="T46" fmla="*/ 4 w 56"/>
                <a:gd name="T47" fmla="*/ 20 h 96"/>
                <a:gd name="T48" fmla="*/ 52 w 56"/>
                <a:gd name="T49" fmla="*/ 20 h 96"/>
                <a:gd name="T50" fmla="*/ 20 w 56"/>
                <a:gd name="T51" fmla="*/ 92 h 96"/>
                <a:gd name="T52" fmla="*/ 20 w 56"/>
                <a:gd name="T53" fmla="*/ 88 h 96"/>
                <a:gd name="T54" fmla="*/ 36 w 56"/>
                <a:gd name="T55" fmla="*/ 88 h 96"/>
                <a:gd name="T56" fmla="*/ 36 w 56"/>
                <a:gd name="T57" fmla="*/ 92 h 96"/>
                <a:gd name="T58" fmla="*/ 20 w 56"/>
                <a:gd name="T59" fmla="*/ 92 h 96"/>
                <a:gd name="T60" fmla="*/ 48 w 56"/>
                <a:gd name="T61" fmla="*/ 88 h 96"/>
                <a:gd name="T62" fmla="*/ 40 w 56"/>
                <a:gd name="T63" fmla="*/ 92 h 96"/>
                <a:gd name="T64" fmla="*/ 40 w 56"/>
                <a:gd name="T65" fmla="*/ 84 h 96"/>
                <a:gd name="T66" fmla="*/ 16 w 56"/>
                <a:gd name="T67" fmla="*/ 84 h 96"/>
                <a:gd name="T68" fmla="*/ 16 w 56"/>
                <a:gd name="T69" fmla="*/ 92 h 96"/>
                <a:gd name="T70" fmla="*/ 8 w 56"/>
                <a:gd name="T71" fmla="*/ 88 h 96"/>
                <a:gd name="T72" fmla="*/ 4 w 56"/>
                <a:gd name="T73" fmla="*/ 80 h 96"/>
                <a:gd name="T74" fmla="*/ 52 w 56"/>
                <a:gd name="T75" fmla="*/ 80 h 96"/>
                <a:gd name="T76" fmla="*/ 48 w 56"/>
                <a:gd name="T77" fmla="*/ 8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6" h="96">
                  <a:moveTo>
                    <a:pt x="51" y="5"/>
                  </a:moveTo>
                  <a:cubicBezTo>
                    <a:pt x="48" y="2"/>
                    <a:pt x="44" y="0"/>
                    <a:pt x="4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8" y="2"/>
                    <a:pt x="5" y="5"/>
                  </a:cubicBezTo>
                  <a:cubicBezTo>
                    <a:pt x="2" y="8"/>
                    <a:pt x="0" y="12"/>
                    <a:pt x="0" y="1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4"/>
                    <a:pt x="2" y="88"/>
                    <a:pt x="5" y="91"/>
                  </a:cubicBezTo>
                  <a:cubicBezTo>
                    <a:pt x="8" y="94"/>
                    <a:pt x="12" y="96"/>
                    <a:pt x="16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4" y="96"/>
                    <a:pt x="48" y="94"/>
                    <a:pt x="51" y="91"/>
                  </a:cubicBezTo>
                  <a:cubicBezTo>
                    <a:pt x="54" y="88"/>
                    <a:pt x="56" y="84"/>
                    <a:pt x="56" y="80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2"/>
                    <a:pt x="54" y="8"/>
                    <a:pt x="51" y="5"/>
                  </a:cubicBezTo>
                  <a:close/>
                  <a:moveTo>
                    <a:pt x="8" y="8"/>
                  </a:moveTo>
                  <a:cubicBezTo>
                    <a:pt x="10" y="5"/>
                    <a:pt x="13" y="4"/>
                    <a:pt x="16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3" y="4"/>
                    <a:pt x="46" y="5"/>
                    <a:pt x="48" y="8"/>
                  </a:cubicBezTo>
                  <a:cubicBezTo>
                    <a:pt x="51" y="10"/>
                    <a:pt x="52" y="13"/>
                    <a:pt x="5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3"/>
                    <a:pt x="5" y="10"/>
                    <a:pt x="8" y="8"/>
                  </a:cubicBezTo>
                  <a:close/>
                  <a:moveTo>
                    <a:pt x="52" y="20"/>
                  </a:moveTo>
                  <a:cubicBezTo>
                    <a:pt x="52" y="76"/>
                    <a:pt x="52" y="76"/>
                    <a:pt x="52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52" y="20"/>
                  </a:lnTo>
                  <a:close/>
                  <a:moveTo>
                    <a:pt x="20" y="92"/>
                  </a:moveTo>
                  <a:cubicBezTo>
                    <a:pt x="20" y="88"/>
                    <a:pt x="20" y="88"/>
                    <a:pt x="20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92"/>
                    <a:pt x="36" y="92"/>
                    <a:pt x="36" y="92"/>
                  </a:cubicBezTo>
                  <a:lnTo>
                    <a:pt x="20" y="92"/>
                  </a:lnTo>
                  <a:close/>
                  <a:moveTo>
                    <a:pt x="48" y="88"/>
                  </a:moveTo>
                  <a:cubicBezTo>
                    <a:pt x="46" y="91"/>
                    <a:pt x="43" y="92"/>
                    <a:pt x="40" y="92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16" y="84"/>
                    <a:pt x="16" y="84"/>
                    <a:pt x="16" y="84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3" y="92"/>
                    <a:pt x="10" y="91"/>
                    <a:pt x="8" y="88"/>
                  </a:cubicBezTo>
                  <a:cubicBezTo>
                    <a:pt x="5" y="86"/>
                    <a:pt x="4" y="83"/>
                    <a:pt x="4" y="80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3"/>
                    <a:pt x="51" y="86"/>
                    <a:pt x="48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Rectangle 127"/>
            <p:cNvSpPr>
              <a:spLocks noChangeArrowheads="1"/>
            </p:cNvSpPr>
            <p:nvPr/>
          </p:nvSpPr>
          <p:spPr bwMode="auto">
            <a:xfrm>
              <a:off x="6009974" y="5230528"/>
              <a:ext cx="102967" cy="18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5086886" y="5868320"/>
            <a:ext cx="307095" cy="375739"/>
            <a:chOff x="5086886" y="5214270"/>
            <a:chExt cx="307095" cy="375739"/>
          </a:xfrm>
          <a:solidFill>
            <a:schemeClr val="tx1"/>
          </a:solidFill>
        </p:grpSpPr>
        <p:sp>
          <p:nvSpPr>
            <p:cNvPr id="148" name="Rectangle 128"/>
            <p:cNvSpPr>
              <a:spLocks noChangeArrowheads="1"/>
            </p:cNvSpPr>
            <p:nvPr/>
          </p:nvSpPr>
          <p:spPr bwMode="auto">
            <a:xfrm>
              <a:off x="5231401" y="5503300"/>
              <a:ext cx="18064" cy="867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Rectangle 129"/>
            <p:cNvSpPr>
              <a:spLocks noChangeArrowheads="1"/>
            </p:cNvSpPr>
            <p:nvPr/>
          </p:nvSpPr>
          <p:spPr bwMode="auto">
            <a:xfrm>
              <a:off x="5231401" y="5214270"/>
              <a:ext cx="18064" cy="18786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Rectangle 130"/>
            <p:cNvSpPr>
              <a:spLocks noChangeArrowheads="1"/>
            </p:cNvSpPr>
            <p:nvPr/>
          </p:nvSpPr>
          <p:spPr bwMode="auto">
            <a:xfrm>
              <a:off x="5352432" y="5214270"/>
              <a:ext cx="16258" cy="8490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Rectangle 131"/>
            <p:cNvSpPr>
              <a:spLocks noChangeArrowheads="1"/>
            </p:cNvSpPr>
            <p:nvPr/>
          </p:nvSpPr>
          <p:spPr bwMode="auto">
            <a:xfrm>
              <a:off x="5352432" y="5402140"/>
              <a:ext cx="16258" cy="18786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Rectangle 132"/>
            <p:cNvSpPr>
              <a:spLocks noChangeArrowheads="1"/>
            </p:cNvSpPr>
            <p:nvPr/>
          </p:nvSpPr>
          <p:spPr bwMode="auto">
            <a:xfrm>
              <a:off x="5112176" y="5452720"/>
              <a:ext cx="16258" cy="1372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Rectangle 133"/>
            <p:cNvSpPr>
              <a:spLocks noChangeArrowheads="1"/>
            </p:cNvSpPr>
            <p:nvPr/>
          </p:nvSpPr>
          <p:spPr bwMode="auto">
            <a:xfrm>
              <a:off x="5112176" y="5214270"/>
              <a:ext cx="16258" cy="1354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Oval 134"/>
            <p:cNvSpPr>
              <a:spLocks noChangeArrowheads="1"/>
            </p:cNvSpPr>
            <p:nvPr/>
          </p:nvSpPr>
          <p:spPr bwMode="auto">
            <a:xfrm>
              <a:off x="5206111" y="5418397"/>
              <a:ext cx="68645" cy="6864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Oval 135"/>
            <p:cNvSpPr>
              <a:spLocks noChangeArrowheads="1"/>
            </p:cNvSpPr>
            <p:nvPr/>
          </p:nvSpPr>
          <p:spPr bwMode="auto">
            <a:xfrm>
              <a:off x="5325336" y="5315431"/>
              <a:ext cx="68645" cy="6864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Oval 136"/>
            <p:cNvSpPr>
              <a:spLocks noChangeArrowheads="1"/>
            </p:cNvSpPr>
            <p:nvPr/>
          </p:nvSpPr>
          <p:spPr bwMode="auto">
            <a:xfrm>
              <a:off x="5086886" y="5367817"/>
              <a:ext cx="68645" cy="6864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4264957" y="5833998"/>
            <a:ext cx="308901" cy="391996"/>
            <a:chOff x="4264957" y="5179948"/>
            <a:chExt cx="308901" cy="391996"/>
          </a:xfrm>
          <a:solidFill>
            <a:schemeClr val="tx1"/>
          </a:solidFill>
        </p:grpSpPr>
        <p:sp>
          <p:nvSpPr>
            <p:cNvPr id="158" name="Freeform 137"/>
            <p:cNvSpPr/>
            <p:nvPr/>
          </p:nvSpPr>
          <p:spPr bwMode="auto">
            <a:xfrm>
              <a:off x="4358892" y="5179948"/>
              <a:ext cx="121032" cy="256514"/>
            </a:xfrm>
            <a:custGeom>
              <a:avLst/>
              <a:gdLst>
                <a:gd name="T0" fmla="*/ 24 w 67"/>
                <a:gd name="T1" fmla="*/ 142 h 142"/>
                <a:gd name="T2" fmla="*/ 43 w 67"/>
                <a:gd name="T3" fmla="*/ 142 h 142"/>
                <a:gd name="T4" fmla="*/ 43 w 67"/>
                <a:gd name="T5" fmla="*/ 47 h 142"/>
                <a:gd name="T6" fmla="*/ 67 w 67"/>
                <a:gd name="T7" fmla="*/ 47 h 142"/>
                <a:gd name="T8" fmla="*/ 34 w 67"/>
                <a:gd name="T9" fmla="*/ 0 h 142"/>
                <a:gd name="T10" fmla="*/ 0 w 67"/>
                <a:gd name="T11" fmla="*/ 47 h 142"/>
                <a:gd name="T12" fmla="*/ 24 w 67"/>
                <a:gd name="T13" fmla="*/ 47 h 142"/>
                <a:gd name="T14" fmla="*/ 24 w 67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142">
                  <a:moveTo>
                    <a:pt x="24" y="142"/>
                  </a:moveTo>
                  <a:lnTo>
                    <a:pt x="43" y="142"/>
                  </a:lnTo>
                  <a:lnTo>
                    <a:pt x="43" y="47"/>
                  </a:lnTo>
                  <a:lnTo>
                    <a:pt x="67" y="47"/>
                  </a:lnTo>
                  <a:lnTo>
                    <a:pt x="34" y="0"/>
                  </a:lnTo>
                  <a:lnTo>
                    <a:pt x="0" y="47"/>
                  </a:lnTo>
                  <a:lnTo>
                    <a:pt x="24" y="47"/>
                  </a:lnTo>
                  <a:lnTo>
                    <a:pt x="24" y="1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38"/>
            <p:cNvSpPr/>
            <p:nvPr/>
          </p:nvSpPr>
          <p:spPr bwMode="auto">
            <a:xfrm>
              <a:off x="4264957" y="5299172"/>
              <a:ext cx="308901" cy="272772"/>
            </a:xfrm>
            <a:custGeom>
              <a:avLst/>
              <a:gdLst>
                <a:gd name="T0" fmla="*/ 114 w 171"/>
                <a:gd name="T1" fmla="*/ 0 h 151"/>
                <a:gd name="T2" fmla="*/ 114 w 171"/>
                <a:gd name="T3" fmla="*/ 9 h 151"/>
                <a:gd name="T4" fmla="*/ 161 w 171"/>
                <a:gd name="T5" fmla="*/ 9 h 151"/>
                <a:gd name="T6" fmla="*/ 161 w 171"/>
                <a:gd name="T7" fmla="*/ 142 h 151"/>
                <a:gd name="T8" fmla="*/ 10 w 171"/>
                <a:gd name="T9" fmla="*/ 142 h 151"/>
                <a:gd name="T10" fmla="*/ 10 w 171"/>
                <a:gd name="T11" fmla="*/ 9 h 151"/>
                <a:gd name="T12" fmla="*/ 57 w 171"/>
                <a:gd name="T13" fmla="*/ 9 h 151"/>
                <a:gd name="T14" fmla="*/ 57 w 171"/>
                <a:gd name="T15" fmla="*/ 0 h 151"/>
                <a:gd name="T16" fmla="*/ 0 w 171"/>
                <a:gd name="T17" fmla="*/ 0 h 151"/>
                <a:gd name="T18" fmla="*/ 0 w 171"/>
                <a:gd name="T19" fmla="*/ 151 h 151"/>
                <a:gd name="T20" fmla="*/ 171 w 171"/>
                <a:gd name="T21" fmla="*/ 151 h 151"/>
                <a:gd name="T22" fmla="*/ 171 w 171"/>
                <a:gd name="T23" fmla="*/ 0 h 151"/>
                <a:gd name="T24" fmla="*/ 114 w 171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" h="151">
                  <a:moveTo>
                    <a:pt x="114" y="0"/>
                  </a:moveTo>
                  <a:lnTo>
                    <a:pt x="114" y="9"/>
                  </a:lnTo>
                  <a:lnTo>
                    <a:pt x="161" y="9"/>
                  </a:lnTo>
                  <a:lnTo>
                    <a:pt x="161" y="142"/>
                  </a:lnTo>
                  <a:lnTo>
                    <a:pt x="10" y="142"/>
                  </a:lnTo>
                  <a:lnTo>
                    <a:pt x="10" y="9"/>
                  </a:lnTo>
                  <a:lnTo>
                    <a:pt x="57" y="9"/>
                  </a:lnTo>
                  <a:lnTo>
                    <a:pt x="57" y="0"/>
                  </a:lnTo>
                  <a:lnTo>
                    <a:pt x="0" y="0"/>
                  </a:lnTo>
                  <a:lnTo>
                    <a:pt x="0" y="151"/>
                  </a:lnTo>
                  <a:lnTo>
                    <a:pt x="171" y="151"/>
                  </a:lnTo>
                  <a:lnTo>
                    <a:pt x="171" y="0"/>
                  </a:lnTo>
                  <a:lnTo>
                    <a:pt x="1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10809677" y="5884578"/>
            <a:ext cx="377546" cy="332384"/>
            <a:chOff x="4230635" y="6068714"/>
            <a:chExt cx="377546" cy="332384"/>
          </a:xfrm>
          <a:solidFill>
            <a:schemeClr val="tx1"/>
          </a:solidFill>
        </p:grpSpPr>
        <p:sp>
          <p:nvSpPr>
            <p:cNvPr id="161" name="Oval 143"/>
            <p:cNvSpPr>
              <a:spLocks noChangeArrowheads="1"/>
            </p:cNvSpPr>
            <p:nvPr/>
          </p:nvSpPr>
          <p:spPr bwMode="auto">
            <a:xfrm>
              <a:off x="4385989" y="6169875"/>
              <a:ext cx="66839" cy="6864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Oval 144"/>
            <p:cNvSpPr>
              <a:spLocks noChangeArrowheads="1"/>
            </p:cNvSpPr>
            <p:nvPr/>
          </p:nvSpPr>
          <p:spPr bwMode="auto">
            <a:xfrm>
              <a:off x="4487149" y="6169875"/>
              <a:ext cx="68645" cy="6864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Oval 145"/>
            <p:cNvSpPr>
              <a:spLocks noChangeArrowheads="1"/>
            </p:cNvSpPr>
            <p:nvPr/>
          </p:nvSpPr>
          <p:spPr bwMode="auto">
            <a:xfrm>
              <a:off x="4283021" y="6169875"/>
              <a:ext cx="68645" cy="6864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46"/>
            <p:cNvSpPr>
              <a:spLocks noEditPoints="1"/>
            </p:cNvSpPr>
            <p:nvPr/>
          </p:nvSpPr>
          <p:spPr bwMode="auto">
            <a:xfrm>
              <a:off x="4230635" y="6068714"/>
              <a:ext cx="377546" cy="332384"/>
            </a:xfrm>
            <a:custGeom>
              <a:avLst/>
              <a:gdLst>
                <a:gd name="T0" fmla="*/ 83 w 88"/>
                <a:gd name="T1" fmla="*/ 5 h 78"/>
                <a:gd name="T2" fmla="*/ 70 w 88"/>
                <a:gd name="T3" fmla="*/ 0 h 78"/>
                <a:gd name="T4" fmla="*/ 18 w 88"/>
                <a:gd name="T5" fmla="*/ 0 h 78"/>
                <a:gd name="T6" fmla="*/ 5 w 88"/>
                <a:gd name="T7" fmla="*/ 5 h 78"/>
                <a:gd name="T8" fmla="*/ 0 w 88"/>
                <a:gd name="T9" fmla="*/ 18 h 78"/>
                <a:gd name="T10" fmla="*/ 0 w 88"/>
                <a:gd name="T11" fmla="*/ 46 h 78"/>
                <a:gd name="T12" fmla="*/ 5 w 88"/>
                <a:gd name="T13" fmla="*/ 59 h 78"/>
                <a:gd name="T14" fmla="*/ 18 w 88"/>
                <a:gd name="T15" fmla="*/ 64 h 78"/>
                <a:gd name="T16" fmla="*/ 69 w 88"/>
                <a:gd name="T17" fmla="*/ 64 h 78"/>
                <a:gd name="T18" fmla="*/ 88 w 88"/>
                <a:gd name="T19" fmla="*/ 78 h 78"/>
                <a:gd name="T20" fmla="*/ 88 w 88"/>
                <a:gd name="T21" fmla="*/ 18 h 78"/>
                <a:gd name="T22" fmla="*/ 83 w 88"/>
                <a:gd name="T23" fmla="*/ 5 h 78"/>
                <a:gd name="T24" fmla="*/ 84 w 88"/>
                <a:gd name="T25" fmla="*/ 70 h 78"/>
                <a:gd name="T26" fmla="*/ 71 w 88"/>
                <a:gd name="T27" fmla="*/ 60 h 78"/>
                <a:gd name="T28" fmla="*/ 18 w 88"/>
                <a:gd name="T29" fmla="*/ 60 h 78"/>
                <a:gd name="T30" fmla="*/ 8 w 88"/>
                <a:gd name="T31" fmla="*/ 56 h 78"/>
                <a:gd name="T32" fmla="*/ 4 w 88"/>
                <a:gd name="T33" fmla="*/ 46 h 78"/>
                <a:gd name="T34" fmla="*/ 4 w 88"/>
                <a:gd name="T35" fmla="*/ 18 h 78"/>
                <a:gd name="T36" fmla="*/ 8 w 88"/>
                <a:gd name="T37" fmla="*/ 8 h 78"/>
                <a:gd name="T38" fmla="*/ 18 w 88"/>
                <a:gd name="T39" fmla="*/ 4 h 78"/>
                <a:gd name="T40" fmla="*/ 70 w 88"/>
                <a:gd name="T41" fmla="*/ 4 h 78"/>
                <a:gd name="T42" fmla="*/ 80 w 88"/>
                <a:gd name="T43" fmla="*/ 8 h 78"/>
                <a:gd name="T44" fmla="*/ 84 w 88"/>
                <a:gd name="T45" fmla="*/ 18 h 78"/>
                <a:gd name="T46" fmla="*/ 84 w 88"/>
                <a:gd name="T47" fmla="*/ 7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" h="78">
                  <a:moveTo>
                    <a:pt x="83" y="5"/>
                  </a:moveTo>
                  <a:cubicBezTo>
                    <a:pt x="79" y="2"/>
                    <a:pt x="75" y="0"/>
                    <a:pt x="7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9" y="2"/>
                    <a:pt x="5" y="5"/>
                  </a:cubicBezTo>
                  <a:cubicBezTo>
                    <a:pt x="2" y="9"/>
                    <a:pt x="0" y="13"/>
                    <a:pt x="0" y="18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1"/>
                    <a:pt x="2" y="55"/>
                    <a:pt x="5" y="59"/>
                  </a:cubicBezTo>
                  <a:cubicBezTo>
                    <a:pt x="9" y="62"/>
                    <a:pt x="13" y="64"/>
                    <a:pt x="18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3"/>
                    <a:pt x="86" y="9"/>
                    <a:pt x="83" y="5"/>
                  </a:cubicBezTo>
                  <a:close/>
                  <a:moveTo>
                    <a:pt x="84" y="70"/>
                  </a:moveTo>
                  <a:cubicBezTo>
                    <a:pt x="71" y="60"/>
                    <a:pt x="71" y="60"/>
                    <a:pt x="71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4" y="60"/>
                    <a:pt x="11" y="59"/>
                    <a:pt x="8" y="56"/>
                  </a:cubicBezTo>
                  <a:cubicBezTo>
                    <a:pt x="5" y="53"/>
                    <a:pt x="4" y="50"/>
                    <a:pt x="4" y="4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4"/>
                    <a:pt x="5" y="11"/>
                    <a:pt x="8" y="8"/>
                  </a:cubicBezTo>
                  <a:cubicBezTo>
                    <a:pt x="11" y="5"/>
                    <a:pt x="14" y="4"/>
                    <a:pt x="18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4" y="4"/>
                    <a:pt x="77" y="5"/>
                    <a:pt x="80" y="8"/>
                  </a:cubicBezTo>
                  <a:cubicBezTo>
                    <a:pt x="83" y="11"/>
                    <a:pt x="84" y="14"/>
                    <a:pt x="84" y="18"/>
                  </a:cubicBezTo>
                  <a:lnTo>
                    <a:pt x="84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5" name="Freeform 147"/>
          <p:cNvSpPr>
            <a:spLocks noEditPoints="1"/>
          </p:cNvSpPr>
          <p:nvPr/>
        </p:nvSpPr>
        <p:spPr bwMode="auto">
          <a:xfrm>
            <a:off x="9980523" y="5884578"/>
            <a:ext cx="411868" cy="375739"/>
          </a:xfrm>
          <a:custGeom>
            <a:avLst/>
            <a:gdLst>
              <a:gd name="T0" fmla="*/ 147 w 228"/>
              <a:gd name="T1" fmla="*/ 37 h 208"/>
              <a:gd name="T2" fmla="*/ 81 w 228"/>
              <a:gd name="T3" fmla="*/ 0 h 208"/>
              <a:gd name="T4" fmla="*/ 0 w 228"/>
              <a:gd name="T5" fmla="*/ 30 h 208"/>
              <a:gd name="T6" fmla="*/ 0 w 228"/>
              <a:gd name="T7" fmla="*/ 201 h 208"/>
              <a:gd name="T8" fmla="*/ 81 w 228"/>
              <a:gd name="T9" fmla="*/ 170 h 208"/>
              <a:gd name="T10" fmla="*/ 147 w 228"/>
              <a:gd name="T11" fmla="*/ 208 h 208"/>
              <a:gd name="T12" fmla="*/ 228 w 228"/>
              <a:gd name="T13" fmla="*/ 177 h 208"/>
              <a:gd name="T14" fmla="*/ 228 w 228"/>
              <a:gd name="T15" fmla="*/ 7 h 208"/>
              <a:gd name="T16" fmla="*/ 147 w 228"/>
              <a:gd name="T17" fmla="*/ 37 h 208"/>
              <a:gd name="T18" fmla="*/ 86 w 228"/>
              <a:gd name="T19" fmla="*/ 11 h 208"/>
              <a:gd name="T20" fmla="*/ 142 w 228"/>
              <a:gd name="T21" fmla="*/ 44 h 208"/>
              <a:gd name="T22" fmla="*/ 142 w 228"/>
              <a:gd name="T23" fmla="*/ 196 h 208"/>
              <a:gd name="T24" fmla="*/ 86 w 228"/>
              <a:gd name="T25" fmla="*/ 163 h 208"/>
              <a:gd name="T26" fmla="*/ 86 w 228"/>
              <a:gd name="T27" fmla="*/ 11 h 208"/>
              <a:gd name="T28" fmla="*/ 10 w 228"/>
              <a:gd name="T29" fmla="*/ 35 h 208"/>
              <a:gd name="T30" fmla="*/ 76 w 228"/>
              <a:gd name="T31" fmla="*/ 11 h 208"/>
              <a:gd name="T32" fmla="*/ 76 w 228"/>
              <a:gd name="T33" fmla="*/ 163 h 208"/>
              <a:gd name="T34" fmla="*/ 10 w 228"/>
              <a:gd name="T35" fmla="*/ 186 h 208"/>
              <a:gd name="T36" fmla="*/ 10 w 228"/>
              <a:gd name="T37" fmla="*/ 35 h 208"/>
              <a:gd name="T38" fmla="*/ 218 w 228"/>
              <a:gd name="T39" fmla="*/ 172 h 208"/>
              <a:gd name="T40" fmla="*/ 152 w 228"/>
              <a:gd name="T41" fmla="*/ 196 h 208"/>
              <a:gd name="T42" fmla="*/ 152 w 228"/>
              <a:gd name="T43" fmla="*/ 44 h 208"/>
              <a:gd name="T44" fmla="*/ 218 w 228"/>
              <a:gd name="T45" fmla="*/ 21 h 208"/>
              <a:gd name="T46" fmla="*/ 218 w 228"/>
              <a:gd name="T47" fmla="*/ 172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28" h="208">
                <a:moveTo>
                  <a:pt x="147" y="37"/>
                </a:moveTo>
                <a:lnTo>
                  <a:pt x="81" y="0"/>
                </a:lnTo>
                <a:lnTo>
                  <a:pt x="0" y="30"/>
                </a:lnTo>
                <a:lnTo>
                  <a:pt x="0" y="201"/>
                </a:lnTo>
                <a:lnTo>
                  <a:pt x="81" y="170"/>
                </a:lnTo>
                <a:lnTo>
                  <a:pt x="147" y="208"/>
                </a:lnTo>
                <a:lnTo>
                  <a:pt x="228" y="177"/>
                </a:lnTo>
                <a:lnTo>
                  <a:pt x="228" y="7"/>
                </a:lnTo>
                <a:lnTo>
                  <a:pt x="147" y="37"/>
                </a:lnTo>
                <a:close/>
                <a:moveTo>
                  <a:pt x="86" y="11"/>
                </a:moveTo>
                <a:lnTo>
                  <a:pt x="142" y="44"/>
                </a:lnTo>
                <a:lnTo>
                  <a:pt x="142" y="196"/>
                </a:lnTo>
                <a:lnTo>
                  <a:pt x="86" y="163"/>
                </a:lnTo>
                <a:lnTo>
                  <a:pt x="86" y="11"/>
                </a:lnTo>
                <a:close/>
                <a:moveTo>
                  <a:pt x="10" y="35"/>
                </a:moveTo>
                <a:lnTo>
                  <a:pt x="76" y="11"/>
                </a:lnTo>
                <a:lnTo>
                  <a:pt x="76" y="163"/>
                </a:lnTo>
                <a:lnTo>
                  <a:pt x="10" y="186"/>
                </a:lnTo>
                <a:lnTo>
                  <a:pt x="10" y="35"/>
                </a:lnTo>
                <a:close/>
                <a:moveTo>
                  <a:pt x="218" y="172"/>
                </a:moveTo>
                <a:lnTo>
                  <a:pt x="152" y="196"/>
                </a:lnTo>
                <a:lnTo>
                  <a:pt x="152" y="44"/>
                </a:lnTo>
                <a:lnTo>
                  <a:pt x="218" y="21"/>
                </a:lnTo>
                <a:lnTo>
                  <a:pt x="218" y="17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66" name="组合 165"/>
          <p:cNvGrpSpPr/>
          <p:nvPr/>
        </p:nvGrpSpPr>
        <p:grpSpPr>
          <a:xfrm>
            <a:off x="9980523" y="5104197"/>
            <a:ext cx="411868" cy="375739"/>
            <a:chOff x="1750397" y="6034393"/>
            <a:chExt cx="411868" cy="375739"/>
          </a:xfrm>
          <a:solidFill>
            <a:schemeClr val="tx1"/>
          </a:solidFill>
        </p:grpSpPr>
        <p:sp>
          <p:nvSpPr>
            <p:cNvPr id="167" name="Freeform 148"/>
            <p:cNvSpPr>
              <a:spLocks noEditPoints="1"/>
            </p:cNvSpPr>
            <p:nvPr/>
          </p:nvSpPr>
          <p:spPr bwMode="auto">
            <a:xfrm>
              <a:off x="1750397" y="6034393"/>
              <a:ext cx="411868" cy="375739"/>
            </a:xfrm>
            <a:custGeom>
              <a:avLst/>
              <a:gdLst>
                <a:gd name="T0" fmla="*/ 228 w 228"/>
                <a:gd name="T1" fmla="*/ 0 h 208"/>
                <a:gd name="T2" fmla="*/ 0 w 228"/>
                <a:gd name="T3" fmla="*/ 0 h 208"/>
                <a:gd name="T4" fmla="*/ 0 w 228"/>
                <a:gd name="T5" fmla="*/ 47 h 208"/>
                <a:gd name="T6" fmla="*/ 10 w 228"/>
                <a:gd name="T7" fmla="*/ 47 h 208"/>
                <a:gd name="T8" fmla="*/ 10 w 228"/>
                <a:gd name="T9" fmla="*/ 208 h 208"/>
                <a:gd name="T10" fmla="*/ 218 w 228"/>
                <a:gd name="T11" fmla="*/ 208 h 208"/>
                <a:gd name="T12" fmla="*/ 218 w 228"/>
                <a:gd name="T13" fmla="*/ 47 h 208"/>
                <a:gd name="T14" fmla="*/ 228 w 228"/>
                <a:gd name="T15" fmla="*/ 47 h 208"/>
                <a:gd name="T16" fmla="*/ 228 w 228"/>
                <a:gd name="T17" fmla="*/ 0 h 208"/>
                <a:gd name="T18" fmla="*/ 209 w 228"/>
                <a:gd name="T19" fmla="*/ 199 h 208"/>
                <a:gd name="T20" fmla="*/ 19 w 228"/>
                <a:gd name="T21" fmla="*/ 199 h 208"/>
                <a:gd name="T22" fmla="*/ 19 w 228"/>
                <a:gd name="T23" fmla="*/ 47 h 208"/>
                <a:gd name="T24" fmla="*/ 209 w 228"/>
                <a:gd name="T25" fmla="*/ 47 h 208"/>
                <a:gd name="T26" fmla="*/ 209 w 228"/>
                <a:gd name="T27" fmla="*/ 199 h 208"/>
                <a:gd name="T28" fmla="*/ 218 w 228"/>
                <a:gd name="T29" fmla="*/ 38 h 208"/>
                <a:gd name="T30" fmla="*/ 10 w 228"/>
                <a:gd name="T31" fmla="*/ 38 h 208"/>
                <a:gd name="T32" fmla="*/ 10 w 228"/>
                <a:gd name="T33" fmla="*/ 9 h 208"/>
                <a:gd name="T34" fmla="*/ 218 w 228"/>
                <a:gd name="T35" fmla="*/ 9 h 208"/>
                <a:gd name="T36" fmla="*/ 218 w 228"/>
                <a:gd name="T37" fmla="*/ 3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8" h="208">
                  <a:moveTo>
                    <a:pt x="228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10" y="47"/>
                  </a:lnTo>
                  <a:lnTo>
                    <a:pt x="10" y="208"/>
                  </a:lnTo>
                  <a:lnTo>
                    <a:pt x="218" y="208"/>
                  </a:lnTo>
                  <a:lnTo>
                    <a:pt x="218" y="47"/>
                  </a:lnTo>
                  <a:lnTo>
                    <a:pt x="228" y="47"/>
                  </a:lnTo>
                  <a:lnTo>
                    <a:pt x="228" y="0"/>
                  </a:lnTo>
                  <a:close/>
                  <a:moveTo>
                    <a:pt x="209" y="199"/>
                  </a:moveTo>
                  <a:lnTo>
                    <a:pt x="19" y="199"/>
                  </a:lnTo>
                  <a:lnTo>
                    <a:pt x="19" y="47"/>
                  </a:lnTo>
                  <a:lnTo>
                    <a:pt x="209" y="47"/>
                  </a:lnTo>
                  <a:lnTo>
                    <a:pt x="209" y="199"/>
                  </a:lnTo>
                  <a:close/>
                  <a:moveTo>
                    <a:pt x="218" y="38"/>
                  </a:moveTo>
                  <a:lnTo>
                    <a:pt x="10" y="38"/>
                  </a:lnTo>
                  <a:lnTo>
                    <a:pt x="10" y="9"/>
                  </a:lnTo>
                  <a:lnTo>
                    <a:pt x="218" y="9"/>
                  </a:lnTo>
                  <a:lnTo>
                    <a:pt x="218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Rectangle 149"/>
            <p:cNvSpPr>
              <a:spLocks noChangeArrowheads="1"/>
            </p:cNvSpPr>
            <p:nvPr/>
          </p:nvSpPr>
          <p:spPr bwMode="auto">
            <a:xfrm>
              <a:off x="1912976" y="6153618"/>
              <a:ext cx="86709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9" name="组合 168"/>
          <p:cNvGrpSpPr/>
          <p:nvPr/>
        </p:nvGrpSpPr>
        <p:grpSpPr>
          <a:xfrm>
            <a:off x="10764951" y="5050798"/>
            <a:ext cx="377546" cy="375739"/>
            <a:chOff x="2588584" y="6034393"/>
            <a:chExt cx="377546" cy="375739"/>
          </a:xfrm>
          <a:solidFill>
            <a:schemeClr val="tx1"/>
          </a:solidFill>
        </p:grpSpPr>
        <p:sp>
          <p:nvSpPr>
            <p:cNvPr id="170" name="Freeform 150"/>
            <p:cNvSpPr>
              <a:spLocks noEditPoints="1"/>
            </p:cNvSpPr>
            <p:nvPr/>
          </p:nvSpPr>
          <p:spPr bwMode="auto">
            <a:xfrm>
              <a:off x="2588584" y="6034393"/>
              <a:ext cx="377546" cy="375739"/>
            </a:xfrm>
            <a:custGeom>
              <a:avLst/>
              <a:gdLst>
                <a:gd name="T0" fmla="*/ 0 w 209"/>
                <a:gd name="T1" fmla="*/ 0 h 208"/>
                <a:gd name="T2" fmla="*/ 0 w 209"/>
                <a:gd name="T3" fmla="*/ 208 h 208"/>
                <a:gd name="T4" fmla="*/ 209 w 209"/>
                <a:gd name="T5" fmla="*/ 208 h 208"/>
                <a:gd name="T6" fmla="*/ 209 w 209"/>
                <a:gd name="T7" fmla="*/ 0 h 208"/>
                <a:gd name="T8" fmla="*/ 0 w 209"/>
                <a:gd name="T9" fmla="*/ 0 h 208"/>
                <a:gd name="T10" fmla="*/ 199 w 209"/>
                <a:gd name="T11" fmla="*/ 9 h 208"/>
                <a:gd name="T12" fmla="*/ 199 w 209"/>
                <a:gd name="T13" fmla="*/ 66 h 208"/>
                <a:gd name="T14" fmla="*/ 10 w 209"/>
                <a:gd name="T15" fmla="*/ 66 h 208"/>
                <a:gd name="T16" fmla="*/ 10 w 209"/>
                <a:gd name="T17" fmla="*/ 9 h 208"/>
                <a:gd name="T18" fmla="*/ 199 w 209"/>
                <a:gd name="T19" fmla="*/ 9 h 208"/>
                <a:gd name="T20" fmla="*/ 199 w 209"/>
                <a:gd name="T21" fmla="*/ 75 h 208"/>
                <a:gd name="T22" fmla="*/ 199 w 209"/>
                <a:gd name="T23" fmla="*/ 132 h 208"/>
                <a:gd name="T24" fmla="*/ 10 w 209"/>
                <a:gd name="T25" fmla="*/ 132 h 208"/>
                <a:gd name="T26" fmla="*/ 10 w 209"/>
                <a:gd name="T27" fmla="*/ 75 h 208"/>
                <a:gd name="T28" fmla="*/ 199 w 209"/>
                <a:gd name="T29" fmla="*/ 75 h 208"/>
                <a:gd name="T30" fmla="*/ 10 w 209"/>
                <a:gd name="T31" fmla="*/ 199 h 208"/>
                <a:gd name="T32" fmla="*/ 10 w 209"/>
                <a:gd name="T33" fmla="*/ 142 h 208"/>
                <a:gd name="T34" fmla="*/ 199 w 209"/>
                <a:gd name="T35" fmla="*/ 142 h 208"/>
                <a:gd name="T36" fmla="*/ 199 w 209"/>
                <a:gd name="T37" fmla="*/ 199 h 208"/>
                <a:gd name="T38" fmla="*/ 10 w 209"/>
                <a:gd name="T39" fmla="*/ 19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9" h="208">
                  <a:moveTo>
                    <a:pt x="0" y="0"/>
                  </a:moveTo>
                  <a:lnTo>
                    <a:pt x="0" y="208"/>
                  </a:lnTo>
                  <a:lnTo>
                    <a:pt x="209" y="208"/>
                  </a:lnTo>
                  <a:lnTo>
                    <a:pt x="209" y="0"/>
                  </a:lnTo>
                  <a:lnTo>
                    <a:pt x="0" y="0"/>
                  </a:lnTo>
                  <a:close/>
                  <a:moveTo>
                    <a:pt x="199" y="9"/>
                  </a:moveTo>
                  <a:lnTo>
                    <a:pt x="199" y="66"/>
                  </a:lnTo>
                  <a:lnTo>
                    <a:pt x="10" y="66"/>
                  </a:lnTo>
                  <a:lnTo>
                    <a:pt x="10" y="9"/>
                  </a:lnTo>
                  <a:lnTo>
                    <a:pt x="199" y="9"/>
                  </a:lnTo>
                  <a:close/>
                  <a:moveTo>
                    <a:pt x="199" y="75"/>
                  </a:moveTo>
                  <a:lnTo>
                    <a:pt x="199" y="132"/>
                  </a:lnTo>
                  <a:lnTo>
                    <a:pt x="10" y="132"/>
                  </a:lnTo>
                  <a:lnTo>
                    <a:pt x="10" y="75"/>
                  </a:lnTo>
                  <a:lnTo>
                    <a:pt x="199" y="75"/>
                  </a:lnTo>
                  <a:close/>
                  <a:moveTo>
                    <a:pt x="10" y="199"/>
                  </a:moveTo>
                  <a:lnTo>
                    <a:pt x="10" y="142"/>
                  </a:lnTo>
                  <a:lnTo>
                    <a:pt x="199" y="142"/>
                  </a:lnTo>
                  <a:lnTo>
                    <a:pt x="199" y="199"/>
                  </a:lnTo>
                  <a:lnTo>
                    <a:pt x="10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Rectangle 151"/>
            <p:cNvSpPr>
              <a:spLocks noChangeArrowheads="1"/>
            </p:cNvSpPr>
            <p:nvPr/>
          </p:nvSpPr>
          <p:spPr bwMode="auto">
            <a:xfrm>
              <a:off x="2828840" y="6325228"/>
              <a:ext cx="84903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Rectangle 152"/>
            <p:cNvSpPr>
              <a:spLocks noChangeArrowheads="1"/>
            </p:cNvSpPr>
            <p:nvPr/>
          </p:nvSpPr>
          <p:spPr bwMode="auto">
            <a:xfrm>
              <a:off x="2828840" y="6204198"/>
              <a:ext cx="84903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Rectangle 153"/>
            <p:cNvSpPr>
              <a:spLocks noChangeArrowheads="1"/>
            </p:cNvSpPr>
            <p:nvPr/>
          </p:nvSpPr>
          <p:spPr bwMode="auto">
            <a:xfrm>
              <a:off x="2828840" y="6084973"/>
              <a:ext cx="84903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10748693" y="4338841"/>
            <a:ext cx="410062" cy="274578"/>
            <a:chOff x="930275" y="6084973"/>
            <a:chExt cx="410062" cy="274578"/>
          </a:xfrm>
          <a:solidFill>
            <a:schemeClr val="tx1"/>
          </a:solidFill>
        </p:grpSpPr>
        <p:sp>
          <p:nvSpPr>
            <p:cNvPr id="175" name="Freeform 154"/>
            <p:cNvSpPr>
              <a:spLocks noEditPoints="1"/>
            </p:cNvSpPr>
            <p:nvPr/>
          </p:nvSpPr>
          <p:spPr bwMode="auto">
            <a:xfrm>
              <a:off x="930275" y="6084973"/>
              <a:ext cx="410062" cy="274578"/>
            </a:xfrm>
            <a:custGeom>
              <a:avLst/>
              <a:gdLst>
                <a:gd name="T0" fmla="*/ 48 w 96"/>
                <a:gd name="T1" fmla="*/ 0 h 64"/>
                <a:gd name="T2" fmla="*/ 0 w 96"/>
                <a:gd name="T3" fmla="*/ 32 h 64"/>
                <a:gd name="T4" fmla="*/ 48 w 96"/>
                <a:gd name="T5" fmla="*/ 64 h 64"/>
                <a:gd name="T6" fmla="*/ 96 w 96"/>
                <a:gd name="T7" fmla="*/ 32 h 64"/>
                <a:gd name="T8" fmla="*/ 48 w 96"/>
                <a:gd name="T9" fmla="*/ 0 h 64"/>
                <a:gd name="T10" fmla="*/ 48 w 96"/>
                <a:gd name="T11" fmla="*/ 60 h 64"/>
                <a:gd name="T12" fmla="*/ 5 w 96"/>
                <a:gd name="T13" fmla="*/ 32 h 64"/>
                <a:gd name="T14" fmla="*/ 48 w 96"/>
                <a:gd name="T15" fmla="*/ 4 h 64"/>
                <a:gd name="T16" fmla="*/ 91 w 96"/>
                <a:gd name="T17" fmla="*/ 32 h 64"/>
                <a:gd name="T18" fmla="*/ 48 w 96"/>
                <a:gd name="T19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64">
                  <a:moveTo>
                    <a:pt x="48" y="0"/>
                  </a:moveTo>
                  <a:cubicBezTo>
                    <a:pt x="19" y="0"/>
                    <a:pt x="0" y="32"/>
                    <a:pt x="0" y="32"/>
                  </a:cubicBezTo>
                  <a:cubicBezTo>
                    <a:pt x="0" y="32"/>
                    <a:pt x="19" y="64"/>
                    <a:pt x="48" y="64"/>
                  </a:cubicBezTo>
                  <a:cubicBezTo>
                    <a:pt x="77" y="64"/>
                    <a:pt x="96" y="32"/>
                    <a:pt x="96" y="32"/>
                  </a:cubicBezTo>
                  <a:cubicBezTo>
                    <a:pt x="96" y="32"/>
                    <a:pt x="77" y="0"/>
                    <a:pt x="48" y="0"/>
                  </a:cubicBezTo>
                  <a:close/>
                  <a:moveTo>
                    <a:pt x="48" y="60"/>
                  </a:moveTo>
                  <a:cubicBezTo>
                    <a:pt x="26" y="60"/>
                    <a:pt x="10" y="39"/>
                    <a:pt x="5" y="32"/>
                  </a:cubicBezTo>
                  <a:cubicBezTo>
                    <a:pt x="10" y="25"/>
                    <a:pt x="26" y="4"/>
                    <a:pt x="48" y="4"/>
                  </a:cubicBezTo>
                  <a:cubicBezTo>
                    <a:pt x="70" y="4"/>
                    <a:pt x="86" y="25"/>
                    <a:pt x="91" y="32"/>
                  </a:cubicBezTo>
                  <a:cubicBezTo>
                    <a:pt x="86" y="39"/>
                    <a:pt x="70" y="60"/>
                    <a:pt x="48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55"/>
            <p:cNvSpPr>
              <a:spLocks noEditPoints="1"/>
            </p:cNvSpPr>
            <p:nvPr/>
          </p:nvSpPr>
          <p:spPr bwMode="auto">
            <a:xfrm>
              <a:off x="1049500" y="6137359"/>
              <a:ext cx="171612" cy="169805"/>
            </a:xfrm>
            <a:custGeom>
              <a:avLst/>
              <a:gdLst>
                <a:gd name="T0" fmla="*/ 20 w 40"/>
                <a:gd name="T1" fmla="*/ 0 h 40"/>
                <a:gd name="T2" fmla="*/ 0 w 40"/>
                <a:gd name="T3" fmla="*/ 20 h 40"/>
                <a:gd name="T4" fmla="*/ 20 w 40"/>
                <a:gd name="T5" fmla="*/ 40 h 40"/>
                <a:gd name="T6" fmla="*/ 40 w 40"/>
                <a:gd name="T7" fmla="*/ 20 h 40"/>
                <a:gd name="T8" fmla="*/ 20 w 40"/>
                <a:gd name="T9" fmla="*/ 0 h 40"/>
                <a:gd name="T10" fmla="*/ 20 w 40"/>
                <a:gd name="T11" fmla="*/ 36 h 40"/>
                <a:gd name="T12" fmla="*/ 4 w 40"/>
                <a:gd name="T13" fmla="*/ 20 h 40"/>
                <a:gd name="T14" fmla="*/ 20 w 40"/>
                <a:gd name="T15" fmla="*/ 4 h 40"/>
                <a:gd name="T16" fmla="*/ 36 w 40"/>
                <a:gd name="T17" fmla="*/ 20 h 40"/>
                <a:gd name="T18" fmla="*/ 20 w 40"/>
                <a:gd name="T19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lose/>
                  <a:moveTo>
                    <a:pt x="20" y="36"/>
                  </a:moveTo>
                  <a:cubicBezTo>
                    <a:pt x="11" y="36"/>
                    <a:pt x="4" y="29"/>
                    <a:pt x="4" y="20"/>
                  </a:cubicBezTo>
                  <a:cubicBezTo>
                    <a:pt x="4" y="11"/>
                    <a:pt x="11" y="4"/>
                    <a:pt x="20" y="4"/>
                  </a:cubicBezTo>
                  <a:cubicBezTo>
                    <a:pt x="29" y="4"/>
                    <a:pt x="36" y="11"/>
                    <a:pt x="36" y="20"/>
                  </a:cubicBezTo>
                  <a:cubicBezTo>
                    <a:pt x="36" y="29"/>
                    <a:pt x="29" y="36"/>
                    <a:pt x="2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7" name="Freeform 156"/>
          <p:cNvSpPr/>
          <p:nvPr/>
        </p:nvSpPr>
        <p:spPr bwMode="auto">
          <a:xfrm>
            <a:off x="7489447" y="1762288"/>
            <a:ext cx="388384" cy="419093"/>
          </a:xfrm>
          <a:custGeom>
            <a:avLst/>
            <a:gdLst>
              <a:gd name="T0" fmla="*/ 47 w 91"/>
              <a:gd name="T1" fmla="*/ 39 h 98"/>
              <a:gd name="T2" fmla="*/ 44 w 91"/>
              <a:gd name="T3" fmla="*/ 36 h 98"/>
              <a:gd name="T4" fmla="*/ 19 w 91"/>
              <a:gd name="T5" fmla="*/ 62 h 98"/>
              <a:gd name="T6" fmla="*/ 14 w 91"/>
              <a:gd name="T7" fmla="*/ 72 h 98"/>
              <a:gd name="T8" fmla="*/ 19 w 91"/>
              <a:gd name="T9" fmla="*/ 82 h 98"/>
              <a:gd name="T10" fmla="*/ 28 w 91"/>
              <a:gd name="T11" fmla="*/ 86 h 98"/>
              <a:gd name="T12" fmla="*/ 38 w 91"/>
              <a:gd name="T13" fmla="*/ 82 h 98"/>
              <a:gd name="T14" fmla="*/ 84 w 91"/>
              <a:gd name="T15" fmla="*/ 36 h 98"/>
              <a:gd name="T16" fmla="*/ 84 w 91"/>
              <a:gd name="T17" fmla="*/ 8 h 98"/>
              <a:gd name="T18" fmla="*/ 55 w 91"/>
              <a:gd name="T19" fmla="*/ 8 h 98"/>
              <a:gd name="T20" fmla="*/ 10 w 91"/>
              <a:gd name="T21" fmla="*/ 53 h 98"/>
              <a:gd name="T22" fmla="*/ 10 w 91"/>
              <a:gd name="T23" fmla="*/ 53 h 98"/>
              <a:gd name="T24" fmla="*/ 10 w 91"/>
              <a:gd name="T25" fmla="*/ 90 h 98"/>
              <a:gd name="T26" fmla="*/ 28 w 91"/>
              <a:gd name="T27" fmla="*/ 98 h 98"/>
              <a:gd name="T28" fmla="*/ 28 w 91"/>
              <a:gd name="T29" fmla="*/ 98 h 98"/>
              <a:gd name="T30" fmla="*/ 47 w 91"/>
              <a:gd name="T31" fmla="*/ 90 h 98"/>
              <a:gd name="T32" fmla="*/ 47 w 91"/>
              <a:gd name="T33" fmla="*/ 90 h 98"/>
              <a:gd name="T34" fmla="*/ 72 w 91"/>
              <a:gd name="T35" fmla="*/ 65 h 98"/>
              <a:gd name="T36" fmla="*/ 70 w 91"/>
              <a:gd name="T37" fmla="*/ 62 h 98"/>
              <a:gd name="T38" fmla="*/ 44 w 91"/>
              <a:gd name="T39" fmla="*/ 87 h 98"/>
              <a:gd name="T40" fmla="*/ 44 w 91"/>
              <a:gd name="T41" fmla="*/ 87 h 98"/>
              <a:gd name="T42" fmla="*/ 28 w 91"/>
              <a:gd name="T43" fmla="*/ 94 h 98"/>
              <a:gd name="T44" fmla="*/ 28 w 91"/>
              <a:gd name="T45" fmla="*/ 94 h 98"/>
              <a:gd name="T46" fmla="*/ 13 w 91"/>
              <a:gd name="T47" fmla="*/ 87 h 98"/>
              <a:gd name="T48" fmla="*/ 13 w 91"/>
              <a:gd name="T49" fmla="*/ 56 h 98"/>
              <a:gd name="T50" fmla="*/ 13 w 91"/>
              <a:gd name="T51" fmla="*/ 56 h 98"/>
              <a:gd name="T52" fmla="*/ 58 w 91"/>
              <a:gd name="T53" fmla="*/ 11 h 98"/>
              <a:gd name="T54" fmla="*/ 81 w 91"/>
              <a:gd name="T55" fmla="*/ 11 h 98"/>
              <a:gd name="T56" fmla="*/ 81 w 91"/>
              <a:gd name="T57" fmla="*/ 34 h 98"/>
              <a:gd name="T58" fmla="*/ 36 w 91"/>
              <a:gd name="T59" fmla="*/ 79 h 98"/>
              <a:gd name="T60" fmla="*/ 21 w 91"/>
              <a:gd name="T61" fmla="*/ 79 h 98"/>
              <a:gd name="T62" fmla="*/ 18 w 91"/>
              <a:gd name="T63" fmla="*/ 72 h 98"/>
              <a:gd name="T64" fmla="*/ 21 w 91"/>
              <a:gd name="T65" fmla="*/ 65 h 98"/>
              <a:gd name="T66" fmla="*/ 47 w 91"/>
              <a:gd name="T67" fmla="*/ 3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1" h="98">
                <a:moveTo>
                  <a:pt x="47" y="39"/>
                </a:moveTo>
                <a:cubicBezTo>
                  <a:pt x="44" y="36"/>
                  <a:pt x="44" y="36"/>
                  <a:pt x="44" y="36"/>
                </a:cubicBezTo>
                <a:cubicBezTo>
                  <a:pt x="19" y="62"/>
                  <a:pt x="19" y="62"/>
                  <a:pt x="19" y="62"/>
                </a:cubicBezTo>
                <a:cubicBezTo>
                  <a:pt x="16" y="64"/>
                  <a:pt x="14" y="68"/>
                  <a:pt x="14" y="72"/>
                </a:cubicBezTo>
                <a:cubicBezTo>
                  <a:pt x="14" y="75"/>
                  <a:pt x="16" y="79"/>
                  <a:pt x="19" y="82"/>
                </a:cubicBezTo>
                <a:cubicBezTo>
                  <a:pt x="21" y="84"/>
                  <a:pt x="25" y="86"/>
                  <a:pt x="28" y="86"/>
                </a:cubicBezTo>
                <a:cubicBezTo>
                  <a:pt x="32" y="86"/>
                  <a:pt x="36" y="84"/>
                  <a:pt x="38" y="82"/>
                </a:cubicBezTo>
                <a:cubicBezTo>
                  <a:pt x="84" y="36"/>
                  <a:pt x="84" y="36"/>
                  <a:pt x="84" y="36"/>
                </a:cubicBezTo>
                <a:cubicBezTo>
                  <a:pt x="91" y="29"/>
                  <a:pt x="91" y="16"/>
                  <a:pt x="84" y="8"/>
                </a:cubicBezTo>
                <a:cubicBezTo>
                  <a:pt x="76" y="0"/>
                  <a:pt x="63" y="0"/>
                  <a:pt x="55" y="8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10" y="53"/>
                  <a:pt x="10" y="53"/>
                </a:cubicBezTo>
                <a:cubicBezTo>
                  <a:pt x="0" y="63"/>
                  <a:pt x="0" y="80"/>
                  <a:pt x="10" y="90"/>
                </a:cubicBezTo>
                <a:cubicBezTo>
                  <a:pt x="15" y="95"/>
                  <a:pt x="22" y="98"/>
                  <a:pt x="28" y="98"/>
                </a:cubicBezTo>
                <a:cubicBezTo>
                  <a:pt x="28" y="98"/>
                  <a:pt x="28" y="98"/>
                  <a:pt x="28" y="98"/>
                </a:cubicBezTo>
                <a:cubicBezTo>
                  <a:pt x="35" y="98"/>
                  <a:pt x="42" y="95"/>
                  <a:pt x="47" y="90"/>
                </a:cubicBezTo>
                <a:cubicBezTo>
                  <a:pt x="47" y="90"/>
                  <a:pt x="47" y="90"/>
                  <a:pt x="47" y="90"/>
                </a:cubicBezTo>
                <a:cubicBezTo>
                  <a:pt x="72" y="65"/>
                  <a:pt x="72" y="65"/>
                  <a:pt x="72" y="65"/>
                </a:cubicBezTo>
                <a:cubicBezTo>
                  <a:pt x="70" y="62"/>
                  <a:pt x="70" y="62"/>
                  <a:pt x="70" y="62"/>
                </a:cubicBezTo>
                <a:cubicBezTo>
                  <a:pt x="44" y="87"/>
                  <a:pt x="44" y="87"/>
                  <a:pt x="44" y="87"/>
                </a:cubicBezTo>
                <a:cubicBezTo>
                  <a:pt x="44" y="87"/>
                  <a:pt x="44" y="87"/>
                  <a:pt x="44" y="87"/>
                </a:cubicBezTo>
                <a:cubicBezTo>
                  <a:pt x="40" y="91"/>
                  <a:pt x="34" y="94"/>
                  <a:pt x="28" y="94"/>
                </a:cubicBezTo>
                <a:cubicBezTo>
                  <a:pt x="28" y="94"/>
                  <a:pt x="28" y="94"/>
                  <a:pt x="28" y="94"/>
                </a:cubicBezTo>
                <a:cubicBezTo>
                  <a:pt x="23" y="94"/>
                  <a:pt x="17" y="91"/>
                  <a:pt x="13" y="87"/>
                </a:cubicBezTo>
                <a:cubicBezTo>
                  <a:pt x="4" y="79"/>
                  <a:pt x="4" y="65"/>
                  <a:pt x="13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58" y="11"/>
                  <a:pt x="58" y="11"/>
                  <a:pt x="58" y="11"/>
                </a:cubicBezTo>
                <a:cubicBezTo>
                  <a:pt x="64" y="5"/>
                  <a:pt x="75" y="5"/>
                  <a:pt x="81" y="11"/>
                </a:cubicBezTo>
                <a:cubicBezTo>
                  <a:pt x="87" y="17"/>
                  <a:pt x="87" y="27"/>
                  <a:pt x="81" y="34"/>
                </a:cubicBezTo>
                <a:cubicBezTo>
                  <a:pt x="36" y="79"/>
                  <a:pt x="36" y="79"/>
                  <a:pt x="36" y="79"/>
                </a:cubicBezTo>
                <a:cubicBezTo>
                  <a:pt x="32" y="83"/>
                  <a:pt x="25" y="83"/>
                  <a:pt x="21" y="79"/>
                </a:cubicBezTo>
                <a:cubicBezTo>
                  <a:pt x="20" y="77"/>
                  <a:pt x="18" y="74"/>
                  <a:pt x="18" y="72"/>
                </a:cubicBezTo>
                <a:cubicBezTo>
                  <a:pt x="18" y="69"/>
                  <a:pt x="20" y="67"/>
                  <a:pt x="21" y="65"/>
                </a:cubicBezTo>
                <a:lnTo>
                  <a:pt x="47" y="3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78" name="组合 177"/>
          <p:cNvGrpSpPr/>
          <p:nvPr/>
        </p:nvGrpSpPr>
        <p:grpSpPr>
          <a:xfrm>
            <a:off x="8313182" y="1769514"/>
            <a:ext cx="411868" cy="372126"/>
            <a:chOff x="8313182" y="1115464"/>
            <a:chExt cx="411868" cy="372126"/>
          </a:xfrm>
          <a:solidFill>
            <a:schemeClr val="tx1"/>
          </a:solidFill>
        </p:grpSpPr>
        <p:sp>
          <p:nvSpPr>
            <p:cNvPr id="179" name="Freeform 157"/>
            <p:cNvSpPr/>
            <p:nvPr/>
          </p:nvSpPr>
          <p:spPr bwMode="auto">
            <a:xfrm>
              <a:off x="8381826" y="1343075"/>
              <a:ext cx="86709" cy="84903"/>
            </a:xfrm>
            <a:custGeom>
              <a:avLst/>
              <a:gdLst>
                <a:gd name="T0" fmla="*/ 33 w 48"/>
                <a:gd name="T1" fmla="*/ 0 h 47"/>
                <a:gd name="T2" fmla="*/ 15 w 48"/>
                <a:gd name="T3" fmla="*/ 0 h 47"/>
                <a:gd name="T4" fmla="*/ 15 w 48"/>
                <a:gd name="T5" fmla="*/ 14 h 47"/>
                <a:gd name="T6" fmla="*/ 0 w 48"/>
                <a:gd name="T7" fmla="*/ 14 h 47"/>
                <a:gd name="T8" fmla="*/ 0 w 48"/>
                <a:gd name="T9" fmla="*/ 33 h 47"/>
                <a:gd name="T10" fmla="*/ 15 w 48"/>
                <a:gd name="T11" fmla="*/ 33 h 47"/>
                <a:gd name="T12" fmla="*/ 15 w 48"/>
                <a:gd name="T13" fmla="*/ 47 h 47"/>
                <a:gd name="T14" fmla="*/ 33 w 48"/>
                <a:gd name="T15" fmla="*/ 47 h 47"/>
                <a:gd name="T16" fmla="*/ 33 w 48"/>
                <a:gd name="T17" fmla="*/ 33 h 47"/>
                <a:gd name="T18" fmla="*/ 48 w 48"/>
                <a:gd name="T19" fmla="*/ 33 h 47"/>
                <a:gd name="T20" fmla="*/ 48 w 48"/>
                <a:gd name="T21" fmla="*/ 14 h 47"/>
                <a:gd name="T22" fmla="*/ 33 w 48"/>
                <a:gd name="T23" fmla="*/ 14 h 47"/>
                <a:gd name="T24" fmla="*/ 33 w 48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7">
                  <a:moveTo>
                    <a:pt x="33" y="0"/>
                  </a:moveTo>
                  <a:lnTo>
                    <a:pt x="15" y="0"/>
                  </a:lnTo>
                  <a:lnTo>
                    <a:pt x="15" y="14"/>
                  </a:lnTo>
                  <a:lnTo>
                    <a:pt x="0" y="14"/>
                  </a:lnTo>
                  <a:lnTo>
                    <a:pt x="0" y="33"/>
                  </a:lnTo>
                  <a:lnTo>
                    <a:pt x="15" y="33"/>
                  </a:lnTo>
                  <a:lnTo>
                    <a:pt x="15" y="47"/>
                  </a:lnTo>
                  <a:lnTo>
                    <a:pt x="33" y="47"/>
                  </a:lnTo>
                  <a:lnTo>
                    <a:pt x="33" y="33"/>
                  </a:lnTo>
                  <a:lnTo>
                    <a:pt x="48" y="33"/>
                  </a:lnTo>
                  <a:lnTo>
                    <a:pt x="48" y="14"/>
                  </a:lnTo>
                  <a:lnTo>
                    <a:pt x="33" y="14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58"/>
            <p:cNvSpPr>
              <a:spLocks noEditPoints="1"/>
            </p:cNvSpPr>
            <p:nvPr/>
          </p:nvSpPr>
          <p:spPr bwMode="auto">
            <a:xfrm>
              <a:off x="8313182" y="1115464"/>
              <a:ext cx="411868" cy="372126"/>
            </a:xfrm>
            <a:custGeom>
              <a:avLst/>
              <a:gdLst>
                <a:gd name="T0" fmla="*/ 72 w 96"/>
                <a:gd name="T1" fmla="*/ 39 h 87"/>
                <a:gd name="T2" fmla="*/ 50 w 96"/>
                <a:gd name="T3" fmla="*/ 39 h 87"/>
                <a:gd name="T4" fmla="*/ 50 w 96"/>
                <a:gd name="T5" fmla="*/ 29 h 87"/>
                <a:gd name="T6" fmla="*/ 66 w 96"/>
                <a:gd name="T7" fmla="*/ 29 h 87"/>
                <a:gd name="T8" fmla="*/ 66 w 96"/>
                <a:gd name="T9" fmla="*/ 13 h 87"/>
                <a:gd name="T10" fmla="*/ 39 w 96"/>
                <a:gd name="T11" fmla="*/ 13 h 87"/>
                <a:gd name="T12" fmla="*/ 49 w 96"/>
                <a:gd name="T13" fmla="*/ 2 h 87"/>
                <a:gd name="T14" fmla="*/ 47 w 96"/>
                <a:gd name="T15" fmla="*/ 0 h 87"/>
                <a:gd name="T16" fmla="*/ 29 w 96"/>
                <a:gd name="T17" fmla="*/ 17 h 87"/>
                <a:gd name="T18" fmla="*/ 62 w 96"/>
                <a:gd name="T19" fmla="*/ 17 h 87"/>
                <a:gd name="T20" fmla="*/ 62 w 96"/>
                <a:gd name="T21" fmla="*/ 25 h 87"/>
                <a:gd name="T22" fmla="*/ 46 w 96"/>
                <a:gd name="T23" fmla="*/ 25 h 87"/>
                <a:gd name="T24" fmla="*/ 46 w 96"/>
                <a:gd name="T25" fmla="*/ 39 h 87"/>
                <a:gd name="T26" fmla="*/ 24 w 96"/>
                <a:gd name="T27" fmla="*/ 39 h 87"/>
                <a:gd name="T28" fmla="*/ 0 w 96"/>
                <a:gd name="T29" fmla="*/ 63 h 87"/>
                <a:gd name="T30" fmla="*/ 24 w 96"/>
                <a:gd name="T31" fmla="*/ 87 h 87"/>
                <a:gd name="T32" fmla="*/ 40 w 96"/>
                <a:gd name="T33" fmla="*/ 81 h 87"/>
                <a:gd name="T34" fmla="*/ 56 w 96"/>
                <a:gd name="T35" fmla="*/ 81 h 87"/>
                <a:gd name="T36" fmla="*/ 72 w 96"/>
                <a:gd name="T37" fmla="*/ 87 h 87"/>
                <a:gd name="T38" fmla="*/ 96 w 96"/>
                <a:gd name="T39" fmla="*/ 63 h 87"/>
                <a:gd name="T40" fmla="*/ 72 w 96"/>
                <a:gd name="T41" fmla="*/ 39 h 87"/>
                <a:gd name="T42" fmla="*/ 72 w 96"/>
                <a:gd name="T43" fmla="*/ 83 h 87"/>
                <a:gd name="T44" fmla="*/ 58 w 96"/>
                <a:gd name="T45" fmla="*/ 78 h 87"/>
                <a:gd name="T46" fmla="*/ 58 w 96"/>
                <a:gd name="T47" fmla="*/ 77 h 87"/>
                <a:gd name="T48" fmla="*/ 38 w 96"/>
                <a:gd name="T49" fmla="*/ 77 h 87"/>
                <a:gd name="T50" fmla="*/ 38 w 96"/>
                <a:gd name="T51" fmla="*/ 78 h 87"/>
                <a:gd name="T52" fmla="*/ 24 w 96"/>
                <a:gd name="T53" fmla="*/ 83 h 87"/>
                <a:gd name="T54" fmla="*/ 4 w 96"/>
                <a:gd name="T55" fmla="*/ 63 h 87"/>
                <a:gd name="T56" fmla="*/ 24 w 96"/>
                <a:gd name="T57" fmla="*/ 43 h 87"/>
                <a:gd name="T58" fmla="*/ 46 w 96"/>
                <a:gd name="T59" fmla="*/ 43 h 87"/>
                <a:gd name="T60" fmla="*/ 50 w 96"/>
                <a:gd name="T61" fmla="*/ 43 h 87"/>
                <a:gd name="T62" fmla="*/ 72 w 96"/>
                <a:gd name="T63" fmla="*/ 43 h 87"/>
                <a:gd name="T64" fmla="*/ 92 w 96"/>
                <a:gd name="T65" fmla="*/ 63 h 87"/>
                <a:gd name="T66" fmla="*/ 72 w 96"/>
                <a:gd name="T67" fmla="*/ 8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6" h="87">
                  <a:moveTo>
                    <a:pt x="72" y="39"/>
                  </a:moveTo>
                  <a:cubicBezTo>
                    <a:pt x="50" y="39"/>
                    <a:pt x="50" y="39"/>
                    <a:pt x="50" y="3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1" y="39"/>
                    <a:pt x="0" y="50"/>
                    <a:pt x="0" y="63"/>
                  </a:cubicBezTo>
                  <a:cubicBezTo>
                    <a:pt x="0" y="76"/>
                    <a:pt x="11" y="87"/>
                    <a:pt x="24" y="87"/>
                  </a:cubicBezTo>
                  <a:cubicBezTo>
                    <a:pt x="30" y="87"/>
                    <a:pt x="35" y="85"/>
                    <a:pt x="40" y="81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61" y="85"/>
                    <a:pt x="66" y="87"/>
                    <a:pt x="72" y="87"/>
                  </a:cubicBezTo>
                  <a:cubicBezTo>
                    <a:pt x="85" y="87"/>
                    <a:pt x="96" y="76"/>
                    <a:pt x="96" y="63"/>
                  </a:cubicBezTo>
                  <a:cubicBezTo>
                    <a:pt x="96" y="50"/>
                    <a:pt x="85" y="39"/>
                    <a:pt x="72" y="39"/>
                  </a:cubicBezTo>
                  <a:close/>
                  <a:moveTo>
                    <a:pt x="72" y="83"/>
                  </a:moveTo>
                  <a:cubicBezTo>
                    <a:pt x="67" y="83"/>
                    <a:pt x="62" y="81"/>
                    <a:pt x="58" y="7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38" y="77"/>
                    <a:pt x="38" y="77"/>
                    <a:pt x="38" y="77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4" y="81"/>
                    <a:pt x="29" y="83"/>
                    <a:pt x="24" y="83"/>
                  </a:cubicBezTo>
                  <a:cubicBezTo>
                    <a:pt x="13" y="83"/>
                    <a:pt x="4" y="74"/>
                    <a:pt x="4" y="63"/>
                  </a:cubicBezTo>
                  <a:cubicBezTo>
                    <a:pt x="4" y="52"/>
                    <a:pt x="13" y="43"/>
                    <a:pt x="24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83" y="43"/>
                    <a:pt x="92" y="52"/>
                    <a:pt x="92" y="63"/>
                  </a:cubicBezTo>
                  <a:cubicBezTo>
                    <a:pt x="92" y="74"/>
                    <a:pt x="83" y="83"/>
                    <a:pt x="72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Oval 159"/>
            <p:cNvSpPr>
              <a:spLocks noChangeArrowheads="1"/>
            </p:cNvSpPr>
            <p:nvPr/>
          </p:nvSpPr>
          <p:spPr bwMode="auto">
            <a:xfrm>
              <a:off x="8604018" y="1334043"/>
              <a:ext cx="34323" cy="3432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Oval 160"/>
            <p:cNvSpPr>
              <a:spLocks noChangeArrowheads="1"/>
            </p:cNvSpPr>
            <p:nvPr/>
          </p:nvSpPr>
          <p:spPr bwMode="auto">
            <a:xfrm>
              <a:off x="8604018" y="1402688"/>
              <a:ext cx="34323" cy="3432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Oval 161"/>
            <p:cNvSpPr>
              <a:spLocks noChangeArrowheads="1"/>
            </p:cNvSpPr>
            <p:nvPr/>
          </p:nvSpPr>
          <p:spPr bwMode="auto">
            <a:xfrm>
              <a:off x="8638340" y="1368365"/>
              <a:ext cx="34323" cy="3432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Oval 162"/>
            <p:cNvSpPr>
              <a:spLocks noChangeArrowheads="1"/>
            </p:cNvSpPr>
            <p:nvPr/>
          </p:nvSpPr>
          <p:spPr bwMode="auto">
            <a:xfrm>
              <a:off x="8571503" y="1368365"/>
              <a:ext cx="32516" cy="3432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5" name="组合 184"/>
          <p:cNvGrpSpPr/>
          <p:nvPr/>
        </p:nvGrpSpPr>
        <p:grpSpPr>
          <a:xfrm>
            <a:off x="9185691" y="1783966"/>
            <a:ext cx="308901" cy="410062"/>
            <a:chOff x="9185691" y="1129916"/>
            <a:chExt cx="308901" cy="410062"/>
          </a:xfrm>
          <a:solidFill>
            <a:schemeClr val="tx1"/>
          </a:solidFill>
        </p:grpSpPr>
        <p:sp>
          <p:nvSpPr>
            <p:cNvPr id="186" name="Freeform 163"/>
            <p:cNvSpPr>
              <a:spLocks noEditPoints="1"/>
            </p:cNvSpPr>
            <p:nvPr/>
          </p:nvSpPr>
          <p:spPr bwMode="auto">
            <a:xfrm>
              <a:off x="9185691" y="1129916"/>
              <a:ext cx="308901" cy="410062"/>
            </a:xfrm>
            <a:custGeom>
              <a:avLst/>
              <a:gdLst>
                <a:gd name="T0" fmla="*/ 10 w 72"/>
                <a:gd name="T1" fmla="*/ 0 h 96"/>
                <a:gd name="T2" fmla="*/ 3 w 72"/>
                <a:gd name="T3" fmla="*/ 3 h 96"/>
                <a:gd name="T4" fmla="*/ 0 w 72"/>
                <a:gd name="T5" fmla="*/ 10 h 96"/>
                <a:gd name="T6" fmla="*/ 0 w 72"/>
                <a:gd name="T7" fmla="*/ 86 h 96"/>
                <a:gd name="T8" fmla="*/ 3 w 72"/>
                <a:gd name="T9" fmla="*/ 93 h 96"/>
                <a:gd name="T10" fmla="*/ 10 w 72"/>
                <a:gd name="T11" fmla="*/ 96 h 96"/>
                <a:gd name="T12" fmla="*/ 72 w 72"/>
                <a:gd name="T13" fmla="*/ 96 h 96"/>
                <a:gd name="T14" fmla="*/ 72 w 72"/>
                <a:gd name="T15" fmla="*/ 16 h 96"/>
                <a:gd name="T16" fmla="*/ 10 w 72"/>
                <a:gd name="T17" fmla="*/ 16 h 96"/>
                <a:gd name="T18" fmla="*/ 6 w 72"/>
                <a:gd name="T19" fmla="*/ 14 h 96"/>
                <a:gd name="T20" fmla="*/ 4 w 72"/>
                <a:gd name="T21" fmla="*/ 10 h 96"/>
                <a:gd name="T22" fmla="*/ 6 w 72"/>
                <a:gd name="T23" fmla="*/ 6 h 96"/>
                <a:gd name="T24" fmla="*/ 10 w 72"/>
                <a:gd name="T25" fmla="*/ 4 h 96"/>
                <a:gd name="T26" fmla="*/ 72 w 72"/>
                <a:gd name="T27" fmla="*/ 4 h 96"/>
                <a:gd name="T28" fmla="*/ 72 w 72"/>
                <a:gd name="T29" fmla="*/ 0 h 96"/>
                <a:gd name="T30" fmla="*/ 10 w 72"/>
                <a:gd name="T31" fmla="*/ 0 h 96"/>
                <a:gd name="T32" fmla="*/ 10 w 72"/>
                <a:gd name="T33" fmla="*/ 20 h 96"/>
                <a:gd name="T34" fmla="*/ 68 w 72"/>
                <a:gd name="T35" fmla="*/ 20 h 96"/>
                <a:gd name="T36" fmla="*/ 68 w 72"/>
                <a:gd name="T37" fmla="*/ 92 h 96"/>
                <a:gd name="T38" fmla="*/ 10 w 72"/>
                <a:gd name="T39" fmla="*/ 92 h 96"/>
                <a:gd name="T40" fmla="*/ 6 w 72"/>
                <a:gd name="T41" fmla="*/ 90 h 96"/>
                <a:gd name="T42" fmla="*/ 4 w 72"/>
                <a:gd name="T43" fmla="*/ 86 h 96"/>
                <a:gd name="T44" fmla="*/ 4 w 72"/>
                <a:gd name="T45" fmla="*/ 18 h 96"/>
                <a:gd name="T46" fmla="*/ 10 w 72"/>
                <a:gd name="T47" fmla="*/ 2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" h="96">
                  <a:moveTo>
                    <a:pt x="10" y="0"/>
                  </a:moveTo>
                  <a:cubicBezTo>
                    <a:pt x="7" y="0"/>
                    <a:pt x="5" y="1"/>
                    <a:pt x="3" y="3"/>
                  </a:cubicBezTo>
                  <a:cubicBezTo>
                    <a:pt x="1" y="5"/>
                    <a:pt x="0" y="7"/>
                    <a:pt x="0" y="1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9"/>
                    <a:pt x="1" y="91"/>
                    <a:pt x="3" y="93"/>
                  </a:cubicBezTo>
                  <a:cubicBezTo>
                    <a:pt x="5" y="95"/>
                    <a:pt x="7" y="96"/>
                    <a:pt x="10" y="96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8" y="16"/>
                    <a:pt x="7" y="15"/>
                    <a:pt x="6" y="14"/>
                  </a:cubicBezTo>
                  <a:cubicBezTo>
                    <a:pt x="5" y="13"/>
                    <a:pt x="4" y="12"/>
                    <a:pt x="4" y="10"/>
                  </a:cubicBezTo>
                  <a:cubicBezTo>
                    <a:pt x="4" y="8"/>
                    <a:pt x="5" y="7"/>
                    <a:pt x="6" y="6"/>
                  </a:cubicBezTo>
                  <a:cubicBezTo>
                    <a:pt x="7" y="5"/>
                    <a:pt x="8" y="4"/>
                    <a:pt x="10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10" y="0"/>
                  </a:lnTo>
                  <a:close/>
                  <a:moveTo>
                    <a:pt x="10" y="20"/>
                  </a:moveTo>
                  <a:cubicBezTo>
                    <a:pt x="68" y="20"/>
                    <a:pt x="68" y="20"/>
                    <a:pt x="68" y="20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8" y="92"/>
                    <a:pt x="7" y="91"/>
                    <a:pt x="6" y="90"/>
                  </a:cubicBezTo>
                  <a:cubicBezTo>
                    <a:pt x="5" y="89"/>
                    <a:pt x="4" y="88"/>
                    <a:pt x="4" y="8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6" y="19"/>
                    <a:pt x="8" y="20"/>
                    <a:pt x="1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Rectangle 164"/>
            <p:cNvSpPr>
              <a:spLocks noChangeArrowheads="1"/>
            </p:cNvSpPr>
            <p:nvPr/>
          </p:nvSpPr>
          <p:spPr bwMode="auto">
            <a:xfrm>
              <a:off x="9220013" y="1162431"/>
              <a:ext cx="274578" cy="18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Rectangle 165"/>
            <p:cNvSpPr>
              <a:spLocks noChangeArrowheads="1"/>
            </p:cNvSpPr>
            <p:nvPr/>
          </p:nvSpPr>
          <p:spPr bwMode="auto">
            <a:xfrm>
              <a:off x="9254336" y="1384624"/>
              <a:ext cx="171612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Rectangle 166"/>
            <p:cNvSpPr>
              <a:spLocks noChangeArrowheads="1"/>
            </p:cNvSpPr>
            <p:nvPr/>
          </p:nvSpPr>
          <p:spPr bwMode="auto">
            <a:xfrm>
              <a:off x="9254336" y="1299721"/>
              <a:ext cx="68645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0" name="组合 189"/>
          <p:cNvGrpSpPr/>
          <p:nvPr/>
        </p:nvGrpSpPr>
        <p:grpSpPr>
          <a:xfrm>
            <a:off x="5086886" y="2567960"/>
            <a:ext cx="307094" cy="410062"/>
            <a:chOff x="5086886" y="1913910"/>
            <a:chExt cx="307094" cy="410062"/>
          </a:xfrm>
          <a:solidFill>
            <a:schemeClr val="tx1"/>
          </a:solidFill>
        </p:grpSpPr>
        <p:sp>
          <p:nvSpPr>
            <p:cNvPr id="191" name="Freeform 167"/>
            <p:cNvSpPr>
              <a:spLocks noEditPoints="1"/>
            </p:cNvSpPr>
            <p:nvPr/>
          </p:nvSpPr>
          <p:spPr bwMode="auto">
            <a:xfrm>
              <a:off x="5086886" y="1913910"/>
              <a:ext cx="307094" cy="410062"/>
            </a:xfrm>
            <a:custGeom>
              <a:avLst/>
              <a:gdLst>
                <a:gd name="T0" fmla="*/ 113 w 170"/>
                <a:gd name="T1" fmla="*/ 0 h 227"/>
                <a:gd name="T2" fmla="*/ 0 w 170"/>
                <a:gd name="T3" fmla="*/ 0 h 227"/>
                <a:gd name="T4" fmla="*/ 0 w 170"/>
                <a:gd name="T5" fmla="*/ 227 h 227"/>
                <a:gd name="T6" fmla="*/ 170 w 170"/>
                <a:gd name="T7" fmla="*/ 227 h 227"/>
                <a:gd name="T8" fmla="*/ 170 w 170"/>
                <a:gd name="T9" fmla="*/ 57 h 227"/>
                <a:gd name="T10" fmla="*/ 113 w 170"/>
                <a:gd name="T11" fmla="*/ 0 h 227"/>
                <a:gd name="T12" fmla="*/ 161 w 170"/>
                <a:gd name="T13" fmla="*/ 218 h 227"/>
                <a:gd name="T14" fmla="*/ 9 w 170"/>
                <a:gd name="T15" fmla="*/ 218 h 227"/>
                <a:gd name="T16" fmla="*/ 9 w 170"/>
                <a:gd name="T17" fmla="*/ 10 h 227"/>
                <a:gd name="T18" fmla="*/ 109 w 170"/>
                <a:gd name="T19" fmla="*/ 10 h 227"/>
                <a:gd name="T20" fmla="*/ 161 w 170"/>
                <a:gd name="T21" fmla="*/ 62 h 227"/>
                <a:gd name="T22" fmla="*/ 161 w 170"/>
                <a:gd name="T23" fmla="*/ 2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" h="227">
                  <a:moveTo>
                    <a:pt x="113" y="0"/>
                  </a:moveTo>
                  <a:lnTo>
                    <a:pt x="0" y="0"/>
                  </a:lnTo>
                  <a:lnTo>
                    <a:pt x="0" y="227"/>
                  </a:lnTo>
                  <a:lnTo>
                    <a:pt x="170" y="227"/>
                  </a:lnTo>
                  <a:lnTo>
                    <a:pt x="170" y="57"/>
                  </a:lnTo>
                  <a:lnTo>
                    <a:pt x="113" y="0"/>
                  </a:lnTo>
                  <a:close/>
                  <a:moveTo>
                    <a:pt x="161" y="218"/>
                  </a:moveTo>
                  <a:lnTo>
                    <a:pt x="9" y="218"/>
                  </a:lnTo>
                  <a:lnTo>
                    <a:pt x="9" y="10"/>
                  </a:lnTo>
                  <a:lnTo>
                    <a:pt x="109" y="10"/>
                  </a:lnTo>
                  <a:lnTo>
                    <a:pt x="161" y="62"/>
                  </a:lnTo>
                  <a:lnTo>
                    <a:pt x="161" y="2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Rectangle 168"/>
            <p:cNvSpPr>
              <a:spLocks noChangeArrowheads="1"/>
            </p:cNvSpPr>
            <p:nvPr/>
          </p:nvSpPr>
          <p:spPr bwMode="auto">
            <a:xfrm>
              <a:off x="5155531" y="2222811"/>
              <a:ext cx="169805" cy="3251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Rectangle 169"/>
            <p:cNvSpPr>
              <a:spLocks noChangeArrowheads="1"/>
            </p:cNvSpPr>
            <p:nvPr/>
          </p:nvSpPr>
          <p:spPr bwMode="auto">
            <a:xfrm>
              <a:off x="5155531" y="2136102"/>
              <a:ext cx="169805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Rectangle 170"/>
            <p:cNvSpPr>
              <a:spLocks noChangeArrowheads="1"/>
            </p:cNvSpPr>
            <p:nvPr/>
          </p:nvSpPr>
          <p:spPr bwMode="auto">
            <a:xfrm>
              <a:off x="5155531" y="2051199"/>
              <a:ext cx="68645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5" name="组合 194"/>
          <p:cNvGrpSpPr/>
          <p:nvPr/>
        </p:nvGrpSpPr>
        <p:grpSpPr>
          <a:xfrm>
            <a:off x="10793420" y="1850804"/>
            <a:ext cx="377546" cy="334191"/>
            <a:chOff x="10793420" y="1196754"/>
            <a:chExt cx="377546" cy="334191"/>
          </a:xfrm>
          <a:solidFill>
            <a:schemeClr val="tx1"/>
          </a:solidFill>
        </p:grpSpPr>
        <p:sp>
          <p:nvSpPr>
            <p:cNvPr id="196" name="Rectangle 171"/>
            <p:cNvSpPr>
              <a:spLocks noChangeArrowheads="1"/>
            </p:cNvSpPr>
            <p:nvPr/>
          </p:nvSpPr>
          <p:spPr bwMode="auto">
            <a:xfrm>
              <a:off x="10896386" y="1359334"/>
              <a:ext cx="171612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Rectangle 172"/>
            <p:cNvSpPr>
              <a:spLocks noChangeArrowheads="1"/>
            </p:cNvSpPr>
            <p:nvPr/>
          </p:nvSpPr>
          <p:spPr bwMode="auto">
            <a:xfrm>
              <a:off x="10999353" y="1274431"/>
              <a:ext cx="68645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73"/>
            <p:cNvSpPr>
              <a:spLocks noEditPoints="1"/>
            </p:cNvSpPr>
            <p:nvPr/>
          </p:nvSpPr>
          <p:spPr bwMode="auto">
            <a:xfrm>
              <a:off x="10793420" y="1196754"/>
              <a:ext cx="377546" cy="334191"/>
            </a:xfrm>
            <a:custGeom>
              <a:avLst/>
              <a:gdLst>
                <a:gd name="T0" fmla="*/ 83 w 88"/>
                <a:gd name="T1" fmla="*/ 5 h 78"/>
                <a:gd name="T2" fmla="*/ 70 w 88"/>
                <a:gd name="T3" fmla="*/ 0 h 78"/>
                <a:gd name="T4" fmla="*/ 18 w 88"/>
                <a:gd name="T5" fmla="*/ 0 h 78"/>
                <a:gd name="T6" fmla="*/ 5 w 88"/>
                <a:gd name="T7" fmla="*/ 5 h 78"/>
                <a:gd name="T8" fmla="*/ 0 w 88"/>
                <a:gd name="T9" fmla="*/ 18 h 78"/>
                <a:gd name="T10" fmla="*/ 0 w 88"/>
                <a:gd name="T11" fmla="*/ 46 h 78"/>
                <a:gd name="T12" fmla="*/ 5 w 88"/>
                <a:gd name="T13" fmla="*/ 59 h 78"/>
                <a:gd name="T14" fmla="*/ 18 w 88"/>
                <a:gd name="T15" fmla="*/ 64 h 78"/>
                <a:gd name="T16" fmla="*/ 69 w 88"/>
                <a:gd name="T17" fmla="*/ 64 h 78"/>
                <a:gd name="T18" fmla="*/ 88 w 88"/>
                <a:gd name="T19" fmla="*/ 78 h 78"/>
                <a:gd name="T20" fmla="*/ 88 w 88"/>
                <a:gd name="T21" fmla="*/ 18 h 78"/>
                <a:gd name="T22" fmla="*/ 83 w 88"/>
                <a:gd name="T23" fmla="*/ 5 h 78"/>
                <a:gd name="T24" fmla="*/ 84 w 88"/>
                <a:gd name="T25" fmla="*/ 70 h 78"/>
                <a:gd name="T26" fmla="*/ 71 w 88"/>
                <a:gd name="T27" fmla="*/ 60 h 78"/>
                <a:gd name="T28" fmla="*/ 18 w 88"/>
                <a:gd name="T29" fmla="*/ 60 h 78"/>
                <a:gd name="T30" fmla="*/ 8 w 88"/>
                <a:gd name="T31" fmla="*/ 56 h 78"/>
                <a:gd name="T32" fmla="*/ 4 w 88"/>
                <a:gd name="T33" fmla="*/ 46 h 78"/>
                <a:gd name="T34" fmla="*/ 4 w 88"/>
                <a:gd name="T35" fmla="*/ 18 h 78"/>
                <a:gd name="T36" fmla="*/ 8 w 88"/>
                <a:gd name="T37" fmla="*/ 8 h 78"/>
                <a:gd name="T38" fmla="*/ 18 w 88"/>
                <a:gd name="T39" fmla="*/ 4 h 78"/>
                <a:gd name="T40" fmla="*/ 70 w 88"/>
                <a:gd name="T41" fmla="*/ 4 h 78"/>
                <a:gd name="T42" fmla="*/ 80 w 88"/>
                <a:gd name="T43" fmla="*/ 8 h 78"/>
                <a:gd name="T44" fmla="*/ 84 w 88"/>
                <a:gd name="T45" fmla="*/ 18 h 78"/>
                <a:gd name="T46" fmla="*/ 84 w 88"/>
                <a:gd name="T47" fmla="*/ 7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" h="78">
                  <a:moveTo>
                    <a:pt x="83" y="5"/>
                  </a:moveTo>
                  <a:cubicBezTo>
                    <a:pt x="79" y="2"/>
                    <a:pt x="75" y="0"/>
                    <a:pt x="7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9" y="2"/>
                    <a:pt x="5" y="5"/>
                  </a:cubicBezTo>
                  <a:cubicBezTo>
                    <a:pt x="2" y="9"/>
                    <a:pt x="0" y="13"/>
                    <a:pt x="0" y="18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1"/>
                    <a:pt x="2" y="55"/>
                    <a:pt x="5" y="59"/>
                  </a:cubicBezTo>
                  <a:cubicBezTo>
                    <a:pt x="9" y="62"/>
                    <a:pt x="13" y="64"/>
                    <a:pt x="18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3"/>
                    <a:pt x="86" y="9"/>
                    <a:pt x="83" y="5"/>
                  </a:cubicBezTo>
                  <a:close/>
                  <a:moveTo>
                    <a:pt x="84" y="70"/>
                  </a:moveTo>
                  <a:cubicBezTo>
                    <a:pt x="71" y="60"/>
                    <a:pt x="71" y="60"/>
                    <a:pt x="71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4" y="60"/>
                    <a:pt x="11" y="59"/>
                    <a:pt x="8" y="56"/>
                  </a:cubicBezTo>
                  <a:cubicBezTo>
                    <a:pt x="5" y="53"/>
                    <a:pt x="4" y="50"/>
                    <a:pt x="4" y="4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4"/>
                    <a:pt x="5" y="11"/>
                    <a:pt x="8" y="8"/>
                  </a:cubicBezTo>
                  <a:cubicBezTo>
                    <a:pt x="11" y="5"/>
                    <a:pt x="14" y="4"/>
                    <a:pt x="18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4" y="4"/>
                    <a:pt x="77" y="5"/>
                    <a:pt x="80" y="8"/>
                  </a:cubicBezTo>
                  <a:cubicBezTo>
                    <a:pt x="83" y="11"/>
                    <a:pt x="84" y="14"/>
                    <a:pt x="84" y="18"/>
                  </a:cubicBezTo>
                  <a:lnTo>
                    <a:pt x="84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9" name="组合 198"/>
          <p:cNvGrpSpPr/>
          <p:nvPr/>
        </p:nvGrpSpPr>
        <p:grpSpPr>
          <a:xfrm>
            <a:off x="9973297" y="1800224"/>
            <a:ext cx="375739" cy="375739"/>
            <a:chOff x="9973297" y="1146174"/>
            <a:chExt cx="375739" cy="375739"/>
          </a:xfrm>
          <a:solidFill>
            <a:schemeClr val="tx1"/>
          </a:solidFill>
        </p:grpSpPr>
        <p:sp>
          <p:nvSpPr>
            <p:cNvPr id="200" name="Freeform 174"/>
            <p:cNvSpPr>
              <a:spLocks noEditPoints="1"/>
            </p:cNvSpPr>
            <p:nvPr/>
          </p:nvSpPr>
          <p:spPr bwMode="auto">
            <a:xfrm>
              <a:off x="9973297" y="1146174"/>
              <a:ext cx="375739" cy="375739"/>
            </a:xfrm>
            <a:custGeom>
              <a:avLst/>
              <a:gdLst>
                <a:gd name="T0" fmla="*/ 44 w 88"/>
                <a:gd name="T1" fmla="*/ 0 h 88"/>
                <a:gd name="T2" fmla="*/ 0 w 88"/>
                <a:gd name="T3" fmla="*/ 44 h 88"/>
                <a:gd name="T4" fmla="*/ 44 w 88"/>
                <a:gd name="T5" fmla="*/ 88 h 88"/>
                <a:gd name="T6" fmla="*/ 88 w 88"/>
                <a:gd name="T7" fmla="*/ 44 h 88"/>
                <a:gd name="T8" fmla="*/ 44 w 88"/>
                <a:gd name="T9" fmla="*/ 0 h 88"/>
                <a:gd name="T10" fmla="*/ 44 w 88"/>
                <a:gd name="T11" fmla="*/ 84 h 88"/>
                <a:gd name="T12" fmla="*/ 4 w 88"/>
                <a:gd name="T13" fmla="*/ 44 h 88"/>
                <a:gd name="T14" fmla="*/ 44 w 88"/>
                <a:gd name="T15" fmla="*/ 4 h 88"/>
                <a:gd name="T16" fmla="*/ 84 w 88"/>
                <a:gd name="T17" fmla="*/ 44 h 88"/>
                <a:gd name="T18" fmla="*/ 44 w 88"/>
                <a:gd name="T19" fmla="*/ 8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68" y="88"/>
                    <a:pt x="88" y="68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44" y="84"/>
                  </a:moveTo>
                  <a:cubicBezTo>
                    <a:pt x="22" y="84"/>
                    <a:pt x="4" y="66"/>
                    <a:pt x="4" y="44"/>
                  </a:cubicBezTo>
                  <a:cubicBezTo>
                    <a:pt x="4" y="22"/>
                    <a:pt x="22" y="4"/>
                    <a:pt x="44" y="4"/>
                  </a:cubicBezTo>
                  <a:cubicBezTo>
                    <a:pt x="66" y="4"/>
                    <a:pt x="84" y="22"/>
                    <a:pt x="84" y="44"/>
                  </a:cubicBezTo>
                  <a:cubicBezTo>
                    <a:pt x="84" y="66"/>
                    <a:pt x="66" y="84"/>
                    <a:pt x="4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75"/>
            <p:cNvSpPr>
              <a:spLocks noEditPoints="1"/>
            </p:cNvSpPr>
            <p:nvPr/>
          </p:nvSpPr>
          <p:spPr bwMode="auto">
            <a:xfrm>
              <a:off x="10067232" y="1236496"/>
              <a:ext cx="187869" cy="191482"/>
            </a:xfrm>
            <a:custGeom>
              <a:avLst/>
              <a:gdLst>
                <a:gd name="T0" fmla="*/ 0 w 104"/>
                <a:gd name="T1" fmla="*/ 106 h 106"/>
                <a:gd name="T2" fmla="*/ 73 w 104"/>
                <a:gd name="T3" fmla="*/ 73 h 106"/>
                <a:gd name="T4" fmla="*/ 104 w 104"/>
                <a:gd name="T5" fmla="*/ 0 h 106"/>
                <a:gd name="T6" fmla="*/ 33 w 104"/>
                <a:gd name="T7" fmla="*/ 33 h 106"/>
                <a:gd name="T8" fmla="*/ 0 w 104"/>
                <a:gd name="T9" fmla="*/ 106 h 106"/>
                <a:gd name="T10" fmla="*/ 19 w 104"/>
                <a:gd name="T11" fmla="*/ 87 h 106"/>
                <a:gd name="T12" fmla="*/ 40 w 104"/>
                <a:gd name="T13" fmla="*/ 40 h 106"/>
                <a:gd name="T14" fmla="*/ 40 w 104"/>
                <a:gd name="T15" fmla="*/ 40 h 106"/>
                <a:gd name="T16" fmla="*/ 66 w 104"/>
                <a:gd name="T17" fmla="*/ 66 h 106"/>
                <a:gd name="T18" fmla="*/ 66 w 104"/>
                <a:gd name="T19" fmla="*/ 66 h 106"/>
                <a:gd name="T20" fmla="*/ 19 w 104"/>
                <a:gd name="T21" fmla="*/ 8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" h="106">
                  <a:moveTo>
                    <a:pt x="0" y="106"/>
                  </a:moveTo>
                  <a:lnTo>
                    <a:pt x="73" y="73"/>
                  </a:lnTo>
                  <a:lnTo>
                    <a:pt x="104" y="0"/>
                  </a:lnTo>
                  <a:lnTo>
                    <a:pt x="33" y="33"/>
                  </a:lnTo>
                  <a:lnTo>
                    <a:pt x="0" y="106"/>
                  </a:lnTo>
                  <a:close/>
                  <a:moveTo>
                    <a:pt x="19" y="87"/>
                  </a:moveTo>
                  <a:lnTo>
                    <a:pt x="40" y="40"/>
                  </a:lnTo>
                  <a:lnTo>
                    <a:pt x="40" y="40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19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2" name="Freeform 176"/>
          <p:cNvSpPr>
            <a:spLocks noEditPoints="1"/>
          </p:cNvSpPr>
          <p:nvPr/>
        </p:nvSpPr>
        <p:spPr bwMode="auto">
          <a:xfrm>
            <a:off x="7511123" y="5096974"/>
            <a:ext cx="375739" cy="375739"/>
          </a:xfrm>
          <a:custGeom>
            <a:avLst/>
            <a:gdLst>
              <a:gd name="T0" fmla="*/ 175 w 208"/>
              <a:gd name="T1" fmla="*/ 132 h 208"/>
              <a:gd name="T2" fmla="*/ 175 w 208"/>
              <a:gd name="T3" fmla="*/ 99 h 208"/>
              <a:gd name="T4" fmla="*/ 109 w 208"/>
              <a:gd name="T5" fmla="*/ 99 h 208"/>
              <a:gd name="T6" fmla="*/ 109 w 208"/>
              <a:gd name="T7" fmla="*/ 76 h 208"/>
              <a:gd name="T8" fmla="*/ 142 w 208"/>
              <a:gd name="T9" fmla="*/ 76 h 208"/>
              <a:gd name="T10" fmla="*/ 142 w 208"/>
              <a:gd name="T11" fmla="*/ 0 h 208"/>
              <a:gd name="T12" fmla="*/ 66 w 208"/>
              <a:gd name="T13" fmla="*/ 0 h 208"/>
              <a:gd name="T14" fmla="*/ 66 w 208"/>
              <a:gd name="T15" fmla="*/ 76 h 208"/>
              <a:gd name="T16" fmla="*/ 99 w 208"/>
              <a:gd name="T17" fmla="*/ 76 h 208"/>
              <a:gd name="T18" fmla="*/ 99 w 208"/>
              <a:gd name="T19" fmla="*/ 99 h 208"/>
              <a:gd name="T20" fmla="*/ 33 w 208"/>
              <a:gd name="T21" fmla="*/ 99 h 208"/>
              <a:gd name="T22" fmla="*/ 33 w 208"/>
              <a:gd name="T23" fmla="*/ 132 h 208"/>
              <a:gd name="T24" fmla="*/ 0 w 208"/>
              <a:gd name="T25" fmla="*/ 132 h 208"/>
              <a:gd name="T26" fmla="*/ 0 w 208"/>
              <a:gd name="T27" fmla="*/ 208 h 208"/>
              <a:gd name="T28" fmla="*/ 76 w 208"/>
              <a:gd name="T29" fmla="*/ 208 h 208"/>
              <a:gd name="T30" fmla="*/ 76 w 208"/>
              <a:gd name="T31" fmla="*/ 132 h 208"/>
              <a:gd name="T32" fmla="*/ 42 w 208"/>
              <a:gd name="T33" fmla="*/ 132 h 208"/>
              <a:gd name="T34" fmla="*/ 42 w 208"/>
              <a:gd name="T35" fmla="*/ 109 h 208"/>
              <a:gd name="T36" fmla="*/ 166 w 208"/>
              <a:gd name="T37" fmla="*/ 109 h 208"/>
              <a:gd name="T38" fmla="*/ 166 w 208"/>
              <a:gd name="T39" fmla="*/ 132 h 208"/>
              <a:gd name="T40" fmla="*/ 132 w 208"/>
              <a:gd name="T41" fmla="*/ 132 h 208"/>
              <a:gd name="T42" fmla="*/ 132 w 208"/>
              <a:gd name="T43" fmla="*/ 208 h 208"/>
              <a:gd name="T44" fmla="*/ 208 w 208"/>
              <a:gd name="T45" fmla="*/ 208 h 208"/>
              <a:gd name="T46" fmla="*/ 208 w 208"/>
              <a:gd name="T47" fmla="*/ 132 h 208"/>
              <a:gd name="T48" fmla="*/ 175 w 208"/>
              <a:gd name="T49" fmla="*/ 132 h 208"/>
              <a:gd name="T50" fmla="*/ 76 w 208"/>
              <a:gd name="T51" fmla="*/ 9 h 208"/>
              <a:gd name="T52" fmla="*/ 132 w 208"/>
              <a:gd name="T53" fmla="*/ 9 h 208"/>
              <a:gd name="T54" fmla="*/ 132 w 208"/>
              <a:gd name="T55" fmla="*/ 66 h 208"/>
              <a:gd name="T56" fmla="*/ 76 w 208"/>
              <a:gd name="T57" fmla="*/ 66 h 208"/>
              <a:gd name="T58" fmla="*/ 76 w 208"/>
              <a:gd name="T59" fmla="*/ 9 h 208"/>
              <a:gd name="T60" fmla="*/ 66 w 208"/>
              <a:gd name="T61" fmla="*/ 199 h 208"/>
              <a:gd name="T62" fmla="*/ 9 w 208"/>
              <a:gd name="T63" fmla="*/ 199 h 208"/>
              <a:gd name="T64" fmla="*/ 9 w 208"/>
              <a:gd name="T65" fmla="*/ 142 h 208"/>
              <a:gd name="T66" fmla="*/ 66 w 208"/>
              <a:gd name="T67" fmla="*/ 142 h 208"/>
              <a:gd name="T68" fmla="*/ 66 w 208"/>
              <a:gd name="T69" fmla="*/ 199 h 208"/>
              <a:gd name="T70" fmla="*/ 199 w 208"/>
              <a:gd name="T71" fmla="*/ 199 h 208"/>
              <a:gd name="T72" fmla="*/ 142 w 208"/>
              <a:gd name="T73" fmla="*/ 199 h 208"/>
              <a:gd name="T74" fmla="*/ 142 w 208"/>
              <a:gd name="T75" fmla="*/ 142 h 208"/>
              <a:gd name="T76" fmla="*/ 199 w 208"/>
              <a:gd name="T77" fmla="*/ 142 h 208"/>
              <a:gd name="T78" fmla="*/ 199 w 208"/>
              <a:gd name="T79" fmla="*/ 199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08" h="208">
                <a:moveTo>
                  <a:pt x="175" y="132"/>
                </a:moveTo>
                <a:lnTo>
                  <a:pt x="175" y="99"/>
                </a:lnTo>
                <a:lnTo>
                  <a:pt x="109" y="99"/>
                </a:lnTo>
                <a:lnTo>
                  <a:pt x="109" y="76"/>
                </a:lnTo>
                <a:lnTo>
                  <a:pt x="142" y="76"/>
                </a:lnTo>
                <a:lnTo>
                  <a:pt x="142" y="0"/>
                </a:lnTo>
                <a:lnTo>
                  <a:pt x="66" y="0"/>
                </a:lnTo>
                <a:lnTo>
                  <a:pt x="66" y="76"/>
                </a:lnTo>
                <a:lnTo>
                  <a:pt x="99" y="76"/>
                </a:lnTo>
                <a:lnTo>
                  <a:pt x="99" y="99"/>
                </a:lnTo>
                <a:lnTo>
                  <a:pt x="33" y="99"/>
                </a:lnTo>
                <a:lnTo>
                  <a:pt x="33" y="132"/>
                </a:lnTo>
                <a:lnTo>
                  <a:pt x="0" y="132"/>
                </a:lnTo>
                <a:lnTo>
                  <a:pt x="0" y="208"/>
                </a:lnTo>
                <a:lnTo>
                  <a:pt x="76" y="208"/>
                </a:lnTo>
                <a:lnTo>
                  <a:pt x="76" y="132"/>
                </a:lnTo>
                <a:lnTo>
                  <a:pt x="42" y="132"/>
                </a:lnTo>
                <a:lnTo>
                  <a:pt x="42" y="109"/>
                </a:lnTo>
                <a:lnTo>
                  <a:pt x="166" y="109"/>
                </a:lnTo>
                <a:lnTo>
                  <a:pt x="166" y="132"/>
                </a:lnTo>
                <a:lnTo>
                  <a:pt x="132" y="132"/>
                </a:lnTo>
                <a:lnTo>
                  <a:pt x="132" y="208"/>
                </a:lnTo>
                <a:lnTo>
                  <a:pt x="208" y="208"/>
                </a:lnTo>
                <a:lnTo>
                  <a:pt x="208" y="132"/>
                </a:lnTo>
                <a:lnTo>
                  <a:pt x="175" y="132"/>
                </a:lnTo>
                <a:close/>
                <a:moveTo>
                  <a:pt x="76" y="9"/>
                </a:moveTo>
                <a:lnTo>
                  <a:pt x="132" y="9"/>
                </a:lnTo>
                <a:lnTo>
                  <a:pt x="132" y="66"/>
                </a:lnTo>
                <a:lnTo>
                  <a:pt x="76" y="66"/>
                </a:lnTo>
                <a:lnTo>
                  <a:pt x="76" y="9"/>
                </a:lnTo>
                <a:close/>
                <a:moveTo>
                  <a:pt x="66" y="199"/>
                </a:moveTo>
                <a:lnTo>
                  <a:pt x="9" y="199"/>
                </a:lnTo>
                <a:lnTo>
                  <a:pt x="9" y="142"/>
                </a:lnTo>
                <a:lnTo>
                  <a:pt x="66" y="142"/>
                </a:lnTo>
                <a:lnTo>
                  <a:pt x="66" y="199"/>
                </a:lnTo>
                <a:close/>
                <a:moveTo>
                  <a:pt x="199" y="199"/>
                </a:moveTo>
                <a:lnTo>
                  <a:pt x="142" y="199"/>
                </a:lnTo>
                <a:lnTo>
                  <a:pt x="142" y="142"/>
                </a:lnTo>
                <a:lnTo>
                  <a:pt x="199" y="142"/>
                </a:lnTo>
                <a:lnTo>
                  <a:pt x="199" y="1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3" name="Freeform 177"/>
          <p:cNvSpPr>
            <a:spLocks noEditPoints="1"/>
          </p:cNvSpPr>
          <p:nvPr/>
        </p:nvSpPr>
        <p:spPr bwMode="auto">
          <a:xfrm>
            <a:off x="8314987" y="5096974"/>
            <a:ext cx="375739" cy="375739"/>
          </a:xfrm>
          <a:custGeom>
            <a:avLst/>
            <a:gdLst>
              <a:gd name="T0" fmla="*/ 68 w 88"/>
              <a:gd name="T1" fmla="*/ 48 h 88"/>
              <a:gd name="T2" fmla="*/ 50 w 88"/>
              <a:gd name="T3" fmla="*/ 59 h 88"/>
              <a:gd name="T4" fmla="*/ 31 w 88"/>
              <a:gd name="T5" fmla="*/ 50 h 88"/>
              <a:gd name="T6" fmla="*/ 32 w 88"/>
              <a:gd name="T7" fmla="*/ 44 h 88"/>
              <a:gd name="T8" fmla="*/ 30 w 88"/>
              <a:gd name="T9" fmla="*/ 36 h 88"/>
              <a:gd name="T10" fmla="*/ 62 w 88"/>
              <a:gd name="T11" fmla="*/ 19 h 88"/>
              <a:gd name="T12" fmla="*/ 72 w 88"/>
              <a:gd name="T13" fmla="*/ 24 h 88"/>
              <a:gd name="T14" fmla="*/ 84 w 88"/>
              <a:gd name="T15" fmla="*/ 12 h 88"/>
              <a:gd name="T16" fmla="*/ 72 w 88"/>
              <a:gd name="T17" fmla="*/ 0 h 88"/>
              <a:gd name="T18" fmla="*/ 60 w 88"/>
              <a:gd name="T19" fmla="*/ 12 h 88"/>
              <a:gd name="T20" fmla="*/ 61 w 88"/>
              <a:gd name="T21" fmla="*/ 16 h 88"/>
              <a:gd name="T22" fmla="*/ 27 w 88"/>
              <a:gd name="T23" fmla="*/ 33 h 88"/>
              <a:gd name="T24" fmla="*/ 16 w 88"/>
              <a:gd name="T25" fmla="*/ 28 h 88"/>
              <a:gd name="T26" fmla="*/ 0 w 88"/>
              <a:gd name="T27" fmla="*/ 44 h 88"/>
              <a:gd name="T28" fmla="*/ 16 w 88"/>
              <a:gd name="T29" fmla="*/ 60 h 88"/>
              <a:gd name="T30" fmla="*/ 29 w 88"/>
              <a:gd name="T31" fmla="*/ 54 h 88"/>
              <a:gd name="T32" fmla="*/ 49 w 88"/>
              <a:gd name="T33" fmla="*/ 63 h 88"/>
              <a:gd name="T34" fmla="*/ 48 w 88"/>
              <a:gd name="T35" fmla="*/ 68 h 88"/>
              <a:gd name="T36" fmla="*/ 68 w 88"/>
              <a:gd name="T37" fmla="*/ 88 h 88"/>
              <a:gd name="T38" fmla="*/ 88 w 88"/>
              <a:gd name="T39" fmla="*/ 68 h 88"/>
              <a:gd name="T40" fmla="*/ 68 w 88"/>
              <a:gd name="T41" fmla="*/ 48 h 88"/>
              <a:gd name="T42" fmla="*/ 72 w 88"/>
              <a:gd name="T43" fmla="*/ 4 h 88"/>
              <a:gd name="T44" fmla="*/ 80 w 88"/>
              <a:gd name="T45" fmla="*/ 12 h 88"/>
              <a:gd name="T46" fmla="*/ 72 w 88"/>
              <a:gd name="T47" fmla="*/ 20 h 88"/>
              <a:gd name="T48" fmla="*/ 64 w 88"/>
              <a:gd name="T49" fmla="*/ 12 h 88"/>
              <a:gd name="T50" fmla="*/ 72 w 88"/>
              <a:gd name="T51" fmla="*/ 4 h 88"/>
              <a:gd name="T52" fmla="*/ 16 w 88"/>
              <a:gd name="T53" fmla="*/ 56 h 88"/>
              <a:gd name="T54" fmla="*/ 4 w 88"/>
              <a:gd name="T55" fmla="*/ 44 h 88"/>
              <a:gd name="T56" fmla="*/ 16 w 88"/>
              <a:gd name="T57" fmla="*/ 32 h 88"/>
              <a:gd name="T58" fmla="*/ 28 w 88"/>
              <a:gd name="T59" fmla="*/ 44 h 88"/>
              <a:gd name="T60" fmla="*/ 16 w 88"/>
              <a:gd name="T61" fmla="*/ 56 h 88"/>
              <a:gd name="T62" fmla="*/ 68 w 88"/>
              <a:gd name="T63" fmla="*/ 84 h 88"/>
              <a:gd name="T64" fmla="*/ 52 w 88"/>
              <a:gd name="T65" fmla="*/ 68 h 88"/>
              <a:gd name="T66" fmla="*/ 68 w 88"/>
              <a:gd name="T67" fmla="*/ 52 h 88"/>
              <a:gd name="T68" fmla="*/ 84 w 88"/>
              <a:gd name="T69" fmla="*/ 68 h 88"/>
              <a:gd name="T70" fmla="*/ 68 w 88"/>
              <a:gd name="T71" fmla="*/ 84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8" h="88">
                <a:moveTo>
                  <a:pt x="68" y="48"/>
                </a:moveTo>
                <a:cubicBezTo>
                  <a:pt x="60" y="48"/>
                  <a:pt x="54" y="52"/>
                  <a:pt x="50" y="59"/>
                </a:cubicBezTo>
                <a:cubicBezTo>
                  <a:pt x="31" y="50"/>
                  <a:pt x="31" y="50"/>
                  <a:pt x="31" y="50"/>
                </a:cubicBezTo>
                <a:cubicBezTo>
                  <a:pt x="32" y="48"/>
                  <a:pt x="32" y="46"/>
                  <a:pt x="32" y="44"/>
                </a:cubicBezTo>
                <a:cubicBezTo>
                  <a:pt x="32" y="41"/>
                  <a:pt x="31" y="38"/>
                  <a:pt x="30" y="36"/>
                </a:cubicBezTo>
                <a:cubicBezTo>
                  <a:pt x="62" y="19"/>
                  <a:pt x="62" y="19"/>
                  <a:pt x="62" y="19"/>
                </a:cubicBezTo>
                <a:cubicBezTo>
                  <a:pt x="65" y="22"/>
                  <a:pt x="68" y="24"/>
                  <a:pt x="72" y="24"/>
                </a:cubicBezTo>
                <a:cubicBezTo>
                  <a:pt x="79" y="24"/>
                  <a:pt x="84" y="19"/>
                  <a:pt x="84" y="12"/>
                </a:cubicBezTo>
                <a:cubicBezTo>
                  <a:pt x="84" y="5"/>
                  <a:pt x="79" y="0"/>
                  <a:pt x="72" y="0"/>
                </a:cubicBezTo>
                <a:cubicBezTo>
                  <a:pt x="65" y="0"/>
                  <a:pt x="60" y="5"/>
                  <a:pt x="60" y="12"/>
                </a:cubicBezTo>
                <a:cubicBezTo>
                  <a:pt x="60" y="13"/>
                  <a:pt x="60" y="14"/>
                  <a:pt x="61" y="16"/>
                </a:cubicBezTo>
                <a:cubicBezTo>
                  <a:pt x="27" y="33"/>
                  <a:pt x="27" y="33"/>
                  <a:pt x="27" y="33"/>
                </a:cubicBezTo>
                <a:cubicBezTo>
                  <a:pt x="24" y="30"/>
                  <a:pt x="20" y="28"/>
                  <a:pt x="16" y="28"/>
                </a:cubicBezTo>
                <a:cubicBezTo>
                  <a:pt x="7" y="28"/>
                  <a:pt x="0" y="35"/>
                  <a:pt x="0" y="44"/>
                </a:cubicBezTo>
                <a:cubicBezTo>
                  <a:pt x="0" y="53"/>
                  <a:pt x="7" y="60"/>
                  <a:pt x="16" y="60"/>
                </a:cubicBezTo>
                <a:cubicBezTo>
                  <a:pt x="21" y="60"/>
                  <a:pt x="26" y="58"/>
                  <a:pt x="29" y="54"/>
                </a:cubicBezTo>
                <a:cubicBezTo>
                  <a:pt x="49" y="63"/>
                  <a:pt x="49" y="63"/>
                  <a:pt x="49" y="63"/>
                </a:cubicBezTo>
                <a:cubicBezTo>
                  <a:pt x="48" y="64"/>
                  <a:pt x="48" y="66"/>
                  <a:pt x="48" y="68"/>
                </a:cubicBezTo>
                <a:cubicBezTo>
                  <a:pt x="48" y="79"/>
                  <a:pt x="57" y="88"/>
                  <a:pt x="68" y="88"/>
                </a:cubicBezTo>
                <a:cubicBezTo>
                  <a:pt x="79" y="88"/>
                  <a:pt x="88" y="79"/>
                  <a:pt x="88" y="68"/>
                </a:cubicBezTo>
                <a:cubicBezTo>
                  <a:pt x="88" y="57"/>
                  <a:pt x="79" y="48"/>
                  <a:pt x="68" y="48"/>
                </a:cubicBezTo>
                <a:close/>
                <a:moveTo>
                  <a:pt x="72" y="4"/>
                </a:moveTo>
                <a:cubicBezTo>
                  <a:pt x="76" y="4"/>
                  <a:pt x="80" y="8"/>
                  <a:pt x="80" y="12"/>
                </a:cubicBezTo>
                <a:cubicBezTo>
                  <a:pt x="80" y="16"/>
                  <a:pt x="76" y="20"/>
                  <a:pt x="72" y="20"/>
                </a:cubicBezTo>
                <a:cubicBezTo>
                  <a:pt x="68" y="20"/>
                  <a:pt x="64" y="16"/>
                  <a:pt x="64" y="12"/>
                </a:cubicBezTo>
                <a:cubicBezTo>
                  <a:pt x="64" y="8"/>
                  <a:pt x="68" y="4"/>
                  <a:pt x="72" y="4"/>
                </a:cubicBezTo>
                <a:close/>
                <a:moveTo>
                  <a:pt x="16" y="56"/>
                </a:moveTo>
                <a:cubicBezTo>
                  <a:pt x="9" y="56"/>
                  <a:pt x="4" y="51"/>
                  <a:pt x="4" y="44"/>
                </a:cubicBezTo>
                <a:cubicBezTo>
                  <a:pt x="4" y="37"/>
                  <a:pt x="9" y="32"/>
                  <a:pt x="16" y="32"/>
                </a:cubicBezTo>
                <a:cubicBezTo>
                  <a:pt x="23" y="32"/>
                  <a:pt x="28" y="37"/>
                  <a:pt x="28" y="44"/>
                </a:cubicBezTo>
                <a:cubicBezTo>
                  <a:pt x="28" y="51"/>
                  <a:pt x="23" y="56"/>
                  <a:pt x="16" y="56"/>
                </a:cubicBezTo>
                <a:close/>
                <a:moveTo>
                  <a:pt x="68" y="84"/>
                </a:moveTo>
                <a:cubicBezTo>
                  <a:pt x="59" y="84"/>
                  <a:pt x="52" y="77"/>
                  <a:pt x="52" y="68"/>
                </a:cubicBezTo>
                <a:cubicBezTo>
                  <a:pt x="52" y="59"/>
                  <a:pt x="59" y="52"/>
                  <a:pt x="68" y="52"/>
                </a:cubicBezTo>
                <a:cubicBezTo>
                  <a:pt x="77" y="52"/>
                  <a:pt x="84" y="59"/>
                  <a:pt x="84" y="68"/>
                </a:cubicBezTo>
                <a:cubicBezTo>
                  <a:pt x="84" y="77"/>
                  <a:pt x="77" y="84"/>
                  <a:pt x="68" y="8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4" name="Freeform 178"/>
          <p:cNvSpPr/>
          <p:nvPr/>
        </p:nvSpPr>
        <p:spPr bwMode="auto">
          <a:xfrm>
            <a:off x="9131497" y="5140328"/>
            <a:ext cx="419093" cy="332384"/>
          </a:xfrm>
          <a:custGeom>
            <a:avLst/>
            <a:gdLst>
              <a:gd name="T0" fmla="*/ 0 w 232"/>
              <a:gd name="T1" fmla="*/ 0 h 184"/>
              <a:gd name="T2" fmla="*/ 92 w 232"/>
              <a:gd name="T3" fmla="*/ 92 h 184"/>
              <a:gd name="T4" fmla="*/ 92 w 232"/>
              <a:gd name="T5" fmla="*/ 146 h 184"/>
              <a:gd name="T6" fmla="*/ 102 w 232"/>
              <a:gd name="T7" fmla="*/ 146 h 184"/>
              <a:gd name="T8" fmla="*/ 102 w 232"/>
              <a:gd name="T9" fmla="*/ 87 h 184"/>
              <a:gd name="T10" fmla="*/ 62 w 232"/>
              <a:gd name="T11" fmla="*/ 47 h 184"/>
              <a:gd name="T12" fmla="*/ 116 w 232"/>
              <a:gd name="T13" fmla="*/ 47 h 184"/>
              <a:gd name="T14" fmla="*/ 116 w 232"/>
              <a:gd name="T15" fmla="*/ 38 h 184"/>
              <a:gd name="T16" fmla="*/ 52 w 232"/>
              <a:gd name="T17" fmla="*/ 38 h 184"/>
              <a:gd name="T18" fmla="*/ 24 w 232"/>
              <a:gd name="T19" fmla="*/ 9 h 184"/>
              <a:gd name="T20" fmla="*/ 208 w 232"/>
              <a:gd name="T21" fmla="*/ 9 h 184"/>
              <a:gd name="T22" fmla="*/ 130 w 232"/>
              <a:gd name="T23" fmla="*/ 87 h 184"/>
              <a:gd name="T24" fmla="*/ 130 w 232"/>
              <a:gd name="T25" fmla="*/ 184 h 184"/>
              <a:gd name="T26" fmla="*/ 140 w 232"/>
              <a:gd name="T27" fmla="*/ 184 h 184"/>
              <a:gd name="T28" fmla="*/ 140 w 232"/>
              <a:gd name="T29" fmla="*/ 92 h 184"/>
              <a:gd name="T30" fmla="*/ 232 w 232"/>
              <a:gd name="T31" fmla="*/ 0 h 184"/>
              <a:gd name="T32" fmla="*/ 0 w 232"/>
              <a:gd name="T33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32" h="184">
                <a:moveTo>
                  <a:pt x="0" y="0"/>
                </a:moveTo>
                <a:lnTo>
                  <a:pt x="92" y="92"/>
                </a:lnTo>
                <a:lnTo>
                  <a:pt x="92" y="146"/>
                </a:lnTo>
                <a:lnTo>
                  <a:pt x="102" y="146"/>
                </a:lnTo>
                <a:lnTo>
                  <a:pt x="102" y="87"/>
                </a:lnTo>
                <a:lnTo>
                  <a:pt x="62" y="47"/>
                </a:lnTo>
                <a:lnTo>
                  <a:pt x="116" y="47"/>
                </a:lnTo>
                <a:lnTo>
                  <a:pt x="116" y="38"/>
                </a:lnTo>
                <a:lnTo>
                  <a:pt x="52" y="38"/>
                </a:lnTo>
                <a:lnTo>
                  <a:pt x="24" y="9"/>
                </a:lnTo>
                <a:lnTo>
                  <a:pt x="208" y="9"/>
                </a:lnTo>
                <a:lnTo>
                  <a:pt x="130" y="87"/>
                </a:lnTo>
                <a:lnTo>
                  <a:pt x="130" y="184"/>
                </a:lnTo>
                <a:lnTo>
                  <a:pt x="140" y="184"/>
                </a:lnTo>
                <a:lnTo>
                  <a:pt x="140" y="92"/>
                </a:lnTo>
                <a:lnTo>
                  <a:pt x="23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5" name="Freeform 179"/>
          <p:cNvSpPr>
            <a:spLocks noEditPoints="1"/>
          </p:cNvSpPr>
          <p:nvPr/>
        </p:nvSpPr>
        <p:spPr bwMode="auto">
          <a:xfrm>
            <a:off x="7570737" y="2607701"/>
            <a:ext cx="298063" cy="406449"/>
          </a:xfrm>
          <a:custGeom>
            <a:avLst/>
            <a:gdLst>
              <a:gd name="T0" fmla="*/ 0 w 165"/>
              <a:gd name="T1" fmla="*/ 0 h 225"/>
              <a:gd name="T2" fmla="*/ 0 w 165"/>
              <a:gd name="T3" fmla="*/ 225 h 225"/>
              <a:gd name="T4" fmla="*/ 9 w 165"/>
              <a:gd name="T5" fmla="*/ 225 h 225"/>
              <a:gd name="T6" fmla="*/ 9 w 165"/>
              <a:gd name="T7" fmla="*/ 161 h 225"/>
              <a:gd name="T8" fmla="*/ 165 w 165"/>
              <a:gd name="T9" fmla="*/ 83 h 225"/>
              <a:gd name="T10" fmla="*/ 0 w 165"/>
              <a:gd name="T11" fmla="*/ 0 h 225"/>
              <a:gd name="T12" fmla="*/ 9 w 165"/>
              <a:gd name="T13" fmla="*/ 14 h 225"/>
              <a:gd name="T14" fmla="*/ 146 w 165"/>
              <a:gd name="T15" fmla="*/ 83 h 225"/>
              <a:gd name="T16" fmla="*/ 9 w 165"/>
              <a:gd name="T17" fmla="*/ 152 h 225"/>
              <a:gd name="T18" fmla="*/ 9 w 165"/>
              <a:gd name="T19" fmla="*/ 14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" h="225">
                <a:moveTo>
                  <a:pt x="0" y="0"/>
                </a:moveTo>
                <a:lnTo>
                  <a:pt x="0" y="225"/>
                </a:lnTo>
                <a:lnTo>
                  <a:pt x="9" y="225"/>
                </a:lnTo>
                <a:lnTo>
                  <a:pt x="9" y="161"/>
                </a:lnTo>
                <a:lnTo>
                  <a:pt x="165" y="83"/>
                </a:lnTo>
                <a:lnTo>
                  <a:pt x="0" y="0"/>
                </a:lnTo>
                <a:close/>
                <a:moveTo>
                  <a:pt x="9" y="14"/>
                </a:moveTo>
                <a:lnTo>
                  <a:pt x="146" y="83"/>
                </a:lnTo>
                <a:lnTo>
                  <a:pt x="9" y="152"/>
                </a:lnTo>
                <a:lnTo>
                  <a:pt x="9" y="1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06" name="组合 205"/>
          <p:cNvGrpSpPr/>
          <p:nvPr/>
        </p:nvGrpSpPr>
        <p:grpSpPr>
          <a:xfrm>
            <a:off x="8340279" y="2598669"/>
            <a:ext cx="391997" cy="393803"/>
            <a:chOff x="8340279" y="1944619"/>
            <a:chExt cx="391997" cy="393803"/>
          </a:xfrm>
          <a:solidFill>
            <a:schemeClr val="tx1"/>
          </a:solidFill>
        </p:grpSpPr>
        <p:sp>
          <p:nvSpPr>
            <p:cNvPr id="207" name="Freeform 180"/>
            <p:cNvSpPr>
              <a:spLocks noEditPoints="1"/>
            </p:cNvSpPr>
            <p:nvPr/>
          </p:nvSpPr>
          <p:spPr bwMode="auto">
            <a:xfrm>
              <a:off x="8340279" y="2025908"/>
              <a:ext cx="310707" cy="312514"/>
            </a:xfrm>
            <a:custGeom>
              <a:avLst/>
              <a:gdLst>
                <a:gd name="T0" fmla="*/ 0 w 172"/>
                <a:gd name="T1" fmla="*/ 93 h 173"/>
                <a:gd name="T2" fmla="*/ 0 w 172"/>
                <a:gd name="T3" fmla="*/ 173 h 173"/>
                <a:gd name="T4" fmla="*/ 80 w 172"/>
                <a:gd name="T5" fmla="*/ 173 h 173"/>
                <a:gd name="T6" fmla="*/ 172 w 172"/>
                <a:gd name="T7" fmla="*/ 81 h 173"/>
                <a:gd name="T8" fmla="*/ 92 w 172"/>
                <a:gd name="T9" fmla="*/ 0 h 173"/>
                <a:gd name="T10" fmla="*/ 0 w 172"/>
                <a:gd name="T11" fmla="*/ 93 h 173"/>
                <a:gd name="T12" fmla="*/ 9 w 172"/>
                <a:gd name="T13" fmla="*/ 102 h 173"/>
                <a:gd name="T14" fmla="*/ 47 w 172"/>
                <a:gd name="T15" fmla="*/ 126 h 173"/>
                <a:gd name="T16" fmla="*/ 71 w 172"/>
                <a:gd name="T17" fmla="*/ 164 h 173"/>
                <a:gd name="T18" fmla="*/ 9 w 172"/>
                <a:gd name="T19" fmla="*/ 164 h 173"/>
                <a:gd name="T20" fmla="*/ 9 w 172"/>
                <a:gd name="T21" fmla="*/ 102 h 173"/>
                <a:gd name="T22" fmla="*/ 80 w 172"/>
                <a:gd name="T23" fmla="*/ 161 h 173"/>
                <a:gd name="T24" fmla="*/ 54 w 172"/>
                <a:gd name="T25" fmla="*/ 119 h 173"/>
                <a:gd name="T26" fmla="*/ 12 w 172"/>
                <a:gd name="T27" fmla="*/ 93 h 173"/>
                <a:gd name="T28" fmla="*/ 92 w 172"/>
                <a:gd name="T29" fmla="*/ 15 h 173"/>
                <a:gd name="T30" fmla="*/ 158 w 172"/>
                <a:gd name="T31" fmla="*/ 81 h 173"/>
                <a:gd name="T32" fmla="*/ 80 w 172"/>
                <a:gd name="T33" fmla="*/ 16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173">
                  <a:moveTo>
                    <a:pt x="0" y="93"/>
                  </a:moveTo>
                  <a:lnTo>
                    <a:pt x="0" y="173"/>
                  </a:lnTo>
                  <a:lnTo>
                    <a:pt x="80" y="173"/>
                  </a:lnTo>
                  <a:lnTo>
                    <a:pt x="172" y="81"/>
                  </a:lnTo>
                  <a:lnTo>
                    <a:pt x="92" y="0"/>
                  </a:lnTo>
                  <a:lnTo>
                    <a:pt x="0" y="93"/>
                  </a:lnTo>
                  <a:close/>
                  <a:moveTo>
                    <a:pt x="9" y="102"/>
                  </a:moveTo>
                  <a:lnTo>
                    <a:pt x="47" y="126"/>
                  </a:lnTo>
                  <a:lnTo>
                    <a:pt x="71" y="164"/>
                  </a:lnTo>
                  <a:lnTo>
                    <a:pt x="9" y="164"/>
                  </a:lnTo>
                  <a:lnTo>
                    <a:pt x="9" y="102"/>
                  </a:lnTo>
                  <a:close/>
                  <a:moveTo>
                    <a:pt x="80" y="161"/>
                  </a:moveTo>
                  <a:lnTo>
                    <a:pt x="54" y="119"/>
                  </a:lnTo>
                  <a:lnTo>
                    <a:pt x="12" y="93"/>
                  </a:lnTo>
                  <a:lnTo>
                    <a:pt x="92" y="15"/>
                  </a:lnTo>
                  <a:lnTo>
                    <a:pt x="158" y="81"/>
                  </a:lnTo>
                  <a:lnTo>
                    <a:pt x="80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81"/>
            <p:cNvSpPr>
              <a:spLocks noEditPoints="1"/>
            </p:cNvSpPr>
            <p:nvPr/>
          </p:nvSpPr>
          <p:spPr bwMode="auto">
            <a:xfrm>
              <a:off x="8528148" y="1944619"/>
              <a:ext cx="204128" cy="205934"/>
            </a:xfrm>
            <a:custGeom>
              <a:avLst/>
              <a:gdLst>
                <a:gd name="T0" fmla="*/ 35 w 113"/>
                <a:gd name="T1" fmla="*/ 0 h 114"/>
                <a:gd name="T2" fmla="*/ 0 w 113"/>
                <a:gd name="T3" fmla="*/ 34 h 114"/>
                <a:gd name="T4" fmla="*/ 80 w 113"/>
                <a:gd name="T5" fmla="*/ 114 h 114"/>
                <a:gd name="T6" fmla="*/ 113 w 113"/>
                <a:gd name="T7" fmla="*/ 78 h 114"/>
                <a:gd name="T8" fmla="*/ 35 w 113"/>
                <a:gd name="T9" fmla="*/ 0 h 114"/>
                <a:gd name="T10" fmla="*/ 14 w 113"/>
                <a:gd name="T11" fmla="*/ 34 h 114"/>
                <a:gd name="T12" fmla="*/ 35 w 113"/>
                <a:gd name="T13" fmla="*/ 12 h 114"/>
                <a:gd name="T14" fmla="*/ 102 w 113"/>
                <a:gd name="T15" fmla="*/ 78 h 114"/>
                <a:gd name="T16" fmla="*/ 80 w 113"/>
                <a:gd name="T17" fmla="*/ 100 h 114"/>
                <a:gd name="T18" fmla="*/ 14 w 113"/>
                <a:gd name="T19" fmla="*/ 3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114">
                  <a:moveTo>
                    <a:pt x="35" y="0"/>
                  </a:moveTo>
                  <a:lnTo>
                    <a:pt x="0" y="34"/>
                  </a:lnTo>
                  <a:lnTo>
                    <a:pt x="80" y="114"/>
                  </a:lnTo>
                  <a:lnTo>
                    <a:pt x="113" y="78"/>
                  </a:lnTo>
                  <a:lnTo>
                    <a:pt x="35" y="0"/>
                  </a:lnTo>
                  <a:close/>
                  <a:moveTo>
                    <a:pt x="14" y="34"/>
                  </a:moveTo>
                  <a:lnTo>
                    <a:pt x="35" y="12"/>
                  </a:lnTo>
                  <a:lnTo>
                    <a:pt x="102" y="78"/>
                  </a:lnTo>
                  <a:lnTo>
                    <a:pt x="80" y="100"/>
                  </a:lnTo>
                  <a:lnTo>
                    <a:pt x="1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9" name="组合 208"/>
          <p:cNvGrpSpPr/>
          <p:nvPr/>
        </p:nvGrpSpPr>
        <p:grpSpPr>
          <a:xfrm>
            <a:off x="9135111" y="2638411"/>
            <a:ext cx="410062" cy="341417"/>
            <a:chOff x="9135111" y="1984361"/>
            <a:chExt cx="410062" cy="341417"/>
          </a:xfrm>
          <a:solidFill>
            <a:schemeClr val="tx1"/>
          </a:solidFill>
        </p:grpSpPr>
        <p:sp>
          <p:nvSpPr>
            <p:cNvPr id="210" name="Freeform 182"/>
            <p:cNvSpPr>
              <a:spLocks noEditPoints="1"/>
            </p:cNvSpPr>
            <p:nvPr/>
          </p:nvSpPr>
          <p:spPr bwMode="auto">
            <a:xfrm>
              <a:off x="9135111" y="1984361"/>
              <a:ext cx="410062" cy="341417"/>
            </a:xfrm>
            <a:custGeom>
              <a:avLst/>
              <a:gdLst>
                <a:gd name="T0" fmla="*/ 91 w 96"/>
                <a:gd name="T1" fmla="*/ 5 h 80"/>
                <a:gd name="T2" fmla="*/ 78 w 96"/>
                <a:gd name="T3" fmla="*/ 0 h 80"/>
                <a:gd name="T4" fmla="*/ 18 w 96"/>
                <a:gd name="T5" fmla="*/ 0 h 80"/>
                <a:gd name="T6" fmla="*/ 5 w 96"/>
                <a:gd name="T7" fmla="*/ 5 h 80"/>
                <a:gd name="T8" fmla="*/ 0 w 96"/>
                <a:gd name="T9" fmla="*/ 18 h 80"/>
                <a:gd name="T10" fmla="*/ 0 w 96"/>
                <a:gd name="T11" fmla="*/ 62 h 80"/>
                <a:gd name="T12" fmla="*/ 5 w 96"/>
                <a:gd name="T13" fmla="*/ 75 h 80"/>
                <a:gd name="T14" fmla="*/ 18 w 96"/>
                <a:gd name="T15" fmla="*/ 80 h 80"/>
                <a:gd name="T16" fmla="*/ 78 w 96"/>
                <a:gd name="T17" fmla="*/ 80 h 80"/>
                <a:gd name="T18" fmla="*/ 91 w 96"/>
                <a:gd name="T19" fmla="*/ 75 h 80"/>
                <a:gd name="T20" fmla="*/ 96 w 96"/>
                <a:gd name="T21" fmla="*/ 62 h 80"/>
                <a:gd name="T22" fmla="*/ 96 w 96"/>
                <a:gd name="T23" fmla="*/ 18 h 80"/>
                <a:gd name="T24" fmla="*/ 91 w 96"/>
                <a:gd name="T25" fmla="*/ 5 h 80"/>
                <a:gd name="T26" fmla="*/ 8 w 96"/>
                <a:gd name="T27" fmla="*/ 8 h 80"/>
                <a:gd name="T28" fmla="*/ 18 w 96"/>
                <a:gd name="T29" fmla="*/ 4 h 80"/>
                <a:gd name="T30" fmla="*/ 78 w 96"/>
                <a:gd name="T31" fmla="*/ 4 h 80"/>
                <a:gd name="T32" fmla="*/ 88 w 96"/>
                <a:gd name="T33" fmla="*/ 8 h 80"/>
                <a:gd name="T34" fmla="*/ 92 w 96"/>
                <a:gd name="T35" fmla="*/ 18 h 80"/>
                <a:gd name="T36" fmla="*/ 92 w 96"/>
                <a:gd name="T37" fmla="*/ 20 h 80"/>
                <a:gd name="T38" fmla="*/ 4 w 96"/>
                <a:gd name="T39" fmla="*/ 20 h 80"/>
                <a:gd name="T40" fmla="*/ 4 w 96"/>
                <a:gd name="T41" fmla="*/ 18 h 80"/>
                <a:gd name="T42" fmla="*/ 8 w 96"/>
                <a:gd name="T43" fmla="*/ 8 h 80"/>
                <a:gd name="T44" fmla="*/ 88 w 96"/>
                <a:gd name="T45" fmla="*/ 72 h 80"/>
                <a:gd name="T46" fmla="*/ 78 w 96"/>
                <a:gd name="T47" fmla="*/ 76 h 80"/>
                <a:gd name="T48" fmla="*/ 18 w 96"/>
                <a:gd name="T49" fmla="*/ 76 h 80"/>
                <a:gd name="T50" fmla="*/ 8 w 96"/>
                <a:gd name="T51" fmla="*/ 72 h 80"/>
                <a:gd name="T52" fmla="*/ 4 w 96"/>
                <a:gd name="T53" fmla="*/ 62 h 80"/>
                <a:gd name="T54" fmla="*/ 4 w 96"/>
                <a:gd name="T55" fmla="*/ 28 h 80"/>
                <a:gd name="T56" fmla="*/ 92 w 96"/>
                <a:gd name="T57" fmla="*/ 28 h 80"/>
                <a:gd name="T58" fmla="*/ 92 w 96"/>
                <a:gd name="T59" fmla="*/ 62 h 80"/>
                <a:gd name="T60" fmla="*/ 88 w 96"/>
                <a:gd name="T61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" h="80">
                  <a:moveTo>
                    <a:pt x="91" y="5"/>
                  </a:moveTo>
                  <a:cubicBezTo>
                    <a:pt x="87" y="2"/>
                    <a:pt x="83" y="0"/>
                    <a:pt x="7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9" y="2"/>
                    <a:pt x="5" y="5"/>
                  </a:cubicBezTo>
                  <a:cubicBezTo>
                    <a:pt x="2" y="9"/>
                    <a:pt x="0" y="13"/>
                    <a:pt x="0" y="18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7"/>
                    <a:pt x="2" y="71"/>
                    <a:pt x="5" y="75"/>
                  </a:cubicBezTo>
                  <a:cubicBezTo>
                    <a:pt x="9" y="78"/>
                    <a:pt x="13" y="80"/>
                    <a:pt x="18" y="80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83" y="80"/>
                    <a:pt x="87" y="78"/>
                    <a:pt x="91" y="75"/>
                  </a:cubicBezTo>
                  <a:cubicBezTo>
                    <a:pt x="94" y="71"/>
                    <a:pt x="96" y="67"/>
                    <a:pt x="96" y="62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6" y="13"/>
                    <a:pt x="94" y="9"/>
                    <a:pt x="91" y="5"/>
                  </a:cubicBezTo>
                  <a:close/>
                  <a:moveTo>
                    <a:pt x="8" y="8"/>
                  </a:moveTo>
                  <a:cubicBezTo>
                    <a:pt x="11" y="5"/>
                    <a:pt x="14" y="4"/>
                    <a:pt x="18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82" y="4"/>
                    <a:pt x="85" y="5"/>
                    <a:pt x="88" y="8"/>
                  </a:cubicBezTo>
                  <a:cubicBezTo>
                    <a:pt x="91" y="11"/>
                    <a:pt x="92" y="14"/>
                    <a:pt x="92" y="18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4"/>
                    <a:pt x="5" y="11"/>
                    <a:pt x="8" y="8"/>
                  </a:cubicBezTo>
                  <a:close/>
                  <a:moveTo>
                    <a:pt x="88" y="72"/>
                  </a:moveTo>
                  <a:cubicBezTo>
                    <a:pt x="85" y="75"/>
                    <a:pt x="82" y="76"/>
                    <a:pt x="78" y="76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4" y="76"/>
                    <a:pt x="11" y="75"/>
                    <a:pt x="8" y="72"/>
                  </a:cubicBezTo>
                  <a:cubicBezTo>
                    <a:pt x="5" y="69"/>
                    <a:pt x="4" y="66"/>
                    <a:pt x="4" y="62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92" y="66"/>
                    <a:pt x="91" y="69"/>
                    <a:pt x="88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Rectangle 183"/>
            <p:cNvSpPr>
              <a:spLocks noChangeArrowheads="1"/>
            </p:cNvSpPr>
            <p:nvPr/>
          </p:nvSpPr>
          <p:spPr bwMode="auto">
            <a:xfrm>
              <a:off x="9185691" y="2222810"/>
              <a:ext cx="171612" cy="18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Rectangle 184"/>
            <p:cNvSpPr>
              <a:spLocks noChangeArrowheads="1"/>
            </p:cNvSpPr>
            <p:nvPr/>
          </p:nvSpPr>
          <p:spPr bwMode="auto">
            <a:xfrm>
              <a:off x="9391625" y="2222810"/>
              <a:ext cx="68645" cy="18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3" name="组合 212"/>
          <p:cNvGrpSpPr/>
          <p:nvPr/>
        </p:nvGrpSpPr>
        <p:grpSpPr>
          <a:xfrm>
            <a:off x="10007619" y="2604088"/>
            <a:ext cx="359481" cy="375739"/>
            <a:chOff x="10007619" y="1950038"/>
            <a:chExt cx="359481" cy="375739"/>
          </a:xfrm>
          <a:solidFill>
            <a:schemeClr val="tx1"/>
          </a:solidFill>
        </p:grpSpPr>
        <p:sp>
          <p:nvSpPr>
            <p:cNvPr id="214" name="Freeform 185"/>
            <p:cNvSpPr>
              <a:spLocks noEditPoints="1"/>
            </p:cNvSpPr>
            <p:nvPr/>
          </p:nvSpPr>
          <p:spPr bwMode="auto">
            <a:xfrm>
              <a:off x="10007619" y="2103585"/>
              <a:ext cx="359481" cy="222192"/>
            </a:xfrm>
            <a:custGeom>
              <a:avLst/>
              <a:gdLst>
                <a:gd name="T0" fmla="*/ 81 w 84"/>
                <a:gd name="T1" fmla="*/ 3 h 52"/>
                <a:gd name="T2" fmla="*/ 74 w 84"/>
                <a:gd name="T3" fmla="*/ 0 h 52"/>
                <a:gd name="T4" fmla="*/ 72 w 84"/>
                <a:gd name="T5" fmla="*/ 0 h 52"/>
                <a:gd name="T6" fmla="*/ 70 w 84"/>
                <a:gd name="T7" fmla="*/ 0 h 52"/>
                <a:gd name="T8" fmla="*/ 0 w 84"/>
                <a:gd name="T9" fmla="*/ 0 h 52"/>
                <a:gd name="T10" fmla="*/ 0 w 84"/>
                <a:gd name="T11" fmla="*/ 16 h 52"/>
                <a:gd name="T12" fmla="*/ 11 w 84"/>
                <a:gd name="T13" fmla="*/ 41 h 52"/>
                <a:gd name="T14" fmla="*/ 20 w 84"/>
                <a:gd name="T15" fmla="*/ 48 h 52"/>
                <a:gd name="T16" fmla="*/ 0 w 84"/>
                <a:gd name="T17" fmla="*/ 48 h 52"/>
                <a:gd name="T18" fmla="*/ 0 w 84"/>
                <a:gd name="T19" fmla="*/ 52 h 52"/>
                <a:gd name="T20" fmla="*/ 72 w 84"/>
                <a:gd name="T21" fmla="*/ 52 h 52"/>
                <a:gd name="T22" fmla="*/ 72 w 84"/>
                <a:gd name="T23" fmla="*/ 48 h 52"/>
                <a:gd name="T24" fmla="*/ 52 w 84"/>
                <a:gd name="T25" fmla="*/ 48 h 52"/>
                <a:gd name="T26" fmla="*/ 61 w 84"/>
                <a:gd name="T27" fmla="*/ 41 h 52"/>
                <a:gd name="T28" fmla="*/ 68 w 84"/>
                <a:gd name="T29" fmla="*/ 32 h 52"/>
                <a:gd name="T30" fmla="*/ 79 w 84"/>
                <a:gd name="T31" fmla="*/ 26 h 52"/>
                <a:gd name="T32" fmla="*/ 83 w 84"/>
                <a:gd name="T33" fmla="*/ 22 h 52"/>
                <a:gd name="T34" fmla="*/ 84 w 84"/>
                <a:gd name="T35" fmla="*/ 17 h 52"/>
                <a:gd name="T36" fmla="*/ 84 w 84"/>
                <a:gd name="T37" fmla="*/ 10 h 52"/>
                <a:gd name="T38" fmla="*/ 81 w 84"/>
                <a:gd name="T39" fmla="*/ 3 h 52"/>
                <a:gd name="T40" fmla="*/ 59 w 84"/>
                <a:gd name="T41" fmla="*/ 39 h 52"/>
                <a:gd name="T42" fmla="*/ 36 w 84"/>
                <a:gd name="T43" fmla="*/ 48 h 52"/>
                <a:gd name="T44" fmla="*/ 13 w 84"/>
                <a:gd name="T45" fmla="*/ 39 h 52"/>
                <a:gd name="T46" fmla="*/ 4 w 84"/>
                <a:gd name="T47" fmla="*/ 16 h 52"/>
                <a:gd name="T48" fmla="*/ 4 w 84"/>
                <a:gd name="T49" fmla="*/ 4 h 52"/>
                <a:gd name="T50" fmla="*/ 68 w 84"/>
                <a:gd name="T51" fmla="*/ 4 h 52"/>
                <a:gd name="T52" fmla="*/ 68 w 84"/>
                <a:gd name="T53" fmla="*/ 16 h 52"/>
                <a:gd name="T54" fmla="*/ 59 w 84"/>
                <a:gd name="T55" fmla="*/ 39 h 52"/>
                <a:gd name="T56" fmla="*/ 80 w 84"/>
                <a:gd name="T57" fmla="*/ 17 h 52"/>
                <a:gd name="T58" fmla="*/ 79 w 84"/>
                <a:gd name="T59" fmla="*/ 20 h 52"/>
                <a:gd name="T60" fmla="*/ 77 w 84"/>
                <a:gd name="T61" fmla="*/ 22 h 52"/>
                <a:gd name="T62" fmla="*/ 71 w 84"/>
                <a:gd name="T63" fmla="*/ 26 h 52"/>
                <a:gd name="T64" fmla="*/ 72 w 84"/>
                <a:gd name="T65" fmla="*/ 16 h 52"/>
                <a:gd name="T66" fmla="*/ 72 w 84"/>
                <a:gd name="T67" fmla="*/ 4 h 52"/>
                <a:gd name="T68" fmla="*/ 74 w 84"/>
                <a:gd name="T69" fmla="*/ 4 h 52"/>
                <a:gd name="T70" fmla="*/ 79 w 84"/>
                <a:gd name="T71" fmla="*/ 6 h 52"/>
                <a:gd name="T72" fmla="*/ 80 w 84"/>
                <a:gd name="T73" fmla="*/ 10 h 52"/>
                <a:gd name="T74" fmla="*/ 80 w 84"/>
                <a:gd name="T75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52">
                  <a:moveTo>
                    <a:pt x="81" y="3"/>
                  </a:moveTo>
                  <a:cubicBezTo>
                    <a:pt x="80" y="1"/>
                    <a:pt x="77" y="0"/>
                    <a:pt x="74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6"/>
                    <a:pt x="4" y="35"/>
                    <a:pt x="11" y="41"/>
                  </a:cubicBezTo>
                  <a:cubicBezTo>
                    <a:pt x="13" y="44"/>
                    <a:pt x="16" y="46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6" y="46"/>
                    <a:pt x="59" y="44"/>
                    <a:pt x="61" y="41"/>
                  </a:cubicBezTo>
                  <a:cubicBezTo>
                    <a:pt x="64" y="39"/>
                    <a:pt x="67" y="35"/>
                    <a:pt x="68" y="32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81" y="25"/>
                    <a:pt x="82" y="24"/>
                    <a:pt x="83" y="22"/>
                  </a:cubicBezTo>
                  <a:cubicBezTo>
                    <a:pt x="84" y="21"/>
                    <a:pt x="84" y="19"/>
                    <a:pt x="84" y="17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7"/>
                    <a:pt x="83" y="5"/>
                    <a:pt x="81" y="3"/>
                  </a:cubicBezTo>
                  <a:close/>
                  <a:moveTo>
                    <a:pt x="59" y="39"/>
                  </a:moveTo>
                  <a:cubicBezTo>
                    <a:pt x="53" y="45"/>
                    <a:pt x="45" y="48"/>
                    <a:pt x="36" y="48"/>
                  </a:cubicBezTo>
                  <a:cubicBezTo>
                    <a:pt x="27" y="48"/>
                    <a:pt x="19" y="45"/>
                    <a:pt x="13" y="39"/>
                  </a:cubicBezTo>
                  <a:cubicBezTo>
                    <a:pt x="7" y="33"/>
                    <a:pt x="4" y="25"/>
                    <a:pt x="4" y="16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25"/>
                    <a:pt x="65" y="33"/>
                    <a:pt x="59" y="39"/>
                  </a:cubicBezTo>
                  <a:close/>
                  <a:moveTo>
                    <a:pt x="80" y="17"/>
                  </a:moveTo>
                  <a:cubicBezTo>
                    <a:pt x="80" y="18"/>
                    <a:pt x="80" y="19"/>
                    <a:pt x="79" y="20"/>
                  </a:cubicBezTo>
                  <a:cubicBezTo>
                    <a:pt x="79" y="21"/>
                    <a:pt x="78" y="22"/>
                    <a:pt x="77" y="22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2" y="23"/>
                    <a:pt x="72" y="19"/>
                    <a:pt x="72" y="16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6" y="4"/>
                    <a:pt x="77" y="5"/>
                    <a:pt x="79" y="6"/>
                  </a:cubicBezTo>
                  <a:cubicBezTo>
                    <a:pt x="80" y="7"/>
                    <a:pt x="80" y="8"/>
                    <a:pt x="80" y="10"/>
                  </a:cubicBezTo>
                  <a:lnTo>
                    <a:pt x="8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186"/>
            <p:cNvSpPr/>
            <p:nvPr/>
          </p:nvSpPr>
          <p:spPr bwMode="auto">
            <a:xfrm>
              <a:off x="10135877" y="1950038"/>
              <a:ext cx="34323" cy="122838"/>
            </a:xfrm>
            <a:custGeom>
              <a:avLst/>
              <a:gdLst>
                <a:gd name="T0" fmla="*/ 19 w 19"/>
                <a:gd name="T1" fmla="*/ 64 h 68"/>
                <a:gd name="T2" fmla="*/ 9 w 19"/>
                <a:gd name="T3" fmla="*/ 47 h 68"/>
                <a:gd name="T4" fmla="*/ 19 w 19"/>
                <a:gd name="T5" fmla="*/ 21 h 68"/>
                <a:gd name="T6" fmla="*/ 19 w 19"/>
                <a:gd name="T7" fmla="*/ 0 h 68"/>
                <a:gd name="T8" fmla="*/ 9 w 19"/>
                <a:gd name="T9" fmla="*/ 0 h 68"/>
                <a:gd name="T10" fmla="*/ 9 w 19"/>
                <a:gd name="T11" fmla="*/ 19 h 68"/>
                <a:gd name="T12" fmla="*/ 0 w 19"/>
                <a:gd name="T13" fmla="*/ 47 h 68"/>
                <a:gd name="T14" fmla="*/ 9 w 19"/>
                <a:gd name="T15" fmla="*/ 68 h 68"/>
                <a:gd name="T16" fmla="*/ 19 w 19"/>
                <a:gd name="T17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68">
                  <a:moveTo>
                    <a:pt x="19" y="64"/>
                  </a:moveTo>
                  <a:lnTo>
                    <a:pt x="9" y="47"/>
                  </a:lnTo>
                  <a:lnTo>
                    <a:pt x="19" y="21"/>
                  </a:lnTo>
                  <a:lnTo>
                    <a:pt x="19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0" y="47"/>
                  </a:lnTo>
                  <a:lnTo>
                    <a:pt x="9" y="68"/>
                  </a:lnTo>
                  <a:lnTo>
                    <a:pt x="1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187"/>
            <p:cNvSpPr/>
            <p:nvPr/>
          </p:nvSpPr>
          <p:spPr bwMode="auto">
            <a:xfrm>
              <a:off x="10186457" y="1950038"/>
              <a:ext cx="34323" cy="122838"/>
            </a:xfrm>
            <a:custGeom>
              <a:avLst/>
              <a:gdLst>
                <a:gd name="T0" fmla="*/ 19 w 19"/>
                <a:gd name="T1" fmla="*/ 64 h 68"/>
                <a:gd name="T2" fmla="*/ 10 w 19"/>
                <a:gd name="T3" fmla="*/ 47 h 68"/>
                <a:gd name="T4" fmla="*/ 19 w 19"/>
                <a:gd name="T5" fmla="*/ 21 h 68"/>
                <a:gd name="T6" fmla="*/ 19 w 19"/>
                <a:gd name="T7" fmla="*/ 0 h 68"/>
                <a:gd name="T8" fmla="*/ 10 w 19"/>
                <a:gd name="T9" fmla="*/ 0 h 68"/>
                <a:gd name="T10" fmla="*/ 10 w 19"/>
                <a:gd name="T11" fmla="*/ 19 h 68"/>
                <a:gd name="T12" fmla="*/ 0 w 19"/>
                <a:gd name="T13" fmla="*/ 47 h 68"/>
                <a:gd name="T14" fmla="*/ 10 w 19"/>
                <a:gd name="T15" fmla="*/ 68 h 68"/>
                <a:gd name="T16" fmla="*/ 19 w 19"/>
                <a:gd name="T17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68">
                  <a:moveTo>
                    <a:pt x="19" y="64"/>
                  </a:moveTo>
                  <a:lnTo>
                    <a:pt x="10" y="47"/>
                  </a:lnTo>
                  <a:lnTo>
                    <a:pt x="19" y="21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0" y="47"/>
                  </a:lnTo>
                  <a:lnTo>
                    <a:pt x="10" y="68"/>
                  </a:lnTo>
                  <a:lnTo>
                    <a:pt x="1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188"/>
            <p:cNvSpPr/>
            <p:nvPr/>
          </p:nvSpPr>
          <p:spPr bwMode="auto">
            <a:xfrm>
              <a:off x="10083489" y="1950038"/>
              <a:ext cx="34323" cy="122838"/>
            </a:xfrm>
            <a:custGeom>
              <a:avLst/>
              <a:gdLst>
                <a:gd name="T0" fmla="*/ 19 w 19"/>
                <a:gd name="T1" fmla="*/ 64 h 68"/>
                <a:gd name="T2" fmla="*/ 10 w 19"/>
                <a:gd name="T3" fmla="*/ 47 h 68"/>
                <a:gd name="T4" fmla="*/ 19 w 19"/>
                <a:gd name="T5" fmla="*/ 21 h 68"/>
                <a:gd name="T6" fmla="*/ 19 w 19"/>
                <a:gd name="T7" fmla="*/ 0 h 68"/>
                <a:gd name="T8" fmla="*/ 10 w 19"/>
                <a:gd name="T9" fmla="*/ 0 h 68"/>
                <a:gd name="T10" fmla="*/ 10 w 19"/>
                <a:gd name="T11" fmla="*/ 19 h 68"/>
                <a:gd name="T12" fmla="*/ 0 w 19"/>
                <a:gd name="T13" fmla="*/ 47 h 68"/>
                <a:gd name="T14" fmla="*/ 10 w 19"/>
                <a:gd name="T15" fmla="*/ 68 h 68"/>
                <a:gd name="T16" fmla="*/ 19 w 19"/>
                <a:gd name="T17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68">
                  <a:moveTo>
                    <a:pt x="19" y="64"/>
                  </a:moveTo>
                  <a:lnTo>
                    <a:pt x="10" y="47"/>
                  </a:lnTo>
                  <a:lnTo>
                    <a:pt x="19" y="21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0" y="47"/>
                  </a:lnTo>
                  <a:lnTo>
                    <a:pt x="10" y="68"/>
                  </a:lnTo>
                  <a:lnTo>
                    <a:pt x="1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8" name="组合 217"/>
          <p:cNvGrpSpPr/>
          <p:nvPr/>
        </p:nvGrpSpPr>
        <p:grpSpPr>
          <a:xfrm>
            <a:off x="10815097" y="2604088"/>
            <a:ext cx="334191" cy="410062"/>
            <a:chOff x="10815097" y="1950038"/>
            <a:chExt cx="334191" cy="410062"/>
          </a:xfrm>
          <a:solidFill>
            <a:schemeClr val="tx1"/>
          </a:solidFill>
        </p:grpSpPr>
        <p:sp>
          <p:nvSpPr>
            <p:cNvPr id="219" name="Freeform 189"/>
            <p:cNvSpPr/>
            <p:nvPr/>
          </p:nvSpPr>
          <p:spPr bwMode="auto">
            <a:xfrm>
              <a:off x="10905419" y="2325777"/>
              <a:ext cx="153548" cy="34323"/>
            </a:xfrm>
            <a:custGeom>
              <a:avLst/>
              <a:gdLst>
                <a:gd name="T0" fmla="*/ 9 w 85"/>
                <a:gd name="T1" fmla="*/ 19 h 19"/>
                <a:gd name="T2" fmla="*/ 76 w 85"/>
                <a:gd name="T3" fmla="*/ 19 h 19"/>
                <a:gd name="T4" fmla="*/ 85 w 85"/>
                <a:gd name="T5" fmla="*/ 0 h 19"/>
                <a:gd name="T6" fmla="*/ 0 w 85"/>
                <a:gd name="T7" fmla="*/ 0 h 19"/>
                <a:gd name="T8" fmla="*/ 9 w 85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9">
                  <a:moveTo>
                    <a:pt x="9" y="19"/>
                  </a:moveTo>
                  <a:lnTo>
                    <a:pt x="76" y="19"/>
                  </a:lnTo>
                  <a:lnTo>
                    <a:pt x="85" y="0"/>
                  </a:lnTo>
                  <a:lnTo>
                    <a:pt x="0" y="0"/>
                  </a:lnTo>
                  <a:lnTo>
                    <a:pt x="9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190"/>
            <p:cNvSpPr>
              <a:spLocks noEditPoints="1"/>
            </p:cNvSpPr>
            <p:nvPr/>
          </p:nvSpPr>
          <p:spPr bwMode="auto">
            <a:xfrm>
              <a:off x="10815097" y="1950038"/>
              <a:ext cx="334191" cy="341417"/>
            </a:xfrm>
            <a:custGeom>
              <a:avLst/>
              <a:gdLst>
                <a:gd name="T0" fmla="*/ 64 w 78"/>
                <a:gd name="T1" fmla="*/ 11 h 80"/>
                <a:gd name="T2" fmla="*/ 39 w 78"/>
                <a:gd name="T3" fmla="*/ 0 h 80"/>
                <a:gd name="T4" fmla="*/ 14 w 78"/>
                <a:gd name="T5" fmla="*/ 11 h 80"/>
                <a:gd name="T6" fmla="*/ 14 w 78"/>
                <a:gd name="T7" fmla="*/ 61 h 80"/>
                <a:gd name="T8" fmla="*/ 14 w 78"/>
                <a:gd name="T9" fmla="*/ 62 h 80"/>
                <a:gd name="T10" fmla="*/ 21 w 78"/>
                <a:gd name="T11" fmla="*/ 78 h 80"/>
                <a:gd name="T12" fmla="*/ 21 w 78"/>
                <a:gd name="T13" fmla="*/ 80 h 80"/>
                <a:gd name="T14" fmla="*/ 55 w 78"/>
                <a:gd name="T15" fmla="*/ 80 h 80"/>
                <a:gd name="T16" fmla="*/ 57 w 78"/>
                <a:gd name="T17" fmla="*/ 80 h 80"/>
                <a:gd name="T18" fmla="*/ 57 w 78"/>
                <a:gd name="T19" fmla="*/ 78 h 80"/>
                <a:gd name="T20" fmla="*/ 64 w 78"/>
                <a:gd name="T21" fmla="*/ 61 h 80"/>
                <a:gd name="T22" fmla="*/ 64 w 78"/>
                <a:gd name="T23" fmla="*/ 11 h 80"/>
                <a:gd name="T24" fmla="*/ 62 w 78"/>
                <a:gd name="T25" fmla="*/ 59 h 80"/>
                <a:gd name="T26" fmla="*/ 53 w 78"/>
                <a:gd name="T27" fmla="*/ 76 h 80"/>
                <a:gd name="T28" fmla="*/ 25 w 78"/>
                <a:gd name="T29" fmla="*/ 76 h 80"/>
                <a:gd name="T30" fmla="*/ 16 w 78"/>
                <a:gd name="T31" fmla="*/ 59 h 80"/>
                <a:gd name="T32" fmla="*/ 16 w 78"/>
                <a:gd name="T33" fmla="*/ 58 h 80"/>
                <a:gd name="T34" fmla="*/ 16 w 78"/>
                <a:gd name="T35" fmla="*/ 58 h 80"/>
                <a:gd name="T36" fmla="*/ 16 w 78"/>
                <a:gd name="T37" fmla="*/ 13 h 80"/>
                <a:gd name="T38" fmla="*/ 39 w 78"/>
                <a:gd name="T39" fmla="*/ 4 h 80"/>
                <a:gd name="T40" fmla="*/ 62 w 78"/>
                <a:gd name="T41" fmla="*/ 13 h 80"/>
                <a:gd name="T42" fmla="*/ 62 w 78"/>
                <a:gd name="T43" fmla="*/ 5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" h="80">
                  <a:moveTo>
                    <a:pt x="64" y="11"/>
                  </a:moveTo>
                  <a:cubicBezTo>
                    <a:pt x="58" y="4"/>
                    <a:pt x="49" y="0"/>
                    <a:pt x="39" y="0"/>
                  </a:cubicBezTo>
                  <a:cubicBezTo>
                    <a:pt x="29" y="0"/>
                    <a:pt x="20" y="4"/>
                    <a:pt x="14" y="11"/>
                  </a:cubicBezTo>
                  <a:cubicBezTo>
                    <a:pt x="0" y="25"/>
                    <a:pt x="0" y="47"/>
                    <a:pt x="14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21" y="69"/>
                    <a:pt x="21" y="78"/>
                    <a:pt x="21" y="78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7" y="80"/>
                    <a:pt x="57" y="80"/>
                    <a:pt x="57" y="80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7" y="78"/>
                    <a:pt x="57" y="69"/>
                    <a:pt x="64" y="61"/>
                  </a:cubicBezTo>
                  <a:cubicBezTo>
                    <a:pt x="78" y="47"/>
                    <a:pt x="78" y="25"/>
                    <a:pt x="64" y="11"/>
                  </a:cubicBezTo>
                  <a:close/>
                  <a:moveTo>
                    <a:pt x="62" y="59"/>
                  </a:moveTo>
                  <a:cubicBezTo>
                    <a:pt x="55" y="65"/>
                    <a:pt x="54" y="72"/>
                    <a:pt x="53" y="76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4" y="72"/>
                    <a:pt x="23" y="65"/>
                    <a:pt x="16" y="59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4" y="46"/>
                    <a:pt x="4" y="26"/>
                    <a:pt x="16" y="13"/>
                  </a:cubicBezTo>
                  <a:cubicBezTo>
                    <a:pt x="22" y="7"/>
                    <a:pt x="30" y="4"/>
                    <a:pt x="39" y="4"/>
                  </a:cubicBezTo>
                  <a:cubicBezTo>
                    <a:pt x="48" y="4"/>
                    <a:pt x="56" y="7"/>
                    <a:pt x="62" y="13"/>
                  </a:cubicBezTo>
                  <a:cubicBezTo>
                    <a:pt x="74" y="26"/>
                    <a:pt x="74" y="46"/>
                    <a:pt x="6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191"/>
            <p:cNvSpPr/>
            <p:nvPr/>
          </p:nvSpPr>
          <p:spPr bwMode="auto">
            <a:xfrm>
              <a:off x="10901806" y="2107198"/>
              <a:ext cx="162579" cy="77677"/>
            </a:xfrm>
            <a:custGeom>
              <a:avLst/>
              <a:gdLst>
                <a:gd name="T0" fmla="*/ 59 w 90"/>
                <a:gd name="T1" fmla="*/ 29 h 43"/>
                <a:gd name="T2" fmla="*/ 30 w 90"/>
                <a:gd name="T3" fmla="*/ 0 h 43"/>
                <a:gd name="T4" fmla="*/ 0 w 90"/>
                <a:gd name="T5" fmla="*/ 33 h 43"/>
                <a:gd name="T6" fmla="*/ 4 w 90"/>
                <a:gd name="T7" fmla="*/ 38 h 43"/>
                <a:gd name="T8" fmla="*/ 30 w 90"/>
                <a:gd name="T9" fmla="*/ 14 h 43"/>
                <a:gd name="T10" fmla="*/ 59 w 90"/>
                <a:gd name="T11" fmla="*/ 43 h 43"/>
                <a:gd name="T12" fmla="*/ 90 w 90"/>
                <a:gd name="T13" fmla="*/ 10 h 43"/>
                <a:gd name="T14" fmla="*/ 85 w 90"/>
                <a:gd name="T15" fmla="*/ 5 h 43"/>
                <a:gd name="T16" fmla="*/ 59 w 90"/>
                <a:gd name="T17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43">
                  <a:moveTo>
                    <a:pt x="59" y="29"/>
                  </a:moveTo>
                  <a:lnTo>
                    <a:pt x="30" y="0"/>
                  </a:lnTo>
                  <a:lnTo>
                    <a:pt x="0" y="33"/>
                  </a:lnTo>
                  <a:lnTo>
                    <a:pt x="4" y="38"/>
                  </a:lnTo>
                  <a:lnTo>
                    <a:pt x="30" y="14"/>
                  </a:lnTo>
                  <a:lnTo>
                    <a:pt x="59" y="43"/>
                  </a:lnTo>
                  <a:lnTo>
                    <a:pt x="90" y="10"/>
                  </a:lnTo>
                  <a:lnTo>
                    <a:pt x="85" y="5"/>
                  </a:lnTo>
                  <a:lnTo>
                    <a:pt x="59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2" name="组合 221"/>
          <p:cNvGrpSpPr/>
          <p:nvPr/>
        </p:nvGrpSpPr>
        <p:grpSpPr>
          <a:xfrm>
            <a:off x="7493058" y="5951418"/>
            <a:ext cx="411868" cy="307094"/>
            <a:chOff x="7493058" y="5297368"/>
            <a:chExt cx="411868" cy="307094"/>
          </a:xfrm>
          <a:solidFill>
            <a:schemeClr val="tx1"/>
          </a:solidFill>
        </p:grpSpPr>
        <p:sp>
          <p:nvSpPr>
            <p:cNvPr id="223" name="Freeform 192"/>
            <p:cNvSpPr>
              <a:spLocks noEditPoints="1"/>
            </p:cNvSpPr>
            <p:nvPr/>
          </p:nvSpPr>
          <p:spPr bwMode="auto">
            <a:xfrm>
              <a:off x="7493058" y="5297368"/>
              <a:ext cx="411868" cy="307094"/>
            </a:xfrm>
            <a:custGeom>
              <a:avLst/>
              <a:gdLst>
                <a:gd name="T0" fmla="*/ 0 w 228"/>
                <a:gd name="T1" fmla="*/ 0 h 170"/>
                <a:gd name="T2" fmla="*/ 0 w 228"/>
                <a:gd name="T3" fmla="*/ 170 h 170"/>
                <a:gd name="T4" fmla="*/ 228 w 228"/>
                <a:gd name="T5" fmla="*/ 170 h 170"/>
                <a:gd name="T6" fmla="*/ 228 w 228"/>
                <a:gd name="T7" fmla="*/ 0 h 170"/>
                <a:gd name="T8" fmla="*/ 0 w 228"/>
                <a:gd name="T9" fmla="*/ 0 h 170"/>
                <a:gd name="T10" fmla="*/ 218 w 228"/>
                <a:gd name="T11" fmla="*/ 161 h 170"/>
                <a:gd name="T12" fmla="*/ 10 w 228"/>
                <a:gd name="T13" fmla="*/ 161 h 170"/>
                <a:gd name="T14" fmla="*/ 10 w 228"/>
                <a:gd name="T15" fmla="*/ 10 h 170"/>
                <a:gd name="T16" fmla="*/ 218 w 228"/>
                <a:gd name="T17" fmla="*/ 10 h 170"/>
                <a:gd name="T18" fmla="*/ 218 w 228"/>
                <a:gd name="T19" fmla="*/ 16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170">
                  <a:moveTo>
                    <a:pt x="0" y="0"/>
                  </a:moveTo>
                  <a:lnTo>
                    <a:pt x="0" y="170"/>
                  </a:lnTo>
                  <a:lnTo>
                    <a:pt x="228" y="170"/>
                  </a:lnTo>
                  <a:lnTo>
                    <a:pt x="228" y="0"/>
                  </a:lnTo>
                  <a:lnTo>
                    <a:pt x="0" y="0"/>
                  </a:lnTo>
                  <a:close/>
                  <a:moveTo>
                    <a:pt x="218" y="161"/>
                  </a:moveTo>
                  <a:lnTo>
                    <a:pt x="10" y="161"/>
                  </a:lnTo>
                  <a:lnTo>
                    <a:pt x="10" y="10"/>
                  </a:lnTo>
                  <a:lnTo>
                    <a:pt x="218" y="10"/>
                  </a:lnTo>
                  <a:lnTo>
                    <a:pt x="218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Oval 193"/>
            <p:cNvSpPr>
              <a:spLocks noChangeArrowheads="1"/>
            </p:cNvSpPr>
            <p:nvPr/>
          </p:nvSpPr>
          <p:spPr bwMode="auto">
            <a:xfrm>
              <a:off x="7783895" y="5349755"/>
              <a:ext cx="68645" cy="6683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Rectangle 194"/>
            <p:cNvSpPr>
              <a:spLocks noChangeArrowheads="1"/>
            </p:cNvSpPr>
            <p:nvPr/>
          </p:nvSpPr>
          <p:spPr bwMode="auto">
            <a:xfrm>
              <a:off x="7561703" y="5519560"/>
              <a:ext cx="171612" cy="18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Rectangle 195"/>
            <p:cNvSpPr>
              <a:spLocks noChangeArrowheads="1"/>
            </p:cNvSpPr>
            <p:nvPr/>
          </p:nvSpPr>
          <p:spPr bwMode="auto">
            <a:xfrm>
              <a:off x="7561703" y="5450915"/>
              <a:ext cx="68645" cy="18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7" name="组合 226"/>
          <p:cNvGrpSpPr/>
          <p:nvPr/>
        </p:nvGrpSpPr>
        <p:grpSpPr>
          <a:xfrm>
            <a:off x="8331245" y="5917096"/>
            <a:ext cx="377546" cy="375739"/>
            <a:chOff x="8331245" y="5263046"/>
            <a:chExt cx="377546" cy="375739"/>
          </a:xfrm>
          <a:solidFill>
            <a:schemeClr val="tx1"/>
          </a:solidFill>
        </p:grpSpPr>
        <p:sp>
          <p:nvSpPr>
            <p:cNvPr id="228" name="Freeform 196"/>
            <p:cNvSpPr>
              <a:spLocks noEditPoints="1"/>
            </p:cNvSpPr>
            <p:nvPr/>
          </p:nvSpPr>
          <p:spPr bwMode="auto">
            <a:xfrm>
              <a:off x="8331245" y="5263046"/>
              <a:ext cx="377546" cy="375739"/>
            </a:xfrm>
            <a:custGeom>
              <a:avLst/>
              <a:gdLst>
                <a:gd name="T0" fmla="*/ 44 w 88"/>
                <a:gd name="T1" fmla="*/ 0 h 88"/>
                <a:gd name="T2" fmla="*/ 0 w 88"/>
                <a:gd name="T3" fmla="*/ 44 h 88"/>
                <a:gd name="T4" fmla="*/ 44 w 88"/>
                <a:gd name="T5" fmla="*/ 88 h 88"/>
                <a:gd name="T6" fmla="*/ 88 w 88"/>
                <a:gd name="T7" fmla="*/ 44 h 88"/>
                <a:gd name="T8" fmla="*/ 44 w 88"/>
                <a:gd name="T9" fmla="*/ 0 h 88"/>
                <a:gd name="T10" fmla="*/ 44 w 88"/>
                <a:gd name="T11" fmla="*/ 4 h 88"/>
                <a:gd name="T12" fmla="*/ 84 w 88"/>
                <a:gd name="T13" fmla="*/ 44 h 88"/>
                <a:gd name="T14" fmla="*/ 79 w 88"/>
                <a:gd name="T15" fmla="*/ 62 h 88"/>
                <a:gd name="T16" fmla="*/ 58 w 88"/>
                <a:gd name="T17" fmla="*/ 54 h 88"/>
                <a:gd name="T18" fmla="*/ 54 w 88"/>
                <a:gd name="T19" fmla="*/ 51 h 88"/>
                <a:gd name="T20" fmla="*/ 66 w 88"/>
                <a:gd name="T21" fmla="*/ 25 h 88"/>
                <a:gd name="T22" fmla="*/ 62 w 88"/>
                <a:gd name="T23" fmla="*/ 23 h 88"/>
                <a:gd name="T24" fmla="*/ 50 w 88"/>
                <a:gd name="T25" fmla="*/ 49 h 88"/>
                <a:gd name="T26" fmla="*/ 44 w 88"/>
                <a:gd name="T27" fmla="*/ 48 h 88"/>
                <a:gd name="T28" fmla="*/ 30 w 88"/>
                <a:gd name="T29" fmla="*/ 54 h 88"/>
                <a:gd name="T30" fmla="*/ 9 w 88"/>
                <a:gd name="T31" fmla="*/ 62 h 88"/>
                <a:gd name="T32" fmla="*/ 4 w 88"/>
                <a:gd name="T33" fmla="*/ 44 h 88"/>
                <a:gd name="T34" fmla="*/ 44 w 88"/>
                <a:gd name="T35" fmla="*/ 4 h 88"/>
                <a:gd name="T36" fmla="*/ 44 w 88"/>
                <a:gd name="T37" fmla="*/ 84 h 88"/>
                <a:gd name="T38" fmla="*/ 11 w 88"/>
                <a:gd name="T39" fmla="*/ 67 h 88"/>
                <a:gd name="T40" fmla="*/ 12 w 88"/>
                <a:gd name="T41" fmla="*/ 67 h 88"/>
                <a:gd name="T42" fmla="*/ 33 w 88"/>
                <a:gd name="T43" fmla="*/ 57 h 88"/>
                <a:gd name="T44" fmla="*/ 44 w 88"/>
                <a:gd name="T45" fmla="*/ 52 h 88"/>
                <a:gd name="T46" fmla="*/ 55 w 88"/>
                <a:gd name="T47" fmla="*/ 57 h 88"/>
                <a:gd name="T48" fmla="*/ 76 w 88"/>
                <a:gd name="T49" fmla="*/ 67 h 88"/>
                <a:gd name="T50" fmla="*/ 77 w 88"/>
                <a:gd name="T51" fmla="*/ 67 h 88"/>
                <a:gd name="T52" fmla="*/ 44 w 88"/>
                <a:gd name="T53" fmla="*/ 8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8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68" y="88"/>
                    <a:pt x="88" y="68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44" y="4"/>
                  </a:moveTo>
                  <a:cubicBezTo>
                    <a:pt x="66" y="4"/>
                    <a:pt x="84" y="22"/>
                    <a:pt x="84" y="44"/>
                  </a:cubicBezTo>
                  <a:cubicBezTo>
                    <a:pt x="84" y="51"/>
                    <a:pt x="82" y="57"/>
                    <a:pt x="79" y="62"/>
                  </a:cubicBezTo>
                  <a:cubicBezTo>
                    <a:pt x="77" y="63"/>
                    <a:pt x="68" y="64"/>
                    <a:pt x="58" y="54"/>
                  </a:cubicBezTo>
                  <a:cubicBezTo>
                    <a:pt x="57" y="53"/>
                    <a:pt x="55" y="52"/>
                    <a:pt x="54" y="51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8" y="48"/>
                    <a:pt x="46" y="48"/>
                    <a:pt x="44" y="48"/>
                  </a:cubicBezTo>
                  <a:cubicBezTo>
                    <a:pt x="39" y="48"/>
                    <a:pt x="34" y="50"/>
                    <a:pt x="30" y="54"/>
                  </a:cubicBezTo>
                  <a:cubicBezTo>
                    <a:pt x="20" y="64"/>
                    <a:pt x="11" y="63"/>
                    <a:pt x="9" y="62"/>
                  </a:cubicBezTo>
                  <a:cubicBezTo>
                    <a:pt x="6" y="57"/>
                    <a:pt x="4" y="51"/>
                    <a:pt x="4" y="44"/>
                  </a:cubicBezTo>
                  <a:cubicBezTo>
                    <a:pt x="4" y="22"/>
                    <a:pt x="22" y="4"/>
                    <a:pt x="44" y="4"/>
                  </a:cubicBezTo>
                  <a:close/>
                  <a:moveTo>
                    <a:pt x="44" y="84"/>
                  </a:moveTo>
                  <a:cubicBezTo>
                    <a:pt x="30" y="84"/>
                    <a:pt x="18" y="77"/>
                    <a:pt x="11" y="67"/>
                  </a:cubicBezTo>
                  <a:cubicBezTo>
                    <a:pt x="11" y="67"/>
                    <a:pt x="12" y="67"/>
                    <a:pt x="12" y="67"/>
                  </a:cubicBezTo>
                  <a:cubicBezTo>
                    <a:pt x="17" y="67"/>
                    <a:pt x="24" y="65"/>
                    <a:pt x="33" y="57"/>
                  </a:cubicBezTo>
                  <a:cubicBezTo>
                    <a:pt x="36" y="54"/>
                    <a:pt x="40" y="52"/>
                    <a:pt x="44" y="52"/>
                  </a:cubicBezTo>
                  <a:cubicBezTo>
                    <a:pt x="48" y="52"/>
                    <a:pt x="52" y="54"/>
                    <a:pt x="55" y="57"/>
                  </a:cubicBezTo>
                  <a:cubicBezTo>
                    <a:pt x="64" y="65"/>
                    <a:pt x="71" y="67"/>
                    <a:pt x="76" y="67"/>
                  </a:cubicBezTo>
                  <a:cubicBezTo>
                    <a:pt x="76" y="67"/>
                    <a:pt x="77" y="67"/>
                    <a:pt x="77" y="67"/>
                  </a:cubicBezTo>
                  <a:cubicBezTo>
                    <a:pt x="70" y="77"/>
                    <a:pt x="58" y="84"/>
                    <a:pt x="4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Oval 197"/>
            <p:cNvSpPr>
              <a:spLocks noChangeArrowheads="1"/>
            </p:cNvSpPr>
            <p:nvPr/>
          </p:nvSpPr>
          <p:spPr bwMode="auto">
            <a:xfrm>
              <a:off x="8486598" y="5519560"/>
              <a:ext cx="66839" cy="6864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0" name="组合 229"/>
          <p:cNvGrpSpPr/>
          <p:nvPr/>
        </p:nvGrpSpPr>
        <p:grpSpPr>
          <a:xfrm>
            <a:off x="9169431" y="5935160"/>
            <a:ext cx="343224" cy="341417"/>
            <a:chOff x="9169431" y="5281110"/>
            <a:chExt cx="343224" cy="341417"/>
          </a:xfrm>
          <a:solidFill>
            <a:schemeClr val="tx1"/>
          </a:solidFill>
        </p:grpSpPr>
        <p:grpSp>
          <p:nvGrpSpPr>
            <p:cNvPr id="231" name="组合 230"/>
            <p:cNvGrpSpPr/>
            <p:nvPr/>
          </p:nvGrpSpPr>
          <p:grpSpPr>
            <a:xfrm>
              <a:off x="9306721" y="5366012"/>
              <a:ext cx="205934" cy="256514"/>
              <a:chOff x="9306721" y="5366012"/>
              <a:chExt cx="205934" cy="256514"/>
            </a:xfrm>
            <a:grpFill/>
          </p:grpSpPr>
          <p:sp>
            <p:nvSpPr>
              <p:cNvPr id="233" name="Freeform 198"/>
              <p:cNvSpPr>
                <a:spLocks noEditPoints="1"/>
              </p:cNvSpPr>
              <p:nvPr/>
            </p:nvSpPr>
            <p:spPr bwMode="auto">
              <a:xfrm>
                <a:off x="9306721" y="5434657"/>
                <a:ext cx="68645" cy="187869"/>
              </a:xfrm>
              <a:custGeom>
                <a:avLst/>
                <a:gdLst>
                  <a:gd name="T0" fmla="*/ 0 w 38"/>
                  <a:gd name="T1" fmla="*/ 104 h 104"/>
                  <a:gd name="T2" fmla="*/ 38 w 38"/>
                  <a:gd name="T3" fmla="*/ 104 h 104"/>
                  <a:gd name="T4" fmla="*/ 38 w 38"/>
                  <a:gd name="T5" fmla="*/ 0 h 104"/>
                  <a:gd name="T6" fmla="*/ 0 w 38"/>
                  <a:gd name="T7" fmla="*/ 0 h 104"/>
                  <a:gd name="T8" fmla="*/ 0 w 38"/>
                  <a:gd name="T9" fmla="*/ 104 h 104"/>
                  <a:gd name="T10" fmla="*/ 10 w 38"/>
                  <a:gd name="T11" fmla="*/ 9 h 104"/>
                  <a:gd name="T12" fmla="*/ 28 w 38"/>
                  <a:gd name="T13" fmla="*/ 9 h 104"/>
                  <a:gd name="T14" fmla="*/ 28 w 38"/>
                  <a:gd name="T15" fmla="*/ 94 h 104"/>
                  <a:gd name="T16" fmla="*/ 10 w 38"/>
                  <a:gd name="T17" fmla="*/ 94 h 104"/>
                  <a:gd name="T18" fmla="*/ 10 w 38"/>
                  <a:gd name="T19" fmla="*/ 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04">
                    <a:moveTo>
                      <a:pt x="0" y="104"/>
                    </a:moveTo>
                    <a:lnTo>
                      <a:pt x="38" y="104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104"/>
                    </a:lnTo>
                    <a:close/>
                    <a:moveTo>
                      <a:pt x="10" y="9"/>
                    </a:moveTo>
                    <a:lnTo>
                      <a:pt x="28" y="9"/>
                    </a:lnTo>
                    <a:lnTo>
                      <a:pt x="28" y="94"/>
                    </a:lnTo>
                    <a:lnTo>
                      <a:pt x="10" y="94"/>
                    </a:lnTo>
                    <a:lnTo>
                      <a:pt x="1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199"/>
              <p:cNvSpPr>
                <a:spLocks noEditPoints="1"/>
              </p:cNvSpPr>
              <p:nvPr/>
            </p:nvSpPr>
            <p:spPr bwMode="auto">
              <a:xfrm>
                <a:off x="9444010" y="5366012"/>
                <a:ext cx="68645" cy="256514"/>
              </a:xfrm>
              <a:custGeom>
                <a:avLst/>
                <a:gdLst>
                  <a:gd name="T0" fmla="*/ 0 w 38"/>
                  <a:gd name="T1" fmla="*/ 0 h 142"/>
                  <a:gd name="T2" fmla="*/ 0 w 38"/>
                  <a:gd name="T3" fmla="*/ 142 h 142"/>
                  <a:gd name="T4" fmla="*/ 38 w 38"/>
                  <a:gd name="T5" fmla="*/ 142 h 142"/>
                  <a:gd name="T6" fmla="*/ 38 w 38"/>
                  <a:gd name="T7" fmla="*/ 0 h 142"/>
                  <a:gd name="T8" fmla="*/ 0 w 38"/>
                  <a:gd name="T9" fmla="*/ 0 h 142"/>
                  <a:gd name="T10" fmla="*/ 28 w 38"/>
                  <a:gd name="T11" fmla="*/ 132 h 142"/>
                  <a:gd name="T12" fmla="*/ 9 w 38"/>
                  <a:gd name="T13" fmla="*/ 132 h 142"/>
                  <a:gd name="T14" fmla="*/ 9 w 38"/>
                  <a:gd name="T15" fmla="*/ 9 h 142"/>
                  <a:gd name="T16" fmla="*/ 28 w 38"/>
                  <a:gd name="T17" fmla="*/ 9 h 142"/>
                  <a:gd name="T18" fmla="*/ 28 w 38"/>
                  <a:gd name="T19" fmla="*/ 13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42">
                    <a:moveTo>
                      <a:pt x="0" y="0"/>
                    </a:moveTo>
                    <a:lnTo>
                      <a:pt x="0" y="142"/>
                    </a:lnTo>
                    <a:lnTo>
                      <a:pt x="38" y="142"/>
                    </a:lnTo>
                    <a:lnTo>
                      <a:pt x="38" y="0"/>
                    </a:lnTo>
                    <a:lnTo>
                      <a:pt x="0" y="0"/>
                    </a:lnTo>
                    <a:close/>
                    <a:moveTo>
                      <a:pt x="28" y="132"/>
                    </a:moveTo>
                    <a:lnTo>
                      <a:pt x="9" y="132"/>
                    </a:lnTo>
                    <a:lnTo>
                      <a:pt x="9" y="9"/>
                    </a:lnTo>
                    <a:lnTo>
                      <a:pt x="28" y="9"/>
                    </a:lnTo>
                    <a:lnTo>
                      <a:pt x="28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32" name="Freeform 200"/>
            <p:cNvSpPr>
              <a:spLocks noEditPoints="1"/>
            </p:cNvSpPr>
            <p:nvPr/>
          </p:nvSpPr>
          <p:spPr bwMode="auto">
            <a:xfrm>
              <a:off x="9169431" y="5281110"/>
              <a:ext cx="68645" cy="341417"/>
            </a:xfrm>
            <a:custGeom>
              <a:avLst/>
              <a:gdLst>
                <a:gd name="T0" fmla="*/ 0 w 38"/>
                <a:gd name="T1" fmla="*/ 189 h 189"/>
                <a:gd name="T2" fmla="*/ 38 w 38"/>
                <a:gd name="T3" fmla="*/ 189 h 189"/>
                <a:gd name="T4" fmla="*/ 38 w 38"/>
                <a:gd name="T5" fmla="*/ 0 h 189"/>
                <a:gd name="T6" fmla="*/ 0 w 38"/>
                <a:gd name="T7" fmla="*/ 0 h 189"/>
                <a:gd name="T8" fmla="*/ 0 w 38"/>
                <a:gd name="T9" fmla="*/ 189 h 189"/>
                <a:gd name="T10" fmla="*/ 10 w 38"/>
                <a:gd name="T11" fmla="*/ 9 h 189"/>
                <a:gd name="T12" fmla="*/ 29 w 38"/>
                <a:gd name="T13" fmla="*/ 9 h 189"/>
                <a:gd name="T14" fmla="*/ 29 w 38"/>
                <a:gd name="T15" fmla="*/ 179 h 189"/>
                <a:gd name="T16" fmla="*/ 10 w 38"/>
                <a:gd name="T17" fmla="*/ 179 h 189"/>
                <a:gd name="T18" fmla="*/ 10 w 38"/>
                <a:gd name="T19" fmla="*/ 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89">
                  <a:moveTo>
                    <a:pt x="0" y="189"/>
                  </a:moveTo>
                  <a:lnTo>
                    <a:pt x="38" y="189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189"/>
                  </a:lnTo>
                  <a:close/>
                  <a:moveTo>
                    <a:pt x="10" y="9"/>
                  </a:moveTo>
                  <a:lnTo>
                    <a:pt x="29" y="9"/>
                  </a:lnTo>
                  <a:lnTo>
                    <a:pt x="29" y="179"/>
                  </a:lnTo>
                  <a:lnTo>
                    <a:pt x="10" y="179"/>
                  </a:ln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5" name="组合 234"/>
          <p:cNvGrpSpPr/>
          <p:nvPr/>
        </p:nvGrpSpPr>
        <p:grpSpPr>
          <a:xfrm>
            <a:off x="7509318" y="3440469"/>
            <a:ext cx="377546" cy="377546"/>
            <a:chOff x="7509318" y="2786419"/>
            <a:chExt cx="377546" cy="377546"/>
          </a:xfrm>
          <a:solidFill>
            <a:schemeClr val="tx1"/>
          </a:solidFill>
        </p:grpSpPr>
        <p:sp>
          <p:nvSpPr>
            <p:cNvPr id="236" name="Freeform 201"/>
            <p:cNvSpPr>
              <a:spLocks noEditPoints="1"/>
            </p:cNvSpPr>
            <p:nvPr/>
          </p:nvSpPr>
          <p:spPr bwMode="auto">
            <a:xfrm>
              <a:off x="7509318" y="2786419"/>
              <a:ext cx="377546" cy="377546"/>
            </a:xfrm>
            <a:custGeom>
              <a:avLst/>
              <a:gdLst>
                <a:gd name="T0" fmla="*/ 0 w 209"/>
                <a:gd name="T1" fmla="*/ 0 h 209"/>
                <a:gd name="T2" fmla="*/ 0 w 209"/>
                <a:gd name="T3" fmla="*/ 209 h 209"/>
                <a:gd name="T4" fmla="*/ 209 w 209"/>
                <a:gd name="T5" fmla="*/ 209 h 209"/>
                <a:gd name="T6" fmla="*/ 209 w 209"/>
                <a:gd name="T7" fmla="*/ 0 h 209"/>
                <a:gd name="T8" fmla="*/ 0 w 209"/>
                <a:gd name="T9" fmla="*/ 0 h 209"/>
                <a:gd name="T10" fmla="*/ 199 w 209"/>
                <a:gd name="T11" fmla="*/ 10 h 209"/>
                <a:gd name="T12" fmla="*/ 199 w 209"/>
                <a:gd name="T13" fmla="*/ 57 h 209"/>
                <a:gd name="T14" fmla="*/ 10 w 209"/>
                <a:gd name="T15" fmla="*/ 57 h 209"/>
                <a:gd name="T16" fmla="*/ 10 w 209"/>
                <a:gd name="T17" fmla="*/ 10 h 209"/>
                <a:gd name="T18" fmla="*/ 199 w 209"/>
                <a:gd name="T19" fmla="*/ 10 h 209"/>
                <a:gd name="T20" fmla="*/ 10 w 209"/>
                <a:gd name="T21" fmla="*/ 199 h 209"/>
                <a:gd name="T22" fmla="*/ 10 w 209"/>
                <a:gd name="T23" fmla="*/ 67 h 209"/>
                <a:gd name="T24" fmla="*/ 199 w 209"/>
                <a:gd name="T25" fmla="*/ 67 h 209"/>
                <a:gd name="T26" fmla="*/ 199 w 209"/>
                <a:gd name="T27" fmla="*/ 199 h 209"/>
                <a:gd name="T28" fmla="*/ 10 w 209"/>
                <a:gd name="T29" fmla="*/ 19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" h="209">
                  <a:moveTo>
                    <a:pt x="0" y="0"/>
                  </a:moveTo>
                  <a:lnTo>
                    <a:pt x="0" y="209"/>
                  </a:lnTo>
                  <a:lnTo>
                    <a:pt x="209" y="209"/>
                  </a:lnTo>
                  <a:lnTo>
                    <a:pt x="209" y="0"/>
                  </a:lnTo>
                  <a:lnTo>
                    <a:pt x="0" y="0"/>
                  </a:lnTo>
                  <a:close/>
                  <a:moveTo>
                    <a:pt x="199" y="10"/>
                  </a:moveTo>
                  <a:lnTo>
                    <a:pt x="199" y="57"/>
                  </a:lnTo>
                  <a:lnTo>
                    <a:pt x="10" y="57"/>
                  </a:lnTo>
                  <a:lnTo>
                    <a:pt x="10" y="10"/>
                  </a:lnTo>
                  <a:lnTo>
                    <a:pt x="199" y="10"/>
                  </a:lnTo>
                  <a:close/>
                  <a:moveTo>
                    <a:pt x="10" y="199"/>
                  </a:moveTo>
                  <a:lnTo>
                    <a:pt x="10" y="67"/>
                  </a:lnTo>
                  <a:lnTo>
                    <a:pt x="199" y="67"/>
                  </a:lnTo>
                  <a:lnTo>
                    <a:pt x="199" y="199"/>
                  </a:lnTo>
                  <a:lnTo>
                    <a:pt x="10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Rectangle 202"/>
            <p:cNvSpPr>
              <a:spLocks noChangeArrowheads="1"/>
            </p:cNvSpPr>
            <p:nvPr/>
          </p:nvSpPr>
          <p:spPr bwMode="auto">
            <a:xfrm>
              <a:off x="7596027" y="2941772"/>
              <a:ext cx="34323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Rectangle 203"/>
            <p:cNvSpPr>
              <a:spLocks noChangeArrowheads="1"/>
            </p:cNvSpPr>
            <p:nvPr/>
          </p:nvSpPr>
          <p:spPr bwMode="auto">
            <a:xfrm>
              <a:off x="7680929" y="2941772"/>
              <a:ext cx="34323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Rectangle 204"/>
            <p:cNvSpPr>
              <a:spLocks noChangeArrowheads="1"/>
            </p:cNvSpPr>
            <p:nvPr/>
          </p:nvSpPr>
          <p:spPr bwMode="auto">
            <a:xfrm>
              <a:off x="7765832" y="2941772"/>
              <a:ext cx="34323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Rectangle 206"/>
            <p:cNvSpPr>
              <a:spLocks noChangeArrowheads="1"/>
            </p:cNvSpPr>
            <p:nvPr/>
          </p:nvSpPr>
          <p:spPr bwMode="auto">
            <a:xfrm>
              <a:off x="7596027" y="3008610"/>
              <a:ext cx="34323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Rectangle 207"/>
            <p:cNvSpPr>
              <a:spLocks noChangeArrowheads="1"/>
            </p:cNvSpPr>
            <p:nvPr/>
          </p:nvSpPr>
          <p:spPr bwMode="auto">
            <a:xfrm>
              <a:off x="7680929" y="3008610"/>
              <a:ext cx="34323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Rectangle 208"/>
            <p:cNvSpPr>
              <a:spLocks noChangeArrowheads="1"/>
            </p:cNvSpPr>
            <p:nvPr/>
          </p:nvSpPr>
          <p:spPr bwMode="auto">
            <a:xfrm>
              <a:off x="7765832" y="3008610"/>
              <a:ext cx="34323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Rectangle 209"/>
            <p:cNvSpPr>
              <a:spLocks noChangeArrowheads="1"/>
            </p:cNvSpPr>
            <p:nvPr/>
          </p:nvSpPr>
          <p:spPr bwMode="auto">
            <a:xfrm>
              <a:off x="7596027" y="3077254"/>
              <a:ext cx="34323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Rectangle 210"/>
            <p:cNvSpPr>
              <a:spLocks noChangeArrowheads="1"/>
            </p:cNvSpPr>
            <p:nvPr/>
          </p:nvSpPr>
          <p:spPr bwMode="auto">
            <a:xfrm>
              <a:off x="7680929" y="3077254"/>
              <a:ext cx="34323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Rectangle 211"/>
            <p:cNvSpPr>
              <a:spLocks noChangeArrowheads="1"/>
            </p:cNvSpPr>
            <p:nvPr/>
          </p:nvSpPr>
          <p:spPr bwMode="auto">
            <a:xfrm>
              <a:off x="7765832" y="3077254"/>
              <a:ext cx="34323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6" name="组合 245"/>
          <p:cNvGrpSpPr/>
          <p:nvPr/>
        </p:nvGrpSpPr>
        <p:grpSpPr>
          <a:xfrm>
            <a:off x="8322214" y="3433243"/>
            <a:ext cx="393803" cy="391997"/>
            <a:chOff x="8322214" y="2779193"/>
            <a:chExt cx="393803" cy="391997"/>
          </a:xfrm>
          <a:solidFill>
            <a:schemeClr val="tx1"/>
          </a:solidFill>
        </p:grpSpPr>
        <p:sp>
          <p:nvSpPr>
            <p:cNvPr id="247" name="Freeform 212"/>
            <p:cNvSpPr/>
            <p:nvPr/>
          </p:nvSpPr>
          <p:spPr bwMode="auto">
            <a:xfrm>
              <a:off x="8381826" y="2838805"/>
              <a:ext cx="86709" cy="84903"/>
            </a:xfrm>
            <a:custGeom>
              <a:avLst/>
              <a:gdLst>
                <a:gd name="T0" fmla="*/ 48 w 48"/>
                <a:gd name="T1" fmla="*/ 19 h 47"/>
                <a:gd name="T2" fmla="*/ 29 w 48"/>
                <a:gd name="T3" fmla="*/ 19 h 47"/>
                <a:gd name="T4" fmla="*/ 29 w 48"/>
                <a:gd name="T5" fmla="*/ 0 h 47"/>
                <a:gd name="T6" fmla="*/ 19 w 48"/>
                <a:gd name="T7" fmla="*/ 0 h 47"/>
                <a:gd name="T8" fmla="*/ 19 w 48"/>
                <a:gd name="T9" fmla="*/ 19 h 47"/>
                <a:gd name="T10" fmla="*/ 0 w 48"/>
                <a:gd name="T11" fmla="*/ 19 h 47"/>
                <a:gd name="T12" fmla="*/ 0 w 48"/>
                <a:gd name="T13" fmla="*/ 28 h 47"/>
                <a:gd name="T14" fmla="*/ 19 w 48"/>
                <a:gd name="T15" fmla="*/ 28 h 47"/>
                <a:gd name="T16" fmla="*/ 19 w 48"/>
                <a:gd name="T17" fmla="*/ 47 h 47"/>
                <a:gd name="T18" fmla="*/ 29 w 48"/>
                <a:gd name="T19" fmla="*/ 47 h 47"/>
                <a:gd name="T20" fmla="*/ 29 w 48"/>
                <a:gd name="T21" fmla="*/ 28 h 47"/>
                <a:gd name="T22" fmla="*/ 48 w 48"/>
                <a:gd name="T23" fmla="*/ 28 h 47"/>
                <a:gd name="T24" fmla="*/ 48 w 48"/>
                <a:gd name="T25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7">
                  <a:moveTo>
                    <a:pt x="48" y="19"/>
                  </a:moveTo>
                  <a:lnTo>
                    <a:pt x="29" y="19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19" y="19"/>
                  </a:lnTo>
                  <a:lnTo>
                    <a:pt x="0" y="19"/>
                  </a:lnTo>
                  <a:lnTo>
                    <a:pt x="0" y="28"/>
                  </a:lnTo>
                  <a:lnTo>
                    <a:pt x="19" y="28"/>
                  </a:lnTo>
                  <a:lnTo>
                    <a:pt x="19" y="47"/>
                  </a:lnTo>
                  <a:lnTo>
                    <a:pt x="29" y="47"/>
                  </a:lnTo>
                  <a:lnTo>
                    <a:pt x="29" y="28"/>
                  </a:lnTo>
                  <a:lnTo>
                    <a:pt x="48" y="28"/>
                  </a:lnTo>
                  <a:lnTo>
                    <a:pt x="48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213"/>
            <p:cNvSpPr/>
            <p:nvPr/>
          </p:nvSpPr>
          <p:spPr bwMode="auto">
            <a:xfrm>
              <a:off x="8390859" y="3035707"/>
              <a:ext cx="68645" cy="68645"/>
            </a:xfrm>
            <a:custGeom>
              <a:avLst/>
              <a:gdLst>
                <a:gd name="T0" fmla="*/ 33 w 38"/>
                <a:gd name="T1" fmla="*/ 0 h 38"/>
                <a:gd name="T2" fmla="*/ 19 w 38"/>
                <a:gd name="T3" fmla="*/ 11 h 38"/>
                <a:gd name="T4" fmla="*/ 5 w 38"/>
                <a:gd name="T5" fmla="*/ 0 h 38"/>
                <a:gd name="T6" fmla="*/ 0 w 38"/>
                <a:gd name="T7" fmla="*/ 4 h 38"/>
                <a:gd name="T8" fmla="*/ 12 w 38"/>
                <a:gd name="T9" fmla="*/ 19 h 38"/>
                <a:gd name="T10" fmla="*/ 0 w 38"/>
                <a:gd name="T11" fmla="*/ 33 h 38"/>
                <a:gd name="T12" fmla="*/ 5 w 38"/>
                <a:gd name="T13" fmla="*/ 38 h 38"/>
                <a:gd name="T14" fmla="*/ 19 w 38"/>
                <a:gd name="T15" fmla="*/ 26 h 38"/>
                <a:gd name="T16" fmla="*/ 33 w 38"/>
                <a:gd name="T17" fmla="*/ 38 h 38"/>
                <a:gd name="T18" fmla="*/ 38 w 38"/>
                <a:gd name="T19" fmla="*/ 33 h 38"/>
                <a:gd name="T20" fmla="*/ 26 w 38"/>
                <a:gd name="T21" fmla="*/ 19 h 38"/>
                <a:gd name="T22" fmla="*/ 38 w 38"/>
                <a:gd name="T23" fmla="*/ 4 h 38"/>
                <a:gd name="T24" fmla="*/ 33 w 38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38">
                  <a:moveTo>
                    <a:pt x="33" y="0"/>
                  </a:moveTo>
                  <a:lnTo>
                    <a:pt x="19" y="11"/>
                  </a:lnTo>
                  <a:lnTo>
                    <a:pt x="5" y="0"/>
                  </a:lnTo>
                  <a:lnTo>
                    <a:pt x="0" y="4"/>
                  </a:lnTo>
                  <a:lnTo>
                    <a:pt x="12" y="19"/>
                  </a:lnTo>
                  <a:lnTo>
                    <a:pt x="0" y="33"/>
                  </a:lnTo>
                  <a:lnTo>
                    <a:pt x="5" y="38"/>
                  </a:lnTo>
                  <a:lnTo>
                    <a:pt x="19" y="26"/>
                  </a:lnTo>
                  <a:lnTo>
                    <a:pt x="33" y="38"/>
                  </a:lnTo>
                  <a:lnTo>
                    <a:pt x="38" y="33"/>
                  </a:lnTo>
                  <a:lnTo>
                    <a:pt x="26" y="19"/>
                  </a:lnTo>
                  <a:lnTo>
                    <a:pt x="38" y="4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Rectangle 214"/>
            <p:cNvSpPr>
              <a:spLocks noChangeArrowheads="1"/>
            </p:cNvSpPr>
            <p:nvPr/>
          </p:nvSpPr>
          <p:spPr bwMode="auto">
            <a:xfrm>
              <a:off x="8571503" y="2873127"/>
              <a:ext cx="84903" cy="16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Rectangle 215"/>
            <p:cNvSpPr>
              <a:spLocks noChangeArrowheads="1"/>
            </p:cNvSpPr>
            <p:nvPr/>
          </p:nvSpPr>
          <p:spPr bwMode="auto">
            <a:xfrm>
              <a:off x="8571503" y="3042933"/>
              <a:ext cx="84903" cy="18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Rectangle 216"/>
            <p:cNvSpPr>
              <a:spLocks noChangeArrowheads="1"/>
            </p:cNvSpPr>
            <p:nvPr/>
          </p:nvSpPr>
          <p:spPr bwMode="auto">
            <a:xfrm>
              <a:off x="8571503" y="3077254"/>
              <a:ext cx="84903" cy="18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217"/>
            <p:cNvSpPr>
              <a:spLocks noEditPoints="1"/>
            </p:cNvSpPr>
            <p:nvPr/>
          </p:nvSpPr>
          <p:spPr bwMode="auto">
            <a:xfrm>
              <a:off x="8322214" y="2779193"/>
              <a:ext cx="393803" cy="391997"/>
            </a:xfrm>
            <a:custGeom>
              <a:avLst/>
              <a:gdLst>
                <a:gd name="T0" fmla="*/ 0 w 218"/>
                <a:gd name="T1" fmla="*/ 0 h 217"/>
                <a:gd name="T2" fmla="*/ 0 w 218"/>
                <a:gd name="T3" fmla="*/ 217 h 217"/>
                <a:gd name="T4" fmla="*/ 218 w 218"/>
                <a:gd name="T5" fmla="*/ 217 h 217"/>
                <a:gd name="T6" fmla="*/ 218 w 218"/>
                <a:gd name="T7" fmla="*/ 0 h 217"/>
                <a:gd name="T8" fmla="*/ 0 w 218"/>
                <a:gd name="T9" fmla="*/ 0 h 217"/>
                <a:gd name="T10" fmla="*/ 10 w 218"/>
                <a:gd name="T11" fmla="*/ 9 h 217"/>
                <a:gd name="T12" fmla="*/ 104 w 218"/>
                <a:gd name="T13" fmla="*/ 9 h 217"/>
                <a:gd name="T14" fmla="*/ 104 w 218"/>
                <a:gd name="T15" fmla="*/ 104 h 217"/>
                <a:gd name="T16" fmla="*/ 10 w 218"/>
                <a:gd name="T17" fmla="*/ 104 h 217"/>
                <a:gd name="T18" fmla="*/ 10 w 218"/>
                <a:gd name="T19" fmla="*/ 9 h 217"/>
                <a:gd name="T20" fmla="*/ 10 w 218"/>
                <a:gd name="T21" fmla="*/ 208 h 217"/>
                <a:gd name="T22" fmla="*/ 10 w 218"/>
                <a:gd name="T23" fmla="*/ 113 h 217"/>
                <a:gd name="T24" fmla="*/ 104 w 218"/>
                <a:gd name="T25" fmla="*/ 113 h 217"/>
                <a:gd name="T26" fmla="*/ 104 w 218"/>
                <a:gd name="T27" fmla="*/ 208 h 217"/>
                <a:gd name="T28" fmla="*/ 10 w 218"/>
                <a:gd name="T29" fmla="*/ 208 h 217"/>
                <a:gd name="T30" fmla="*/ 209 w 218"/>
                <a:gd name="T31" fmla="*/ 208 h 217"/>
                <a:gd name="T32" fmla="*/ 114 w 218"/>
                <a:gd name="T33" fmla="*/ 208 h 217"/>
                <a:gd name="T34" fmla="*/ 114 w 218"/>
                <a:gd name="T35" fmla="*/ 113 h 217"/>
                <a:gd name="T36" fmla="*/ 209 w 218"/>
                <a:gd name="T37" fmla="*/ 113 h 217"/>
                <a:gd name="T38" fmla="*/ 209 w 218"/>
                <a:gd name="T39" fmla="*/ 208 h 217"/>
                <a:gd name="T40" fmla="*/ 209 w 218"/>
                <a:gd name="T41" fmla="*/ 104 h 217"/>
                <a:gd name="T42" fmla="*/ 114 w 218"/>
                <a:gd name="T43" fmla="*/ 104 h 217"/>
                <a:gd name="T44" fmla="*/ 114 w 218"/>
                <a:gd name="T45" fmla="*/ 9 h 217"/>
                <a:gd name="T46" fmla="*/ 209 w 218"/>
                <a:gd name="T47" fmla="*/ 9 h 217"/>
                <a:gd name="T48" fmla="*/ 209 w 218"/>
                <a:gd name="T49" fmla="*/ 10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8" h="217">
                  <a:moveTo>
                    <a:pt x="0" y="0"/>
                  </a:moveTo>
                  <a:lnTo>
                    <a:pt x="0" y="217"/>
                  </a:lnTo>
                  <a:lnTo>
                    <a:pt x="218" y="217"/>
                  </a:lnTo>
                  <a:lnTo>
                    <a:pt x="218" y="0"/>
                  </a:lnTo>
                  <a:lnTo>
                    <a:pt x="0" y="0"/>
                  </a:lnTo>
                  <a:close/>
                  <a:moveTo>
                    <a:pt x="10" y="9"/>
                  </a:moveTo>
                  <a:lnTo>
                    <a:pt x="104" y="9"/>
                  </a:lnTo>
                  <a:lnTo>
                    <a:pt x="104" y="104"/>
                  </a:lnTo>
                  <a:lnTo>
                    <a:pt x="10" y="104"/>
                  </a:lnTo>
                  <a:lnTo>
                    <a:pt x="10" y="9"/>
                  </a:lnTo>
                  <a:close/>
                  <a:moveTo>
                    <a:pt x="10" y="208"/>
                  </a:moveTo>
                  <a:lnTo>
                    <a:pt x="10" y="113"/>
                  </a:lnTo>
                  <a:lnTo>
                    <a:pt x="104" y="113"/>
                  </a:lnTo>
                  <a:lnTo>
                    <a:pt x="104" y="208"/>
                  </a:lnTo>
                  <a:lnTo>
                    <a:pt x="10" y="208"/>
                  </a:lnTo>
                  <a:close/>
                  <a:moveTo>
                    <a:pt x="209" y="208"/>
                  </a:moveTo>
                  <a:lnTo>
                    <a:pt x="114" y="208"/>
                  </a:lnTo>
                  <a:lnTo>
                    <a:pt x="114" y="113"/>
                  </a:lnTo>
                  <a:lnTo>
                    <a:pt x="209" y="113"/>
                  </a:lnTo>
                  <a:lnTo>
                    <a:pt x="209" y="208"/>
                  </a:lnTo>
                  <a:close/>
                  <a:moveTo>
                    <a:pt x="209" y="104"/>
                  </a:moveTo>
                  <a:lnTo>
                    <a:pt x="114" y="104"/>
                  </a:lnTo>
                  <a:lnTo>
                    <a:pt x="114" y="9"/>
                  </a:lnTo>
                  <a:lnTo>
                    <a:pt x="209" y="9"/>
                  </a:lnTo>
                  <a:lnTo>
                    <a:pt x="209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53" name="Freeform 218"/>
          <p:cNvSpPr>
            <a:spLocks noEditPoints="1"/>
          </p:cNvSpPr>
          <p:nvPr/>
        </p:nvSpPr>
        <p:spPr bwMode="auto">
          <a:xfrm>
            <a:off x="9169433" y="3424210"/>
            <a:ext cx="341417" cy="393803"/>
          </a:xfrm>
          <a:custGeom>
            <a:avLst/>
            <a:gdLst>
              <a:gd name="T0" fmla="*/ 76 w 80"/>
              <a:gd name="T1" fmla="*/ 28 h 92"/>
              <a:gd name="T2" fmla="*/ 58 w 80"/>
              <a:gd name="T3" fmla="*/ 28 h 92"/>
              <a:gd name="T4" fmla="*/ 58 w 80"/>
              <a:gd name="T5" fmla="*/ 18 h 92"/>
              <a:gd name="T6" fmla="*/ 53 w 80"/>
              <a:gd name="T7" fmla="*/ 5 h 92"/>
              <a:gd name="T8" fmla="*/ 40 w 80"/>
              <a:gd name="T9" fmla="*/ 0 h 92"/>
              <a:gd name="T10" fmla="*/ 27 w 80"/>
              <a:gd name="T11" fmla="*/ 5 h 92"/>
              <a:gd name="T12" fmla="*/ 22 w 80"/>
              <a:gd name="T13" fmla="*/ 18 h 92"/>
              <a:gd name="T14" fmla="*/ 22 w 80"/>
              <a:gd name="T15" fmla="*/ 28 h 92"/>
              <a:gd name="T16" fmla="*/ 4 w 80"/>
              <a:gd name="T17" fmla="*/ 28 h 92"/>
              <a:gd name="T18" fmla="*/ 0 w 80"/>
              <a:gd name="T19" fmla="*/ 92 h 92"/>
              <a:gd name="T20" fmla="*/ 80 w 80"/>
              <a:gd name="T21" fmla="*/ 92 h 92"/>
              <a:gd name="T22" fmla="*/ 76 w 80"/>
              <a:gd name="T23" fmla="*/ 28 h 92"/>
              <a:gd name="T24" fmla="*/ 26 w 80"/>
              <a:gd name="T25" fmla="*/ 18 h 92"/>
              <a:gd name="T26" fmla="*/ 30 w 80"/>
              <a:gd name="T27" fmla="*/ 8 h 92"/>
              <a:gd name="T28" fmla="*/ 50 w 80"/>
              <a:gd name="T29" fmla="*/ 8 h 92"/>
              <a:gd name="T30" fmla="*/ 54 w 80"/>
              <a:gd name="T31" fmla="*/ 18 h 92"/>
              <a:gd name="T32" fmla="*/ 54 w 80"/>
              <a:gd name="T33" fmla="*/ 28 h 92"/>
              <a:gd name="T34" fmla="*/ 26 w 80"/>
              <a:gd name="T35" fmla="*/ 28 h 92"/>
              <a:gd name="T36" fmla="*/ 26 w 80"/>
              <a:gd name="T37" fmla="*/ 18 h 92"/>
              <a:gd name="T38" fmla="*/ 4 w 80"/>
              <a:gd name="T39" fmla="*/ 88 h 92"/>
              <a:gd name="T40" fmla="*/ 8 w 80"/>
              <a:gd name="T41" fmla="*/ 32 h 92"/>
              <a:gd name="T42" fmla="*/ 22 w 80"/>
              <a:gd name="T43" fmla="*/ 32 h 92"/>
              <a:gd name="T44" fmla="*/ 22 w 80"/>
              <a:gd name="T45" fmla="*/ 40 h 92"/>
              <a:gd name="T46" fmla="*/ 16 w 80"/>
              <a:gd name="T47" fmla="*/ 48 h 92"/>
              <a:gd name="T48" fmla="*/ 24 w 80"/>
              <a:gd name="T49" fmla="*/ 56 h 92"/>
              <a:gd name="T50" fmla="*/ 32 w 80"/>
              <a:gd name="T51" fmla="*/ 48 h 92"/>
              <a:gd name="T52" fmla="*/ 26 w 80"/>
              <a:gd name="T53" fmla="*/ 40 h 92"/>
              <a:gd name="T54" fmla="*/ 26 w 80"/>
              <a:gd name="T55" fmla="*/ 32 h 92"/>
              <a:gd name="T56" fmla="*/ 54 w 80"/>
              <a:gd name="T57" fmla="*/ 32 h 92"/>
              <a:gd name="T58" fmla="*/ 54 w 80"/>
              <a:gd name="T59" fmla="*/ 40 h 92"/>
              <a:gd name="T60" fmla="*/ 48 w 80"/>
              <a:gd name="T61" fmla="*/ 48 h 92"/>
              <a:gd name="T62" fmla="*/ 56 w 80"/>
              <a:gd name="T63" fmla="*/ 56 h 92"/>
              <a:gd name="T64" fmla="*/ 64 w 80"/>
              <a:gd name="T65" fmla="*/ 48 h 92"/>
              <a:gd name="T66" fmla="*/ 58 w 80"/>
              <a:gd name="T67" fmla="*/ 40 h 92"/>
              <a:gd name="T68" fmla="*/ 58 w 80"/>
              <a:gd name="T69" fmla="*/ 32 h 92"/>
              <a:gd name="T70" fmla="*/ 72 w 80"/>
              <a:gd name="T71" fmla="*/ 32 h 92"/>
              <a:gd name="T72" fmla="*/ 76 w 80"/>
              <a:gd name="T73" fmla="*/ 88 h 92"/>
              <a:gd name="T74" fmla="*/ 4 w 80"/>
              <a:gd name="T75" fmla="*/ 8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0" h="92">
                <a:moveTo>
                  <a:pt x="76" y="28"/>
                </a:moveTo>
                <a:cubicBezTo>
                  <a:pt x="58" y="28"/>
                  <a:pt x="58" y="28"/>
                  <a:pt x="58" y="28"/>
                </a:cubicBezTo>
                <a:cubicBezTo>
                  <a:pt x="58" y="18"/>
                  <a:pt x="58" y="18"/>
                  <a:pt x="58" y="18"/>
                </a:cubicBezTo>
                <a:cubicBezTo>
                  <a:pt x="58" y="13"/>
                  <a:pt x="56" y="9"/>
                  <a:pt x="53" y="5"/>
                </a:cubicBezTo>
                <a:cubicBezTo>
                  <a:pt x="49" y="2"/>
                  <a:pt x="45" y="0"/>
                  <a:pt x="40" y="0"/>
                </a:cubicBezTo>
                <a:cubicBezTo>
                  <a:pt x="35" y="0"/>
                  <a:pt x="31" y="2"/>
                  <a:pt x="27" y="5"/>
                </a:cubicBezTo>
                <a:cubicBezTo>
                  <a:pt x="24" y="9"/>
                  <a:pt x="22" y="13"/>
                  <a:pt x="22" y="18"/>
                </a:cubicBezTo>
                <a:cubicBezTo>
                  <a:pt x="22" y="28"/>
                  <a:pt x="22" y="28"/>
                  <a:pt x="22" y="28"/>
                </a:cubicBezTo>
                <a:cubicBezTo>
                  <a:pt x="4" y="28"/>
                  <a:pt x="4" y="28"/>
                  <a:pt x="4" y="28"/>
                </a:cubicBezTo>
                <a:cubicBezTo>
                  <a:pt x="0" y="92"/>
                  <a:pt x="0" y="92"/>
                  <a:pt x="0" y="92"/>
                </a:cubicBezTo>
                <a:cubicBezTo>
                  <a:pt x="80" y="92"/>
                  <a:pt x="80" y="92"/>
                  <a:pt x="80" y="92"/>
                </a:cubicBezTo>
                <a:lnTo>
                  <a:pt x="76" y="28"/>
                </a:lnTo>
                <a:close/>
                <a:moveTo>
                  <a:pt x="26" y="18"/>
                </a:moveTo>
                <a:cubicBezTo>
                  <a:pt x="26" y="14"/>
                  <a:pt x="27" y="11"/>
                  <a:pt x="30" y="8"/>
                </a:cubicBezTo>
                <a:cubicBezTo>
                  <a:pt x="35" y="3"/>
                  <a:pt x="45" y="3"/>
                  <a:pt x="50" y="8"/>
                </a:cubicBezTo>
                <a:cubicBezTo>
                  <a:pt x="53" y="11"/>
                  <a:pt x="54" y="14"/>
                  <a:pt x="54" y="18"/>
                </a:cubicBezTo>
                <a:cubicBezTo>
                  <a:pt x="54" y="28"/>
                  <a:pt x="54" y="28"/>
                  <a:pt x="54" y="28"/>
                </a:cubicBezTo>
                <a:cubicBezTo>
                  <a:pt x="26" y="28"/>
                  <a:pt x="26" y="28"/>
                  <a:pt x="26" y="28"/>
                </a:cubicBezTo>
                <a:lnTo>
                  <a:pt x="26" y="18"/>
                </a:lnTo>
                <a:close/>
                <a:moveTo>
                  <a:pt x="4" y="88"/>
                </a:moveTo>
                <a:cubicBezTo>
                  <a:pt x="8" y="32"/>
                  <a:pt x="8" y="32"/>
                  <a:pt x="8" y="32"/>
                </a:cubicBezTo>
                <a:cubicBezTo>
                  <a:pt x="22" y="32"/>
                  <a:pt x="22" y="32"/>
                  <a:pt x="22" y="32"/>
                </a:cubicBezTo>
                <a:cubicBezTo>
                  <a:pt x="22" y="40"/>
                  <a:pt x="22" y="40"/>
                  <a:pt x="22" y="40"/>
                </a:cubicBezTo>
                <a:cubicBezTo>
                  <a:pt x="19" y="41"/>
                  <a:pt x="16" y="44"/>
                  <a:pt x="16" y="48"/>
                </a:cubicBezTo>
                <a:cubicBezTo>
                  <a:pt x="16" y="52"/>
                  <a:pt x="20" y="56"/>
                  <a:pt x="24" y="56"/>
                </a:cubicBezTo>
                <a:cubicBezTo>
                  <a:pt x="28" y="56"/>
                  <a:pt x="32" y="52"/>
                  <a:pt x="32" y="48"/>
                </a:cubicBezTo>
                <a:cubicBezTo>
                  <a:pt x="32" y="44"/>
                  <a:pt x="29" y="41"/>
                  <a:pt x="26" y="40"/>
                </a:cubicBezTo>
                <a:cubicBezTo>
                  <a:pt x="26" y="32"/>
                  <a:pt x="26" y="32"/>
                  <a:pt x="26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4" y="40"/>
                  <a:pt x="54" y="40"/>
                  <a:pt x="54" y="40"/>
                </a:cubicBezTo>
                <a:cubicBezTo>
                  <a:pt x="51" y="41"/>
                  <a:pt x="48" y="44"/>
                  <a:pt x="48" y="48"/>
                </a:cubicBezTo>
                <a:cubicBezTo>
                  <a:pt x="48" y="52"/>
                  <a:pt x="52" y="56"/>
                  <a:pt x="56" y="56"/>
                </a:cubicBezTo>
                <a:cubicBezTo>
                  <a:pt x="60" y="56"/>
                  <a:pt x="64" y="52"/>
                  <a:pt x="64" y="48"/>
                </a:cubicBezTo>
                <a:cubicBezTo>
                  <a:pt x="64" y="44"/>
                  <a:pt x="61" y="41"/>
                  <a:pt x="58" y="40"/>
                </a:cubicBezTo>
                <a:cubicBezTo>
                  <a:pt x="58" y="32"/>
                  <a:pt x="58" y="32"/>
                  <a:pt x="58" y="32"/>
                </a:cubicBezTo>
                <a:cubicBezTo>
                  <a:pt x="72" y="32"/>
                  <a:pt x="72" y="32"/>
                  <a:pt x="72" y="32"/>
                </a:cubicBezTo>
                <a:cubicBezTo>
                  <a:pt x="76" y="88"/>
                  <a:pt x="76" y="88"/>
                  <a:pt x="76" y="88"/>
                </a:cubicBezTo>
                <a:lnTo>
                  <a:pt x="4" y="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4" name="Freeform 219"/>
          <p:cNvSpPr>
            <a:spLocks noEditPoints="1"/>
          </p:cNvSpPr>
          <p:nvPr/>
        </p:nvSpPr>
        <p:spPr bwMode="auto">
          <a:xfrm>
            <a:off x="9973297" y="3440469"/>
            <a:ext cx="375739" cy="377546"/>
          </a:xfrm>
          <a:custGeom>
            <a:avLst/>
            <a:gdLst>
              <a:gd name="T0" fmla="*/ 44 w 88"/>
              <a:gd name="T1" fmla="*/ 0 h 88"/>
              <a:gd name="T2" fmla="*/ 0 w 88"/>
              <a:gd name="T3" fmla="*/ 44 h 88"/>
              <a:gd name="T4" fmla="*/ 44 w 88"/>
              <a:gd name="T5" fmla="*/ 88 h 88"/>
              <a:gd name="T6" fmla="*/ 88 w 88"/>
              <a:gd name="T7" fmla="*/ 44 h 88"/>
              <a:gd name="T8" fmla="*/ 44 w 88"/>
              <a:gd name="T9" fmla="*/ 0 h 88"/>
              <a:gd name="T10" fmla="*/ 78 w 88"/>
              <a:gd name="T11" fmla="*/ 23 h 88"/>
              <a:gd name="T12" fmla="*/ 57 w 88"/>
              <a:gd name="T13" fmla="*/ 35 h 88"/>
              <a:gd name="T14" fmla="*/ 53 w 88"/>
              <a:gd name="T15" fmla="*/ 31 h 88"/>
              <a:gd name="T16" fmla="*/ 65 w 88"/>
              <a:gd name="T17" fmla="*/ 10 h 88"/>
              <a:gd name="T18" fmla="*/ 78 w 88"/>
              <a:gd name="T19" fmla="*/ 23 h 88"/>
              <a:gd name="T20" fmla="*/ 32 w 88"/>
              <a:gd name="T21" fmla="*/ 44 h 88"/>
              <a:gd name="T22" fmla="*/ 44 w 88"/>
              <a:gd name="T23" fmla="*/ 32 h 88"/>
              <a:gd name="T24" fmla="*/ 56 w 88"/>
              <a:gd name="T25" fmla="*/ 44 h 88"/>
              <a:gd name="T26" fmla="*/ 44 w 88"/>
              <a:gd name="T27" fmla="*/ 56 h 88"/>
              <a:gd name="T28" fmla="*/ 32 w 88"/>
              <a:gd name="T29" fmla="*/ 44 h 88"/>
              <a:gd name="T30" fmla="*/ 44 w 88"/>
              <a:gd name="T31" fmla="*/ 4 h 88"/>
              <a:gd name="T32" fmla="*/ 61 w 88"/>
              <a:gd name="T33" fmla="*/ 8 h 88"/>
              <a:gd name="T34" fmla="*/ 50 w 88"/>
              <a:gd name="T35" fmla="*/ 29 h 88"/>
              <a:gd name="T36" fmla="*/ 44 w 88"/>
              <a:gd name="T37" fmla="*/ 28 h 88"/>
              <a:gd name="T38" fmla="*/ 28 w 88"/>
              <a:gd name="T39" fmla="*/ 44 h 88"/>
              <a:gd name="T40" fmla="*/ 29 w 88"/>
              <a:gd name="T41" fmla="*/ 50 h 88"/>
              <a:gd name="T42" fmla="*/ 8 w 88"/>
              <a:gd name="T43" fmla="*/ 61 h 88"/>
              <a:gd name="T44" fmla="*/ 4 w 88"/>
              <a:gd name="T45" fmla="*/ 44 h 88"/>
              <a:gd name="T46" fmla="*/ 44 w 88"/>
              <a:gd name="T47" fmla="*/ 4 h 88"/>
              <a:gd name="T48" fmla="*/ 10 w 88"/>
              <a:gd name="T49" fmla="*/ 65 h 88"/>
              <a:gd name="T50" fmla="*/ 31 w 88"/>
              <a:gd name="T51" fmla="*/ 53 h 88"/>
              <a:gd name="T52" fmla="*/ 35 w 88"/>
              <a:gd name="T53" fmla="*/ 57 h 88"/>
              <a:gd name="T54" fmla="*/ 23 w 88"/>
              <a:gd name="T55" fmla="*/ 78 h 88"/>
              <a:gd name="T56" fmla="*/ 10 w 88"/>
              <a:gd name="T57" fmla="*/ 65 h 88"/>
              <a:gd name="T58" fmla="*/ 44 w 88"/>
              <a:gd name="T59" fmla="*/ 84 h 88"/>
              <a:gd name="T60" fmla="*/ 27 w 88"/>
              <a:gd name="T61" fmla="*/ 80 h 88"/>
              <a:gd name="T62" fmla="*/ 38 w 88"/>
              <a:gd name="T63" fmla="*/ 59 h 88"/>
              <a:gd name="T64" fmla="*/ 44 w 88"/>
              <a:gd name="T65" fmla="*/ 60 h 88"/>
              <a:gd name="T66" fmla="*/ 60 w 88"/>
              <a:gd name="T67" fmla="*/ 44 h 88"/>
              <a:gd name="T68" fmla="*/ 59 w 88"/>
              <a:gd name="T69" fmla="*/ 38 h 88"/>
              <a:gd name="T70" fmla="*/ 80 w 88"/>
              <a:gd name="T71" fmla="*/ 27 h 88"/>
              <a:gd name="T72" fmla="*/ 84 w 88"/>
              <a:gd name="T73" fmla="*/ 44 h 88"/>
              <a:gd name="T74" fmla="*/ 44 w 88"/>
              <a:gd name="T75" fmla="*/ 84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8" h="88">
                <a:moveTo>
                  <a:pt x="44" y="0"/>
                </a:moveTo>
                <a:cubicBezTo>
                  <a:pt x="20" y="0"/>
                  <a:pt x="0" y="20"/>
                  <a:pt x="0" y="44"/>
                </a:cubicBezTo>
                <a:cubicBezTo>
                  <a:pt x="0" y="68"/>
                  <a:pt x="20" y="88"/>
                  <a:pt x="44" y="88"/>
                </a:cubicBezTo>
                <a:cubicBezTo>
                  <a:pt x="68" y="88"/>
                  <a:pt x="88" y="68"/>
                  <a:pt x="88" y="44"/>
                </a:cubicBezTo>
                <a:cubicBezTo>
                  <a:pt x="88" y="20"/>
                  <a:pt x="68" y="0"/>
                  <a:pt x="44" y="0"/>
                </a:cubicBezTo>
                <a:close/>
                <a:moveTo>
                  <a:pt x="78" y="23"/>
                </a:moveTo>
                <a:cubicBezTo>
                  <a:pt x="57" y="35"/>
                  <a:pt x="57" y="35"/>
                  <a:pt x="57" y="35"/>
                </a:cubicBezTo>
                <a:cubicBezTo>
                  <a:pt x="56" y="33"/>
                  <a:pt x="55" y="32"/>
                  <a:pt x="53" y="31"/>
                </a:cubicBezTo>
                <a:cubicBezTo>
                  <a:pt x="65" y="10"/>
                  <a:pt x="65" y="10"/>
                  <a:pt x="65" y="10"/>
                </a:cubicBezTo>
                <a:cubicBezTo>
                  <a:pt x="70" y="13"/>
                  <a:pt x="75" y="18"/>
                  <a:pt x="78" y="23"/>
                </a:cubicBezTo>
                <a:close/>
                <a:moveTo>
                  <a:pt x="32" y="44"/>
                </a:moveTo>
                <a:cubicBezTo>
                  <a:pt x="32" y="37"/>
                  <a:pt x="37" y="32"/>
                  <a:pt x="44" y="32"/>
                </a:cubicBezTo>
                <a:cubicBezTo>
                  <a:pt x="51" y="32"/>
                  <a:pt x="56" y="37"/>
                  <a:pt x="56" y="44"/>
                </a:cubicBezTo>
                <a:cubicBezTo>
                  <a:pt x="56" y="51"/>
                  <a:pt x="51" y="56"/>
                  <a:pt x="44" y="56"/>
                </a:cubicBezTo>
                <a:cubicBezTo>
                  <a:pt x="37" y="56"/>
                  <a:pt x="32" y="51"/>
                  <a:pt x="32" y="44"/>
                </a:cubicBezTo>
                <a:close/>
                <a:moveTo>
                  <a:pt x="44" y="4"/>
                </a:moveTo>
                <a:cubicBezTo>
                  <a:pt x="50" y="4"/>
                  <a:pt x="56" y="5"/>
                  <a:pt x="61" y="8"/>
                </a:cubicBezTo>
                <a:cubicBezTo>
                  <a:pt x="50" y="29"/>
                  <a:pt x="50" y="29"/>
                  <a:pt x="50" y="29"/>
                </a:cubicBezTo>
                <a:cubicBezTo>
                  <a:pt x="48" y="28"/>
                  <a:pt x="46" y="28"/>
                  <a:pt x="44" y="28"/>
                </a:cubicBezTo>
                <a:cubicBezTo>
                  <a:pt x="35" y="28"/>
                  <a:pt x="28" y="35"/>
                  <a:pt x="28" y="44"/>
                </a:cubicBezTo>
                <a:cubicBezTo>
                  <a:pt x="28" y="46"/>
                  <a:pt x="28" y="48"/>
                  <a:pt x="29" y="50"/>
                </a:cubicBezTo>
                <a:cubicBezTo>
                  <a:pt x="8" y="61"/>
                  <a:pt x="8" y="61"/>
                  <a:pt x="8" y="61"/>
                </a:cubicBezTo>
                <a:cubicBezTo>
                  <a:pt x="5" y="56"/>
                  <a:pt x="4" y="50"/>
                  <a:pt x="4" y="44"/>
                </a:cubicBezTo>
                <a:cubicBezTo>
                  <a:pt x="4" y="22"/>
                  <a:pt x="22" y="4"/>
                  <a:pt x="44" y="4"/>
                </a:cubicBezTo>
                <a:close/>
                <a:moveTo>
                  <a:pt x="10" y="65"/>
                </a:moveTo>
                <a:cubicBezTo>
                  <a:pt x="31" y="53"/>
                  <a:pt x="31" y="53"/>
                  <a:pt x="31" y="53"/>
                </a:cubicBezTo>
                <a:cubicBezTo>
                  <a:pt x="32" y="55"/>
                  <a:pt x="33" y="56"/>
                  <a:pt x="35" y="57"/>
                </a:cubicBezTo>
                <a:cubicBezTo>
                  <a:pt x="23" y="78"/>
                  <a:pt x="23" y="78"/>
                  <a:pt x="23" y="78"/>
                </a:cubicBezTo>
                <a:cubicBezTo>
                  <a:pt x="18" y="75"/>
                  <a:pt x="13" y="70"/>
                  <a:pt x="10" y="65"/>
                </a:cubicBezTo>
                <a:close/>
                <a:moveTo>
                  <a:pt x="44" y="84"/>
                </a:moveTo>
                <a:cubicBezTo>
                  <a:pt x="38" y="84"/>
                  <a:pt x="32" y="83"/>
                  <a:pt x="27" y="80"/>
                </a:cubicBezTo>
                <a:cubicBezTo>
                  <a:pt x="38" y="59"/>
                  <a:pt x="38" y="59"/>
                  <a:pt x="38" y="59"/>
                </a:cubicBezTo>
                <a:cubicBezTo>
                  <a:pt x="40" y="60"/>
                  <a:pt x="42" y="60"/>
                  <a:pt x="44" y="60"/>
                </a:cubicBezTo>
                <a:cubicBezTo>
                  <a:pt x="53" y="60"/>
                  <a:pt x="60" y="53"/>
                  <a:pt x="60" y="44"/>
                </a:cubicBezTo>
                <a:cubicBezTo>
                  <a:pt x="60" y="42"/>
                  <a:pt x="60" y="40"/>
                  <a:pt x="59" y="38"/>
                </a:cubicBezTo>
                <a:cubicBezTo>
                  <a:pt x="80" y="27"/>
                  <a:pt x="80" y="27"/>
                  <a:pt x="80" y="27"/>
                </a:cubicBezTo>
                <a:cubicBezTo>
                  <a:pt x="83" y="32"/>
                  <a:pt x="84" y="38"/>
                  <a:pt x="84" y="44"/>
                </a:cubicBezTo>
                <a:cubicBezTo>
                  <a:pt x="84" y="66"/>
                  <a:pt x="66" y="84"/>
                  <a:pt x="44" y="8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55" name="组合 254"/>
          <p:cNvGrpSpPr/>
          <p:nvPr/>
        </p:nvGrpSpPr>
        <p:grpSpPr>
          <a:xfrm>
            <a:off x="10777161" y="3440469"/>
            <a:ext cx="410062" cy="377546"/>
            <a:chOff x="10777161" y="2786419"/>
            <a:chExt cx="410062" cy="377546"/>
          </a:xfrm>
          <a:solidFill>
            <a:schemeClr val="tx1"/>
          </a:solidFill>
        </p:grpSpPr>
        <p:sp>
          <p:nvSpPr>
            <p:cNvPr id="256" name="Freeform 220"/>
            <p:cNvSpPr>
              <a:spLocks noEditPoints="1"/>
            </p:cNvSpPr>
            <p:nvPr/>
          </p:nvSpPr>
          <p:spPr bwMode="auto">
            <a:xfrm>
              <a:off x="10777161" y="2786419"/>
              <a:ext cx="410062" cy="377546"/>
            </a:xfrm>
            <a:custGeom>
              <a:avLst/>
              <a:gdLst>
                <a:gd name="T0" fmla="*/ 227 w 227"/>
                <a:gd name="T1" fmla="*/ 38 h 209"/>
                <a:gd name="T2" fmla="*/ 170 w 227"/>
                <a:gd name="T3" fmla="*/ 38 h 209"/>
                <a:gd name="T4" fmla="*/ 170 w 227"/>
                <a:gd name="T5" fmla="*/ 0 h 209"/>
                <a:gd name="T6" fmla="*/ 57 w 227"/>
                <a:gd name="T7" fmla="*/ 0 h 209"/>
                <a:gd name="T8" fmla="*/ 57 w 227"/>
                <a:gd name="T9" fmla="*/ 38 h 209"/>
                <a:gd name="T10" fmla="*/ 0 w 227"/>
                <a:gd name="T11" fmla="*/ 38 h 209"/>
                <a:gd name="T12" fmla="*/ 0 w 227"/>
                <a:gd name="T13" fmla="*/ 171 h 209"/>
                <a:gd name="T14" fmla="*/ 57 w 227"/>
                <a:gd name="T15" fmla="*/ 171 h 209"/>
                <a:gd name="T16" fmla="*/ 57 w 227"/>
                <a:gd name="T17" fmla="*/ 209 h 209"/>
                <a:gd name="T18" fmla="*/ 170 w 227"/>
                <a:gd name="T19" fmla="*/ 209 h 209"/>
                <a:gd name="T20" fmla="*/ 170 w 227"/>
                <a:gd name="T21" fmla="*/ 171 h 209"/>
                <a:gd name="T22" fmla="*/ 227 w 227"/>
                <a:gd name="T23" fmla="*/ 171 h 209"/>
                <a:gd name="T24" fmla="*/ 227 w 227"/>
                <a:gd name="T25" fmla="*/ 38 h 209"/>
                <a:gd name="T26" fmla="*/ 66 w 227"/>
                <a:gd name="T27" fmla="*/ 10 h 209"/>
                <a:gd name="T28" fmla="*/ 161 w 227"/>
                <a:gd name="T29" fmla="*/ 10 h 209"/>
                <a:gd name="T30" fmla="*/ 161 w 227"/>
                <a:gd name="T31" fmla="*/ 38 h 209"/>
                <a:gd name="T32" fmla="*/ 66 w 227"/>
                <a:gd name="T33" fmla="*/ 38 h 209"/>
                <a:gd name="T34" fmla="*/ 66 w 227"/>
                <a:gd name="T35" fmla="*/ 10 h 209"/>
                <a:gd name="T36" fmla="*/ 161 w 227"/>
                <a:gd name="T37" fmla="*/ 199 h 209"/>
                <a:gd name="T38" fmla="*/ 66 w 227"/>
                <a:gd name="T39" fmla="*/ 199 h 209"/>
                <a:gd name="T40" fmla="*/ 66 w 227"/>
                <a:gd name="T41" fmla="*/ 142 h 209"/>
                <a:gd name="T42" fmla="*/ 161 w 227"/>
                <a:gd name="T43" fmla="*/ 142 h 209"/>
                <a:gd name="T44" fmla="*/ 161 w 227"/>
                <a:gd name="T45" fmla="*/ 199 h 209"/>
                <a:gd name="T46" fmla="*/ 218 w 227"/>
                <a:gd name="T47" fmla="*/ 161 h 209"/>
                <a:gd name="T48" fmla="*/ 170 w 227"/>
                <a:gd name="T49" fmla="*/ 161 h 209"/>
                <a:gd name="T50" fmla="*/ 170 w 227"/>
                <a:gd name="T51" fmla="*/ 133 h 209"/>
                <a:gd name="T52" fmla="*/ 57 w 227"/>
                <a:gd name="T53" fmla="*/ 133 h 209"/>
                <a:gd name="T54" fmla="*/ 57 w 227"/>
                <a:gd name="T55" fmla="*/ 161 h 209"/>
                <a:gd name="T56" fmla="*/ 9 w 227"/>
                <a:gd name="T57" fmla="*/ 161 h 209"/>
                <a:gd name="T58" fmla="*/ 9 w 227"/>
                <a:gd name="T59" fmla="*/ 48 h 209"/>
                <a:gd name="T60" fmla="*/ 57 w 227"/>
                <a:gd name="T61" fmla="*/ 48 h 209"/>
                <a:gd name="T62" fmla="*/ 170 w 227"/>
                <a:gd name="T63" fmla="*/ 48 h 209"/>
                <a:gd name="T64" fmla="*/ 218 w 227"/>
                <a:gd name="T65" fmla="*/ 48 h 209"/>
                <a:gd name="T66" fmla="*/ 218 w 227"/>
                <a:gd name="T67" fmla="*/ 161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7" h="209">
                  <a:moveTo>
                    <a:pt x="227" y="38"/>
                  </a:moveTo>
                  <a:lnTo>
                    <a:pt x="170" y="38"/>
                  </a:lnTo>
                  <a:lnTo>
                    <a:pt x="170" y="0"/>
                  </a:lnTo>
                  <a:lnTo>
                    <a:pt x="57" y="0"/>
                  </a:lnTo>
                  <a:lnTo>
                    <a:pt x="57" y="38"/>
                  </a:lnTo>
                  <a:lnTo>
                    <a:pt x="0" y="38"/>
                  </a:lnTo>
                  <a:lnTo>
                    <a:pt x="0" y="171"/>
                  </a:lnTo>
                  <a:lnTo>
                    <a:pt x="57" y="171"/>
                  </a:lnTo>
                  <a:lnTo>
                    <a:pt x="57" y="209"/>
                  </a:lnTo>
                  <a:lnTo>
                    <a:pt x="170" y="209"/>
                  </a:lnTo>
                  <a:lnTo>
                    <a:pt x="170" y="171"/>
                  </a:lnTo>
                  <a:lnTo>
                    <a:pt x="227" y="171"/>
                  </a:lnTo>
                  <a:lnTo>
                    <a:pt x="227" y="38"/>
                  </a:lnTo>
                  <a:close/>
                  <a:moveTo>
                    <a:pt x="66" y="10"/>
                  </a:moveTo>
                  <a:lnTo>
                    <a:pt x="161" y="10"/>
                  </a:lnTo>
                  <a:lnTo>
                    <a:pt x="161" y="38"/>
                  </a:lnTo>
                  <a:lnTo>
                    <a:pt x="66" y="38"/>
                  </a:lnTo>
                  <a:lnTo>
                    <a:pt x="66" y="10"/>
                  </a:lnTo>
                  <a:close/>
                  <a:moveTo>
                    <a:pt x="161" y="199"/>
                  </a:moveTo>
                  <a:lnTo>
                    <a:pt x="66" y="199"/>
                  </a:lnTo>
                  <a:lnTo>
                    <a:pt x="66" y="142"/>
                  </a:lnTo>
                  <a:lnTo>
                    <a:pt x="161" y="142"/>
                  </a:lnTo>
                  <a:lnTo>
                    <a:pt x="161" y="199"/>
                  </a:lnTo>
                  <a:close/>
                  <a:moveTo>
                    <a:pt x="218" y="161"/>
                  </a:moveTo>
                  <a:lnTo>
                    <a:pt x="170" y="161"/>
                  </a:lnTo>
                  <a:lnTo>
                    <a:pt x="170" y="133"/>
                  </a:lnTo>
                  <a:lnTo>
                    <a:pt x="57" y="133"/>
                  </a:lnTo>
                  <a:lnTo>
                    <a:pt x="57" y="161"/>
                  </a:lnTo>
                  <a:lnTo>
                    <a:pt x="9" y="161"/>
                  </a:lnTo>
                  <a:lnTo>
                    <a:pt x="9" y="48"/>
                  </a:lnTo>
                  <a:lnTo>
                    <a:pt x="57" y="48"/>
                  </a:lnTo>
                  <a:lnTo>
                    <a:pt x="170" y="48"/>
                  </a:lnTo>
                  <a:lnTo>
                    <a:pt x="218" y="48"/>
                  </a:lnTo>
                  <a:lnTo>
                    <a:pt x="218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Rectangle 221"/>
            <p:cNvSpPr>
              <a:spLocks noChangeArrowheads="1"/>
            </p:cNvSpPr>
            <p:nvPr/>
          </p:nvSpPr>
          <p:spPr bwMode="auto">
            <a:xfrm>
              <a:off x="10827741" y="2907449"/>
              <a:ext cx="34323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Rectangle 222"/>
            <p:cNvSpPr>
              <a:spLocks noChangeArrowheads="1"/>
            </p:cNvSpPr>
            <p:nvPr/>
          </p:nvSpPr>
          <p:spPr bwMode="auto">
            <a:xfrm>
              <a:off x="10896386" y="2907449"/>
              <a:ext cx="34323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59" name="组合 258"/>
          <p:cNvGrpSpPr/>
          <p:nvPr/>
        </p:nvGrpSpPr>
        <p:grpSpPr>
          <a:xfrm>
            <a:off x="9960190" y="4288261"/>
            <a:ext cx="411868" cy="341417"/>
            <a:chOff x="9135110" y="6101233"/>
            <a:chExt cx="411868" cy="341417"/>
          </a:xfrm>
          <a:solidFill>
            <a:schemeClr val="tx1"/>
          </a:solidFill>
        </p:grpSpPr>
        <p:sp>
          <p:nvSpPr>
            <p:cNvPr id="260" name="Freeform 229"/>
            <p:cNvSpPr>
              <a:spLocks noEditPoints="1"/>
            </p:cNvSpPr>
            <p:nvPr/>
          </p:nvSpPr>
          <p:spPr bwMode="auto">
            <a:xfrm>
              <a:off x="9135110" y="6101233"/>
              <a:ext cx="411868" cy="341417"/>
            </a:xfrm>
            <a:custGeom>
              <a:avLst/>
              <a:gdLst>
                <a:gd name="T0" fmla="*/ 171 w 228"/>
                <a:gd name="T1" fmla="*/ 0 h 189"/>
                <a:gd name="T2" fmla="*/ 57 w 228"/>
                <a:gd name="T3" fmla="*/ 0 h 189"/>
                <a:gd name="T4" fmla="*/ 0 w 228"/>
                <a:gd name="T5" fmla="*/ 95 h 189"/>
                <a:gd name="T6" fmla="*/ 0 w 228"/>
                <a:gd name="T7" fmla="*/ 189 h 189"/>
                <a:gd name="T8" fmla="*/ 228 w 228"/>
                <a:gd name="T9" fmla="*/ 189 h 189"/>
                <a:gd name="T10" fmla="*/ 228 w 228"/>
                <a:gd name="T11" fmla="*/ 95 h 189"/>
                <a:gd name="T12" fmla="*/ 171 w 228"/>
                <a:gd name="T13" fmla="*/ 0 h 189"/>
                <a:gd name="T14" fmla="*/ 62 w 228"/>
                <a:gd name="T15" fmla="*/ 9 h 189"/>
                <a:gd name="T16" fmla="*/ 166 w 228"/>
                <a:gd name="T17" fmla="*/ 9 h 189"/>
                <a:gd name="T18" fmla="*/ 213 w 228"/>
                <a:gd name="T19" fmla="*/ 90 h 189"/>
                <a:gd name="T20" fmla="*/ 15 w 228"/>
                <a:gd name="T21" fmla="*/ 90 h 189"/>
                <a:gd name="T22" fmla="*/ 62 w 228"/>
                <a:gd name="T23" fmla="*/ 9 h 189"/>
                <a:gd name="T24" fmla="*/ 10 w 228"/>
                <a:gd name="T25" fmla="*/ 180 h 189"/>
                <a:gd name="T26" fmla="*/ 10 w 228"/>
                <a:gd name="T27" fmla="*/ 99 h 189"/>
                <a:gd name="T28" fmla="*/ 218 w 228"/>
                <a:gd name="T29" fmla="*/ 99 h 189"/>
                <a:gd name="T30" fmla="*/ 218 w 228"/>
                <a:gd name="T31" fmla="*/ 180 h 189"/>
                <a:gd name="T32" fmla="*/ 10 w 228"/>
                <a:gd name="T33" fmla="*/ 18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189">
                  <a:moveTo>
                    <a:pt x="171" y="0"/>
                  </a:moveTo>
                  <a:lnTo>
                    <a:pt x="57" y="0"/>
                  </a:lnTo>
                  <a:lnTo>
                    <a:pt x="0" y="95"/>
                  </a:lnTo>
                  <a:lnTo>
                    <a:pt x="0" y="189"/>
                  </a:lnTo>
                  <a:lnTo>
                    <a:pt x="228" y="189"/>
                  </a:lnTo>
                  <a:lnTo>
                    <a:pt x="228" y="95"/>
                  </a:lnTo>
                  <a:lnTo>
                    <a:pt x="171" y="0"/>
                  </a:lnTo>
                  <a:close/>
                  <a:moveTo>
                    <a:pt x="62" y="9"/>
                  </a:moveTo>
                  <a:lnTo>
                    <a:pt x="166" y="9"/>
                  </a:lnTo>
                  <a:lnTo>
                    <a:pt x="213" y="90"/>
                  </a:lnTo>
                  <a:lnTo>
                    <a:pt x="15" y="90"/>
                  </a:lnTo>
                  <a:lnTo>
                    <a:pt x="62" y="9"/>
                  </a:lnTo>
                  <a:close/>
                  <a:moveTo>
                    <a:pt x="10" y="180"/>
                  </a:moveTo>
                  <a:lnTo>
                    <a:pt x="10" y="99"/>
                  </a:lnTo>
                  <a:lnTo>
                    <a:pt x="218" y="99"/>
                  </a:lnTo>
                  <a:lnTo>
                    <a:pt x="218" y="180"/>
                  </a:lnTo>
                  <a:lnTo>
                    <a:pt x="10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Rectangle 230"/>
            <p:cNvSpPr>
              <a:spLocks noChangeArrowheads="1"/>
            </p:cNvSpPr>
            <p:nvPr/>
          </p:nvSpPr>
          <p:spPr bwMode="auto">
            <a:xfrm>
              <a:off x="9238076" y="6204199"/>
              <a:ext cx="205934" cy="16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Rectangle 231"/>
            <p:cNvSpPr>
              <a:spLocks noChangeArrowheads="1"/>
            </p:cNvSpPr>
            <p:nvPr/>
          </p:nvSpPr>
          <p:spPr bwMode="auto">
            <a:xfrm>
              <a:off x="9263366" y="6151813"/>
              <a:ext cx="155354" cy="18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Rectangle 232"/>
            <p:cNvSpPr>
              <a:spLocks noChangeArrowheads="1"/>
            </p:cNvSpPr>
            <p:nvPr/>
          </p:nvSpPr>
          <p:spPr bwMode="auto">
            <a:xfrm>
              <a:off x="9297689" y="6339682"/>
              <a:ext cx="86709" cy="343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4" name="组合 263"/>
          <p:cNvGrpSpPr/>
          <p:nvPr/>
        </p:nvGrpSpPr>
        <p:grpSpPr>
          <a:xfrm>
            <a:off x="7518350" y="4249752"/>
            <a:ext cx="381159" cy="379352"/>
            <a:chOff x="7518350" y="3595702"/>
            <a:chExt cx="381159" cy="379352"/>
          </a:xfrm>
          <a:solidFill>
            <a:schemeClr val="tx1"/>
          </a:solidFill>
        </p:grpSpPr>
        <p:sp>
          <p:nvSpPr>
            <p:cNvPr id="265" name="Freeform 233"/>
            <p:cNvSpPr>
              <a:spLocks noEditPoints="1"/>
            </p:cNvSpPr>
            <p:nvPr/>
          </p:nvSpPr>
          <p:spPr bwMode="auto">
            <a:xfrm>
              <a:off x="7518350" y="3595702"/>
              <a:ext cx="381159" cy="379352"/>
            </a:xfrm>
            <a:custGeom>
              <a:avLst/>
              <a:gdLst>
                <a:gd name="T0" fmla="*/ 109 w 211"/>
                <a:gd name="T1" fmla="*/ 0 h 210"/>
                <a:gd name="T2" fmla="*/ 0 w 211"/>
                <a:gd name="T3" fmla="*/ 108 h 210"/>
                <a:gd name="T4" fmla="*/ 0 w 211"/>
                <a:gd name="T5" fmla="*/ 210 h 210"/>
                <a:gd name="T6" fmla="*/ 102 w 211"/>
                <a:gd name="T7" fmla="*/ 210 h 210"/>
                <a:gd name="T8" fmla="*/ 211 w 211"/>
                <a:gd name="T9" fmla="*/ 101 h 210"/>
                <a:gd name="T10" fmla="*/ 109 w 211"/>
                <a:gd name="T11" fmla="*/ 0 h 210"/>
                <a:gd name="T12" fmla="*/ 97 w 211"/>
                <a:gd name="T13" fmla="*/ 201 h 210"/>
                <a:gd name="T14" fmla="*/ 10 w 211"/>
                <a:gd name="T15" fmla="*/ 201 h 210"/>
                <a:gd name="T16" fmla="*/ 10 w 211"/>
                <a:gd name="T17" fmla="*/ 113 h 210"/>
                <a:gd name="T18" fmla="*/ 109 w 211"/>
                <a:gd name="T19" fmla="*/ 14 h 210"/>
                <a:gd name="T20" fmla="*/ 197 w 211"/>
                <a:gd name="T21" fmla="*/ 101 h 210"/>
                <a:gd name="T22" fmla="*/ 97 w 211"/>
                <a:gd name="T23" fmla="*/ 20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210">
                  <a:moveTo>
                    <a:pt x="109" y="0"/>
                  </a:moveTo>
                  <a:lnTo>
                    <a:pt x="0" y="108"/>
                  </a:lnTo>
                  <a:lnTo>
                    <a:pt x="0" y="210"/>
                  </a:lnTo>
                  <a:lnTo>
                    <a:pt x="102" y="210"/>
                  </a:lnTo>
                  <a:lnTo>
                    <a:pt x="211" y="101"/>
                  </a:lnTo>
                  <a:lnTo>
                    <a:pt x="109" y="0"/>
                  </a:lnTo>
                  <a:close/>
                  <a:moveTo>
                    <a:pt x="97" y="201"/>
                  </a:moveTo>
                  <a:lnTo>
                    <a:pt x="10" y="201"/>
                  </a:lnTo>
                  <a:lnTo>
                    <a:pt x="10" y="113"/>
                  </a:lnTo>
                  <a:lnTo>
                    <a:pt x="109" y="14"/>
                  </a:lnTo>
                  <a:lnTo>
                    <a:pt x="197" y="101"/>
                  </a:lnTo>
                  <a:lnTo>
                    <a:pt x="97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234"/>
            <p:cNvSpPr/>
            <p:nvPr/>
          </p:nvSpPr>
          <p:spPr bwMode="auto">
            <a:xfrm>
              <a:off x="7596027" y="3778152"/>
              <a:ext cx="115612" cy="115612"/>
            </a:xfrm>
            <a:custGeom>
              <a:avLst/>
              <a:gdLst>
                <a:gd name="T0" fmla="*/ 0 w 64"/>
                <a:gd name="T1" fmla="*/ 7 h 64"/>
                <a:gd name="T2" fmla="*/ 57 w 64"/>
                <a:gd name="T3" fmla="*/ 64 h 64"/>
                <a:gd name="T4" fmla="*/ 64 w 64"/>
                <a:gd name="T5" fmla="*/ 59 h 64"/>
                <a:gd name="T6" fmla="*/ 7 w 64"/>
                <a:gd name="T7" fmla="*/ 0 h 64"/>
                <a:gd name="T8" fmla="*/ 0 w 64"/>
                <a:gd name="T9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0" y="7"/>
                  </a:moveTo>
                  <a:lnTo>
                    <a:pt x="57" y="64"/>
                  </a:lnTo>
                  <a:lnTo>
                    <a:pt x="64" y="59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Oval 235"/>
            <p:cNvSpPr>
              <a:spLocks noChangeArrowheads="1"/>
            </p:cNvSpPr>
            <p:nvPr/>
          </p:nvSpPr>
          <p:spPr bwMode="auto">
            <a:xfrm>
              <a:off x="7570737" y="3855829"/>
              <a:ext cx="66839" cy="6864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8" name="组合 267"/>
          <p:cNvGrpSpPr/>
          <p:nvPr/>
        </p:nvGrpSpPr>
        <p:grpSpPr>
          <a:xfrm>
            <a:off x="8331246" y="4262397"/>
            <a:ext cx="375739" cy="375739"/>
            <a:chOff x="8331246" y="3608347"/>
            <a:chExt cx="375739" cy="375739"/>
          </a:xfrm>
          <a:solidFill>
            <a:schemeClr val="tx1"/>
          </a:solidFill>
        </p:grpSpPr>
        <p:sp>
          <p:nvSpPr>
            <p:cNvPr id="269" name="Freeform 236"/>
            <p:cNvSpPr>
              <a:spLocks noEditPoints="1"/>
            </p:cNvSpPr>
            <p:nvPr/>
          </p:nvSpPr>
          <p:spPr bwMode="auto">
            <a:xfrm>
              <a:off x="8331246" y="3608347"/>
              <a:ext cx="375739" cy="375739"/>
            </a:xfrm>
            <a:custGeom>
              <a:avLst/>
              <a:gdLst>
                <a:gd name="T0" fmla="*/ 0 w 208"/>
                <a:gd name="T1" fmla="*/ 0 h 208"/>
                <a:gd name="T2" fmla="*/ 0 w 208"/>
                <a:gd name="T3" fmla="*/ 208 h 208"/>
                <a:gd name="T4" fmla="*/ 208 w 208"/>
                <a:gd name="T5" fmla="*/ 208 h 208"/>
                <a:gd name="T6" fmla="*/ 208 w 208"/>
                <a:gd name="T7" fmla="*/ 0 h 208"/>
                <a:gd name="T8" fmla="*/ 0 w 208"/>
                <a:gd name="T9" fmla="*/ 0 h 208"/>
                <a:gd name="T10" fmla="*/ 199 w 208"/>
                <a:gd name="T11" fmla="*/ 198 h 208"/>
                <a:gd name="T12" fmla="*/ 9 w 208"/>
                <a:gd name="T13" fmla="*/ 198 h 208"/>
                <a:gd name="T14" fmla="*/ 9 w 208"/>
                <a:gd name="T15" fmla="*/ 9 h 208"/>
                <a:gd name="T16" fmla="*/ 199 w 208"/>
                <a:gd name="T17" fmla="*/ 9 h 208"/>
                <a:gd name="T18" fmla="*/ 199 w 208"/>
                <a:gd name="T19" fmla="*/ 19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08">
                  <a:moveTo>
                    <a:pt x="0" y="0"/>
                  </a:moveTo>
                  <a:lnTo>
                    <a:pt x="0" y="208"/>
                  </a:lnTo>
                  <a:lnTo>
                    <a:pt x="208" y="208"/>
                  </a:lnTo>
                  <a:lnTo>
                    <a:pt x="208" y="0"/>
                  </a:lnTo>
                  <a:lnTo>
                    <a:pt x="0" y="0"/>
                  </a:lnTo>
                  <a:close/>
                  <a:moveTo>
                    <a:pt x="199" y="198"/>
                  </a:moveTo>
                  <a:lnTo>
                    <a:pt x="9" y="198"/>
                  </a:lnTo>
                  <a:lnTo>
                    <a:pt x="9" y="9"/>
                  </a:lnTo>
                  <a:lnTo>
                    <a:pt x="199" y="9"/>
                  </a:lnTo>
                  <a:lnTo>
                    <a:pt x="199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237"/>
            <p:cNvSpPr/>
            <p:nvPr/>
          </p:nvSpPr>
          <p:spPr bwMode="auto">
            <a:xfrm>
              <a:off x="8381826" y="3702281"/>
              <a:ext cx="274578" cy="182451"/>
            </a:xfrm>
            <a:custGeom>
              <a:avLst/>
              <a:gdLst>
                <a:gd name="T0" fmla="*/ 48 w 152"/>
                <a:gd name="T1" fmla="*/ 49 h 101"/>
                <a:gd name="T2" fmla="*/ 76 w 152"/>
                <a:gd name="T3" fmla="*/ 101 h 101"/>
                <a:gd name="T4" fmla="*/ 105 w 152"/>
                <a:gd name="T5" fmla="*/ 28 h 101"/>
                <a:gd name="T6" fmla="*/ 121 w 152"/>
                <a:gd name="T7" fmla="*/ 66 h 101"/>
                <a:gd name="T8" fmla="*/ 152 w 152"/>
                <a:gd name="T9" fmla="*/ 66 h 101"/>
                <a:gd name="T10" fmla="*/ 152 w 152"/>
                <a:gd name="T11" fmla="*/ 56 h 101"/>
                <a:gd name="T12" fmla="*/ 126 w 152"/>
                <a:gd name="T13" fmla="*/ 56 h 101"/>
                <a:gd name="T14" fmla="*/ 105 w 152"/>
                <a:gd name="T15" fmla="*/ 0 h 101"/>
                <a:gd name="T16" fmla="*/ 76 w 152"/>
                <a:gd name="T17" fmla="*/ 78 h 101"/>
                <a:gd name="T18" fmla="*/ 48 w 152"/>
                <a:gd name="T19" fmla="*/ 35 h 101"/>
                <a:gd name="T20" fmla="*/ 26 w 152"/>
                <a:gd name="T21" fmla="*/ 56 h 101"/>
                <a:gd name="T22" fmla="*/ 0 w 152"/>
                <a:gd name="T23" fmla="*/ 56 h 101"/>
                <a:gd name="T24" fmla="*/ 0 w 152"/>
                <a:gd name="T25" fmla="*/ 66 h 101"/>
                <a:gd name="T26" fmla="*/ 31 w 152"/>
                <a:gd name="T27" fmla="*/ 66 h 101"/>
                <a:gd name="T28" fmla="*/ 48 w 152"/>
                <a:gd name="T29" fmla="*/ 4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" h="101">
                  <a:moveTo>
                    <a:pt x="48" y="49"/>
                  </a:moveTo>
                  <a:lnTo>
                    <a:pt x="76" y="101"/>
                  </a:lnTo>
                  <a:lnTo>
                    <a:pt x="105" y="28"/>
                  </a:lnTo>
                  <a:lnTo>
                    <a:pt x="121" y="66"/>
                  </a:lnTo>
                  <a:lnTo>
                    <a:pt x="152" y="66"/>
                  </a:lnTo>
                  <a:lnTo>
                    <a:pt x="152" y="56"/>
                  </a:lnTo>
                  <a:lnTo>
                    <a:pt x="126" y="56"/>
                  </a:lnTo>
                  <a:lnTo>
                    <a:pt x="105" y="0"/>
                  </a:lnTo>
                  <a:lnTo>
                    <a:pt x="76" y="78"/>
                  </a:lnTo>
                  <a:lnTo>
                    <a:pt x="48" y="35"/>
                  </a:lnTo>
                  <a:lnTo>
                    <a:pt x="26" y="56"/>
                  </a:lnTo>
                  <a:lnTo>
                    <a:pt x="0" y="56"/>
                  </a:lnTo>
                  <a:lnTo>
                    <a:pt x="0" y="66"/>
                  </a:lnTo>
                  <a:lnTo>
                    <a:pt x="31" y="66"/>
                  </a:lnTo>
                  <a:lnTo>
                    <a:pt x="48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1" name="Freeform 238"/>
          <p:cNvSpPr>
            <a:spLocks noEditPoints="1"/>
          </p:cNvSpPr>
          <p:nvPr/>
        </p:nvSpPr>
        <p:spPr bwMode="auto">
          <a:xfrm>
            <a:off x="946533" y="5868320"/>
            <a:ext cx="377546" cy="375739"/>
          </a:xfrm>
          <a:custGeom>
            <a:avLst/>
            <a:gdLst>
              <a:gd name="T0" fmla="*/ 44 w 88"/>
              <a:gd name="T1" fmla="*/ 0 h 88"/>
              <a:gd name="T2" fmla="*/ 0 w 88"/>
              <a:gd name="T3" fmla="*/ 24 h 88"/>
              <a:gd name="T4" fmla="*/ 0 w 88"/>
              <a:gd name="T5" fmla="*/ 64 h 88"/>
              <a:gd name="T6" fmla="*/ 44 w 88"/>
              <a:gd name="T7" fmla="*/ 88 h 88"/>
              <a:gd name="T8" fmla="*/ 88 w 88"/>
              <a:gd name="T9" fmla="*/ 64 h 88"/>
              <a:gd name="T10" fmla="*/ 88 w 88"/>
              <a:gd name="T11" fmla="*/ 24 h 88"/>
              <a:gd name="T12" fmla="*/ 44 w 88"/>
              <a:gd name="T13" fmla="*/ 0 h 88"/>
              <a:gd name="T14" fmla="*/ 44 w 88"/>
              <a:gd name="T15" fmla="*/ 4 h 88"/>
              <a:gd name="T16" fmla="*/ 84 w 88"/>
              <a:gd name="T17" fmla="*/ 24 h 88"/>
              <a:gd name="T18" fmla="*/ 44 w 88"/>
              <a:gd name="T19" fmla="*/ 44 h 88"/>
              <a:gd name="T20" fmla="*/ 4 w 88"/>
              <a:gd name="T21" fmla="*/ 24 h 88"/>
              <a:gd name="T22" fmla="*/ 44 w 88"/>
              <a:gd name="T23" fmla="*/ 4 h 88"/>
              <a:gd name="T24" fmla="*/ 84 w 88"/>
              <a:gd name="T25" fmla="*/ 64 h 88"/>
              <a:gd name="T26" fmla="*/ 44 w 88"/>
              <a:gd name="T27" fmla="*/ 84 h 88"/>
              <a:gd name="T28" fmla="*/ 4 w 88"/>
              <a:gd name="T29" fmla="*/ 64 h 88"/>
              <a:gd name="T30" fmla="*/ 4 w 88"/>
              <a:gd name="T31" fmla="*/ 54 h 88"/>
              <a:gd name="T32" fmla="*/ 44 w 88"/>
              <a:gd name="T33" fmla="*/ 68 h 88"/>
              <a:gd name="T34" fmla="*/ 84 w 88"/>
              <a:gd name="T35" fmla="*/ 54 h 88"/>
              <a:gd name="T36" fmla="*/ 84 w 88"/>
              <a:gd name="T37" fmla="*/ 64 h 88"/>
              <a:gd name="T38" fmla="*/ 84 w 88"/>
              <a:gd name="T39" fmla="*/ 44 h 88"/>
              <a:gd name="T40" fmla="*/ 44 w 88"/>
              <a:gd name="T41" fmla="*/ 64 h 88"/>
              <a:gd name="T42" fmla="*/ 4 w 88"/>
              <a:gd name="T43" fmla="*/ 44 h 88"/>
              <a:gd name="T44" fmla="*/ 4 w 88"/>
              <a:gd name="T45" fmla="*/ 34 h 88"/>
              <a:gd name="T46" fmla="*/ 44 w 88"/>
              <a:gd name="T47" fmla="*/ 48 h 88"/>
              <a:gd name="T48" fmla="*/ 84 w 88"/>
              <a:gd name="T49" fmla="*/ 34 h 88"/>
              <a:gd name="T50" fmla="*/ 84 w 88"/>
              <a:gd name="T51" fmla="*/ 44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8" h="88">
                <a:moveTo>
                  <a:pt x="44" y="0"/>
                </a:moveTo>
                <a:cubicBezTo>
                  <a:pt x="19" y="0"/>
                  <a:pt x="0" y="11"/>
                  <a:pt x="0" y="2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77"/>
                  <a:pt x="19" y="88"/>
                  <a:pt x="44" y="88"/>
                </a:cubicBezTo>
                <a:cubicBezTo>
                  <a:pt x="69" y="88"/>
                  <a:pt x="88" y="77"/>
                  <a:pt x="88" y="6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11"/>
                  <a:pt x="69" y="0"/>
                  <a:pt x="44" y="0"/>
                </a:cubicBezTo>
                <a:close/>
                <a:moveTo>
                  <a:pt x="44" y="4"/>
                </a:moveTo>
                <a:cubicBezTo>
                  <a:pt x="66" y="4"/>
                  <a:pt x="84" y="13"/>
                  <a:pt x="84" y="24"/>
                </a:cubicBezTo>
                <a:cubicBezTo>
                  <a:pt x="84" y="35"/>
                  <a:pt x="66" y="44"/>
                  <a:pt x="44" y="44"/>
                </a:cubicBezTo>
                <a:cubicBezTo>
                  <a:pt x="22" y="44"/>
                  <a:pt x="4" y="35"/>
                  <a:pt x="4" y="24"/>
                </a:cubicBezTo>
                <a:cubicBezTo>
                  <a:pt x="4" y="13"/>
                  <a:pt x="22" y="4"/>
                  <a:pt x="44" y="4"/>
                </a:cubicBezTo>
                <a:close/>
                <a:moveTo>
                  <a:pt x="84" y="64"/>
                </a:moveTo>
                <a:cubicBezTo>
                  <a:pt x="84" y="75"/>
                  <a:pt x="66" y="84"/>
                  <a:pt x="44" y="84"/>
                </a:cubicBezTo>
                <a:cubicBezTo>
                  <a:pt x="22" y="84"/>
                  <a:pt x="4" y="75"/>
                  <a:pt x="4" y="64"/>
                </a:cubicBezTo>
                <a:cubicBezTo>
                  <a:pt x="4" y="54"/>
                  <a:pt x="4" y="54"/>
                  <a:pt x="4" y="54"/>
                </a:cubicBezTo>
                <a:cubicBezTo>
                  <a:pt x="11" y="62"/>
                  <a:pt x="26" y="68"/>
                  <a:pt x="44" y="68"/>
                </a:cubicBezTo>
                <a:cubicBezTo>
                  <a:pt x="62" y="68"/>
                  <a:pt x="77" y="62"/>
                  <a:pt x="84" y="54"/>
                </a:cubicBezTo>
                <a:lnTo>
                  <a:pt x="84" y="64"/>
                </a:lnTo>
                <a:close/>
                <a:moveTo>
                  <a:pt x="84" y="44"/>
                </a:moveTo>
                <a:cubicBezTo>
                  <a:pt x="84" y="55"/>
                  <a:pt x="66" y="64"/>
                  <a:pt x="44" y="64"/>
                </a:cubicBezTo>
                <a:cubicBezTo>
                  <a:pt x="22" y="64"/>
                  <a:pt x="4" y="55"/>
                  <a:pt x="4" y="44"/>
                </a:cubicBezTo>
                <a:cubicBezTo>
                  <a:pt x="4" y="34"/>
                  <a:pt x="4" y="34"/>
                  <a:pt x="4" y="34"/>
                </a:cubicBezTo>
                <a:cubicBezTo>
                  <a:pt x="11" y="42"/>
                  <a:pt x="26" y="48"/>
                  <a:pt x="44" y="48"/>
                </a:cubicBezTo>
                <a:cubicBezTo>
                  <a:pt x="62" y="48"/>
                  <a:pt x="77" y="42"/>
                  <a:pt x="84" y="34"/>
                </a:cubicBezTo>
                <a:lnTo>
                  <a:pt x="84" y="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2" name="Freeform 239"/>
          <p:cNvSpPr>
            <a:spLocks noEditPoints="1"/>
          </p:cNvSpPr>
          <p:nvPr/>
        </p:nvSpPr>
        <p:spPr bwMode="auto">
          <a:xfrm>
            <a:off x="1768462" y="5850256"/>
            <a:ext cx="375739" cy="410062"/>
          </a:xfrm>
          <a:custGeom>
            <a:avLst/>
            <a:gdLst>
              <a:gd name="T0" fmla="*/ 80 w 88"/>
              <a:gd name="T1" fmla="*/ 64 h 96"/>
              <a:gd name="T2" fmla="*/ 80 w 88"/>
              <a:gd name="T3" fmla="*/ 44 h 96"/>
              <a:gd name="T4" fmla="*/ 69 w 88"/>
              <a:gd name="T5" fmla="*/ 19 h 96"/>
              <a:gd name="T6" fmla="*/ 52 w 88"/>
              <a:gd name="T7" fmla="*/ 9 h 96"/>
              <a:gd name="T8" fmla="*/ 52 w 88"/>
              <a:gd name="T9" fmla="*/ 0 h 96"/>
              <a:gd name="T10" fmla="*/ 36 w 88"/>
              <a:gd name="T11" fmla="*/ 0 h 96"/>
              <a:gd name="T12" fmla="*/ 36 w 88"/>
              <a:gd name="T13" fmla="*/ 9 h 96"/>
              <a:gd name="T14" fmla="*/ 19 w 88"/>
              <a:gd name="T15" fmla="*/ 19 h 96"/>
              <a:gd name="T16" fmla="*/ 8 w 88"/>
              <a:gd name="T17" fmla="*/ 44 h 96"/>
              <a:gd name="T18" fmla="*/ 8 w 88"/>
              <a:gd name="T19" fmla="*/ 64 h 96"/>
              <a:gd name="T20" fmla="*/ 0 w 88"/>
              <a:gd name="T21" fmla="*/ 80 h 96"/>
              <a:gd name="T22" fmla="*/ 28 w 88"/>
              <a:gd name="T23" fmla="*/ 80 h 96"/>
              <a:gd name="T24" fmla="*/ 33 w 88"/>
              <a:gd name="T25" fmla="*/ 91 h 96"/>
              <a:gd name="T26" fmla="*/ 44 w 88"/>
              <a:gd name="T27" fmla="*/ 96 h 96"/>
              <a:gd name="T28" fmla="*/ 55 w 88"/>
              <a:gd name="T29" fmla="*/ 91 h 96"/>
              <a:gd name="T30" fmla="*/ 60 w 88"/>
              <a:gd name="T31" fmla="*/ 80 h 96"/>
              <a:gd name="T32" fmla="*/ 88 w 88"/>
              <a:gd name="T33" fmla="*/ 80 h 96"/>
              <a:gd name="T34" fmla="*/ 80 w 88"/>
              <a:gd name="T35" fmla="*/ 64 h 96"/>
              <a:gd name="T36" fmla="*/ 52 w 88"/>
              <a:gd name="T37" fmla="*/ 88 h 96"/>
              <a:gd name="T38" fmla="*/ 36 w 88"/>
              <a:gd name="T39" fmla="*/ 88 h 96"/>
              <a:gd name="T40" fmla="*/ 32 w 88"/>
              <a:gd name="T41" fmla="*/ 80 h 96"/>
              <a:gd name="T42" fmla="*/ 56 w 88"/>
              <a:gd name="T43" fmla="*/ 80 h 96"/>
              <a:gd name="T44" fmla="*/ 52 w 88"/>
              <a:gd name="T45" fmla="*/ 88 h 96"/>
              <a:gd name="T46" fmla="*/ 28 w 88"/>
              <a:gd name="T47" fmla="*/ 76 h 96"/>
              <a:gd name="T48" fmla="*/ 6 w 88"/>
              <a:gd name="T49" fmla="*/ 76 h 96"/>
              <a:gd name="T50" fmla="*/ 12 w 88"/>
              <a:gd name="T51" fmla="*/ 66 h 96"/>
              <a:gd name="T52" fmla="*/ 12 w 88"/>
              <a:gd name="T53" fmla="*/ 65 h 96"/>
              <a:gd name="T54" fmla="*/ 12 w 88"/>
              <a:gd name="T55" fmla="*/ 64 h 96"/>
              <a:gd name="T56" fmla="*/ 12 w 88"/>
              <a:gd name="T57" fmla="*/ 44 h 96"/>
              <a:gd name="T58" fmla="*/ 21 w 88"/>
              <a:gd name="T59" fmla="*/ 21 h 96"/>
              <a:gd name="T60" fmla="*/ 44 w 88"/>
              <a:gd name="T61" fmla="*/ 12 h 96"/>
              <a:gd name="T62" fmla="*/ 67 w 88"/>
              <a:gd name="T63" fmla="*/ 21 h 96"/>
              <a:gd name="T64" fmla="*/ 76 w 88"/>
              <a:gd name="T65" fmla="*/ 44 h 96"/>
              <a:gd name="T66" fmla="*/ 76 w 88"/>
              <a:gd name="T67" fmla="*/ 64 h 96"/>
              <a:gd name="T68" fmla="*/ 76 w 88"/>
              <a:gd name="T69" fmla="*/ 65 h 96"/>
              <a:gd name="T70" fmla="*/ 76 w 88"/>
              <a:gd name="T71" fmla="*/ 66 h 96"/>
              <a:gd name="T72" fmla="*/ 82 w 88"/>
              <a:gd name="T73" fmla="*/ 76 h 96"/>
              <a:gd name="T74" fmla="*/ 60 w 88"/>
              <a:gd name="T75" fmla="*/ 76 h 96"/>
              <a:gd name="T76" fmla="*/ 28 w 88"/>
              <a:gd name="T77" fmla="*/ 7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8" h="96">
                <a:moveTo>
                  <a:pt x="80" y="64"/>
                </a:moveTo>
                <a:cubicBezTo>
                  <a:pt x="80" y="44"/>
                  <a:pt x="80" y="44"/>
                  <a:pt x="80" y="44"/>
                </a:cubicBezTo>
                <a:cubicBezTo>
                  <a:pt x="80" y="35"/>
                  <a:pt x="76" y="26"/>
                  <a:pt x="69" y="19"/>
                </a:cubicBezTo>
                <a:cubicBezTo>
                  <a:pt x="64" y="14"/>
                  <a:pt x="58" y="10"/>
                  <a:pt x="52" y="9"/>
                </a:cubicBezTo>
                <a:cubicBezTo>
                  <a:pt x="52" y="0"/>
                  <a:pt x="52" y="0"/>
                  <a:pt x="52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9"/>
                  <a:pt x="36" y="9"/>
                  <a:pt x="36" y="9"/>
                </a:cubicBezTo>
                <a:cubicBezTo>
                  <a:pt x="30" y="10"/>
                  <a:pt x="24" y="14"/>
                  <a:pt x="19" y="19"/>
                </a:cubicBezTo>
                <a:cubicBezTo>
                  <a:pt x="12" y="26"/>
                  <a:pt x="8" y="35"/>
                  <a:pt x="8" y="44"/>
                </a:cubicBezTo>
                <a:cubicBezTo>
                  <a:pt x="8" y="64"/>
                  <a:pt x="8" y="64"/>
                  <a:pt x="8" y="64"/>
                </a:cubicBezTo>
                <a:cubicBezTo>
                  <a:pt x="0" y="80"/>
                  <a:pt x="0" y="80"/>
                  <a:pt x="0" y="80"/>
                </a:cubicBezTo>
                <a:cubicBezTo>
                  <a:pt x="28" y="80"/>
                  <a:pt x="28" y="80"/>
                  <a:pt x="28" y="80"/>
                </a:cubicBezTo>
                <a:cubicBezTo>
                  <a:pt x="28" y="84"/>
                  <a:pt x="30" y="88"/>
                  <a:pt x="33" y="91"/>
                </a:cubicBezTo>
                <a:cubicBezTo>
                  <a:pt x="36" y="94"/>
                  <a:pt x="40" y="96"/>
                  <a:pt x="44" y="96"/>
                </a:cubicBezTo>
                <a:cubicBezTo>
                  <a:pt x="48" y="96"/>
                  <a:pt x="52" y="94"/>
                  <a:pt x="55" y="91"/>
                </a:cubicBezTo>
                <a:cubicBezTo>
                  <a:pt x="58" y="88"/>
                  <a:pt x="60" y="84"/>
                  <a:pt x="60" y="80"/>
                </a:cubicBezTo>
                <a:cubicBezTo>
                  <a:pt x="88" y="80"/>
                  <a:pt x="88" y="80"/>
                  <a:pt x="88" y="80"/>
                </a:cubicBezTo>
                <a:lnTo>
                  <a:pt x="80" y="64"/>
                </a:lnTo>
                <a:close/>
                <a:moveTo>
                  <a:pt x="52" y="88"/>
                </a:moveTo>
                <a:cubicBezTo>
                  <a:pt x="48" y="93"/>
                  <a:pt x="40" y="93"/>
                  <a:pt x="36" y="88"/>
                </a:cubicBezTo>
                <a:cubicBezTo>
                  <a:pt x="33" y="86"/>
                  <a:pt x="32" y="83"/>
                  <a:pt x="32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3"/>
                  <a:pt x="55" y="86"/>
                  <a:pt x="52" y="88"/>
                </a:cubicBezTo>
                <a:close/>
                <a:moveTo>
                  <a:pt x="28" y="76"/>
                </a:moveTo>
                <a:cubicBezTo>
                  <a:pt x="6" y="76"/>
                  <a:pt x="6" y="76"/>
                  <a:pt x="6" y="76"/>
                </a:cubicBezTo>
                <a:cubicBezTo>
                  <a:pt x="12" y="66"/>
                  <a:pt x="12" y="66"/>
                  <a:pt x="12" y="66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4"/>
                  <a:pt x="12" y="64"/>
                  <a:pt x="12" y="6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35"/>
                  <a:pt x="15" y="27"/>
                  <a:pt x="21" y="21"/>
                </a:cubicBezTo>
                <a:cubicBezTo>
                  <a:pt x="27" y="15"/>
                  <a:pt x="35" y="12"/>
                  <a:pt x="44" y="12"/>
                </a:cubicBezTo>
                <a:cubicBezTo>
                  <a:pt x="53" y="12"/>
                  <a:pt x="61" y="15"/>
                  <a:pt x="67" y="21"/>
                </a:cubicBezTo>
                <a:cubicBezTo>
                  <a:pt x="73" y="27"/>
                  <a:pt x="76" y="35"/>
                  <a:pt x="76" y="44"/>
                </a:cubicBezTo>
                <a:cubicBezTo>
                  <a:pt x="76" y="64"/>
                  <a:pt x="76" y="64"/>
                  <a:pt x="76" y="64"/>
                </a:cubicBezTo>
                <a:cubicBezTo>
                  <a:pt x="76" y="65"/>
                  <a:pt x="76" y="65"/>
                  <a:pt x="76" y="65"/>
                </a:cubicBezTo>
                <a:cubicBezTo>
                  <a:pt x="76" y="66"/>
                  <a:pt x="76" y="66"/>
                  <a:pt x="76" y="66"/>
                </a:cubicBezTo>
                <a:cubicBezTo>
                  <a:pt x="82" y="76"/>
                  <a:pt x="82" y="76"/>
                  <a:pt x="82" y="76"/>
                </a:cubicBezTo>
                <a:cubicBezTo>
                  <a:pt x="60" y="76"/>
                  <a:pt x="60" y="76"/>
                  <a:pt x="60" y="76"/>
                </a:cubicBezTo>
                <a:lnTo>
                  <a:pt x="28" y="7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73" name="组合 272"/>
          <p:cNvGrpSpPr/>
          <p:nvPr/>
        </p:nvGrpSpPr>
        <p:grpSpPr>
          <a:xfrm>
            <a:off x="2588584" y="5850256"/>
            <a:ext cx="393803" cy="393803"/>
            <a:chOff x="2588584" y="5196206"/>
            <a:chExt cx="393803" cy="393803"/>
          </a:xfrm>
          <a:solidFill>
            <a:schemeClr val="tx1"/>
          </a:solidFill>
        </p:grpSpPr>
        <p:sp>
          <p:nvSpPr>
            <p:cNvPr id="274" name="Freeform 240"/>
            <p:cNvSpPr>
              <a:spLocks noEditPoints="1"/>
            </p:cNvSpPr>
            <p:nvPr/>
          </p:nvSpPr>
          <p:spPr bwMode="auto">
            <a:xfrm>
              <a:off x="2588584" y="5214270"/>
              <a:ext cx="377546" cy="375739"/>
            </a:xfrm>
            <a:custGeom>
              <a:avLst/>
              <a:gdLst>
                <a:gd name="T0" fmla="*/ 56 w 88"/>
                <a:gd name="T1" fmla="*/ 44 h 88"/>
                <a:gd name="T2" fmla="*/ 44 w 88"/>
                <a:gd name="T3" fmla="*/ 56 h 88"/>
                <a:gd name="T4" fmla="*/ 32 w 88"/>
                <a:gd name="T5" fmla="*/ 44 h 88"/>
                <a:gd name="T6" fmla="*/ 44 w 88"/>
                <a:gd name="T7" fmla="*/ 32 h 88"/>
                <a:gd name="T8" fmla="*/ 46 w 88"/>
                <a:gd name="T9" fmla="*/ 32 h 88"/>
                <a:gd name="T10" fmla="*/ 46 w 88"/>
                <a:gd name="T11" fmla="*/ 0 h 88"/>
                <a:gd name="T12" fmla="*/ 44 w 88"/>
                <a:gd name="T13" fmla="*/ 0 h 88"/>
                <a:gd name="T14" fmla="*/ 0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8 w 88"/>
                <a:gd name="T21" fmla="*/ 42 h 88"/>
                <a:gd name="T22" fmla="*/ 56 w 88"/>
                <a:gd name="T23" fmla="*/ 42 h 88"/>
                <a:gd name="T24" fmla="*/ 56 w 88"/>
                <a:gd name="T25" fmla="*/ 44 h 88"/>
                <a:gd name="T26" fmla="*/ 84 w 88"/>
                <a:gd name="T27" fmla="*/ 46 h 88"/>
                <a:gd name="T28" fmla="*/ 44 w 88"/>
                <a:gd name="T29" fmla="*/ 84 h 88"/>
                <a:gd name="T30" fmla="*/ 4 w 88"/>
                <a:gd name="T31" fmla="*/ 44 h 88"/>
                <a:gd name="T32" fmla="*/ 42 w 88"/>
                <a:gd name="T33" fmla="*/ 4 h 88"/>
                <a:gd name="T34" fmla="*/ 42 w 88"/>
                <a:gd name="T35" fmla="*/ 28 h 88"/>
                <a:gd name="T36" fmla="*/ 28 w 88"/>
                <a:gd name="T37" fmla="*/ 44 h 88"/>
                <a:gd name="T38" fmla="*/ 44 w 88"/>
                <a:gd name="T39" fmla="*/ 60 h 88"/>
                <a:gd name="T40" fmla="*/ 60 w 88"/>
                <a:gd name="T41" fmla="*/ 46 h 88"/>
                <a:gd name="T42" fmla="*/ 84 w 88"/>
                <a:gd name="T43" fmla="*/ 4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8" h="88">
                  <a:moveTo>
                    <a:pt x="56" y="44"/>
                  </a:moveTo>
                  <a:cubicBezTo>
                    <a:pt x="56" y="51"/>
                    <a:pt x="51" y="56"/>
                    <a:pt x="44" y="56"/>
                  </a:cubicBezTo>
                  <a:cubicBezTo>
                    <a:pt x="37" y="56"/>
                    <a:pt x="32" y="51"/>
                    <a:pt x="32" y="44"/>
                  </a:cubicBezTo>
                  <a:cubicBezTo>
                    <a:pt x="32" y="37"/>
                    <a:pt x="37" y="32"/>
                    <a:pt x="44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68" y="88"/>
                    <a:pt x="88" y="68"/>
                    <a:pt x="88" y="44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56" y="42"/>
                    <a:pt x="56" y="42"/>
                    <a:pt x="56" y="42"/>
                  </a:cubicBezTo>
                  <a:lnTo>
                    <a:pt x="56" y="44"/>
                  </a:lnTo>
                  <a:close/>
                  <a:moveTo>
                    <a:pt x="84" y="46"/>
                  </a:moveTo>
                  <a:cubicBezTo>
                    <a:pt x="83" y="67"/>
                    <a:pt x="65" y="84"/>
                    <a:pt x="44" y="84"/>
                  </a:cubicBezTo>
                  <a:cubicBezTo>
                    <a:pt x="22" y="84"/>
                    <a:pt x="4" y="66"/>
                    <a:pt x="4" y="44"/>
                  </a:cubicBezTo>
                  <a:cubicBezTo>
                    <a:pt x="4" y="23"/>
                    <a:pt x="21" y="5"/>
                    <a:pt x="42" y="4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34" y="29"/>
                    <a:pt x="28" y="36"/>
                    <a:pt x="28" y="44"/>
                  </a:cubicBezTo>
                  <a:cubicBezTo>
                    <a:pt x="28" y="53"/>
                    <a:pt x="35" y="60"/>
                    <a:pt x="44" y="60"/>
                  </a:cubicBezTo>
                  <a:cubicBezTo>
                    <a:pt x="52" y="60"/>
                    <a:pt x="59" y="54"/>
                    <a:pt x="60" y="46"/>
                  </a:cubicBezTo>
                  <a:lnTo>
                    <a:pt x="84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241"/>
            <p:cNvSpPr>
              <a:spLocks noEditPoints="1"/>
            </p:cNvSpPr>
            <p:nvPr/>
          </p:nvSpPr>
          <p:spPr bwMode="auto">
            <a:xfrm>
              <a:off x="2819808" y="5196206"/>
              <a:ext cx="162579" cy="162579"/>
            </a:xfrm>
            <a:custGeom>
              <a:avLst/>
              <a:gdLst>
                <a:gd name="T0" fmla="*/ 2 w 38"/>
                <a:gd name="T1" fmla="*/ 0 h 38"/>
                <a:gd name="T2" fmla="*/ 0 w 38"/>
                <a:gd name="T3" fmla="*/ 0 h 38"/>
                <a:gd name="T4" fmla="*/ 0 w 38"/>
                <a:gd name="T5" fmla="*/ 38 h 38"/>
                <a:gd name="T6" fmla="*/ 38 w 38"/>
                <a:gd name="T7" fmla="*/ 38 h 38"/>
                <a:gd name="T8" fmla="*/ 38 w 38"/>
                <a:gd name="T9" fmla="*/ 36 h 38"/>
                <a:gd name="T10" fmla="*/ 2 w 38"/>
                <a:gd name="T11" fmla="*/ 0 h 38"/>
                <a:gd name="T12" fmla="*/ 4 w 38"/>
                <a:gd name="T13" fmla="*/ 34 h 38"/>
                <a:gd name="T14" fmla="*/ 4 w 38"/>
                <a:gd name="T15" fmla="*/ 4 h 38"/>
                <a:gd name="T16" fmla="*/ 34 w 38"/>
                <a:gd name="T17" fmla="*/ 34 h 38"/>
                <a:gd name="T18" fmla="*/ 4 w 38"/>
                <a:gd name="T19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16"/>
                    <a:pt x="22" y="0"/>
                    <a:pt x="2" y="0"/>
                  </a:cubicBezTo>
                  <a:close/>
                  <a:moveTo>
                    <a:pt x="4" y="3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20" y="5"/>
                    <a:pt x="33" y="18"/>
                    <a:pt x="34" y="34"/>
                  </a:cubicBezTo>
                  <a:lnTo>
                    <a:pt x="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6" name="Freeform 242"/>
          <p:cNvSpPr>
            <a:spLocks noEditPoints="1"/>
          </p:cNvSpPr>
          <p:nvPr/>
        </p:nvSpPr>
        <p:spPr bwMode="auto">
          <a:xfrm>
            <a:off x="3410513" y="5868320"/>
            <a:ext cx="375739" cy="375739"/>
          </a:xfrm>
          <a:custGeom>
            <a:avLst/>
            <a:gdLst>
              <a:gd name="T0" fmla="*/ 44 w 88"/>
              <a:gd name="T1" fmla="*/ 0 h 88"/>
              <a:gd name="T2" fmla="*/ 0 w 88"/>
              <a:gd name="T3" fmla="*/ 44 h 88"/>
              <a:gd name="T4" fmla="*/ 44 w 88"/>
              <a:gd name="T5" fmla="*/ 88 h 88"/>
              <a:gd name="T6" fmla="*/ 88 w 88"/>
              <a:gd name="T7" fmla="*/ 44 h 88"/>
              <a:gd name="T8" fmla="*/ 44 w 88"/>
              <a:gd name="T9" fmla="*/ 0 h 88"/>
              <a:gd name="T10" fmla="*/ 84 w 88"/>
              <a:gd name="T11" fmla="*/ 42 h 88"/>
              <a:gd name="T12" fmla="*/ 64 w 88"/>
              <a:gd name="T13" fmla="*/ 42 h 88"/>
              <a:gd name="T14" fmla="*/ 53 w 88"/>
              <a:gd name="T15" fmla="*/ 5 h 88"/>
              <a:gd name="T16" fmla="*/ 84 w 88"/>
              <a:gd name="T17" fmla="*/ 42 h 88"/>
              <a:gd name="T18" fmla="*/ 44 w 88"/>
              <a:gd name="T19" fmla="*/ 84 h 88"/>
              <a:gd name="T20" fmla="*/ 28 w 88"/>
              <a:gd name="T21" fmla="*/ 46 h 88"/>
              <a:gd name="T22" fmla="*/ 60 w 88"/>
              <a:gd name="T23" fmla="*/ 46 h 88"/>
              <a:gd name="T24" fmla="*/ 44 w 88"/>
              <a:gd name="T25" fmla="*/ 84 h 88"/>
              <a:gd name="T26" fmla="*/ 28 w 88"/>
              <a:gd name="T27" fmla="*/ 42 h 88"/>
              <a:gd name="T28" fmla="*/ 44 w 88"/>
              <a:gd name="T29" fmla="*/ 4 h 88"/>
              <a:gd name="T30" fmla="*/ 60 w 88"/>
              <a:gd name="T31" fmla="*/ 42 h 88"/>
              <a:gd name="T32" fmla="*/ 28 w 88"/>
              <a:gd name="T33" fmla="*/ 42 h 88"/>
              <a:gd name="T34" fmla="*/ 35 w 88"/>
              <a:gd name="T35" fmla="*/ 5 h 88"/>
              <a:gd name="T36" fmla="*/ 24 w 88"/>
              <a:gd name="T37" fmla="*/ 42 h 88"/>
              <a:gd name="T38" fmla="*/ 4 w 88"/>
              <a:gd name="T39" fmla="*/ 42 h 88"/>
              <a:gd name="T40" fmla="*/ 35 w 88"/>
              <a:gd name="T41" fmla="*/ 5 h 88"/>
              <a:gd name="T42" fmla="*/ 4 w 88"/>
              <a:gd name="T43" fmla="*/ 46 h 88"/>
              <a:gd name="T44" fmla="*/ 24 w 88"/>
              <a:gd name="T45" fmla="*/ 46 h 88"/>
              <a:gd name="T46" fmla="*/ 35 w 88"/>
              <a:gd name="T47" fmla="*/ 83 h 88"/>
              <a:gd name="T48" fmla="*/ 4 w 88"/>
              <a:gd name="T49" fmla="*/ 46 h 88"/>
              <a:gd name="T50" fmla="*/ 53 w 88"/>
              <a:gd name="T51" fmla="*/ 83 h 88"/>
              <a:gd name="T52" fmla="*/ 64 w 88"/>
              <a:gd name="T53" fmla="*/ 46 h 88"/>
              <a:gd name="T54" fmla="*/ 84 w 88"/>
              <a:gd name="T55" fmla="*/ 46 h 88"/>
              <a:gd name="T56" fmla="*/ 53 w 88"/>
              <a:gd name="T57" fmla="*/ 8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8" h="88">
                <a:moveTo>
                  <a:pt x="44" y="0"/>
                </a:moveTo>
                <a:cubicBezTo>
                  <a:pt x="20" y="0"/>
                  <a:pt x="0" y="20"/>
                  <a:pt x="0" y="44"/>
                </a:cubicBezTo>
                <a:cubicBezTo>
                  <a:pt x="0" y="68"/>
                  <a:pt x="20" y="88"/>
                  <a:pt x="44" y="88"/>
                </a:cubicBezTo>
                <a:cubicBezTo>
                  <a:pt x="68" y="88"/>
                  <a:pt x="88" y="68"/>
                  <a:pt x="88" y="44"/>
                </a:cubicBezTo>
                <a:cubicBezTo>
                  <a:pt x="88" y="20"/>
                  <a:pt x="68" y="0"/>
                  <a:pt x="44" y="0"/>
                </a:cubicBezTo>
                <a:close/>
                <a:moveTo>
                  <a:pt x="84" y="42"/>
                </a:moveTo>
                <a:cubicBezTo>
                  <a:pt x="64" y="42"/>
                  <a:pt x="64" y="42"/>
                  <a:pt x="64" y="42"/>
                </a:cubicBezTo>
                <a:cubicBezTo>
                  <a:pt x="64" y="26"/>
                  <a:pt x="59" y="12"/>
                  <a:pt x="53" y="5"/>
                </a:cubicBezTo>
                <a:cubicBezTo>
                  <a:pt x="70" y="9"/>
                  <a:pt x="83" y="24"/>
                  <a:pt x="84" y="42"/>
                </a:cubicBezTo>
                <a:close/>
                <a:moveTo>
                  <a:pt x="44" y="84"/>
                </a:moveTo>
                <a:cubicBezTo>
                  <a:pt x="37" y="84"/>
                  <a:pt x="29" y="68"/>
                  <a:pt x="28" y="46"/>
                </a:cubicBezTo>
                <a:cubicBezTo>
                  <a:pt x="60" y="46"/>
                  <a:pt x="60" y="46"/>
                  <a:pt x="60" y="46"/>
                </a:cubicBezTo>
                <a:cubicBezTo>
                  <a:pt x="59" y="68"/>
                  <a:pt x="51" y="84"/>
                  <a:pt x="44" y="84"/>
                </a:cubicBezTo>
                <a:close/>
                <a:moveTo>
                  <a:pt x="28" y="42"/>
                </a:moveTo>
                <a:cubicBezTo>
                  <a:pt x="29" y="20"/>
                  <a:pt x="37" y="4"/>
                  <a:pt x="44" y="4"/>
                </a:cubicBezTo>
                <a:cubicBezTo>
                  <a:pt x="51" y="4"/>
                  <a:pt x="59" y="20"/>
                  <a:pt x="60" y="42"/>
                </a:cubicBezTo>
                <a:lnTo>
                  <a:pt x="28" y="42"/>
                </a:lnTo>
                <a:close/>
                <a:moveTo>
                  <a:pt x="35" y="5"/>
                </a:moveTo>
                <a:cubicBezTo>
                  <a:pt x="29" y="12"/>
                  <a:pt x="24" y="26"/>
                  <a:pt x="24" y="42"/>
                </a:cubicBezTo>
                <a:cubicBezTo>
                  <a:pt x="4" y="42"/>
                  <a:pt x="4" y="42"/>
                  <a:pt x="4" y="42"/>
                </a:cubicBezTo>
                <a:cubicBezTo>
                  <a:pt x="5" y="24"/>
                  <a:pt x="18" y="9"/>
                  <a:pt x="35" y="5"/>
                </a:cubicBezTo>
                <a:close/>
                <a:moveTo>
                  <a:pt x="4" y="46"/>
                </a:moveTo>
                <a:cubicBezTo>
                  <a:pt x="24" y="46"/>
                  <a:pt x="24" y="46"/>
                  <a:pt x="24" y="46"/>
                </a:cubicBezTo>
                <a:cubicBezTo>
                  <a:pt x="24" y="62"/>
                  <a:pt x="29" y="76"/>
                  <a:pt x="35" y="83"/>
                </a:cubicBezTo>
                <a:cubicBezTo>
                  <a:pt x="18" y="79"/>
                  <a:pt x="5" y="64"/>
                  <a:pt x="4" y="46"/>
                </a:cubicBezTo>
                <a:close/>
                <a:moveTo>
                  <a:pt x="53" y="83"/>
                </a:moveTo>
                <a:cubicBezTo>
                  <a:pt x="59" y="76"/>
                  <a:pt x="64" y="62"/>
                  <a:pt x="64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83" y="64"/>
                  <a:pt x="70" y="79"/>
                  <a:pt x="53" y="8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77" name="组合 276"/>
          <p:cNvGrpSpPr/>
          <p:nvPr/>
        </p:nvGrpSpPr>
        <p:grpSpPr>
          <a:xfrm>
            <a:off x="1759430" y="5098778"/>
            <a:ext cx="393803" cy="325159"/>
            <a:chOff x="1759430" y="4444728"/>
            <a:chExt cx="393803" cy="325159"/>
          </a:xfrm>
          <a:solidFill>
            <a:schemeClr val="tx1"/>
          </a:solidFill>
        </p:grpSpPr>
        <p:sp>
          <p:nvSpPr>
            <p:cNvPr id="278" name="Freeform 249"/>
            <p:cNvSpPr/>
            <p:nvPr/>
          </p:nvSpPr>
          <p:spPr bwMode="auto">
            <a:xfrm>
              <a:off x="1759430" y="4444728"/>
              <a:ext cx="393803" cy="81290"/>
            </a:xfrm>
            <a:custGeom>
              <a:avLst/>
              <a:gdLst>
                <a:gd name="T0" fmla="*/ 46 w 92"/>
                <a:gd name="T1" fmla="*/ 0 h 19"/>
                <a:gd name="T2" fmla="*/ 0 w 92"/>
                <a:gd name="T3" fmla="*/ 16 h 19"/>
                <a:gd name="T4" fmla="*/ 2 w 92"/>
                <a:gd name="T5" fmla="*/ 19 h 19"/>
                <a:gd name="T6" fmla="*/ 46 w 92"/>
                <a:gd name="T7" fmla="*/ 4 h 19"/>
                <a:gd name="T8" fmla="*/ 90 w 92"/>
                <a:gd name="T9" fmla="*/ 19 h 19"/>
                <a:gd name="T10" fmla="*/ 92 w 92"/>
                <a:gd name="T11" fmla="*/ 16 h 19"/>
                <a:gd name="T12" fmla="*/ 46 w 9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19">
                  <a:moveTo>
                    <a:pt x="46" y="0"/>
                  </a:moveTo>
                  <a:cubicBezTo>
                    <a:pt x="29" y="0"/>
                    <a:pt x="13" y="6"/>
                    <a:pt x="0" y="16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4" y="10"/>
                    <a:pt x="29" y="4"/>
                    <a:pt x="46" y="4"/>
                  </a:cubicBezTo>
                  <a:cubicBezTo>
                    <a:pt x="63" y="4"/>
                    <a:pt x="78" y="10"/>
                    <a:pt x="90" y="19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79" y="6"/>
                    <a:pt x="63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79" name="组合 278"/>
            <p:cNvGrpSpPr/>
            <p:nvPr/>
          </p:nvGrpSpPr>
          <p:grpSpPr>
            <a:xfrm>
              <a:off x="1811816" y="4529630"/>
              <a:ext cx="290837" cy="240257"/>
              <a:chOff x="1811816" y="4529630"/>
              <a:chExt cx="290837" cy="240257"/>
            </a:xfrm>
            <a:grpFill/>
          </p:grpSpPr>
          <p:sp>
            <p:nvSpPr>
              <p:cNvPr id="280" name="Freeform 248"/>
              <p:cNvSpPr/>
              <p:nvPr/>
            </p:nvSpPr>
            <p:spPr bwMode="auto">
              <a:xfrm>
                <a:off x="1862396" y="4614534"/>
                <a:ext cx="187869" cy="46967"/>
              </a:xfrm>
              <a:custGeom>
                <a:avLst/>
                <a:gdLst>
                  <a:gd name="T0" fmla="*/ 0 w 44"/>
                  <a:gd name="T1" fmla="*/ 8 h 11"/>
                  <a:gd name="T2" fmla="*/ 3 w 44"/>
                  <a:gd name="T3" fmla="*/ 11 h 11"/>
                  <a:gd name="T4" fmla="*/ 22 w 44"/>
                  <a:gd name="T5" fmla="*/ 4 h 11"/>
                  <a:gd name="T6" fmla="*/ 41 w 44"/>
                  <a:gd name="T7" fmla="*/ 11 h 11"/>
                  <a:gd name="T8" fmla="*/ 44 w 44"/>
                  <a:gd name="T9" fmla="*/ 8 h 11"/>
                  <a:gd name="T10" fmla="*/ 22 w 44"/>
                  <a:gd name="T11" fmla="*/ 0 h 11"/>
                  <a:gd name="T12" fmla="*/ 0 w 44"/>
                  <a:gd name="T13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">
                    <a:moveTo>
                      <a:pt x="0" y="8"/>
                    </a:moveTo>
                    <a:cubicBezTo>
                      <a:pt x="3" y="11"/>
                      <a:pt x="3" y="11"/>
                      <a:pt x="3" y="11"/>
                    </a:cubicBezTo>
                    <a:cubicBezTo>
                      <a:pt x="8" y="7"/>
                      <a:pt x="15" y="4"/>
                      <a:pt x="22" y="4"/>
                    </a:cubicBezTo>
                    <a:cubicBezTo>
                      <a:pt x="29" y="4"/>
                      <a:pt x="36" y="7"/>
                      <a:pt x="41" y="11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38" y="3"/>
                      <a:pt x="30" y="0"/>
                      <a:pt x="22" y="0"/>
                    </a:cubicBezTo>
                    <a:cubicBezTo>
                      <a:pt x="14" y="0"/>
                      <a:pt x="6" y="3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Freeform 250"/>
              <p:cNvSpPr/>
              <p:nvPr/>
            </p:nvSpPr>
            <p:spPr bwMode="auto">
              <a:xfrm>
                <a:off x="1811816" y="4529630"/>
                <a:ext cx="290837" cy="65032"/>
              </a:xfrm>
              <a:custGeom>
                <a:avLst/>
                <a:gdLst>
                  <a:gd name="T0" fmla="*/ 0 w 68"/>
                  <a:gd name="T1" fmla="*/ 12 h 15"/>
                  <a:gd name="T2" fmla="*/ 2 w 68"/>
                  <a:gd name="T3" fmla="*/ 15 h 15"/>
                  <a:gd name="T4" fmla="*/ 34 w 68"/>
                  <a:gd name="T5" fmla="*/ 4 h 15"/>
                  <a:gd name="T6" fmla="*/ 66 w 68"/>
                  <a:gd name="T7" fmla="*/ 15 h 15"/>
                  <a:gd name="T8" fmla="*/ 68 w 68"/>
                  <a:gd name="T9" fmla="*/ 12 h 15"/>
                  <a:gd name="T10" fmla="*/ 34 w 68"/>
                  <a:gd name="T11" fmla="*/ 0 h 15"/>
                  <a:gd name="T12" fmla="*/ 0 w 68"/>
                  <a:gd name="T1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15">
                    <a:moveTo>
                      <a:pt x="0" y="12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1" y="8"/>
                      <a:pt x="22" y="4"/>
                      <a:pt x="34" y="4"/>
                    </a:cubicBezTo>
                    <a:cubicBezTo>
                      <a:pt x="46" y="4"/>
                      <a:pt x="57" y="8"/>
                      <a:pt x="66" y="15"/>
                    </a:cubicBezTo>
                    <a:cubicBezTo>
                      <a:pt x="68" y="12"/>
                      <a:pt x="68" y="12"/>
                      <a:pt x="68" y="12"/>
                    </a:cubicBezTo>
                    <a:cubicBezTo>
                      <a:pt x="59" y="4"/>
                      <a:pt x="47" y="0"/>
                      <a:pt x="34" y="0"/>
                    </a:cubicBezTo>
                    <a:cubicBezTo>
                      <a:pt x="21" y="0"/>
                      <a:pt x="9" y="4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Freeform 251"/>
              <p:cNvSpPr/>
              <p:nvPr/>
            </p:nvSpPr>
            <p:spPr bwMode="auto">
              <a:xfrm>
                <a:off x="1912976" y="4701242"/>
                <a:ext cx="86709" cy="68645"/>
              </a:xfrm>
              <a:custGeom>
                <a:avLst/>
                <a:gdLst>
                  <a:gd name="T0" fmla="*/ 0 w 20"/>
                  <a:gd name="T1" fmla="*/ 3 h 16"/>
                  <a:gd name="T2" fmla="*/ 10 w 20"/>
                  <a:gd name="T3" fmla="*/ 16 h 16"/>
                  <a:gd name="T4" fmla="*/ 20 w 20"/>
                  <a:gd name="T5" fmla="*/ 3 h 16"/>
                  <a:gd name="T6" fmla="*/ 10 w 20"/>
                  <a:gd name="T7" fmla="*/ 0 h 16"/>
                  <a:gd name="T8" fmla="*/ 0 w 20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6">
                    <a:moveTo>
                      <a:pt x="0" y="3"/>
                    </a:moveTo>
                    <a:cubicBezTo>
                      <a:pt x="10" y="16"/>
                      <a:pt x="10" y="16"/>
                      <a:pt x="10" y="16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7" y="1"/>
                      <a:pt x="14" y="0"/>
                      <a:pt x="10" y="0"/>
                    </a:cubicBezTo>
                    <a:cubicBezTo>
                      <a:pt x="6" y="0"/>
                      <a:pt x="3" y="1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83" name="文本框 282"/>
          <p:cNvSpPr txBox="1"/>
          <p:nvPr/>
        </p:nvSpPr>
        <p:spPr>
          <a:xfrm>
            <a:off x="3192835" y="285039"/>
            <a:ext cx="7379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送可编辑图标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4384" r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r="6544"/>
          <a:stretch>
            <a:fillRect/>
          </a:stretch>
        </p:blipFill>
        <p:spPr>
          <a:xfrm>
            <a:off x="1" y="2176780"/>
            <a:ext cx="5953760" cy="46812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778" y="-175331"/>
            <a:ext cx="4384040" cy="438404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5915978" y="454405"/>
            <a:ext cx="5547464" cy="4775868"/>
            <a:chOff x="6787269" y="1166605"/>
            <a:chExt cx="5547464" cy="4775868"/>
          </a:xfrm>
        </p:grpSpPr>
        <p:sp>
          <p:nvSpPr>
            <p:cNvPr id="10" name="椭圆 9"/>
            <p:cNvSpPr/>
            <p:nvPr/>
          </p:nvSpPr>
          <p:spPr>
            <a:xfrm>
              <a:off x="8848364" y="3446443"/>
              <a:ext cx="399186" cy="39918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838838" y="3434969"/>
              <a:ext cx="4087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ea typeface="金桥繁隶书" pitchFamily="2" charset="-122"/>
                </a:rPr>
                <a:t>佳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848364" y="3894117"/>
              <a:ext cx="4087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ea typeface="金桥繁隶书" pitchFamily="2" charset="-122"/>
                </a:rPr>
                <a:t>节</a:t>
              </a:r>
            </a:p>
          </p:txBody>
        </p:sp>
        <p:sp>
          <p:nvSpPr>
            <p:cNvPr id="13" name="椭圆 12"/>
            <p:cNvSpPr/>
            <p:nvPr/>
          </p:nvSpPr>
          <p:spPr>
            <a:xfrm>
              <a:off x="8848364" y="3896975"/>
              <a:ext cx="399186" cy="39918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562396" y="2562701"/>
              <a:ext cx="15302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Jihong Design</a:t>
              </a:r>
              <a:endParaRPr lang="zh-CN" alt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5913" y="1166605"/>
              <a:ext cx="2148820" cy="987656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91573" y="2808287"/>
              <a:ext cx="1601109" cy="351120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8823092" y="1492995"/>
              <a:ext cx="108058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8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 </a:t>
              </a: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7269" y="4954817"/>
              <a:ext cx="2148820" cy="987656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7213195" y="3480896"/>
              <a:ext cx="108058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8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谢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820440" y="1542129"/>
              <a:ext cx="108058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8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谢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4384" r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279" y="0"/>
            <a:ext cx="6365452" cy="636545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944" y="4188399"/>
            <a:ext cx="2746482" cy="118748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47" y="1558399"/>
            <a:ext cx="3756836" cy="162432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049339">
            <a:off x="7365434" y="-277796"/>
            <a:ext cx="4901609" cy="4761389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5205049" y="1364590"/>
            <a:ext cx="10699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ypeLand 康熙字典體試用版" pitchFamily="50" charset="-120"/>
                <a:ea typeface="TypeLand 康熙字典體試用版" pitchFamily="50" charset="-120"/>
              </a:rPr>
              <a:t>您</a:t>
            </a:r>
            <a:endParaRPr lang="en-US" altLang="zh-CN" sz="7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ypeLand 康熙字典體試用版" pitchFamily="50" charset="-120"/>
              <a:ea typeface="TypeLand 康熙字典體試用版" pitchFamily="50" charset="-120"/>
            </a:endParaRPr>
          </a:p>
          <a:p>
            <a:r>
              <a:rPr lang="zh-CN" altLang="en-US" sz="7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ypeLand 康熙字典體試用版" pitchFamily="50" charset="-120"/>
                <a:ea typeface="TypeLand 康熙字典體試用版" pitchFamily="50" charset="-120"/>
              </a:rPr>
              <a:t>的</a:t>
            </a:r>
            <a:endParaRPr lang="en-US" altLang="zh-CN" sz="7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ypeLand 康熙字典體試用版" pitchFamily="50" charset="-120"/>
              <a:ea typeface="TypeLand 康熙字典體試用版" pitchFamily="50" charset="-120"/>
            </a:endParaRPr>
          </a:p>
          <a:p>
            <a:r>
              <a:rPr lang="zh-CN" altLang="en-US" sz="7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ypeLand 康熙字典體試用版" pitchFamily="50" charset="-120"/>
                <a:ea typeface="TypeLand 康熙字典體試用版" pitchFamily="50" charset="-120"/>
              </a:rPr>
              <a:t>标</a:t>
            </a:r>
            <a:endParaRPr lang="en-US" altLang="zh-CN" sz="7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ypeLand 康熙字典體試用版" pitchFamily="50" charset="-120"/>
              <a:ea typeface="TypeLand 康熙字典體試用版" pitchFamily="50" charset="-120"/>
            </a:endParaRPr>
          </a:p>
          <a:p>
            <a:r>
              <a:rPr lang="zh-CN" altLang="en-US" sz="7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ypeLand 康熙字典體試用版" pitchFamily="50" charset="-120"/>
                <a:ea typeface="TypeLand 康熙字典體試用版" pitchFamily="50" charset="-120"/>
              </a:rPr>
              <a:t>题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4384" r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0471" y="324091"/>
            <a:ext cx="150471" cy="648182"/>
          </a:xfrm>
          <a:prstGeom prst="rect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324091"/>
            <a:ext cx="150471" cy="64818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0942" y="448127"/>
            <a:ext cx="2546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365160" y="1623558"/>
            <a:ext cx="9581880" cy="2620051"/>
            <a:chOff x="1275009" y="2356835"/>
            <a:chExt cx="9581880" cy="2620051"/>
          </a:xfrm>
        </p:grpSpPr>
        <p:sp>
          <p:nvSpPr>
            <p:cNvPr id="8" name="菱形 7"/>
            <p:cNvSpPr/>
            <p:nvPr/>
          </p:nvSpPr>
          <p:spPr>
            <a:xfrm>
              <a:off x="3670479" y="2570950"/>
              <a:ext cx="2395470" cy="2395470"/>
            </a:xfrm>
            <a:prstGeom prst="diamond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菱形 8"/>
            <p:cNvSpPr/>
            <p:nvPr/>
          </p:nvSpPr>
          <p:spPr>
            <a:xfrm>
              <a:off x="6065949" y="2570950"/>
              <a:ext cx="2395470" cy="2395470"/>
            </a:xfrm>
            <a:prstGeom prst="diamond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菱形 10"/>
            <p:cNvSpPr/>
            <p:nvPr/>
          </p:nvSpPr>
          <p:spPr>
            <a:xfrm>
              <a:off x="8461419" y="2581416"/>
              <a:ext cx="2395470" cy="2395470"/>
            </a:xfrm>
            <a:prstGeom prst="diamond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菱形 11"/>
            <p:cNvSpPr/>
            <p:nvPr/>
          </p:nvSpPr>
          <p:spPr>
            <a:xfrm>
              <a:off x="1275009" y="2573363"/>
              <a:ext cx="2395470" cy="2395470"/>
            </a:xfrm>
            <a:prstGeom prst="diamond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菱形 12"/>
            <p:cNvSpPr/>
            <p:nvPr/>
          </p:nvSpPr>
          <p:spPr>
            <a:xfrm>
              <a:off x="1275009" y="2356835"/>
              <a:ext cx="2395470" cy="2395470"/>
            </a:xfrm>
            <a:prstGeom prst="diamond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菱形 13"/>
            <p:cNvSpPr/>
            <p:nvPr/>
          </p:nvSpPr>
          <p:spPr>
            <a:xfrm>
              <a:off x="3670479" y="2356835"/>
              <a:ext cx="2395470" cy="2395470"/>
            </a:xfrm>
            <a:prstGeom prst="diamond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菱形 14"/>
            <p:cNvSpPr/>
            <p:nvPr/>
          </p:nvSpPr>
          <p:spPr>
            <a:xfrm>
              <a:off x="6065949" y="2356835"/>
              <a:ext cx="2395470" cy="2395470"/>
            </a:xfrm>
            <a:prstGeom prst="diamond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菱形 15"/>
            <p:cNvSpPr/>
            <p:nvPr/>
          </p:nvSpPr>
          <p:spPr>
            <a:xfrm>
              <a:off x="8461419" y="2356835"/>
              <a:ext cx="2395470" cy="2395470"/>
            </a:xfrm>
            <a:prstGeom prst="diamond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150771" y="3039415"/>
              <a:ext cx="824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893197" y="3679299"/>
              <a:ext cx="12621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443207" y="3039415"/>
              <a:ext cx="824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185633" y="3679299"/>
              <a:ext cx="12621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890194" y="3039415"/>
              <a:ext cx="824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632620" y="3679299"/>
              <a:ext cx="12621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337176" y="3023342"/>
              <a:ext cx="824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079602" y="3663226"/>
              <a:ext cx="12621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725761" y="4454481"/>
            <a:ext cx="1700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</a:p>
        </p:txBody>
      </p:sp>
      <p:sp>
        <p:nvSpPr>
          <p:cNvPr id="26" name="TextBox 35"/>
          <p:cNvSpPr txBox="1"/>
          <p:nvPr/>
        </p:nvSpPr>
        <p:spPr>
          <a:xfrm>
            <a:off x="1725761" y="5038629"/>
            <a:ext cx="85258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让您的每一次亮相都信心澎湃。专业的团队，完善的售后，热情的服务，科学严谨的逻辑，一丝不苟的工作态度，定能使您的发展如虎添翼！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4384" r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0471" y="324091"/>
            <a:ext cx="150471" cy="648182"/>
          </a:xfrm>
          <a:prstGeom prst="rect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324091"/>
            <a:ext cx="150471" cy="64818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0942" y="448127"/>
            <a:ext cx="2546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20030"/>
          <a:stretch>
            <a:fillRect/>
          </a:stretch>
        </p:blipFill>
        <p:spPr>
          <a:xfrm>
            <a:off x="856526" y="1426213"/>
            <a:ext cx="4697513" cy="38134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l="20030"/>
          <a:stretch>
            <a:fillRect/>
          </a:stretch>
        </p:blipFill>
        <p:spPr>
          <a:xfrm>
            <a:off x="6619083" y="1402337"/>
            <a:ext cx="4697513" cy="3813416"/>
          </a:xfrm>
          <a:prstGeom prst="rect">
            <a:avLst/>
          </a:prstGeom>
        </p:spPr>
      </p:pic>
      <p:cxnSp>
        <p:nvCxnSpPr>
          <p:cNvPr id="9" name="Straight Connector 66"/>
          <p:cNvCxnSpPr/>
          <p:nvPr/>
        </p:nvCxnSpPr>
        <p:spPr>
          <a:xfrm>
            <a:off x="6086561" y="1437978"/>
            <a:ext cx="0" cy="3827528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</p:cxnSp>
      <p:sp>
        <p:nvSpPr>
          <p:cNvPr id="11" name="Content Placeholder 2"/>
          <p:cNvSpPr txBox="1"/>
          <p:nvPr/>
        </p:nvSpPr>
        <p:spPr>
          <a:xfrm>
            <a:off x="826448" y="5671934"/>
            <a:ext cx="10636369" cy="812443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26448" y="4704337"/>
            <a:ext cx="4727592" cy="561169"/>
            <a:chOff x="791724" y="4785360"/>
            <a:chExt cx="4727592" cy="561169"/>
          </a:xfrm>
        </p:grpSpPr>
        <p:sp>
          <p:nvSpPr>
            <p:cNvPr id="13" name="矩形 12"/>
            <p:cNvSpPr/>
            <p:nvPr/>
          </p:nvSpPr>
          <p:spPr>
            <a:xfrm>
              <a:off x="791724" y="4785360"/>
              <a:ext cx="4727592" cy="561169"/>
            </a:xfrm>
            <a:prstGeom prst="rect">
              <a:avLst/>
            </a:prstGeom>
            <a:solidFill>
              <a:schemeClr val="tx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781801" y="4835111"/>
              <a:ext cx="27800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619083" y="4704337"/>
            <a:ext cx="4727592" cy="561169"/>
            <a:chOff x="791724" y="4785360"/>
            <a:chExt cx="4727592" cy="561169"/>
          </a:xfrm>
        </p:grpSpPr>
        <p:sp>
          <p:nvSpPr>
            <p:cNvPr id="16" name="矩形 15"/>
            <p:cNvSpPr/>
            <p:nvPr/>
          </p:nvSpPr>
          <p:spPr>
            <a:xfrm>
              <a:off x="791724" y="4785360"/>
              <a:ext cx="4727592" cy="561169"/>
            </a:xfrm>
            <a:prstGeom prst="rect">
              <a:avLst/>
            </a:prstGeom>
            <a:solidFill>
              <a:schemeClr val="tx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781801" y="4835111"/>
              <a:ext cx="27800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4384" r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0471" y="324091"/>
            <a:ext cx="150471" cy="648182"/>
          </a:xfrm>
          <a:prstGeom prst="rect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324091"/>
            <a:ext cx="150471" cy="64818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0942" y="448127"/>
            <a:ext cx="2546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</a:t>
            </a:r>
          </a:p>
        </p:txBody>
      </p:sp>
      <p:sp>
        <p:nvSpPr>
          <p:cNvPr id="7" name="Oval 21"/>
          <p:cNvSpPr/>
          <p:nvPr/>
        </p:nvSpPr>
        <p:spPr>
          <a:xfrm>
            <a:off x="1266895" y="1579611"/>
            <a:ext cx="861430" cy="861430"/>
          </a:xfrm>
          <a:prstGeom prst="ellipse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22"/>
          <p:cNvSpPr/>
          <p:nvPr/>
        </p:nvSpPr>
        <p:spPr>
          <a:xfrm>
            <a:off x="4127928" y="1579611"/>
            <a:ext cx="861430" cy="86143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23"/>
          <p:cNvSpPr/>
          <p:nvPr/>
        </p:nvSpPr>
        <p:spPr>
          <a:xfrm>
            <a:off x="6988964" y="1579611"/>
            <a:ext cx="861430" cy="861430"/>
          </a:xfrm>
          <a:prstGeom prst="ellipse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36"/>
          <p:cNvSpPr/>
          <p:nvPr/>
        </p:nvSpPr>
        <p:spPr>
          <a:xfrm>
            <a:off x="9840307" y="1579611"/>
            <a:ext cx="861430" cy="86143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240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39"/>
          <p:cNvSpPr/>
          <p:nvPr/>
        </p:nvSpPr>
        <p:spPr>
          <a:xfrm>
            <a:off x="1266895" y="3941595"/>
            <a:ext cx="861430" cy="86143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240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Oval 40"/>
          <p:cNvSpPr/>
          <p:nvPr/>
        </p:nvSpPr>
        <p:spPr>
          <a:xfrm>
            <a:off x="4127928" y="3941595"/>
            <a:ext cx="861430" cy="861430"/>
          </a:xfrm>
          <a:prstGeom prst="ellipse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280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Oval 41"/>
          <p:cNvSpPr/>
          <p:nvPr/>
        </p:nvSpPr>
        <p:spPr>
          <a:xfrm>
            <a:off x="6988964" y="3941595"/>
            <a:ext cx="861430" cy="86143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240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Oval 48"/>
          <p:cNvSpPr/>
          <p:nvPr/>
        </p:nvSpPr>
        <p:spPr>
          <a:xfrm>
            <a:off x="9840307" y="3941595"/>
            <a:ext cx="861430" cy="861430"/>
          </a:xfrm>
          <a:prstGeom prst="ellipse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240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117"/>
          <p:cNvSpPr>
            <a:spLocks noChangeArrowheads="1"/>
          </p:cNvSpPr>
          <p:nvPr/>
        </p:nvSpPr>
        <p:spPr bwMode="auto">
          <a:xfrm>
            <a:off x="1473375" y="4191477"/>
            <a:ext cx="384355" cy="355070"/>
          </a:xfrm>
          <a:custGeom>
            <a:avLst/>
            <a:gdLst>
              <a:gd name="T0" fmla="*/ 266 w 462"/>
              <a:gd name="T1" fmla="*/ 0 h 427"/>
              <a:gd name="T2" fmla="*/ 266 w 462"/>
              <a:gd name="T3" fmla="*/ 0 h 427"/>
              <a:gd name="T4" fmla="*/ 266 w 462"/>
              <a:gd name="T5" fmla="*/ 0 h 427"/>
              <a:gd name="T6" fmla="*/ 71 w 462"/>
              <a:gd name="T7" fmla="*/ 80 h 427"/>
              <a:gd name="T8" fmla="*/ 80 w 462"/>
              <a:gd name="T9" fmla="*/ 143 h 427"/>
              <a:gd name="T10" fmla="*/ 0 w 462"/>
              <a:gd name="T11" fmla="*/ 240 h 427"/>
              <a:gd name="T12" fmla="*/ 115 w 462"/>
              <a:gd name="T13" fmla="*/ 319 h 427"/>
              <a:gd name="T14" fmla="*/ 231 w 462"/>
              <a:gd name="T15" fmla="*/ 266 h 427"/>
              <a:gd name="T16" fmla="*/ 231 w 462"/>
              <a:gd name="T17" fmla="*/ 249 h 427"/>
              <a:gd name="T18" fmla="*/ 266 w 462"/>
              <a:gd name="T19" fmla="*/ 213 h 427"/>
              <a:gd name="T20" fmla="*/ 302 w 462"/>
              <a:gd name="T21" fmla="*/ 249 h 427"/>
              <a:gd name="T22" fmla="*/ 266 w 462"/>
              <a:gd name="T23" fmla="*/ 284 h 427"/>
              <a:gd name="T24" fmla="*/ 115 w 462"/>
              <a:gd name="T25" fmla="*/ 355 h 427"/>
              <a:gd name="T26" fmla="*/ 115 w 462"/>
              <a:gd name="T27" fmla="*/ 372 h 427"/>
              <a:gd name="T28" fmla="*/ 266 w 462"/>
              <a:gd name="T29" fmla="*/ 426 h 427"/>
              <a:gd name="T30" fmla="*/ 266 w 462"/>
              <a:gd name="T31" fmla="*/ 426 h 427"/>
              <a:gd name="T32" fmla="*/ 408 w 462"/>
              <a:gd name="T33" fmla="*/ 372 h 427"/>
              <a:gd name="T34" fmla="*/ 453 w 462"/>
              <a:gd name="T35" fmla="*/ 80 h 427"/>
              <a:gd name="T36" fmla="*/ 266 w 462"/>
              <a:gd name="T37" fmla="*/ 0 h 427"/>
              <a:gd name="T38" fmla="*/ 36 w 462"/>
              <a:gd name="T39" fmla="*/ 231 h 427"/>
              <a:gd name="T40" fmla="*/ 36 w 462"/>
              <a:gd name="T41" fmla="*/ 231 h 427"/>
              <a:gd name="T42" fmla="*/ 89 w 462"/>
              <a:gd name="T43" fmla="*/ 178 h 427"/>
              <a:gd name="T44" fmla="*/ 106 w 462"/>
              <a:gd name="T45" fmla="*/ 284 h 427"/>
              <a:gd name="T46" fmla="*/ 36 w 462"/>
              <a:gd name="T47" fmla="*/ 231 h 427"/>
              <a:gd name="T48" fmla="*/ 266 w 462"/>
              <a:gd name="T49" fmla="*/ 133 h 427"/>
              <a:gd name="T50" fmla="*/ 266 w 462"/>
              <a:gd name="T51" fmla="*/ 133 h 427"/>
              <a:gd name="T52" fmla="*/ 106 w 462"/>
              <a:gd name="T53" fmla="*/ 80 h 427"/>
              <a:gd name="T54" fmla="*/ 266 w 462"/>
              <a:gd name="T55" fmla="*/ 36 h 427"/>
              <a:gd name="T56" fmla="*/ 416 w 462"/>
              <a:gd name="T57" fmla="*/ 80 h 427"/>
              <a:gd name="T58" fmla="*/ 266 w 462"/>
              <a:gd name="T59" fmla="*/ 133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62" h="427">
                <a:moveTo>
                  <a:pt x="266" y="0"/>
                </a:moveTo>
                <a:lnTo>
                  <a:pt x="266" y="0"/>
                </a:lnTo>
                <a:lnTo>
                  <a:pt x="266" y="0"/>
                </a:lnTo>
                <a:cubicBezTo>
                  <a:pt x="142" y="0"/>
                  <a:pt x="62" y="45"/>
                  <a:pt x="71" y="80"/>
                </a:cubicBezTo>
                <a:cubicBezTo>
                  <a:pt x="71" y="89"/>
                  <a:pt x="71" y="116"/>
                  <a:pt x="80" y="143"/>
                </a:cubicBezTo>
                <a:cubicBezTo>
                  <a:pt x="18" y="169"/>
                  <a:pt x="0" y="205"/>
                  <a:pt x="0" y="240"/>
                </a:cubicBezTo>
                <a:cubicBezTo>
                  <a:pt x="9" y="275"/>
                  <a:pt x="36" y="311"/>
                  <a:pt x="115" y="319"/>
                </a:cubicBezTo>
                <a:cubicBezTo>
                  <a:pt x="151" y="319"/>
                  <a:pt x="204" y="302"/>
                  <a:pt x="231" y="266"/>
                </a:cubicBezTo>
                <a:cubicBezTo>
                  <a:pt x="231" y="258"/>
                  <a:pt x="231" y="249"/>
                  <a:pt x="231" y="249"/>
                </a:cubicBezTo>
                <a:cubicBezTo>
                  <a:pt x="231" y="222"/>
                  <a:pt x="249" y="213"/>
                  <a:pt x="266" y="213"/>
                </a:cubicBezTo>
                <a:cubicBezTo>
                  <a:pt x="284" y="213"/>
                  <a:pt x="302" y="222"/>
                  <a:pt x="302" y="249"/>
                </a:cubicBezTo>
                <a:cubicBezTo>
                  <a:pt x="302" y="266"/>
                  <a:pt x="284" y="284"/>
                  <a:pt x="266" y="284"/>
                </a:cubicBezTo>
                <a:cubicBezTo>
                  <a:pt x="222" y="328"/>
                  <a:pt x="169" y="355"/>
                  <a:pt x="115" y="355"/>
                </a:cubicBezTo>
                <a:cubicBezTo>
                  <a:pt x="115" y="364"/>
                  <a:pt x="115" y="364"/>
                  <a:pt x="115" y="372"/>
                </a:cubicBezTo>
                <a:cubicBezTo>
                  <a:pt x="115" y="381"/>
                  <a:pt x="178" y="426"/>
                  <a:pt x="266" y="426"/>
                </a:cubicBezTo>
                <a:lnTo>
                  <a:pt x="266" y="426"/>
                </a:lnTo>
                <a:cubicBezTo>
                  <a:pt x="355" y="426"/>
                  <a:pt x="408" y="381"/>
                  <a:pt x="408" y="372"/>
                </a:cubicBezTo>
                <a:cubicBezTo>
                  <a:pt x="416" y="355"/>
                  <a:pt x="453" y="116"/>
                  <a:pt x="453" y="80"/>
                </a:cubicBezTo>
                <a:cubicBezTo>
                  <a:pt x="461" y="45"/>
                  <a:pt x="381" y="0"/>
                  <a:pt x="266" y="0"/>
                </a:cubicBezTo>
                <a:close/>
                <a:moveTo>
                  <a:pt x="36" y="231"/>
                </a:moveTo>
                <a:lnTo>
                  <a:pt x="36" y="231"/>
                </a:lnTo>
                <a:cubicBezTo>
                  <a:pt x="36" y="222"/>
                  <a:pt x="53" y="196"/>
                  <a:pt x="89" y="178"/>
                </a:cubicBezTo>
                <a:cubicBezTo>
                  <a:pt x="89" y="213"/>
                  <a:pt x="98" y="249"/>
                  <a:pt x="106" y="284"/>
                </a:cubicBezTo>
                <a:cubicBezTo>
                  <a:pt x="62" y="275"/>
                  <a:pt x="44" y="258"/>
                  <a:pt x="36" y="231"/>
                </a:cubicBezTo>
                <a:close/>
                <a:moveTo>
                  <a:pt x="266" y="133"/>
                </a:moveTo>
                <a:lnTo>
                  <a:pt x="266" y="133"/>
                </a:lnTo>
                <a:cubicBezTo>
                  <a:pt x="178" y="133"/>
                  <a:pt x="106" y="98"/>
                  <a:pt x="106" y="80"/>
                </a:cubicBezTo>
                <a:cubicBezTo>
                  <a:pt x="106" y="71"/>
                  <a:pt x="178" y="36"/>
                  <a:pt x="266" y="36"/>
                </a:cubicBezTo>
                <a:cubicBezTo>
                  <a:pt x="355" y="36"/>
                  <a:pt x="416" y="71"/>
                  <a:pt x="416" y="80"/>
                </a:cubicBezTo>
                <a:cubicBezTo>
                  <a:pt x="416" y="98"/>
                  <a:pt x="355" y="133"/>
                  <a:pt x="266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118"/>
          <p:cNvSpPr>
            <a:spLocks noChangeArrowheads="1"/>
          </p:cNvSpPr>
          <p:nvPr/>
        </p:nvSpPr>
        <p:spPr bwMode="auto">
          <a:xfrm>
            <a:off x="1527392" y="1825797"/>
            <a:ext cx="340431" cy="362392"/>
          </a:xfrm>
          <a:custGeom>
            <a:avLst/>
            <a:gdLst>
              <a:gd name="T0" fmla="*/ 257 w 409"/>
              <a:gd name="T1" fmla="*/ 408 h 436"/>
              <a:gd name="T2" fmla="*/ 257 w 409"/>
              <a:gd name="T3" fmla="*/ 408 h 436"/>
              <a:gd name="T4" fmla="*/ 275 w 409"/>
              <a:gd name="T5" fmla="*/ 426 h 436"/>
              <a:gd name="T6" fmla="*/ 372 w 409"/>
              <a:gd name="T7" fmla="*/ 435 h 436"/>
              <a:gd name="T8" fmla="*/ 391 w 409"/>
              <a:gd name="T9" fmla="*/ 417 h 436"/>
              <a:gd name="T10" fmla="*/ 391 w 409"/>
              <a:gd name="T11" fmla="*/ 337 h 436"/>
              <a:gd name="T12" fmla="*/ 266 w 409"/>
              <a:gd name="T13" fmla="*/ 328 h 436"/>
              <a:gd name="T14" fmla="*/ 257 w 409"/>
              <a:gd name="T15" fmla="*/ 408 h 436"/>
              <a:gd name="T16" fmla="*/ 18 w 409"/>
              <a:gd name="T17" fmla="*/ 337 h 436"/>
              <a:gd name="T18" fmla="*/ 18 w 409"/>
              <a:gd name="T19" fmla="*/ 337 h 436"/>
              <a:gd name="T20" fmla="*/ 18 w 409"/>
              <a:gd name="T21" fmla="*/ 417 h 436"/>
              <a:gd name="T22" fmla="*/ 35 w 409"/>
              <a:gd name="T23" fmla="*/ 435 h 436"/>
              <a:gd name="T24" fmla="*/ 133 w 409"/>
              <a:gd name="T25" fmla="*/ 426 h 436"/>
              <a:gd name="T26" fmla="*/ 151 w 409"/>
              <a:gd name="T27" fmla="*/ 408 h 436"/>
              <a:gd name="T28" fmla="*/ 142 w 409"/>
              <a:gd name="T29" fmla="*/ 328 h 436"/>
              <a:gd name="T30" fmla="*/ 18 w 409"/>
              <a:gd name="T31" fmla="*/ 337 h 436"/>
              <a:gd name="T32" fmla="*/ 0 w 409"/>
              <a:gd name="T33" fmla="*/ 205 h 436"/>
              <a:gd name="T34" fmla="*/ 0 w 409"/>
              <a:gd name="T35" fmla="*/ 205 h 436"/>
              <a:gd name="T36" fmla="*/ 9 w 409"/>
              <a:gd name="T37" fmla="*/ 293 h 436"/>
              <a:gd name="T38" fmla="*/ 133 w 409"/>
              <a:gd name="T39" fmla="*/ 275 h 436"/>
              <a:gd name="T40" fmla="*/ 133 w 409"/>
              <a:gd name="T41" fmla="*/ 196 h 436"/>
              <a:gd name="T42" fmla="*/ 133 w 409"/>
              <a:gd name="T43" fmla="*/ 187 h 436"/>
              <a:gd name="T44" fmla="*/ 204 w 409"/>
              <a:gd name="T45" fmla="*/ 116 h 436"/>
              <a:gd name="T46" fmla="*/ 275 w 409"/>
              <a:gd name="T47" fmla="*/ 187 h 436"/>
              <a:gd name="T48" fmla="*/ 275 w 409"/>
              <a:gd name="T49" fmla="*/ 196 h 436"/>
              <a:gd name="T50" fmla="*/ 266 w 409"/>
              <a:gd name="T51" fmla="*/ 275 h 436"/>
              <a:gd name="T52" fmla="*/ 399 w 409"/>
              <a:gd name="T53" fmla="*/ 293 h 436"/>
              <a:gd name="T54" fmla="*/ 408 w 409"/>
              <a:gd name="T55" fmla="*/ 205 h 436"/>
              <a:gd name="T56" fmla="*/ 408 w 409"/>
              <a:gd name="T57" fmla="*/ 187 h 436"/>
              <a:gd name="T58" fmla="*/ 204 w 409"/>
              <a:gd name="T59" fmla="*/ 0 h 436"/>
              <a:gd name="T60" fmla="*/ 0 w 409"/>
              <a:gd name="T61" fmla="*/ 187 h 436"/>
              <a:gd name="T62" fmla="*/ 0 w 409"/>
              <a:gd name="T63" fmla="*/ 205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9" h="436">
                <a:moveTo>
                  <a:pt x="257" y="408"/>
                </a:moveTo>
                <a:lnTo>
                  <a:pt x="257" y="408"/>
                </a:lnTo>
                <a:cubicBezTo>
                  <a:pt x="257" y="417"/>
                  <a:pt x="266" y="426"/>
                  <a:pt x="275" y="426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82" y="435"/>
                  <a:pt x="382" y="426"/>
                  <a:pt x="391" y="417"/>
                </a:cubicBezTo>
                <a:cubicBezTo>
                  <a:pt x="391" y="337"/>
                  <a:pt x="391" y="337"/>
                  <a:pt x="391" y="337"/>
                </a:cubicBezTo>
                <a:cubicBezTo>
                  <a:pt x="266" y="328"/>
                  <a:pt x="266" y="328"/>
                  <a:pt x="266" y="328"/>
                </a:cubicBezTo>
                <a:lnTo>
                  <a:pt x="257" y="408"/>
                </a:lnTo>
                <a:close/>
                <a:moveTo>
                  <a:pt x="18" y="337"/>
                </a:moveTo>
                <a:lnTo>
                  <a:pt x="18" y="337"/>
                </a:lnTo>
                <a:cubicBezTo>
                  <a:pt x="18" y="417"/>
                  <a:pt x="18" y="417"/>
                  <a:pt x="18" y="417"/>
                </a:cubicBezTo>
                <a:cubicBezTo>
                  <a:pt x="18" y="426"/>
                  <a:pt x="27" y="435"/>
                  <a:pt x="35" y="435"/>
                </a:cubicBezTo>
                <a:cubicBezTo>
                  <a:pt x="133" y="426"/>
                  <a:pt x="133" y="426"/>
                  <a:pt x="133" y="426"/>
                </a:cubicBezTo>
                <a:cubicBezTo>
                  <a:pt x="142" y="426"/>
                  <a:pt x="151" y="417"/>
                  <a:pt x="151" y="408"/>
                </a:cubicBezTo>
                <a:cubicBezTo>
                  <a:pt x="142" y="328"/>
                  <a:pt x="142" y="328"/>
                  <a:pt x="142" y="328"/>
                </a:cubicBezTo>
                <a:lnTo>
                  <a:pt x="18" y="337"/>
                </a:lnTo>
                <a:close/>
                <a:moveTo>
                  <a:pt x="0" y="205"/>
                </a:moveTo>
                <a:lnTo>
                  <a:pt x="0" y="205"/>
                </a:lnTo>
                <a:cubicBezTo>
                  <a:pt x="9" y="293"/>
                  <a:pt x="9" y="293"/>
                  <a:pt x="9" y="293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196"/>
                  <a:pt x="133" y="196"/>
                  <a:pt x="133" y="196"/>
                </a:cubicBezTo>
                <a:lnTo>
                  <a:pt x="133" y="187"/>
                </a:lnTo>
                <a:cubicBezTo>
                  <a:pt x="133" y="152"/>
                  <a:pt x="160" y="116"/>
                  <a:pt x="204" y="116"/>
                </a:cubicBezTo>
                <a:cubicBezTo>
                  <a:pt x="248" y="116"/>
                  <a:pt x="275" y="152"/>
                  <a:pt x="275" y="187"/>
                </a:cubicBezTo>
                <a:lnTo>
                  <a:pt x="275" y="196"/>
                </a:lnTo>
                <a:cubicBezTo>
                  <a:pt x="266" y="275"/>
                  <a:pt x="266" y="275"/>
                  <a:pt x="266" y="275"/>
                </a:cubicBezTo>
                <a:cubicBezTo>
                  <a:pt x="399" y="293"/>
                  <a:pt x="399" y="293"/>
                  <a:pt x="399" y="293"/>
                </a:cubicBezTo>
                <a:cubicBezTo>
                  <a:pt x="408" y="205"/>
                  <a:pt x="408" y="205"/>
                  <a:pt x="408" y="205"/>
                </a:cubicBezTo>
                <a:cubicBezTo>
                  <a:pt x="408" y="196"/>
                  <a:pt x="408" y="196"/>
                  <a:pt x="408" y="187"/>
                </a:cubicBezTo>
                <a:cubicBezTo>
                  <a:pt x="408" y="80"/>
                  <a:pt x="319" y="0"/>
                  <a:pt x="204" y="0"/>
                </a:cubicBezTo>
                <a:cubicBezTo>
                  <a:pt x="88" y="0"/>
                  <a:pt x="0" y="80"/>
                  <a:pt x="0" y="187"/>
                </a:cubicBezTo>
                <a:cubicBezTo>
                  <a:pt x="0" y="196"/>
                  <a:pt x="0" y="196"/>
                  <a:pt x="0" y="2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119"/>
          <p:cNvSpPr>
            <a:spLocks noChangeArrowheads="1"/>
          </p:cNvSpPr>
          <p:nvPr/>
        </p:nvSpPr>
        <p:spPr bwMode="auto">
          <a:xfrm>
            <a:off x="10064204" y="4175450"/>
            <a:ext cx="413639" cy="369713"/>
          </a:xfrm>
          <a:custGeom>
            <a:avLst/>
            <a:gdLst>
              <a:gd name="T0" fmla="*/ 443 w 497"/>
              <a:gd name="T1" fmla="*/ 70 h 444"/>
              <a:gd name="T2" fmla="*/ 443 w 497"/>
              <a:gd name="T3" fmla="*/ 70 h 444"/>
              <a:gd name="T4" fmla="*/ 426 w 497"/>
              <a:gd name="T5" fmla="*/ 70 h 444"/>
              <a:gd name="T6" fmla="*/ 426 w 497"/>
              <a:gd name="T7" fmla="*/ 443 h 444"/>
              <a:gd name="T8" fmla="*/ 443 w 497"/>
              <a:gd name="T9" fmla="*/ 443 h 444"/>
              <a:gd name="T10" fmla="*/ 496 w 497"/>
              <a:gd name="T11" fmla="*/ 398 h 444"/>
              <a:gd name="T12" fmla="*/ 496 w 497"/>
              <a:gd name="T13" fmla="*/ 124 h 444"/>
              <a:gd name="T14" fmla="*/ 443 w 497"/>
              <a:gd name="T15" fmla="*/ 70 h 444"/>
              <a:gd name="T16" fmla="*/ 0 w 497"/>
              <a:gd name="T17" fmla="*/ 124 h 444"/>
              <a:gd name="T18" fmla="*/ 0 w 497"/>
              <a:gd name="T19" fmla="*/ 124 h 444"/>
              <a:gd name="T20" fmla="*/ 0 w 497"/>
              <a:gd name="T21" fmla="*/ 398 h 444"/>
              <a:gd name="T22" fmla="*/ 53 w 497"/>
              <a:gd name="T23" fmla="*/ 443 h 444"/>
              <a:gd name="T24" fmla="*/ 71 w 497"/>
              <a:gd name="T25" fmla="*/ 443 h 444"/>
              <a:gd name="T26" fmla="*/ 71 w 497"/>
              <a:gd name="T27" fmla="*/ 70 h 444"/>
              <a:gd name="T28" fmla="*/ 53 w 497"/>
              <a:gd name="T29" fmla="*/ 70 h 444"/>
              <a:gd name="T30" fmla="*/ 0 w 497"/>
              <a:gd name="T31" fmla="*/ 124 h 444"/>
              <a:gd name="T32" fmla="*/ 337 w 497"/>
              <a:gd name="T33" fmla="*/ 26 h 444"/>
              <a:gd name="T34" fmla="*/ 337 w 497"/>
              <a:gd name="T35" fmla="*/ 26 h 444"/>
              <a:gd name="T36" fmla="*/ 248 w 497"/>
              <a:gd name="T37" fmla="*/ 0 h 444"/>
              <a:gd name="T38" fmla="*/ 160 w 497"/>
              <a:gd name="T39" fmla="*/ 26 h 444"/>
              <a:gd name="T40" fmla="*/ 160 w 497"/>
              <a:gd name="T41" fmla="*/ 70 h 444"/>
              <a:gd name="T42" fmla="*/ 107 w 497"/>
              <a:gd name="T43" fmla="*/ 70 h 444"/>
              <a:gd name="T44" fmla="*/ 107 w 497"/>
              <a:gd name="T45" fmla="*/ 443 h 444"/>
              <a:gd name="T46" fmla="*/ 390 w 497"/>
              <a:gd name="T47" fmla="*/ 443 h 444"/>
              <a:gd name="T48" fmla="*/ 390 w 497"/>
              <a:gd name="T49" fmla="*/ 70 h 444"/>
              <a:gd name="T50" fmla="*/ 337 w 497"/>
              <a:gd name="T51" fmla="*/ 70 h 444"/>
              <a:gd name="T52" fmla="*/ 337 w 497"/>
              <a:gd name="T53" fmla="*/ 26 h 444"/>
              <a:gd name="T54" fmla="*/ 301 w 497"/>
              <a:gd name="T55" fmla="*/ 70 h 444"/>
              <a:gd name="T56" fmla="*/ 301 w 497"/>
              <a:gd name="T57" fmla="*/ 70 h 444"/>
              <a:gd name="T58" fmla="*/ 195 w 497"/>
              <a:gd name="T59" fmla="*/ 70 h 444"/>
              <a:gd name="T60" fmla="*/ 195 w 497"/>
              <a:gd name="T61" fmla="*/ 44 h 444"/>
              <a:gd name="T62" fmla="*/ 248 w 497"/>
              <a:gd name="T63" fmla="*/ 26 h 444"/>
              <a:gd name="T64" fmla="*/ 301 w 497"/>
              <a:gd name="T65" fmla="*/ 44 h 444"/>
              <a:gd name="T66" fmla="*/ 301 w 497"/>
              <a:gd name="T67" fmla="*/ 7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4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122"/>
          <p:cNvSpPr>
            <a:spLocks noChangeArrowheads="1"/>
          </p:cNvSpPr>
          <p:nvPr/>
        </p:nvSpPr>
        <p:spPr bwMode="auto">
          <a:xfrm>
            <a:off x="4373786" y="4234019"/>
            <a:ext cx="369713" cy="311144"/>
          </a:xfrm>
          <a:custGeom>
            <a:avLst/>
            <a:gdLst>
              <a:gd name="T0" fmla="*/ 434 w 444"/>
              <a:gd name="T1" fmla="*/ 213 h 373"/>
              <a:gd name="T2" fmla="*/ 434 w 444"/>
              <a:gd name="T3" fmla="*/ 213 h 373"/>
              <a:gd name="T4" fmla="*/ 354 w 444"/>
              <a:gd name="T5" fmla="*/ 27 h 373"/>
              <a:gd name="T6" fmla="*/ 319 w 444"/>
              <a:gd name="T7" fmla="*/ 0 h 373"/>
              <a:gd name="T8" fmla="*/ 124 w 444"/>
              <a:gd name="T9" fmla="*/ 0 h 373"/>
              <a:gd name="T10" fmla="*/ 80 w 444"/>
              <a:gd name="T11" fmla="*/ 27 h 373"/>
              <a:gd name="T12" fmla="*/ 9 w 444"/>
              <a:gd name="T13" fmla="*/ 213 h 373"/>
              <a:gd name="T14" fmla="*/ 0 w 444"/>
              <a:gd name="T15" fmla="*/ 257 h 373"/>
              <a:gd name="T16" fmla="*/ 18 w 444"/>
              <a:gd name="T17" fmla="*/ 345 h 373"/>
              <a:gd name="T18" fmla="*/ 45 w 444"/>
              <a:gd name="T19" fmla="*/ 372 h 373"/>
              <a:gd name="T20" fmla="*/ 399 w 444"/>
              <a:gd name="T21" fmla="*/ 372 h 373"/>
              <a:gd name="T22" fmla="*/ 425 w 444"/>
              <a:gd name="T23" fmla="*/ 345 h 373"/>
              <a:gd name="T24" fmla="*/ 443 w 444"/>
              <a:gd name="T25" fmla="*/ 257 h 373"/>
              <a:gd name="T26" fmla="*/ 434 w 444"/>
              <a:gd name="T27" fmla="*/ 213 h 373"/>
              <a:gd name="T28" fmla="*/ 399 w 444"/>
              <a:gd name="T29" fmla="*/ 275 h 373"/>
              <a:gd name="T30" fmla="*/ 399 w 444"/>
              <a:gd name="T31" fmla="*/ 275 h 373"/>
              <a:gd name="T32" fmla="*/ 399 w 444"/>
              <a:gd name="T33" fmla="*/ 310 h 373"/>
              <a:gd name="T34" fmla="*/ 372 w 444"/>
              <a:gd name="T35" fmla="*/ 337 h 373"/>
              <a:gd name="T36" fmla="*/ 71 w 444"/>
              <a:gd name="T37" fmla="*/ 337 h 373"/>
              <a:gd name="T38" fmla="*/ 45 w 444"/>
              <a:gd name="T39" fmla="*/ 310 h 373"/>
              <a:gd name="T40" fmla="*/ 35 w 444"/>
              <a:gd name="T41" fmla="*/ 275 h 373"/>
              <a:gd name="T42" fmla="*/ 62 w 444"/>
              <a:gd name="T43" fmla="*/ 248 h 373"/>
              <a:gd name="T44" fmla="*/ 381 w 444"/>
              <a:gd name="T45" fmla="*/ 248 h 373"/>
              <a:gd name="T46" fmla="*/ 399 w 444"/>
              <a:gd name="T47" fmla="*/ 275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4" h="373">
                <a:moveTo>
                  <a:pt x="434" y="213"/>
                </a:moveTo>
                <a:lnTo>
                  <a:pt x="434" y="213"/>
                </a:lnTo>
                <a:cubicBezTo>
                  <a:pt x="354" y="27"/>
                  <a:pt x="354" y="27"/>
                  <a:pt x="354" y="27"/>
                </a:cubicBezTo>
                <a:cubicBezTo>
                  <a:pt x="354" y="9"/>
                  <a:pt x="337" y="0"/>
                  <a:pt x="319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6" y="0"/>
                  <a:pt x="89" y="9"/>
                  <a:pt x="80" y="2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8"/>
                  <a:pt x="0" y="257"/>
                </a:cubicBezTo>
                <a:cubicBezTo>
                  <a:pt x="18" y="345"/>
                  <a:pt x="18" y="345"/>
                  <a:pt x="18" y="345"/>
                </a:cubicBezTo>
                <a:cubicBezTo>
                  <a:pt x="18" y="363"/>
                  <a:pt x="35" y="372"/>
                  <a:pt x="45" y="372"/>
                </a:cubicBezTo>
                <a:cubicBezTo>
                  <a:pt x="399" y="372"/>
                  <a:pt x="399" y="372"/>
                  <a:pt x="399" y="372"/>
                </a:cubicBezTo>
                <a:cubicBezTo>
                  <a:pt x="408" y="372"/>
                  <a:pt x="425" y="363"/>
                  <a:pt x="425" y="345"/>
                </a:cubicBezTo>
                <a:cubicBezTo>
                  <a:pt x="443" y="257"/>
                  <a:pt x="443" y="257"/>
                  <a:pt x="443" y="257"/>
                </a:cubicBezTo>
                <a:cubicBezTo>
                  <a:pt x="443" y="248"/>
                  <a:pt x="443" y="222"/>
                  <a:pt x="434" y="213"/>
                </a:cubicBezTo>
                <a:close/>
                <a:moveTo>
                  <a:pt x="399" y="275"/>
                </a:moveTo>
                <a:lnTo>
                  <a:pt x="399" y="275"/>
                </a:lnTo>
                <a:cubicBezTo>
                  <a:pt x="399" y="310"/>
                  <a:pt x="399" y="310"/>
                  <a:pt x="399" y="310"/>
                </a:cubicBezTo>
                <a:cubicBezTo>
                  <a:pt x="399" y="328"/>
                  <a:pt x="381" y="337"/>
                  <a:pt x="372" y="337"/>
                </a:cubicBezTo>
                <a:cubicBezTo>
                  <a:pt x="71" y="337"/>
                  <a:pt x="71" y="337"/>
                  <a:pt x="71" y="337"/>
                </a:cubicBezTo>
                <a:cubicBezTo>
                  <a:pt x="62" y="337"/>
                  <a:pt x="45" y="328"/>
                  <a:pt x="45" y="310"/>
                </a:cubicBezTo>
                <a:cubicBezTo>
                  <a:pt x="35" y="275"/>
                  <a:pt x="35" y="275"/>
                  <a:pt x="35" y="275"/>
                </a:cubicBezTo>
                <a:cubicBezTo>
                  <a:pt x="35" y="266"/>
                  <a:pt x="45" y="248"/>
                  <a:pt x="62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99" y="248"/>
                  <a:pt x="408" y="266"/>
                  <a:pt x="399" y="2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123"/>
          <p:cNvSpPr>
            <a:spLocks noChangeArrowheads="1"/>
          </p:cNvSpPr>
          <p:nvPr/>
        </p:nvSpPr>
        <p:spPr bwMode="auto">
          <a:xfrm>
            <a:off x="7205537" y="4215269"/>
            <a:ext cx="377035" cy="384355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124"/>
          <p:cNvSpPr>
            <a:spLocks noChangeArrowheads="1"/>
          </p:cNvSpPr>
          <p:nvPr/>
        </p:nvSpPr>
        <p:spPr bwMode="auto">
          <a:xfrm>
            <a:off x="7205537" y="1798328"/>
            <a:ext cx="428283" cy="413639"/>
          </a:xfrm>
          <a:custGeom>
            <a:avLst/>
            <a:gdLst>
              <a:gd name="T0" fmla="*/ 79 w 515"/>
              <a:gd name="T1" fmla="*/ 337 h 498"/>
              <a:gd name="T2" fmla="*/ 79 w 515"/>
              <a:gd name="T3" fmla="*/ 337 h 498"/>
              <a:gd name="T4" fmla="*/ 18 w 515"/>
              <a:gd name="T5" fmla="*/ 470 h 498"/>
              <a:gd name="T6" fmla="*/ 169 w 515"/>
              <a:gd name="T7" fmla="*/ 434 h 498"/>
              <a:gd name="T8" fmla="*/ 160 w 515"/>
              <a:gd name="T9" fmla="*/ 346 h 498"/>
              <a:gd name="T10" fmla="*/ 79 w 515"/>
              <a:gd name="T11" fmla="*/ 337 h 498"/>
              <a:gd name="T12" fmla="*/ 496 w 515"/>
              <a:gd name="T13" fmla="*/ 18 h 498"/>
              <a:gd name="T14" fmla="*/ 496 w 515"/>
              <a:gd name="T15" fmla="*/ 18 h 498"/>
              <a:gd name="T16" fmla="*/ 195 w 515"/>
              <a:gd name="T17" fmla="*/ 231 h 498"/>
              <a:gd name="T18" fmla="*/ 141 w 515"/>
              <a:gd name="T19" fmla="*/ 293 h 498"/>
              <a:gd name="T20" fmla="*/ 150 w 515"/>
              <a:gd name="T21" fmla="*/ 301 h 498"/>
              <a:gd name="T22" fmla="*/ 186 w 515"/>
              <a:gd name="T23" fmla="*/ 328 h 498"/>
              <a:gd name="T24" fmla="*/ 204 w 515"/>
              <a:gd name="T25" fmla="*/ 354 h 498"/>
              <a:gd name="T26" fmla="*/ 213 w 515"/>
              <a:gd name="T27" fmla="*/ 363 h 498"/>
              <a:gd name="T28" fmla="*/ 275 w 515"/>
              <a:gd name="T29" fmla="*/ 310 h 498"/>
              <a:gd name="T30" fmla="*/ 496 w 515"/>
              <a:gd name="T31" fmla="*/ 1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5" h="498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126"/>
          <p:cNvSpPr>
            <a:spLocks noChangeArrowheads="1"/>
          </p:cNvSpPr>
          <p:nvPr/>
        </p:nvSpPr>
        <p:spPr bwMode="auto">
          <a:xfrm>
            <a:off x="10064201" y="1834932"/>
            <a:ext cx="413642" cy="377035"/>
          </a:xfrm>
          <a:custGeom>
            <a:avLst/>
            <a:gdLst>
              <a:gd name="T0" fmla="*/ 247 w 497"/>
              <a:gd name="T1" fmla="*/ 274 h 452"/>
              <a:gd name="T2" fmla="*/ 247 w 497"/>
              <a:gd name="T3" fmla="*/ 274 h 452"/>
              <a:gd name="T4" fmla="*/ 363 w 497"/>
              <a:gd name="T5" fmla="*/ 230 h 452"/>
              <a:gd name="T6" fmla="*/ 337 w 497"/>
              <a:gd name="T7" fmla="*/ 151 h 452"/>
              <a:gd name="T8" fmla="*/ 247 w 497"/>
              <a:gd name="T9" fmla="*/ 186 h 452"/>
              <a:gd name="T10" fmla="*/ 168 w 497"/>
              <a:gd name="T11" fmla="*/ 151 h 452"/>
              <a:gd name="T12" fmla="*/ 133 w 497"/>
              <a:gd name="T13" fmla="*/ 230 h 452"/>
              <a:gd name="T14" fmla="*/ 247 w 497"/>
              <a:gd name="T15" fmla="*/ 274 h 452"/>
              <a:gd name="T16" fmla="*/ 247 w 497"/>
              <a:gd name="T17" fmla="*/ 106 h 452"/>
              <a:gd name="T18" fmla="*/ 247 w 497"/>
              <a:gd name="T19" fmla="*/ 106 h 452"/>
              <a:gd name="T20" fmla="*/ 309 w 497"/>
              <a:gd name="T21" fmla="*/ 88 h 452"/>
              <a:gd name="T22" fmla="*/ 284 w 497"/>
              <a:gd name="T23" fmla="*/ 17 h 452"/>
              <a:gd name="T24" fmla="*/ 247 w 497"/>
              <a:gd name="T25" fmla="*/ 0 h 452"/>
              <a:gd name="T26" fmla="*/ 212 w 497"/>
              <a:gd name="T27" fmla="*/ 17 h 452"/>
              <a:gd name="T28" fmla="*/ 186 w 497"/>
              <a:gd name="T29" fmla="*/ 88 h 452"/>
              <a:gd name="T30" fmla="*/ 247 w 497"/>
              <a:gd name="T31" fmla="*/ 106 h 452"/>
              <a:gd name="T32" fmla="*/ 469 w 497"/>
              <a:gd name="T33" fmla="*/ 301 h 452"/>
              <a:gd name="T34" fmla="*/ 469 w 497"/>
              <a:gd name="T35" fmla="*/ 301 h 452"/>
              <a:gd name="T36" fmla="*/ 372 w 497"/>
              <a:gd name="T37" fmla="*/ 266 h 452"/>
              <a:gd name="T38" fmla="*/ 381 w 497"/>
              <a:gd name="T39" fmla="*/ 292 h 452"/>
              <a:gd name="T40" fmla="*/ 247 w 497"/>
              <a:gd name="T41" fmla="*/ 345 h 452"/>
              <a:gd name="T42" fmla="*/ 115 w 497"/>
              <a:gd name="T43" fmla="*/ 292 h 452"/>
              <a:gd name="T44" fmla="*/ 124 w 497"/>
              <a:gd name="T45" fmla="*/ 266 h 452"/>
              <a:gd name="T46" fmla="*/ 26 w 497"/>
              <a:gd name="T47" fmla="*/ 301 h 452"/>
              <a:gd name="T48" fmla="*/ 26 w 497"/>
              <a:gd name="T49" fmla="*/ 345 h 452"/>
              <a:gd name="T50" fmla="*/ 203 w 497"/>
              <a:gd name="T51" fmla="*/ 434 h 452"/>
              <a:gd name="T52" fmla="*/ 292 w 497"/>
              <a:gd name="T53" fmla="*/ 434 h 452"/>
              <a:gd name="T54" fmla="*/ 469 w 497"/>
              <a:gd name="T55" fmla="*/ 345 h 452"/>
              <a:gd name="T56" fmla="*/ 469 w 497"/>
              <a:gd name="T57" fmla="*/ 301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7" h="452">
                <a:moveTo>
                  <a:pt x="247" y="274"/>
                </a:moveTo>
                <a:lnTo>
                  <a:pt x="247" y="274"/>
                </a:lnTo>
                <a:cubicBezTo>
                  <a:pt x="309" y="274"/>
                  <a:pt x="354" y="257"/>
                  <a:pt x="363" y="230"/>
                </a:cubicBezTo>
                <a:cubicBezTo>
                  <a:pt x="354" y="204"/>
                  <a:pt x="345" y="177"/>
                  <a:pt x="337" y="151"/>
                </a:cubicBezTo>
                <a:cubicBezTo>
                  <a:pt x="328" y="168"/>
                  <a:pt x="292" y="186"/>
                  <a:pt x="247" y="186"/>
                </a:cubicBezTo>
                <a:cubicBezTo>
                  <a:pt x="203" y="186"/>
                  <a:pt x="168" y="168"/>
                  <a:pt x="168" y="151"/>
                </a:cubicBezTo>
                <a:cubicBezTo>
                  <a:pt x="150" y="177"/>
                  <a:pt x="141" y="204"/>
                  <a:pt x="133" y="230"/>
                </a:cubicBezTo>
                <a:cubicBezTo>
                  <a:pt x="141" y="257"/>
                  <a:pt x="186" y="274"/>
                  <a:pt x="247" y="274"/>
                </a:cubicBezTo>
                <a:close/>
                <a:moveTo>
                  <a:pt x="247" y="106"/>
                </a:moveTo>
                <a:lnTo>
                  <a:pt x="247" y="106"/>
                </a:lnTo>
                <a:cubicBezTo>
                  <a:pt x="274" y="106"/>
                  <a:pt x="300" y="97"/>
                  <a:pt x="309" y="88"/>
                </a:cubicBezTo>
                <a:cubicBezTo>
                  <a:pt x="300" y="62"/>
                  <a:pt x="292" y="35"/>
                  <a:pt x="284" y="17"/>
                </a:cubicBezTo>
                <a:cubicBezTo>
                  <a:pt x="284" y="8"/>
                  <a:pt x="265" y="0"/>
                  <a:pt x="247" y="0"/>
                </a:cubicBezTo>
                <a:cubicBezTo>
                  <a:pt x="230" y="0"/>
                  <a:pt x="212" y="8"/>
                  <a:pt x="212" y="17"/>
                </a:cubicBezTo>
                <a:cubicBezTo>
                  <a:pt x="203" y="35"/>
                  <a:pt x="194" y="62"/>
                  <a:pt x="186" y="88"/>
                </a:cubicBezTo>
                <a:cubicBezTo>
                  <a:pt x="194" y="97"/>
                  <a:pt x="221" y="106"/>
                  <a:pt x="247" y="106"/>
                </a:cubicBezTo>
                <a:close/>
                <a:moveTo>
                  <a:pt x="469" y="301"/>
                </a:moveTo>
                <a:lnTo>
                  <a:pt x="469" y="301"/>
                </a:lnTo>
                <a:cubicBezTo>
                  <a:pt x="372" y="266"/>
                  <a:pt x="372" y="266"/>
                  <a:pt x="372" y="266"/>
                </a:cubicBezTo>
                <a:cubicBezTo>
                  <a:pt x="381" y="292"/>
                  <a:pt x="381" y="292"/>
                  <a:pt x="381" y="292"/>
                </a:cubicBezTo>
                <a:cubicBezTo>
                  <a:pt x="381" y="327"/>
                  <a:pt x="319" y="345"/>
                  <a:pt x="247" y="345"/>
                </a:cubicBezTo>
                <a:cubicBezTo>
                  <a:pt x="177" y="345"/>
                  <a:pt x="115" y="327"/>
                  <a:pt x="115" y="292"/>
                </a:cubicBezTo>
                <a:cubicBezTo>
                  <a:pt x="124" y="266"/>
                  <a:pt x="124" y="266"/>
                  <a:pt x="124" y="266"/>
                </a:cubicBezTo>
                <a:cubicBezTo>
                  <a:pt x="26" y="301"/>
                  <a:pt x="26" y="301"/>
                  <a:pt x="26" y="301"/>
                </a:cubicBezTo>
                <a:cubicBezTo>
                  <a:pt x="0" y="310"/>
                  <a:pt x="0" y="327"/>
                  <a:pt x="26" y="345"/>
                </a:cubicBezTo>
                <a:cubicBezTo>
                  <a:pt x="203" y="434"/>
                  <a:pt x="203" y="434"/>
                  <a:pt x="203" y="434"/>
                </a:cubicBezTo>
                <a:cubicBezTo>
                  <a:pt x="230" y="451"/>
                  <a:pt x="265" y="451"/>
                  <a:pt x="292" y="434"/>
                </a:cubicBezTo>
                <a:cubicBezTo>
                  <a:pt x="469" y="345"/>
                  <a:pt x="469" y="345"/>
                  <a:pt x="469" y="345"/>
                </a:cubicBezTo>
                <a:cubicBezTo>
                  <a:pt x="496" y="327"/>
                  <a:pt x="496" y="310"/>
                  <a:pt x="469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Freeform 129"/>
          <p:cNvSpPr>
            <a:spLocks noChangeArrowheads="1"/>
          </p:cNvSpPr>
          <p:nvPr/>
        </p:nvSpPr>
        <p:spPr bwMode="auto">
          <a:xfrm>
            <a:off x="4409848" y="1834932"/>
            <a:ext cx="278200" cy="340429"/>
          </a:xfrm>
          <a:custGeom>
            <a:avLst/>
            <a:gdLst>
              <a:gd name="T0" fmla="*/ 168 w 337"/>
              <a:gd name="T1" fmla="*/ 0 h 409"/>
              <a:gd name="T2" fmla="*/ 168 w 337"/>
              <a:gd name="T3" fmla="*/ 0 h 409"/>
              <a:gd name="T4" fmla="*/ 0 w 337"/>
              <a:gd name="T5" fmla="*/ 62 h 409"/>
              <a:gd name="T6" fmla="*/ 35 w 337"/>
              <a:gd name="T7" fmla="*/ 363 h 409"/>
              <a:gd name="T8" fmla="*/ 168 w 337"/>
              <a:gd name="T9" fmla="*/ 408 h 409"/>
              <a:gd name="T10" fmla="*/ 301 w 337"/>
              <a:gd name="T11" fmla="*/ 363 h 409"/>
              <a:gd name="T12" fmla="*/ 336 w 337"/>
              <a:gd name="T13" fmla="*/ 62 h 409"/>
              <a:gd name="T14" fmla="*/ 168 w 337"/>
              <a:gd name="T15" fmla="*/ 0 h 409"/>
              <a:gd name="T16" fmla="*/ 168 w 337"/>
              <a:gd name="T17" fmla="*/ 107 h 409"/>
              <a:gd name="T18" fmla="*/ 168 w 337"/>
              <a:gd name="T19" fmla="*/ 107 h 409"/>
              <a:gd name="T20" fmla="*/ 35 w 337"/>
              <a:gd name="T21" fmla="*/ 71 h 409"/>
              <a:gd name="T22" fmla="*/ 168 w 337"/>
              <a:gd name="T23" fmla="*/ 36 h 409"/>
              <a:gd name="T24" fmla="*/ 301 w 337"/>
              <a:gd name="T25" fmla="*/ 71 h 409"/>
              <a:gd name="T26" fmla="*/ 168 w 337"/>
              <a:gd name="T27" fmla="*/ 107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7" h="409">
                <a:moveTo>
                  <a:pt x="168" y="0"/>
                </a:moveTo>
                <a:lnTo>
                  <a:pt x="168" y="0"/>
                </a:lnTo>
                <a:cubicBezTo>
                  <a:pt x="62" y="0"/>
                  <a:pt x="0" y="36"/>
                  <a:pt x="0" y="62"/>
                </a:cubicBezTo>
                <a:cubicBezTo>
                  <a:pt x="35" y="363"/>
                  <a:pt x="35" y="363"/>
                  <a:pt x="35" y="363"/>
                </a:cubicBezTo>
                <a:cubicBezTo>
                  <a:pt x="35" y="372"/>
                  <a:pt x="88" y="408"/>
                  <a:pt x="168" y="408"/>
                </a:cubicBezTo>
                <a:cubicBezTo>
                  <a:pt x="248" y="408"/>
                  <a:pt x="301" y="372"/>
                  <a:pt x="301" y="363"/>
                </a:cubicBezTo>
                <a:cubicBezTo>
                  <a:pt x="336" y="62"/>
                  <a:pt x="336" y="62"/>
                  <a:pt x="336" y="62"/>
                </a:cubicBezTo>
                <a:cubicBezTo>
                  <a:pt x="336" y="36"/>
                  <a:pt x="274" y="0"/>
                  <a:pt x="168" y="0"/>
                </a:cubicBezTo>
                <a:close/>
                <a:moveTo>
                  <a:pt x="168" y="107"/>
                </a:moveTo>
                <a:lnTo>
                  <a:pt x="168" y="107"/>
                </a:lnTo>
                <a:cubicBezTo>
                  <a:pt x="88" y="107"/>
                  <a:pt x="35" y="80"/>
                  <a:pt x="35" y="71"/>
                </a:cubicBezTo>
                <a:cubicBezTo>
                  <a:pt x="35" y="62"/>
                  <a:pt x="88" y="36"/>
                  <a:pt x="168" y="36"/>
                </a:cubicBezTo>
                <a:cubicBezTo>
                  <a:pt x="248" y="36"/>
                  <a:pt x="301" y="62"/>
                  <a:pt x="301" y="71"/>
                </a:cubicBezTo>
                <a:cubicBezTo>
                  <a:pt x="301" y="80"/>
                  <a:pt x="248" y="107"/>
                  <a:pt x="168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528568" y="2659758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1078749" y="3009163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3389602" y="2659758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3939783" y="3009163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6258493" y="2659758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6808674" y="3009163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9097821" y="2659758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9648002" y="3009163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528568" y="5036880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1078749" y="5386285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3389602" y="5036880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3939783" y="5386285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6258493" y="5036880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6808674" y="5386285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9097821" y="5036880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9648002" y="5386285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4384" r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0471" y="324091"/>
            <a:ext cx="150471" cy="648182"/>
          </a:xfrm>
          <a:prstGeom prst="rect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324091"/>
            <a:ext cx="150471" cy="64818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0942" y="448127"/>
            <a:ext cx="2546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</a:t>
            </a:r>
          </a:p>
        </p:txBody>
      </p:sp>
      <p:sp>
        <p:nvSpPr>
          <p:cNvPr id="7" name="Content Placeholder 2"/>
          <p:cNvSpPr txBox="1"/>
          <p:nvPr/>
        </p:nvSpPr>
        <p:spPr>
          <a:xfrm>
            <a:off x="3387395" y="2109131"/>
            <a:ext cx="8134045" cy="588933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模板的发布，并为您提供专业的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</a:p>
        </p:txBody>
      </p:sp>
      <p:sp>
        <p:nvSpPr>
          <p:cNvPr id="8" name="Content Placeholder 2"/>
          <p:cNvSpPr txBox="1"/>
          <p:nvPr/>
        </p:nvSpPr>
        <p:spPr>
          <a:xfrm>
            <a:off x="3387394" y="3080246"/>
            <a:ext cx="8134045" cy="588933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模板的发布，并为您提供专业的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</a:p>
        </p:txBody>
      </p:sp>
      <p:sp>
        <p:nvSpPr>
          <p:cNvPr id="9" name="Content Placeholder 2"/>
          <p:cNvSpPr txBox="1"/>
          <p:nvPr/>
        </p:nvSpPr>
        <p:spPr>
          <a:xfrm>
            <a:off x="3387394" y="4051361"/>
            <a:ext cx="8134045" cy="588933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模板的发布，并为您提供专业的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</a:p>
        </p:txBody>
      </p:sp>
      <p:sp>
        <p:nvSpPr>
          <p:cNvPr id="11" name="Content Placeholder 2"/>
          <p:cNvSpPr txBox="1"/>
          <p:nvPr/>
        </p:nvSpPr>
        <p:spPr>
          <a:xfrm>
            <a:off x="3387393" y="5032636"/>
            <a:ext cx="8134045" cy="588933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模板的发布，并为您提供专业的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</a:p>
        </p:txBody>
      </p:sp>
      <p:sp>
        <p:nvSpPr>
          <p:cNvPr id="12" name="任意多边形 11"/>
          <p:cNvSpPr/>
          <p:nvPr/>
        </p:nvSpPr>
        <p:spPr>
          <a:xfrm>
            <a:off x="1089312" y="1991913"/>
            <a:ext cx="2132065" cy="852826"/>
          </a:xfrm>
          <a:custGeom>
            <a:avLst/>
            <a:gdLst>
              <a:gd name="connsiteX0" fmla="*/ 0 w 2132065"/>
              <a:gd name="connsiteY0" fmla="*/ 0 h 852826"/>
              <a:gd name="connsiteX1" fmla="*/ 1705652 w 2132065"/>
              <a:gd name="connsiteY1" fmla="*/ 0 h 852826"/>
              <a:gd name="connsiteX2" fmla="*/ 2132065 w 2132065"/>
              <a:gd name="connsiteY2" fmla="*/ 426413 h 852826"/>
              <a:gd name="connsiteX3" fmla="*/ 1705652 w 2132065"/>
              <a:gd name="connsiteY3" fmla="*/ 852826 h 852826"/>
              <a:gd name="connsiteX4" fmla="*/ 0 w 2132065"/>
              <a:gd name="connsiteY4" fmla="*/ 852826 h 852826"/>
              <a:gd name="connsiteX5" fmla="*/ 426413 w 2132065"/>
              <a:gd name="connsiteY5" fmla="*/ 426413 h 852826"/>
              <a:gd name="connsiteX6" fmla="*/ 0 w 2132065"/>
              <a:gd name="connsiteY6" fmla="*/ 0 h 85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2065" h="852826">
                <a:moveTo>
                  <a:pt x="0" y="0"/>
                </a:moveTo>
                <a:lnTo>
                  <a:pt x="1705652" y="0"/>
                </a:lnTo>
                <a:lnTo>
                  <a:pt x="2132065" y="426413"/>
                </a:lnTo>
                <a:lnTo>
                  <a:pt x="1705652" y="852826"/>
                </a:lnTo>
                <a:lnTo>
                  <a:pt x="0" y="852826"/>
                </a:lnTo>
                <a:lnTo>
                  <a:pt x="426413" y="426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6573" tIns="5080" rIns="426413" bIns="508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b="1" kern="1200" dirty="0">
              <a:solidFill>
                <a:sysClr val="window" lastClr="FFFFFF"/>
              </a:solidFill>
              <a:latin typeface="微软雅黑" panose="020B0503020204020204" pitchFamily="34" charset="-122"/>
              <a:ea typeface="+mn-ea"/>
              <a:cs typeface="+mn-cs"/>
            </a:endParaRPr>
          </a:p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b="1" kern="1200" dirty="0">
              <a:solidFill>
                <a:sysClr val="window" lastClr="FFFFFF"/>
              </a:solidFill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13" name="Freeform 6"/>
          <p:cNvSpPr>
            <a:spLocks noEditPoints="1"/>
          </p:cNvSpPr>
          <p:nvPr/>
        </p:nvSpPr>
        <p:spPr bwMode="auto">
          <a:xfrm>
            <a:off x="1959065" y="2145882"/>
            <a:ext cx="320676" cy="341597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664208" y="2500162"/>
            <a:ext cx="1000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前期筹划</a:t>
            </a:r>
          </a:p>
        </p:txBody>
      </p:sp>
      <p:sp>
        <p:nvSpPr>
          <p:cNvPr id="15" name="任意多边形 14"/>
          <p:cNvSpPr/>
          <p:nvPr/>
        </p:nvSpPr>
        <p:spPr>
          <a:xfrm>
            <a:off x="1089312" y="2964135"/>
            <a:ext cx="2132065" cy="852826"/>
          </a:xfrm>
          <a:custGeom>
            <a:avLst/>
            <a:gdLst>
              <a:gd name="connsiteX0" fmla="*/ 0 w 2132065"/>
              <a:gd name="connsiteY0" fmla="*/ 0 h 852826"/>
              <a:gd name="connsiteX1" fmla="*/ 1705652 w 2132065"/>
              <a:gd name="connsiteY1" fmla="*/ 0 h 852826"/>
              <a:gd name="connsiteX2" fmla="*/ 2132065 w 2132065"/>
              <a:gd name="connsiteY2" fmla="*/ 426413 h 852826"/>
              <a:gd name="connsiteX3" fmla="*/ 1705652 w 2132065"/>
              <a:gd name="connsiteY3" fmla="*/ 852826 h 852826"/>
              <a:gd name="connsiteX4" fmla="*/ 0 w 2132065"/>
              <a:gd name="connsiteY4" fmla="*/ 852826 h 852826"/>
              <a:gd name="connsiteX5" fmla="*/ 426413 w 2132065"/>
              <a:gd name="connsiteY5" fmla="*/ 426413 h 852826"/>
              <a:gd name="connsiteX6" fmla="*/ 0 w 2132065"/>
              <a:gd name="connsiteY6" fmla="*/ 0 h 85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2065" h="852826">
                <a:moveTo>
                  <a:pt x="0" y="0"/>
                </a:moveTo>
                <a:lnTo>
                  <a:pt x="1705652" y="0"/>
                </a:lnTo>
                <a:lnTo>
                  <a:pt x="2132065" y="426413"/>
                </a:lnTo>
                <a:lnTo>
                  <a:pt x="1705652" y="852826"/>
                </a:lnTo>
                <a:lnTo>
                  <a:pt x="0" y="852826"/>
                </a:lnTo>
                <a:lnTo>
                  <a:pt x="426413" y="426413"/>
                </a:lnTo>
                <a:lnTo>
                  <a:pt x="0" y="0"/>
                </a:lnTo>
                <a:close/>
              </a:path>
            </a:pathLst>
          </a:custGeom>
          <a:solidFill>
            <a:srgbClr val="FEBBC6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6573" tIns="5080" rIns="426413" bIns="508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b="1" kern="1200" dirty="0">
              <a:solidFill>
                <a:sysClr val="window" lastClr="FFFFFF"/>
              </a:solidFill>
              <a:latin typeface="微软雅黑" panose="020B0503020204020204" pitchFamily="34" charset="-122"/>
              <a:ea typeface="+mn-ea"/>
              <a:cs typeface="+mn-cs"/>
            </a:endParaRPr>
          </a:p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b="1" kern="1200" dirty="0">
              <a:solidFill>
                <a:sysClr val="window" lastClr="FFFFFF"/>
              </a:solidFill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16" name="Freeform 11"/>
          <p:cNvSpPr>
            <a:spLocks noEditPoints="1"/>
          </p:cNvSpPr>
          <p:nvPr/>
        </p:nvSpPr>
        <p:spPr bwMode="auto">
          <a:xfrm>
            <a:off x="1903022" y="3070086"/>
            <a:ext cx="413294" cy="413732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654426" y="3485072"/>
            <a:ext cx="1000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</a:t>
            </a:r>
          </a:p>
        </p:txBody>
      </p:sp>
      <p:sp>
        <p:nvSpPr>
          <p:cNvPr id="18" name="任意多边形 17"/>
          <p:cNvSpPr/>
          <p:nvPr/>
        </p:nvSpPr>
        <p:spPr>
          <a:xfrm>
            <a:off x="1089312" y="3936356"/>
            <a:ext cx="2132065" cy="852826"/>
          </a:xfrm>
          <a:custGeom>
            <a:avLst/>
            <a:gdLst>
              <a:gd name="connsiteX0" fmla="*/ 0 w 2132065"/>
              <a:gd name="connsiteY0" fmla="*/ 0 h 852826"/>
              <a:gd name="connsiteX1" fmla="*/ 1705652 w 2132065"/>
              <a:gd name="connsiteY1" fmla="*/ 0 h 852826"/>
              <a:gd name="connsiteX2" fmla="*/ 2132065 w 2132065"/>
              <a:gd name="connsiteY2" fmla="*/ 426413 h 852826"/>
              <a:gd name="connsiteX3" fmla="*/ 1705652 w 2132065"/>
              <a:gd name="connsiteY3" fmla="*/ 852826 h 852826"/>
              <a:gd name="connsiteX4" fmla="*/ 0 w 2132065"/>
              <a:gd name="connsiteY4" fmla="*/ 852826 h 852826"/>
              <a:gd name="connsiteX5" fmla="*/ 426413 w 2132065"/>
              <a:gd name="connsiteY5" fmla="*/ 426413 h 852826"/>
              <a:gd name="connsiteX6" fmla="*/ 0 w 2132065"/>
              <a:gd name="connsiteY6" fmla="*/ 0 h 85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2065" h="852826">
                <a:moveTo>
                  <a:pt x="0" y="0"/>
                </a:moveTo>
                <a:lnTo>
                  <a:pt x="1705652" y="0"/>
                </a:lnTo>
                <a:lnTo>
                  <a:pt x="2132065" y="426413"/>
                </a:lnTo>
                <a:lnTo>
                  <a:pt x="1705652" y="852826"/>
                </a:lnTo>
                <a:lnTo>
                  <a:pt x="0" y="852826"/>
                </a:lnTo>
                <a:lnTo>
                  <a:pt x="426413" y="426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6573" tIns="5080" rIns="426413" bIns="508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b="1" kern="1200" dirty="0">
              <a:solidFill>
                <a:sysClr val="window" lastClr="FFFFFF"/>
              </a:solidFill>
              <a:latin typeface="微软雅黑" panose="020B0503020204020204" pitchFamily="34" charset="-122"/>
              <a:ea typeface="+mn-ea"/>
              <a:cs typeface="+mn-cs"/>
            </a:endParaRPr>
          </a:p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b="1" kern="1200" dirty="0">
              <a:solidFill>
                <a:sysClr val="window" lastClr="FFFFFF"/>
              </a:solidFill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19" name="Freeform 21"/>
          <p:cNvSpPr>
            <a:spLocks noEditPoints="1"/>
          </p:cNvSpPr>
          <p:nvPr/>
        </p:nvSpPr>
        <p:spPr bwMode="auto">
          <a:xfrm>
            <a:off x="1978811" y="4058552"/>
            <a:ext cx="352075" cy="353186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664208" y="4446962"/>
            <a:ext cx="1000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效果评估</a:t>
            </a:r>
          </a:p>
        </p:txBody>
      </p:sp>
      <p:sp>
        <p:nvSpPr>
          <p:cNvPr id="21" name="任意多边形 20"/>
          <p:cNvSpPr/>
          <p:nvPr/>
        </p:nvSpPr>
        <p:spPr>
          <a:xfrm>
            <a:off x="1089312" y="4908578"/>
            <a:ext cx="2132065" cy="852826"/>
          </a:xfrm>
          <a:custGeom>
            <a:avLst/>
            <a:gdLst>
              <a:gd name="connsiteX0" fmla="*/ 0 w 2132065"/>
              <a:gd name="connsiteY0" fmla="*/ 0 h 852826"/>
              <a:gd name="connsiteX1" fmla="*/ 1705652 w 2132065"/>
              <a:gd name="connsiteY1" fmla="*/ 0 h 852826"/>
              <a:gd name="connsiteX2" fmla="*/ 2132065 w 2132065"/>
              <a:gd name="connsiteY2" fmla="*/ 426413 h 852826"/>
              <a:gd name="connsiteX3" fmla="*/ 1705652 w 2132065"/>
              <a:gd name="connsiteY3" fmla="*/ 852826 h 852826"/>
              <a:gd name="connsiteX4" fmla="*/ 0 w 2132065"/>
              <a:gd name="connsiteY4" fmla="*/ 852826 h 852826"/>
              <a:gd name="connsiteX5" fmla="*/ 426413 w 2132065"/>
              <a:gd name="connsiteY5" fmla="*/ 426413 h 852826"/>
              <a:gd name="connsiteX6" fmla="*/ 0 w 2132065"/>
              <a:gd name="connsiteY6" fmla="*/ 0 h 85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2065" h="852826">
                <a:moveTo>
                  <a:pt x="0" y="0"/>
                </a:moveTo>
                <a:lnTo>
                  <a:pt x="1705652" y="0"/>
                </a:lnTo>
                <a:lnTo>
                  <a:pt x="2132065" y="426413"/>
                </a:lnTo>
                <a:lnTo>
                  <a:pt x="1705652" y="852826"/>
                </a:lnTo>
                <a:lnTo>
                  <a:pt x="0" y="852826"/>
                </a:lnTo>
                <a:lnTo>
                  <a:pt x="426413" y="426413"/>
                </a:lnTo>
                <a:lnTo>
                  <a:pt x="0" y="0"/>
                </a:lnTo>
                <a:close/>
              </a:path>
            </a:pathLst>
          </a:custGeom>
          <a:solidFill>
            <a:srgbClr val="FEBBC6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6573" tIns="5080" rIns="426413" bIns="508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b="1" kern="1200" dirty="0">
              <a:solidFill>
                <a:sysClr val="window" lastClr="FFFFFF"/>
              </a:solidFill>
              <a:latin typeface="微软雅黑" panose="020B0503020204020204" pitchFamily="34" charset="-122"/>
              <a:ea typeface="+mn-ea"/>
              <a:cs typeface="+mn-cs"/>
            </a:endParaRPr>
          </a:p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b="1" kern="1200" dirty="0">
              <a:solidFill>
                <a:sysClr val="window" lastClr="FFFFFF"/>
              </a:solidFill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22" name="Freeform 26"/>
          <p:cNvSpPr/>
          <p:nvPr/>
        </p:nvSpPr>
        <p:spPr bwMode="auto">
          <a:xfrm>
            <a:off x="2015773" y="5093981"/>
            <a:ext cx="289829" cy="300581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664208" y="5410347"/>
            <a:ext cx="1000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客户评价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4384" r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0471" y="324091"/>
            <a:ext cx="150471" cy="648182"/>
          </a:xfrm>
          <a:prstGeom prst="rect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324091"/>
            <a:ext cx="150471" cy="64818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0942" y="448127"/>
            <a:ext cx="2546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</a:t>
            </a:r>
          </a:p>
        </p:txBody>
      </p:sp>
      <p:sp>
        <p:nvSpPr>
          <p:cNvPr id="7" name="Oval 6"/>
          <p:cNvSpPr/>
          <p:nvPr/>
        </p:nvSpPr>
        <p:spPr>
          <a:xfrm>
            <a:off x="1154708" y="4975026"/>
            <a:ext cx="998744" cy="99874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Group 29"/>
          <p:cNvGrpSpPr/>
          <p:nvPr/>
        </p:nvGrpSpPr>
        <p:grpSpPr>
          <a:xfrm>
            <a:off x="1423592" y="5216851"/>
            <a:ext cx="456306" cy="487115"/>
            <a:chOff x="7009326" y="1298695"/>
            <a:chExt cx="342899" cy="366051"/>
          </a:xfrm>
          <a:solidFill>
            <a:sysClr val="window" lastClr="FFFFFF"/>
          </a:solidFill>
        </p:grpSpPr>
        <p:sp>
          <p:nvSpPr>
            <p:cNvPr id="9" name="AutoShape 78"/>
            <p:cNvSpPr/>
            <p:nvPr/>
          </p:nvSpPr>
          <p:spPr bwMode="auto">
            <a:xfrm>
              <a:off x="7009326" y="1298695"/>
              <a:ext cx="342899" cy="3660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marL="0" marR="0" lvl="0" indent="0" defTabSz="608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AutoShape 79"/>
            <p:cNvSpPr/>
            <p:nvPr/>
          </p:nvSpPr>
          <p:spPr bwMode="auto">
            <a:xfrm>
              <a:off x="7055004" y="1344372"/>
              <a:ext cx="251543" cy="22901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marL="0" marR="0" lvl="0" indent="0" defTabSz="608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AutoShape 80"/>
            <p:cNvSpPr/>
            <p:nvPr/>
          </p:nvSpPr>
          <p:spPr bwMode="auto">
            <a:xfrm>
              <a:off x="7192036" y="1378787"/>
              <a:ext cx="68830" cy="6883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marL="0" marR="0" lvl="0" indent="0" defTabSz="608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" name="Oval 5"/>
          <p:cNvSpPr/>
          <p:nvPr/>
        </p:nvSpPr>
        <p:spPr>
          <a:xfrm>
            <a:off x="1154708" y="3352601"/>
            <a:ext cx="998744" cy="998744"/>
          </a:xfrm>
          <a:prstGeom prst="ellipse">
            <a:avLst/>
          </a:prstGeom>
          <a:solidFill>
            <a:srgbClr val="FEBB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AutoShape 112"/>
          <p:cNvSpPr/>
          <p:nvPr/>
        </p:nvSpPr>
        <p:spPr bwMode="auto">
          <a:xfrm>
            <a:off x="1423592" y="3594426"/>
            <a:ext cx="487113" cy="487946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01" tIns="50701" rIns="50701" bIns="50701" anchor="ctr"/>
          <a:lstStyle/>
          <a:p>
            <a:pPr marL="0" marR="0" lvl="0" indent="0" defTabSz="608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9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Oval 4"/>
          <p:cNvSpPr/>
          <p:nvPr/>
        </p:nvSpPr>
        <p:spPr>
          <a:xfrm>
            <a:off x="1154708" y="1730177"/>
            <a:ext cx="998744" cy="99874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Group 27"/>
          <p:cNvGrpSpPr/>
          <p:nvPr/>
        </p:nvGrpSpPr>
        <p:grpSpPr>
          <a:xfrm>
            <a:off x="1423592" y="1972002"/>
            <a:ext cx="487113" cy="487113"/>
            <a:chOff x="2556020" y="2035176"/>
            <a:chExt cx="366050" cy="366050"/>
          </a:xfrm>
          <a:solidFill>
            <a:sysClr val="window" lastClr="FFFFFF"/>
          </a:solidFill>
        </p:grpSpPr>
        <p:sp>
          <p:nvSpPr>
            <p:cNvPr id="17" name="AutoShape 126"/>
            <p:cNvSpPr/>
            <p:nvPr/>
          </p:nvSpPr>
          <p:spPr bwMode="auto">
            <a:xfrm>
              <a:off x="2556020" y="2035176"/>
              <a:ext cx="366050" cy="3660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marL="0" marR="0" lvl="0" indent="0" defTabSz="608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AutoShape 127"/>
            <p:cNvSpPr/>
            <p:nvPr/>
          </p:nvSpPr>
          <p:spPr bwMode="auto">
            <a:xfrm>
              <a:off x="2704317" y="2092118"/>
              <a:ext cx="86350" cy="85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marL="0" marR="0" lvl="0" indent="0" defTabSz="608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Oval 9"/>
          <p:cNvSpPr/>
          <p:nvPr/>
        </p:nvSpPr>
        <p:spPr>
          <a:xfrm>
            <a:off x="7137400" y="4975026"/>
            <a:ext cx="998744" cy="998744"/>
          </a:xfrm>
          <a:prstGeom prst="ellipse">
            <a:avLst/>
          </a:prstGeom>
          <a:solidFill>
            <a:srgbClr val="FEBB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AutoShape 29"/>
          <p:cNvSpPr/>
          <p:nvPr/>
        </p:nvSpPr>
        <p:spPr bwMode="auto">
          <a:xfrm>
            <a:off x="7406284" y="5216851"/>
            <a:ext cx="487115" cy="441318"/>
          </a:xfrm>
          <a:custGeom>
            <a:avLst/>
            <a:gdLst>
              <a:gd name="T0" fmla="+- 0 10736 439"/>
              <a:gd name="T1" fmla="*/ T0 w 20595"/>
              <a:gd name="T2" fmla="+- 0 10869 621"/>
              <a:gd name="T3" fmla="*/ 10869 h 20497"/>
              <a:gd name="T4" fmla="+- 0 10736 439"/>
              <a:gd name="T5" fmla="*/ T4 w 20595"/>
              <a:gd name="T6" fmla="+- 0 10869 621"/>
              <a:gd name="T7" fmla="*/ 10869 h 20497"/>
              <a:gd name="T8" fmla="+- 0 10736 439"/>
              <a:gd name="T9" fmla="*/ T8 w 20595"/>
              <a:gd name="T10" fmla="+- 0 10869 621"/>
              <a:gd name="T11" fmla="*/ 10869 h 20497"/>
              <a:gd name="T12" fmla="+- 0 10736 439"/>
              <a:gd name="T13" fmla="*/ T12 w 20595"/>
              <a:gd name="T14" fmla="+- 0 10869 621"/>
              <a:gd name="T15" fmla="*/ 10869 h 204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595" h="20497">
                <a:moveTo>
                  <a:pt x="18898" y="1863"/>
                </a:moveTo>
                <a:cubicBezTo>
                  <a:pt x="16636" y="-621"/>
                  <a:pt x="12968" y="-621"/>
                  <a:pt x="10707" y="1863"/>
                </a:cubicBezTo>
                <a:lnTo>
                  <a:pt x="1317" y="12053"/>
                </a:lnTo>
                <a:cubicBezTo>
                  <a:pt x="-439" y="13982"/>
                  <a:pt x="-439" y="17121"/>
                  <a:pt x="1317" y="19050"/>
                </a:cubicBezTo>
                <a:cubicBezTo>
                  <a:pt x="3073" y="20979"/>
                  <a:pt x="5931" y="20979"/>
                  <a:pt x="7687" y="19050"/>
                </a:cubicBezTo>
                <a:lnTo>
                  <a:pt x="17078" y="8860"/>
                </a:lnTo>
                <a:cubicBezTo>
                  <a:pt x="18335" y="7479"/>
                  <a:pt x="18335" y="5242"/>
                  <a:pt x="17078" y="3862"/>
                </a:cubicBezTo>
                <a:cubicBezTo>
                  <a:pt x="15821" y="2482"/>
                  <a:pt x="13783" y="2482"/>
                  <a:pt x="12527" y="3862"/>
                </a:cubicBezTo>
                <a:lnTo>
                  <a:pt x="5467" y="11614"/>
                </a:lnTo>
                <a:cubicBezTo>
                  <a:pt x="5216" y="11891"/>
                  <a:pt x="5216" y="12337"/>
                  <a:pt x="5467" y="12614"/>
                </a:cubicBezTo>
                <a:cubicBezTo>
                  <a:pt x="5719" y="12890"/>
                  <a:pt x="6126" y="12890"/>
                  <a:pt x="6378" y="12614"/>
                </a:cubicBezTo>
                <a:lnTo>
                  <a:pt x="13437" y="4861"/>
                </a:lnTo>
                <a:cubicBezTo>
                  <a:pt x="14190" y="4035"/>
                  <a:pt x="15414" y="4035"/>
                  <a:pt x="16167" y="4861"/>
                </a:cubicBezTo>
                <a:cubicBezTo>
                  <a:pt x="16920" y="5688"/>
                  <a:pt x="16920" y="7034"/>
                  <a:pt x="16167" y="7860"/>
                </a:cubicBezTo>
                <a:lnTo>
                  <a:pt x="6777" y="18050"/>
                </a:lnTo>
                <a:cubicBezTo>
                  <a:pt x="5520" y="19430"/>
                  <a:pt x="3484" y="19430"/>
                  <a:pt x="2227" y="18050"/>
                </a:cubicBezTo>
                <a:cubicBezTo>
                  <a:pt x="970" y="16670"/>
                  <a:pt x="970" y="14433"/>
                  <a:pt x="2227" y="13053"/>
                </a:cubicBezTo>
                <a:lnTo>
                  <a:pt x="11525" y="2963"/>
                </a:lnTo>
                <a:cubicBezTo>
                  <a:pt x="13285" y="1030"/>
                  <a:pt x="16139" y="1030"/>
                  <a:pt x="17896" y="2963"/>
                </a:cubicBezTo>
                <a:cubicBezTo>
                  <a:pt x="19657" y="4896"/>
                  <a:pt x="19657" y="8027"/>
                  <a:pt x="17897" y="9959"/>
                </a:cubicBezTo>
                <a:lnTo>
                  <a:pt x="10929" y="17611"/>
                </a:lnTo>
                <a:cubicBezTo>
                  <a:pt x="10677" y="17888"/>
                  <a:pt x="10677" y="18334"/>
                  <a:pt x="10929" y="18610"/>
                </a:cubicBezTo>
                <a:cubicBezTo>
                  <a:pt x="11181" y="18887"/>
                  <a:pt x="11588" y="18887"/>
                  <a:pt x="11839" y="18610"/>
                </a:cubicBezTo>
                <a:lnTo>
                  <a:pt x="18898" y="10859"/>
                </a:lnTo>
                <a:cubicBezTo>
                  <a:pt x="21160" y="8375"/>
                  <a:pt x="21160" y="4347"/>
                  <a:pt x="18898" y="1863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01" tIns="50701" rIns="50701" bIns="50701" anchor="ctr"/>
          <a:lstStyle/>
          <a:p>
            <a:pPr marL="0" marR="0" lvl="0" indent="0" defTabSz="608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9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Oval 8"/>
          <p:cNvSpPr/>
          <p:nvPr/>
        </p:nvSpPr>
        <p:spPr>
          <a:xfrm>
            <a:off x="7137400" y="3352601"/>
            <a:ext cx="998744" cy="99874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2" name="Group 28"/>
          <p:cNvGrpSpPr/>
          <p:nvPr/>
        </p:nvGrpSpPr>
        <p:grpSpPr>
          <a:xfrm>
            <a:off x="7398309" y="3645981"/>
            <a:ext cx="487946" cy="410509"/>
            <a:chOff x="4020223" y="2069590"/>
            <a:chExt cx="366676" cy="308484"/>
          </a:xfrm>
          <a:solidFill>
            <a:sysClr val="window" lastClr="FFFFFF"/>
          </a:solidFill>
        </p:grpSpPr>
        <p:sp>
          <p:nvSpPr>
            <p:cNvPr id="23" name="AutoShape 120"/>
            <p:cNvSpPr/>
            <p:nvPr/>
          </p:nvSpPr>
          <p:spPr bwMode="auto">
            <a:xfrm>
              <a:off x="4112204" y="2149685"/>
              <a:ext cx="182712" cy="1827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marL="0" marR="0" lvl="0" indent="0" defTabSz="608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AutoShape 121"/>
            <p:cNvSpPr/>
            <p:nvPr/>
          </p:nvSpPr>
          <p:spPr bwMode="auto">
            <a:xfrm>
              <a:off x="4157883" y="2195362"/>
              <a:ext cx="51310" cy="5131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marL="0" marR="0" lvl="0" indent="0" defTabSz="608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AutoShape 122"/>
            <p:cNvSpPr/>
            <p:nvPr/>
          </p:nvSpPr>
          <p:spPr bwMode="auto">
            <a:xfrm>
              <a:off x="4020223" y="2069590"/>
              <a:ext cx="366676" cy="3084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marL="0" marR="0" lvl="0" indent="0" defTabSz="608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" name="Oval 7"/>
          <p:cNvSpPr/>
          <p:nvPr/>
        </p:nvSpPr>
        <p:spPr>
          <a:xfrm>
            <a:off x="7137400" y="1730177"/>
            <a:ext cx="998744" cy="998744"/>
          </a:xfrm>
          <a:prstGeom prst="ellipse">
            <a:avLst/>
          </a:prstGeom>
          <a:solidFill>
            <a:srgbClr val="FEBB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9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AutoShape 59"/>
          <p:cNvSpPr/>
          <p:nvPr/>
        </p:nvSpPr>
        <p:spPr bwMode="auto">
          <a:xfrm>
            <a:off x="7384638" y="1979977"/>
            <a:ext cx="487946" cy="487113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01" tIns="50701" rIns="50701" bIns="50701" anchor="ctr"/>
          <a:lstStyle/>
          <a:p>
            <a:pPr marL="0" marR="0" lvl="0" indent="0" defTabSz="608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9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2422336" y="1856796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2422336" y="2178484"/>
            <a:ext cx="247986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8383382" y="1856796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8383382" y="2178484"/>
            <a:ext cx="247986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2422336" y="3567129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2422336" y="3888817"/>
            <a:ext cx="247986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8383382" y="3567129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8383382" y="3888817"/>
            <a:ext cx="247986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2422336" y="5168805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2422336" y="5490493"/>
            <a:ext cx="247986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8383382" y="5168805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8383382" y="5490493"/>
            <a:ext cx="247986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4384" r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279" y="0"/>
            <a:ext cx="6365452" cy="636545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944" y="4188399"/>
            <a:ext cx="2746482" cy="118748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47" y="1558399"/>
            <a:ext cx="3756836" cy="162432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049339">
            <a:off x="7365434" y="-277796"/>
            <a:ext cx="4901609" cy="4761389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5205049" y="1364590"/>
            <a:ext cx="10699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ypeLand 康熙字典體試用版" pitchFamily="50" charset="-120"/>
                <a:ea typeface="TypeLand 康熙字典體試用版" pitchFamily="50" charset="-120"/>
              </a:rPr>
              <a:t>您</a:t>
            </a:r>
            <a:endParaRPr lang="en-US" altLang="zh-CN" sz="7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ypeLand 康熙字典體試用版" pitchFamily="50" charset="-120"/>
              <a:ea typeface="TypeLand 康熙字典體試用版" pitchFamily="50" charset="-120"/>
            </a:endParaRPr>
          </a:p>
          <a:p>
            <a:r>
              <a:rPr lang="zh-CN" altLang="en-US" sz="7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ypeLand 康熙字典體試用版" pitchFamily="50" charset="-120"/>
                <a:ea typeface="TypeLand 康熙字典體試用版" pitchFamily="50" charset="-120"/>
              </a:rPr>
              <a:t>的</a:t>
            </a:r>
            <a:endParaRPr lang="en-US" altLang="zh-CN" sz="7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ypeLand 康熙字典體試用版" pitchFamily="50" charset="-120"/>
              <a:ea typeface="TypeLand 康熙字典體試用版" pitchFamily="50" charset="-120"/>
            </a:endParaRPr>
          </a:p>
          <a:p>
            <a:r>
              <a:rPr lang="zh-CN" altLang="en-US" sz="7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ypeLand 康熙字典體試用版" pitchFamily="50" charset="-120"/>
                <a:ea typeface="TypeLand 康熙字典體試用版" pitchFamily="50" charset="-120"/>
              </a:rPr>
              <a:t>标</a:t>
            </a:r>
            <a:endParaRPr lang="en-US" altLang="zh-CN" sz="7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ypeLand 康熙字典體試用版" pitchFamily="50" charset="-120"/>
              <a:ea typeface="TypeLand 康熙字典體試用版" pitchFamily="50" charset="-120"/>
            </a:endParaRPr>
          </a:p>
          <a:p>
            <a:r>
              <a:rPr lang="zh-CN" altLang="en-US" sz="7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ypeLand 康熙字典體試用版" pitchFamily="50" charset="-120"/>
                <a:ea typeface="TypeLand 康熙字典體試用版" pitchFamily="50" charset="-120"/>
              </a:rPr>
              <a:t>题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1906</Words>
  <Application>Microsoft Office PowerPoint</Application>
  <PresentationFormat>宽屏</PresentationFormat>
  <Paragraphs>241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TypeLand 康熙字典體試用版</vt:lpstr>
      <vt:lpstr>华文行楷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apple</dc:creator>
  <cp:lastModifiedBy>天 下</cp:lastModifiedBy>
  <cp:revision>40</cp:revision>
  <dcterms:created xsi:type="dcterms:W3CDTF">2016-09-03T01:22:00Z</dcterms:created>
  <dcterms:modified xsi:type="dcterms:W3CDTF">2021-01-06T08:37:56Z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