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576" autoAdjust="0"/>
    <p:restoredTop sz="94660"/>
  </p:normalViewPr>
  <p:slideViewPr>
    <p:cSldViewPr snapToGrid="0">
      <p:cViewPr varScale="1">
        <p:scale>
          <a:sx n="48" d="100"/>
          <a:sy n="48" d="100"/>
        </p:scale>
        <p:origin x="66"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B518F4D-93B6-425F-96F8-D31FA5052E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BCDE2-2C5A-44E4-BC78-F40771FC078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B518F4D-93B6-425F-96F8-D31FA5052E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BCDE2-2C5A-44E4-BC78-F40771FC078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B518F4D-93B6-425F-96F8-D31FA5052E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BCDE2-2C5A-44E4-BC78-F40771FC078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B518F4D-93B6-425F-96F8-D31FA5052E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BCDE2-2C5A-44E4-BC78-F40771FC078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B518F4D-93B6-425F-96F8-D31FA5052E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BCDE2-2C5A-44E4-BC78-F40771FC078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B518F4D-93B6-425F-96F8-D31FA5052E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0BCDE2-2C5A-44E4-BC78-F40771FC078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B518F4D-93B6-425F-96F8-D31FA5052E3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0BCDE2-2C5A-44E4-BC78-F40771FC078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B518F4D-93B6-425F-96F8-D31FA5052E3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0BCDE2-2C5A-44E4-BC78-F40771FC078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518F4D-93B6-425F-96F8-D31FA5052E3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0BCDE2-2C5A-44E4-BC78-F40771FC078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B518F4D-93B6-425F-96F8-D31FA5052E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0BCDE2-2C5A-44E4-BC78-F40771FC078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B518F4D-93B6-425F-96F8-D31FA5052E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0BCDE2-2C5A-44E4-BC78-F40771FC078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18F4D-93B6-425F-96F8-D31FA5052E3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BCDE2-2C5A-44E4-BC78-F40771FC078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rcRect t="58358" r="67218"/>
          <a:stretch>
            <a:fillRect/>
          </a:stretch>
        </p:blipFill>
        <p:spPr>
          <a:xfrm>
            <a:off x="0" y="4320474"/>
            <a:ext cx="3996813" cy="2535117"/>
          </a:xfrm>
          <a:custGeom>
            <a:avLst/>
            <a:gdLst>
              <a:gd name="connsiteX0" fmla="*/ 0 w 3996813"/>
              <a:gd name="connsiteY0" fmla="*/ 0 h 2535117"/>
              <a:gd name="connsiteX1" fmla="*/ 2212258 w 3996813"/>
              <a:gd name="connsiteY1" fmla="*/ 0 h 2535117"/>
              <a:gd name="connsiteX2" fmla="*/ 2212258 w 3996813"/>
              <a:gd name="connsiteY2" fmla="*/ 1666568 h 2535117"/>
              <a:gd name="connsiteX3" fmla="*/ 3996813 w 3996813"/>
              <a:gd name="connsiteY3" fmla="*/ 1666568 h 2535117"/>
              <a:gd name="connsiteX4" fmla="*/ 3996813 w 3996813"/>
              <a:gd name="connsiteY4" fmla="*/ 2535117 h 2535117"/>
              <a:gd name="connsiteX5" fmla="*/ 0 w 3996813"/>
              <a:gd name="connsiteY5" fmla="*/ 2535117 h 253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813" h="2535117">
                <a:moveTo>
                  <a:pt x="0" y="0"/>
                </a:moveTo>
                <a:lnTo>
                  <a:pt x="2212258" y="0"/>
                </a:lnTo>
                <a:lnTo>
                  <a:pt x="2212258" y="1666568"/>
                </a:lnTo>
                <a:lnTo>
                  <a:pt x="3996813" y="1666568"/>
                </a:lnTo>
                <a:lnTo>
                  <a:pt x="3996813" y="2535117"/>
                </a:lnTo>
                <a:lnTo>
                  <a:pt x="0" y="2535117"/>
                </a:lnTo>
                <a:close/>
              </a:path>
            </a:pathLst>
          </a:cu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rcRect l="20625" t="70768" r="68790" b="14536"/>
          <a:stretch>
            <a:fillRect/>
          </a:stretch>
        </p:blipFill>
        <p:spPr>
          <a:xfrm>
            <a:off x="2086707" y="4396627"/>
            <a:ext cx="1718377" cy="1191406"/>
          </a:xfrm>
          <a:custGeom>
            <a:avLst/>
            <a:gdLst>
              <a:gd name="connsiteX0" fmla="*/ 0 w 1290484"/>
              <a:gd name="connsiteY0" fmla="*/ 0 h 894734"/>
              <a:gd name="connsiteX1" fmla="*/ 1290484 w 1290484"/>
              <a:gd name="connsiteY1" fmla="*/ 0 h 894734"/>
              <a:gd name="connsiteX2" fmla="*/ 1290484 w 1290484"/>
              <a:gd name="connsiteY2" fmla="*/ 894734 h 894734"/>
              <a:gd name="connsiteX3" fmla="*/ 0 w 1290484"/>
              <a:gd name="connsiteY3" fmla="*/ 894734 h 894734"/>
            </a:gdLst>
            <a:ahLst/>
            <a:cxnLst>
              <a:cxn ang="0">
                <a:pos x="connsiteX0" y="connsiteY0"/>
              </a:cxn>
              <a:cxn ang="0">
                <a:pos x="connsiteX1" y="connsiteY1"/>
              </a:cxn>
              <a:cxn ang="0">
                <a:pos x="connsiteX2" y="connsiteY2"/>
              </a:cxn>
              <a:cxn ang="0">
                <a:pos x="connsiteX3" y="connsiteY3"/>
              </a:cxn>
            </a:cxnLst>
            <a:rect l="l" t="t" r="r" b="b"/>
            <a:pathLst>
              <a:path w="1290484" h="894734">
                <a:moveTo>
                  <a:pt x="0" y="0"/>
                </a:moveTo>
                <a:lnTo>
                  <a:pt x="1290484" y="0"/>
                </a:lnTo>
                <a:lnTo>
                  <a:pt x="1290484" y="894734"/>
                </a:lnTo>
                <a:lnTo>
                  <a:pt x="0" y="894734"/>
                </a:lnTo>
                <a:close/>
              </a:path>
            </a:pathLst>
          </a:cu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l="36008" t="69017" r="54032" b="20081"/>
          <a:stretch>
            <a:fillRect/>
          </a:stretch>
        </p:blipFill>
        <p:spPr>
          <a:xfrm>
            <a:off x="4042253" y="4396627"/>
            <a:ext cx="1562135" cy="853800"/>
          </a:xfrm>
          <a:custGeom>
            <a:avLst/>
            <a:gdLst>
              <a:gd name="connsiteX0" fmla="*/ 0 w 1214283"/>
              <a:gd name="connsiteY0" fmla="*/ 0 h 663678"/>
              <a:gd name="connsiteX1" fmla="*/ 1214283 w 1214283"/>
              <a:gd name="connsiteY1" fmla="*/ 0 h 663678"/>
              <a:gd name="connsiteX2" fmla="*/ 1214283 w 1214283"/>
              <a:gd name="connsiteY2" fmla="*/ 663678 h 663678"/>
              <a:gd name="connsiteX3" fmla="*/ 0 w 1214283"/>
              <a:gd name="connsiteY3" fmla="*/ 663678 h 663678"/>
            </a:gdLst>
            <a:ahLst/>
            <a:cxnLst>
              <a:cxn ang="0">
                <a:pos x="connsiteX0" y="connsiteY0"/>
              </a:cxn>
              <a:cxn ang="0">
                <a:pos x="connsiteX1" y="connsiteY1"/>
              </a:cxn>
              <a:cxn ang="0">
                <a:pos x="connsiteX2" y="connsiteY2"/>
              </a:cxn>
              <a:cxn ang="0">
                <a:pos x="connsiteX3" y="connsiteY3"/>
              </a:cxn>
            </a:cxnLst>
            <a:rect l="l" t="t" r="r" b="b"/>
            <a:pathLst>
              <a:path w="1214283" h="663678">
                <a:moveTo>
                  <a:pt x="0" y="0"/>
                </a:moveTo>
                <a:lnTo>
                  <a:pt x="1214283" y="0"/>
                </a:lnTo>
                <a:lnTo>
                  <a:pt x="1214283" y="663678"/>
                </a:lnTo>
                <a:lnTo>
                  <a:pt x="0" y="663678"/>
                </a:lnTo>
                <a:close/>
              </a:path>
            </a:pathLst>
          </a:cu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l="63024" t="71036" r="24879" b="14267"/>
          <a:stretch>
            <a:fillRect/>
          </a:stretch>
        </p:blipFill>
        <p:spPr>
          <a:xfrm>
            <a:off x="7476801" y="4560865"/>
            <a:ext cx="1482212" cy="899207"/>
          </a:xfrm>
          <a:custGeom>
            <a:avLst/>
            <a:gdLst>
              <a:gd name="connsiteX0" fmla="*/ 0 w 1474838"/>
              <a:gd name="connsiteY0" fmla="*/ 0 h 894734"/>
              <a:gd name="connsiteX1" fmla="*/ 1474838 w 1474838"/>
              <a:gd name="connsiteY1" fmla="*/ 0 h 894734"/>
              <a:gd name="connsiteX2" fmla="*/ 1474838 w 1474838"/>
              <a:gd name="connsiteY2" fmla="*/ 894734 h 894734"/>
              <a:gd name="connsiteX3" fmla="*/ 0 w 1474838"/>
              <a:gd name="connsiteY3" fmla="*/ 894734 h 894734"/>
            </a:gdLst>
            <a:ahLst/>
            <a:cxnLst>
              <a:cxn ang="0">
                <a:pos x="connsiteX0" y="connsiteY0"/>
              </a:cxn>
              <a:cxn ang="0">
                <a:pos x="connsiteX1" y="connsiteY1"/>
              </a:cxn>
              <a:cxn ang="0">
                <a:pos x="connsiteX2" y="connsiteY2"/>
              </a:cxn>
              <a:cxn ang="0">
                <a:pos x="connsiteX3" y="connsiteY3"/>
              </a:cxn>
            </a:cxnLst>
            <a:rect l="l" t="t" r="r" b="b"/>
            <a:pathLst>
              <a:path w="1474838" h="894734">
                <a:moveTo>
                  <a:pt x="0" y="0"/>
                </a:moveTo>
                <a:lnTo>
                  <a:pt x="1474838" y="0"/>
                </a:lnTo>
                <a:lnTo>
                  <a:pt x="1474838" y="894734"/>
                </a:lnTo>
                <a:lnTo>
                  <a:pt x="0" y="894734"/>
                </a:lnTo>
                <a:close/>
              </a:path>
            </a:pathLst>
          </a:cu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b="28560"/>
          <a:stretch>
            <a:fillRect/>
          </a:stretch>
        </p:blipFill>
        <p:spPr>
          <a:xfrm>
            <a:off x="0" y="0"/>
            <a:ext cx="12192000" cy="4349168"/>
          </a:xfrm>
          <a:custGeom>
            <a:avLst/>
            <a:gdLst>
              <a:gd name="connsiteX0" fmla="*/ 0 w 12192000"/>
              <a:gd name="connsiteY0" fmla="*/ 0 h 4349168"/>
              <a:gd name="connsiteX1" fmla="*/ 12192000 w 12192000"/>
              <a:gd name="connsiteY1" fmla="*/ 0 h 4349168"/>
              <a:gd name="connsiteX2" fmla="*/ 12192000 w 12192000"/>
              <a:gd name="connsiteY2" fmla="*/ 4349168 h 4349168"/>
              <a:gd name="connsiteX3" fmla="*/ 2462982 w 12192000"/>
              <a:gd name="connsiteY3" fmla="*/ 4349168 h 4349168"/>
              <a:gd name="connsiteX4" fmla="*/ 2462982 w 12192000"/>
              <a:gd name="connsiteY4" fmla="*/ 3479013 h 4349168"/>
              <a:gd name="connsiteX5" fmla="*/ 0 w 12192000"/>
              <a:gd name="connsiteY5" fmla="*/ 3479013 h 43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49168">
                <a:moveTo>
                  <a:pt x="0" y="0"/>
                </a:moveTo>
                <a:lnTo>
                  <a:pt x="12192000" y="0"/>
                </a:lnTo>
                <a:lnTo>
                  <a:pt x="12192000" y="4349168"/>
                </a:lnTo>
                <a:lnTo>
                  <a:pt x="2462982" y="4349168"/>
                </a:lnTo>
                <a:lnTo>
                  <a:pt x="2462982" y="3479013"/>
                </a:lnTo>
                <a:lnTo>
                  <a:pt x="0" y="3479013"/>
                </a:lnTo>
                <a:close/>
              </a:path>
            </a:pathLst>
          </a:cu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rcRect l="23347" r="21008" b="45518"/>
          <a:stretch>
            <a:fillRect/>
          </a:stretch>
        </p:blipFill>
        <p:spPr>
          <a:xfrm>
            <a:off x="2781301" y="47459"/>
            <a:ext cx="6784258" cy="3316781"/>
          </a:xfrm>
          <a:custGeom>
            <a:avLst/>
            <a:gdLst>
              <a:gd name="connsiteX0" fmla="*/ 0 w 6784258"/>
              <a:gd name="connsiteY0" fmla="*/ 0 h 3316781"/>
              <a:gd name="connsiteX1" fmla="*/ 6784258 w 6784258"/>
              <a:gd name="connsiteY1" fmla="*/ 0 h 3316781"/>
              <a:gd name="connsiteX2" fmla="*/ 6784258 w 6784258"/>
              <a:gd name="connsiteY2" fmla="*/ 3316781 h 3316781"/>
              <a:gd name="connsiteX3" fmla="*/ 0 w 6784258"/>
              <a:gd name="connsiteY3" fmla="*/ 3316781 h 3316781"/>
            </a:gdLst>
            <a:ahLst/>
            <a:cxnLst>
              <a:cxn ang="0">
                <a:pos x="connsiteX0" y="connsiteY0"/>
              </a:cxn>
              <a:cxn ang="0">
                <a:pos x="connsiteX1" y="connsiteY1"/>
              </a:cxn>
              <a:cxn ang="0">
                <a:pos x="connsiteX2" y="connsiteY2"/>
              </a:cxn>
              <a:cxn ang="0">
                <a:pos x="connsiteX3" y="connsiteY3"/>
              </a:cxn>
            </a:cxnLst>
            <a:rect l="l" t="t" r="r" b="b"/>
            <a:pathLst>
              <a:path w="6784258" h="3316781">
                <a:moveTo>
                  <a:pt x="0" y="0"/>
                </a:moveTo>
                <a:lnTo>
                  <a:pt x="6784258" y="0"/>
                </a:lnTo>
                <a:lnTo>
                  <a:pt x="6784258" y="3316781"/>
                </a:lnTo>
                <a:lnTo>
                  <a:pt x="0" y="3316781"/>
                </a:lnTo>
                <a:close/>
              </a:path>
            </a:pathLst>
          </a:cu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l="86008" t="25411" b="55209"/>
          <a:stretch>
            <a:fillRect/>
          </a:stretch>
        </p:blipFill>
        <p:spPr>
          <a:xfrm>
            <a:off x="10486103" y="1932039"/>
            <a:ext cx="1705897" cy="1179872"/>
          </a:xfrm>
          <a:custGeom>
            <a:avLst/>
            <a:gdLst>
              <a:gd name="connsiteX0" fmla="*/ 0 w 1705897"/>
              <a:gd name="connsiteY0" fmla="*/ 0 h 1179872"/>
              <a:gd name="connsiteX1" fmla="*/ 1705897 w 1705897"/>
              <a:gd name="connsiteY1" fmla="*/ 0 h 1179872"/>
              <a:gd name="connsiteX2" fmla="*/ 1705897 w 1705897"/>
              <a:gd name="connsiteY2" fmla="*/ 1179872 h 1179872"/>
              <a:gd name="connsiteX3" fmla="*/ 0 w 1705897"/>
              <a:gd name="connsiteY3" fmla="*/ 1179872 h 1179872"/>
            </a:gdLst>
            <a:ahLst/>
            <a:cxnLst>
              <a:cxn ang="0">
                <a:pos x="connsiteX0" y="connsiteY0"/>
              </a:cxn>
              <a:cxn ang="0">
                <a:pos x="connsiteX1" y="connsiteY1"/>
              </a:cxn>
              <a:cxn ang="0">
                <a:pos x="connsiteX2" y="connsiteY2"/>
              </a:cxn>
              <a:cxn ang="0">
                <a:pos x="connsiteX3" y="connsiteY3"/>
              </a:cxn>
            </a:cxnLst>
            <a:rect l="l" t="t" r="r" b="b"/>
            <a:pathLst>
              <a:path w="1705897" h="1179872">
                <a:moveTo>
                  <a:pt x="0" y="0"/>
                </a:moveTo>
                <a:lnTo>
                  <a:pt x="1705897" y="0"/>
                </a:lnTo>
                <a:lnTo>
                  <a:pt x="1705897" y="1179872"/>
                </a:lnTo>
                <a:lnTo>
                  <a:pt x="0" y="1179872"/>
                </a:lnTo>
                <a:close/>
              </a:path>
            </a:pathLst>
          </a:cu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rcRect l="44173" t="65464" r="42903"/>
          <a:stretch>
            <a:fillRect/>
          </a:stretch>
        </p:blipFill>
        <p:spPr>
          <a:xfrm>
            <a:off x="5435394" y="4320474"/>
            <a:ext cx="1768579" cy="2359981"/>
          </a:xfrm>
          <a:custGeom>
            <a:avLst/>
            <a:gdLst>
              <a:gd name="connsiteX0" fmla="*/ 0 w 1575620"/>
              <a:gd name="connsiteY0" fmla="*/ 0 h 2102498"/>
              <a:gd name="connsiteX1" fmla="*/ 1575620 w 1575620"/>
              <a:gd name="connsiteY1" fmla="*/ 0 h 2102498"/>
              <a:gd name="connsiteX2" fmla="*/ 1575620 w 1575620"/>
              <a:gd name="connsiteY2" fmla="*/ 2102498 h 2102498"/>
              <a:gd name="connsiteX3" fmla="*/ 0 w 1575620"/>
              <a:gd name="connsiteY3" fmla="*/ 2102498 h 2102498"/>
            </a:gdLst>
            <a:ahLst/>
            <a:cxnLst>
              <a:cxn ang="0">
                <a:pos x="connsiteX0" y="connsiteY0"/>
              </a:cxn>
              <a:cxn ang="0">
                <a:pos x="connsiteX1" y="connsiteY1"/>
              </a:cxn>
              <a:cxn ang="0">
                <a:pos x="connsiteX2" y="connsiteY2"/>
              </a:cxn>
              <a:cxn ang="0">
                <a:pos x="connsiteX3" y="connsiteY3"/>
              </a:cxn>
            </a:cxnLst>
            <a:rect l="l" t="t" r="r" b="b"/>
            <a:pathLst>
              <a:path w="1575620" h="2102498">
                <a:moveTo>
                  <a:pt x="0" y="0"/>
                </a:moveTo>
                <a:lnTo>
                  <a:pt x="1575620" y="0"/>
                </a:lnTo>
                <a:lnTo>
                  <a:pt x="1575620" y="2102498"/>
                </a:lnTo>
                <a:lnTo>
                  <a:pt x="0" y="2102498"/>
                </a:lnTo>
                <a:close/>
              </a:path>
            </a:pathLst>
          </a:cu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rcRect t="58358" r="67218"/>
          <a:stretch>
            <a:fillRect/>
          </a:stretch>
        </p:blipFill>
        <p:spPr>
          <a:xfrm flipH="1">
            <a:off x="8217907" y="4308536"/>
            <a:ext cx="3996813" cy="2535117"/>
          </a:xfrm>
          <a:custGeom>
            <a:avLst/>
            <a:gdLst>
              <a:gd name="connsiteX0" fmla="*/ 0 w 3996813"/>
              <a:gd name="connsiteY0" fmla="*/ 0 h 2535117"/>
              <a:gd name="connsiteX1" fmla="*/ 2212258 w 3996813"/>
              <a:gd name="connsiteY1" fmla="*/ 0 h 2535117"/>
              <a:gd name="connsiteX2" fmla="*/ 2212258 w 3996813"/>
              <a:gd name="connsiteY2" fmla="*/ 1666568 h 2535117"/>
              <a:gd name="connsiteX3" fmla="*/ 3996813 w 3996813"/>
              <a:gd name="connsiteY3" fmla="*/ 1666568 h 2535117"/>
              <a:gd name="connsiteX4" fmla="*/ 3996813 w 3996813"/>
              <a:gd name="connsiteY4" fmla="*/ 2535117 h 2535117"/>
              <a:gd name="connsiteX5" fmla="*/ 0 w 3996813"/>
              <a:gd name="connsiteY5" fmla="*/ 2535117 h 253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813" h="2535117">
                <a:moveTo>
                  <a:pt x="0" y="0"/>
                </a:moveTo>
                <a:lnTo>
                  <a:pt x="2212258" y="0"/>
                </a:lnTo>
                <a:lnTo>
                  <a:pt x="2212258" y="1666568"/>
                </a:lnTo>
                <a:lnTo>
                  <a:pt x="3996813" y="1666568"/>
                </a:lnTo>
                <a:lnTo>
                  <a:pt x="3996813" y="2535117"/>
                </a:lnTo>
                <a:lnTo>
                  <a:pt x="0" y="2535117"/>
                </a:lnTo>
                <a:close/>
              </a:path>
            </a:pathLst>
          </a:cu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2937" b="41168"/>
          <a:stretch>
            <a:fillRect/>
          </a:stretch>
        </p:blipFill>
        <p:spPr>
          <a:xfrm>
            <a:off x="0" y="560438"/>
            <a:ext cx="12192000" cy="34068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rcRect b="28560"/>
          <a:stretch>
            <a:fillRect/>
          </a:stretch>
        </p:blipFill>
        <p:spPr>
          <a:xfrm>
            <a:off x="1920249" y="0"/>
            <a:ext cx="8351502" cy="2979174"/>
          </a:xfrm>
          <a:custGeom>
            <a:avLst/>
            <a:gdLst>
              <a:gd name="connsiteX0" fmla="*/ 0 w 12192000"/>
              <a:gd name="connsiteY0" fmla="*/ 0 h 4349168"/>
              <a:gd name="connsiteX1" fmla="*/ 12192000 w 12192000"/>
              <a:gd name="connsiteY1" fmla="*/ 0 h 4349168"/>
              <a:gd name="connsiteX2" fmla="*/ 12192000 w 12192000"/>
              <a:gd name="connsiteY2" fmla="*/ 4349168 h 4349168"/>
              <a:gd name="connsiteX3" fmla="*/ 2462982 w 12192000"/>
              <a:gd name="connsiteY3" fmla="*/ 4349168 h 4349168"/>
              <a:gd name="connsiteX4" fmla="*/ 2462982 w 12192000"/>
              <a:gd name="connsiteY4" fmla="*/ 3479013 h 4349168"/>
              <a:gd name="connsiteX5" fmla="*/ 0 w 12192000"/>
              <a:gd name="connsiteY5" fmla="*/ 3479013 h 43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49168">
                <a:moveTo>
                  <a:pt x="0" y="0"/>
                </a:moveTo>
                <a:lnTo>
                  <a:pt x="12192000" y="0"/>
                </a:lnTo>
                <a:lnTo>
                  <a:pt x="12192000" y="4349168"/>
                </a:lnTo>
                <a:lnTo>
                  <a:pt x="2462982" y="4349168"/>
                </a:lnTo>
                <a:lnTo>
                  <a:pt x="2462982" y="3479013"/>
                </a:lnTo>
                <a:lnTo>
                  <a:pt x="0" y="3479013"/>
                </a:lnTo>
                <a:close/>
              </a:path>
            </a:pathLst>
          </a:cu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l="23347" r="21008" b="45518"/>
          <a:stretch>
            <a:fillRect/>
          </a:stretch>
        </p:blipFill>
        <p:spPr>
          <a:xfrm>
            <a:off x="4047940" y="0"/>
            <a:ext cx="4096119" cy="2002567"/>
          </a:xfrm>
          <a:custGeom>
            <a:avLst/>
            <a:gdLst>
              <a:gd name="connsiteX0" fmla="*/ 0 w 6784258"/>
              <a:gd name="connsiteY0" fmla="*/ 0 h 3316781"/>
              <a:gd name="connsiteX1" fmla="*/ 6784258 w 6784258"/>
              <a:gd name="connsiteY1" fmla="*/ 0 h 3316781"/>
              <a:gd name="connsiteX2" fmla="*/ 6784258 w 6784258"/>
              <a:gd name="connsiteY2" fmla="*/ 3316781 h 3316781"/>
              <a:gd name="connsiteX3" fmla="*/ 0 w 6784258"/>
              <a:gd name="connsiteY3" fmla="*/ 3316781 h 3316781"/>
            </a:gdLst>
            <a:ahLst/>
            <a:cxnLst>
              <a:cxn ang="0">
                <a:pos x="connsiteX0" y="connsiteY0"/>
              </a:cxn>
              <a:cxn ang="0">
                <a:pos x="connsiteX1" y="connsiteY1"/>
              </a:cxn>
              <a:cxn ang="0">
                <a:pos x="connsiteX2" y="connsiteY2"/>
              </a:cxn>
              <a:cxn ang="0">
                <a:pos x="connsiteX3" y="connsiteY3"/>
              </a:cxn>
            </a:cxnLst>
            <a:rect l="l" t="t" r="r" b="b"/>
            <a:pathLst>
              <a:path w="6784258" h="3316781">
                <a:moveTo>
                  <a:pt x="0" y="0"/>
                </a:moveTo>
                <a:lnTo>
                  <a:pt x="6784258" y="0"/>
                </a:lnTo>
                <a:lnTo>
                  <a:pt x="6784258" y="3316781"/>
                </a:lnTo>
                <a:lnTo>
                  <a:pt x="0" y="3316781"/>
                </a:lnTo>
                <a:close/>
              </a:path>
            </a:pathLst>
          </a:custGeom>
        </p:spPr>
      </p:pic>
      <p:sp>
        <p:nvSpPr>
          <p:cNvPr id="5" name="文本框 4"/>
          <p:cNvSpPr txBox="1"/>
          <p:nvPr/>
        </p:nvSpPr>
        <p:spPr>
          <a:xfrm>
            <a:off x="4702702" y="4049794"/>
            <a:ext cx="7053155" cy="2127634"/>
          </a:xfrm>
          <a:prstGeom prst="rect">
            <a:avLst/>
          </a:prstGeom>
          <a:noFill/>
        </p:spPr>
        <p:txBody>
          <a:bodyPr wrap="square" rtlCol="0">
            <a:spAutoFit/>
          </a:bodyPr>
          <a:lstStyle/>
          <a:p>
            <a:pPr>
              <a:lnSpc>
                <a:spcPct val="150000"/>
              </a:lnSpc>
            </a:pPr>
            <a:r>
              <a:rPr lang="zh-CN" altLang="en-US" spc="600" dirty="0">
                <a:latin typeface="+mn-ea"/>
              </a:rPr>
              <a:t>    </a:t>
            </a:r>
            <a:r>
              <a:rPr lang="zh-CN" altLang="en-US" spc="600" dirty="0">
                <a:solidFill>
                  <a:schemeClr val="bg1"/>
                </a:solidFill>
                <a:latin typeface="+mn-ea"/>
              </a:rPr>
              <a:t>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p>
        </p:txBody>
      </p:sp>
      <p:pic>
        <p:nvPicPr>
          <p:cNvPr id="6" name="图片 5"/>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100000">
                        <a14:foregroundMark x1="23276" y1="44304" x2="23276" y2="44304"/>
                        <a14:foregroundMark x1="23103" y1="35949" x2="21034" y2="65570"/>
                        <a14:foregroundMark x1="25517" y1="37722" x2="24828" y2="66582"/>
                        <a14:foregroundMark x1="17931" y1="41519" x2="19310" y2="58481"/>
                        <a14:foregroundMark x1="18793" y1="39241" x2="19483" y2="58481"/>
                        <a14:foregroundMark x1="15690" y1="39241" x2="16034" y2="62025"/>
                        <a14:foregroundMark x1="26552" y1="37722" x2="27414" y2="61013"/>
                        <a14:foregroundMark x1="22759" y1="67342" x2="22759" y2="77975"/>
                        <a14:foregroundMark x1="42931" y1="36709" x2="43793" y2="56203"/>
                        <a14:foregroundMark x1="18966" y1="32405" x2="26552" y2="31899"/>
                        <a14:foregroundMark x1="27931" y1="34177" x2="29828" y2="57722"/>
                        <a14:foregroundMark x1="29828" y1="34937" x2="29828" y2="54177"/>
                        <a14:foregroundMark x1="28621" y1="58987" x2="29310" y2="61013"/>
                        <a14:foregroundMark x1="22414" y1="73671" x2="21552" y2="83544"/>
                        <a14:foregroundMark x1="43103" y1="56456" x2="41552" y2="65570"/>
                        <a14:foregroundMark x1="21724" y1="66329" x2="19828" y2="79747"/>
                        <a14:foregroundMark x1="22414" y1="21519" x2="22414" y2="26835"/>
                        <a14:foregroundMark x1="8276" y1="6835" x2="21724" y2="21013"/>
                      </a14:backgroundRemoval>
                    </a14:imgEffect>
                  </a14:imgLayer>
                </a14:imgProps>
              </a:ext>
              <a:ext uri="{28A0092B-C50C-407E-A947-70E740481C1C}">
                <a14:useLocalDpi xmlns:a14="http://schemas.microsoft.com/office/drawing/2010/main" val="0"/>
              </a:ext>
            </a:extLst>
          </a:blip>
          <a:srcRect l="35506" t="25910" r="50234" b="30343"/>
          <a:stretch>
            <a:fillRect/>
          </a:stretch>
        </p:blipFill>
        <p:spPr>
          <a:xfrm>
            <a:off x="4484083" y="2654933"/>
            <a:ext cx="787791" cy="1645920"/>
          </a:xfrm>
          <a:prstGeom prst="rect">
            <a:avLst/>
          </a:prstGeom>
        </p:spPr>
      </p:pic>
      <p:grpSp>
        <p:nvGrpSpPr>
          <p:cNvPr id="7" name="组合 6"/>
          <p:cNvGrpSpPr/>
          <p:nvPr/>
        </p:nvGrpSpPr>
        <p:grpSpPr>
          <a:xfrm>
            <a:off x="5672234" y="3216283"/>
            <a:ext cx="1758553" cy="523220"/>
            <a:chOff x="1882793" y="1773421"/>
            <a:chExt cx="1758553" cy="523220"/>
          </a:xfrm>
        </p:grpSpPr>
        <p:sp>
          <p:nvSpPr>
            <p:cNvPr id="8" name="文本框 7"/>
            <p:cNvSpPr txBox="1"/>
            <p:nvPr/>
          </p:nvSpPr>
          <p:spPr>
            <a:xfrm>
              <a:off x="1882793" y="1773421"/>
              <a:ext cx="1758553" cy="523220"/>
            </a:xfrm>
            <a:prstGeom prst="rect">
              <a:avLst/>
            </a:prstGeom>
            <a:noFill/>
          </p:spPr>
          <p:txBody>
            <a:bodyPr vert="horz" wrap="square" rtlCol="0">
              <a:spAutoFit/>
            </a:bodyPr>
            <a:lstStyle/>
            <a:p>
              <a:pPr algn="ctr"/>
              <a:r>
                <a:rPr lang="zh-CN" altLang="en-US" sz="2800" dirty="0">
                  <a:solidFill>
                    <a:schemeClr val="bg1"/>
                  </a:solidFill>
                  <a:latin typeface="方正清刻本悦宋简体" panose="02000000000000000000" pitchFamily="2" charset="-122"/>
                  <a:ea typeface="方正清刻本悦宋简体" panose="02000000000000000000" pitchFamily="2" charset="-122"/>
                </a:rPr>
                <a:t>中秋佳节</a:t>
              </a:r>
            </a:p>
          </p:txBody>
        </p:sp>
        <p:sp>
          <p:nvSpPr>
            <p:cNvPr id="9" name="矩形 8"/>
            <p:cNvSpPr/>
            <p:nvPr/>
          </p:nvSpPr>
          <p:spPr>
            <a:xfrm>
              <a:off x="1882793" y="1773421"/>
              <a:ext cx="1758553" cy="5232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49901" y1="90602" x2="49901" y2="90602"/>
                        <a14:foregroundMark x1="86982" y1="46805" x2="89941" y2="48872"/>
                        <a14:backgroundMark x1="18738" y1="19173" x2="18738" y2="19173"/>
                        <a14:backgroundMark x1="30572" y1="28571" x2="30572" y2="28571"/>
                        <a14:backgroundMark x1="67850" y1="35526" x2="67850" y2="35526"/>
                        <a14:backgroundMark x1="71400" y1="35714" x2="71400" y2="35714"/>
                        <a14:backgroundMark x1="68442" y1="33271" x2="68442" y2="33271"/>
                        <a14:backgroundMark x1="61144" y1="35338" x2="61144" y2="35338"/>
                        <a14:backgroundMark x1="63905" y1="34962" x2="63905" y2="34962"/>
                      </a14:backgroundRemoval>
                    </a14:imgEffect>
                  </a14:imgLayer>
                </a14:imgProps>
              </a:ext>
              <a:ext uri="{28A0092B-C50C-407E-A947-70E740481C1C}">
                <a14:useLocalDpi xmlns:a14="http://schemas.microsoft.com/office/drawing/2010/main" val="0"/>
              </a:ext>
            </a:extLst>
          </a:blip>
          <a:stretch>
            <a:fillRect/>
          </a:stretch>
        </p:blipFill>
        <p:spPr>
          <a:xfrm>
            <a:off x="-28569" y="2321207"/>
            <a:ext cx="4076510" cy="42775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rcRect b="28560"/>
          <a:stretch>
            <a:fillRect/>
          </a:stretch>
        </p:blipFill>
        <p:spPr>
          <a:xfrm>
            <a:off x="1920249" y="0"/>
            <a:ext cx="8351502" cy="2979174"/>
          </a:xfrm>
          <a:custGeom>
            <a:avLst/>
            <a:gdLst>
              <a:gd name="connsiteX0" fmla="*/ 0 w 12192000"/>
              <a:gd name="connsiteY0" fmla="*/ 0 h 4349168"/>
              <a:gd name="connsiteX1" fmla="*/ 12192000 w 12192000"/>
              <a:gd name="connsiteY1" fmla="*/ 0 h 4349168"/>
              <a:gd name="connsiteX2" fmla="*/ 12192000 w 12192000"/>
              <a:gd name="connsiteY2" fmla="*/ 4349168 h 4349168"/>
              <a:gd name="connsiteX3" fmla="*/ 2462982 w 12192000"/>
              <a:gd name="connsiteY3" fmla="*/ 4349168 h 4349168"/>
              <a:gd name="connsiteX4" fmla="*/ 2462982 w 12192000"/>
              <a:gd name="connsiteY4" fmla="*/ 3479013 h 4349168"/>
              <a:gd name="connsiteX5" fmla="*/ 0 w 12192000"/>
              <a:gd name="connsiteY5" fmla="*/ 3479013 h 43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49168">
                <a:moveTo>
                  <a:pt x="0" y="0"/>
                </a:moveTo>
                <a:lnTo>
                  <a:pt x="12192000" y="0"/>
                </a:lnTo>
                <a:lnTo>
                  <a:pt x="12192000" y="4349168"/>
                </a:lnTo>
                <a:lnTo>
                  <a:pt x="2462982" y="4349168"/>
                </a:lnTo>
                <a:lnTo>
                  <a:pt x="2462982" y="3479013"/>
                </a:lnTo>
                <a:lnTo>
                  <a:pt x="0" y="3479013"/>
                </a:lnTo>
                <a:close/>
              </a:path>
            </a:pathLst>
          </a:cu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l="23347" r="21008" b="45518"/>
          <a:stretch>
            <a:fillRect/>
          </a:stretch>
        </p:blipFill>
        <p:spPr>
          <a:xfrm>
            <a:off x="4047940" y="0"/>
            <a:ext cx="4096119" cy="2002567"/>
          </a:xfrm>
          <a:custGeom>
            <a:avLst/>
            <a:gdLst>
              <a:gd name="connsiteX0" fmla="*/ 0 w 6784258"/>
              <a:gd name="connsiteY0" fmla="*/ 0 h 3316781"/>
              <a:gd name="connsiteX1" fmla="*/ 6784258 w 6784258"/>
              <a:gd name="connsiteY1" fmla="*/ 0 h 3316781"/>
              <a:gd name="connsiteX2" fmla="*/ 6784258 w 6784258"/>
              <a:gd name="connsiteY2" fmla="*/ 3316781 h 3316781"/>
              <a:gd name="connsiteX3" fmla="*/ 0 w 6784258"/>
              <a:gd name="connsiteY3" fmla="*/ 3316781 h 3316781"/>
            </a:gdLst>
            <a:ahLst/>
            <a:cxnLst>
              <a:cxn ang="0">
                <a:pos x="connsiteX0" y="connsiteY0"/>
              </a:cxn>
              <a:cxn ang="0">
                <a:pos x="connsiteX1" y="connsiteY1"/>
              </a:cxn>
              <a:cxn ang="0">
                <a:pos x="connsiteX2" y="connsiteY2"/>
              </a:cxn>
              <a:cxn ang="0">
                <a:pos x="connsiteX3" y="connsiteY3"/>
              </a:cxn>
            </a:cxnLst>
            <a:rect l="l" t="t" r="r" b="b"/>
            <a:pathLst>
              <a:path w="6784258" h="3316781">
                <a:moveTo>
                  <a:pt x="0" y="0"/>
                </a:moveTo>
                <a:lnTo>
                  <a:pt x="6784258" y="0"/>
                </a:lnTo>
                <a:lnTo>
                  <a:pt x="6784258" y="3316781"/>
                </a:lnTo>
                <a:lnTo>
                  <a:pt x="0" y="3316781"/>
                </a:lnTo>
                <a:close/>
              </a:path>
            </a:pathLst>
          </a:cu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345636"/>
            <a:ext cx="6950067" cy="4517544"/>
          </a:xfrm>
          <a:prstGeom prst="rect">
            <a:avLst/>
          </a:prstGeom>
        </p:spPr>
      </p:pic>
      <p:grpSp>
        <p:nvGrpSpPr>
          <p:cNvPr id="6" name="组合 5"/>
          <p:cNvGrpSpPr/>
          <p:nvPr/>
        </p:nvGrpSpPr>
        <p:grpSpPr>
          <a:xfrm>
            <a:off x="6536688" y="3151346"/>
            <a:ext cx="4721862" cy="2697451"/>
            <a:chOff x="7470138" y="2294419"/>
            <a:chExt cx="4721862" cy="2697451"/>
          </a:xfrm>
        </p:grpSpPr>
        <p:grpSp>
          <p:nvGrpSpPr>
            <p:cNvPr id="7" name="组合 6"/>
            <p:cNvGrpSpPr/>
            <p:nvPr/>
          </p:nvGrpSpPr>
          <p:grpSpPr>
            <a:xfrm>
              <a:off x="7470138" y="2294419"/>
              <a:ext cx="4302762" cy="1244129"/>
              <a:chOff x="1919856" y="2349987"/>
              <a:chExt cx="4302762" cy="1244129"/>
            </a:xfrm>
          </p:grpSpPr>
          <p:sp>
            <p:nvSpPr>
              <p:cNvPr id="11" name="矩形 10"/>
              <p:cNvSpPr/>
              <p:nvPr/>
            </p:nvSpPr>
            <p:spPr>
              <a:xfrm>
                <a:off x="1919856" y="2349987"/>
                <a:ext cx="3997962" cy="523220"/>
              </a:xfrm>
              <a:prstGeom prst="rect">
                <a:avLst/>
              </a:prstGeom>
            </p:spPr>
            <p:txBody>
              <a:bodyPr wrap="square">
                <a:spAutoFit/>
              </a:bodyPr>
              <a:lstStyle/>
              <a:p>
                <a:r>
                  <a:rPr lang="zh-CN" altLang="en-US" sz="2800" dirty="0">
                    <a:solidFill>
                      <a:schemeClr val="bg1"/>
                    </a:solidFill>
                    <a:latin typeface="方正清刻本悦宋简体" panose="02000000000000000000" pitchFamily="2" charset="-122"/>
                    <a:ea typeface="方正清刻本悦宋简体" panose="02000000000000000000" pitchFamily="2" charset="-122"/>
                  </a:rPr>
                  <a:t>点击此处输入内容</a:t>
                </a:r>
              </a:p>
            </p:txBody>
          </p:sp>
          <p:sp>
            <p:nvSpPr>
              <p:cNvPr id="12" name="矩形 11"/>
              <p:cNvSpPr/>
              <p:nvPr/>
            </p:nvSpPr>
            <p:spPr>
              <a:xfrm>
                <a:off x="1919856" y="2855452"/>
                <a:ext cx="4302762" cy="738664"/>
              </a:xfrm>
              <a:prstGeom prst="rect">
                <a:avLst/>
              </a:prstGeom>
            </p:spPr>
            <p:txBody>
              <a:bodyPr wrap="square">
                <a:spAutoFit/>
              </a:bodyPr>
              <a:lstStyle/>
              <a:p>
                <a:pPr>
                  <a:lnSpc>
                    <a:spcPct val="150000"/>
                  </a:lnSpc>
                </a:pPr>
                <a:r>
                  <a:rPr lang="zh-CN" altLang="en-US" sz="1400" spc="300" noProof="1">
                    <a:solidFill>
                      <a:schemeClr val="bg1"/>
                    </a:solidFill>
                    <a:latin typeface="+mn-ea"/>
                  </a:rPr>
                  <a:t>中秋节始于唐朝初年，盛行于宋朝，至明清时，已成为与春节齐名的中国传统节日之一</a:t>
                </a:r>
                <a:r>
                  <a:rPr lang="zh-CN" altLang="en-US" sz="1400" spc="300" noProof="1">
                    <a:latin typeface="+mn-ea"/>
                  </a:rPr>
                  <a:t>。</a:t>
                </a:r>
                <a:endParaRPr lang="zh-CN" altLang="en-US" sz="1400" spc="300" dirty="0">
                  <a:latin typeface="+mn-ea"/>
                </a:endParaRPr>
              </a:p>
            </p:txBody>
          </p:sp>
        </p:grpSp>
        <p:grpSp>
          <p:nvGrpSpPr>
            <p:cNvPr id="8" name="组合 7"/>
            <p:cNvGrpSpPr/>
            <p:nvPr/>
          </p:nvGrpSpPr>
          <p:grpSpPr>
            <a:xfrm>
              <a:off x="7470138" y="3780571"/>
              <a:ext cx="4721862" cy="1211299"/>
              <a:chOff x="1919856" y="2349987"/>
              <a:chExt cx="4721862" cy="1211299"/>
            </a:xfrm>
          </p:grpSpPr>
          <p:sp>
            <p:nvSpPr>
              <p:cNvPr id="9" name="矩形 8"/>
              <p:cNvSpPr/>
              <p:nvPr/>
            </p:nvSpPr>
            <p:spPr>
              <a:xfrm>
                <a:off x="1919856" y="2349987"/>
                <a:ext cx="3997962" cy="523220"/>
              </a:xfrm>
              <a:prstGeom prst="rect">
                <a:avLst/>
              </a:prstGeom>
            </p:spPr>
            <p:txBody>
              <a:bodyPr wrap="square">
                <a:spAutoFit/>
              </a:bodyPr>
              <a:lstStyle/>
              <a:p>
                <a:r>
                  <a:rPr lang="zh-CN" altLang="en-US" sz="2800" dirty="0">
                    <a:solidFill>
                      <a:schemeClr val="bg1"/>
                    </a:solidFill>
                    <a:latin typeface="方正清刻本悦宋简体" panose="02000000000000000000" pitchFamily="2" charset="-122"/>
                    <a:ea typeface="方正清刻本悦宋简体" panose="02000000000000000000" pitchFamily="2" charset="-122"/>
                  </a:rPr>
                  <a:t>点击此处输入内容</a:t>
                </a:r>
              </a:p>
            </p:txBody>
          </p:sp>
          <p:sp>
            <p:nvSpPr>
              <p:cNvPr id="10" name="矩形 9"/>
              <p:cNvSpPr/>
              <p:nvPr/>
            </p:nvSpPr>
            <p:spPr>
              <a:xfrm>
                <a:off x="1919856" y="2855452"/>
                <a:ext cx="4721862" cy="705834"/>
              </a:xfrm>
              <a:prstGeom prst="rect">
                <a:avLst/>
              </a:prstGeom>
            </p:spPr>
            <p:txBody>
              <a:bodyPr wrap="square">
                <a:spAutoFit/>
              </a:bodyPr>
              <a:lstStyle/>
              <a:p>
                <a:pPr>
                  <a:lnSpc>
                    <a:spcPct val="150000"/>
                  </a:lnSpc>
                </a:pPr>
                <a:r>
                  <a:rPr lang="zh-CN" altLang="en-US" sz="1400" spc="300" noProof="1">
                    <a:solidFill>
                      <a:schemeClr val="bg1"/>
                    </a:solidFill>
                    <a:latin typeface="+mn-ea"/>
                  </a:rPr>
                  <a:t>中秋节始于唐朝初年，盛行于宋朝，至明清时，已成为与春节齐名的中国传统节日之一。</a:t>
                </a:r>
                <a:endParaRPr lang="zh-CN" altLang="en-US" sz="1400" spc="300" dirty="0">
                  <a:solidFill>
                    <a:schemeClr val="bg1"/>
                  </a:solidFill>
                  <a:latin typeface="+mn-ea"/>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rcRect b="28560"/>
          <a:stretch>
            <a:fillRect/>
          </a:stretch>
        </p:blipFill>
        <p:spPr>
          <a:xfrm>
            <a:off x="189190" y="0"/>
            <a:ext cx="11813618" cy="4214191"/>
          </a:xfrm>
          <a:custGeom>
            <a:avLst/>
            <a:gdLst>
              <a:gd name="connsiteX0" fmla="*/ 0 w 12192000"/>
              <a:gd name="connsiteY0" fmla="*/ 0 h 4349168"/>
              <a:gd name="connsiteX1" fmla="*/ 12192000 w 12192000"/>
              <a:gd name="connsiteY1" fmla="*/ 0 h 4349168"/>
              <a:gd name="connsiteX2" fmla="*/ 12192000 w 12192000"/>
              <a:gd name="connsiteY2" fmla="*/ 4349168 h 4349168"/>
              <a:gd name="connsiteX3" fmla="*/ 2462982 w 12192000"/>
              <a:gd name="connsiteY3" fmla="*/ 4349168 h 4349168"/>
              <a:gd name="connsiteX4" fmla="*/ 2462982 w 12192000"/>
              <a:gd name="connsiteY4" fmla="*/ 3479013 h 4349168"/>
              <a:gd name="connsiteX5" fmla="*/ 0 w 12192000"/>
              <a:gd name="connsiteY5" fmla="*/ 3479013 h 43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49168">
                <a:moveTo>
                  <a:pt x="0" y="0"/>
                </a:moveTo>
                <a:lnTo>
                  <a:pt x="12192000" y="0"/>
                </a:lnTo>
                <a:lnTo>
                  <a:pt x="12192000" y="4349168"/>
                </a:lnTo>
                <a:lnTo>
                  <a:pt x="2462982" y="4349168"/>
                </a:lnTo>
                <a:lnTo>
                  <a:pt x="2462982" y="3479013"/>
                </a:lnTo>
                <a:lnTo>
                  <a:pt x="0" y="3479013"/>
                </a:lnTo>
                <a:close/>
              </a:path>
            </a:pathLst>
          </a:cu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t="58358" r="67218"/>
          <a:stretch>
            <a:fillRect/>
          </a:stretch>
        </p:blipFill>
        <p:spPr>
          <a:xfrm>
            <a:off x="0" y="4320474"/>
            <a:ext cx="3996813" cy="2535117"/>
          </a:xfrm>
          <a:custGeom>
            <a:avLst/>
            <a:gdLst>
              <a:gd name="connsiteX0" fmla="*/ 0 w 3996813"/>
              <a:gd name="connsiteY0" fmla="*/ 0 h 2535117"/>
              <a:gd name="connsiteX1" fmla="*/ 2212258 w 3996813"/>
              <a:gd name="connsiteY1" fmla="*/ 0 h 2535117"/>
              <a:gd name="connsiteX2" fmla="*/ 2212258 w 3996813"/>
              <a:gd name="connsiteY2" fmla="*/ 1666568 h 2535117"/>
              <a:gd name="connsiteX3" fmla="*/ 3996813 w 3996813"/>
              <a:gd name="connsiteY3" fmla="*/ 1666568 h 2535117"/>
              <a:gd name="connsiteX4" fmla="*/ 3996813 w 3996813"/>
              <a:gd name="connsiteY4" fmla="*/ 2535117 h 2535117"/>
              <a:gd name="connsiteX5" fmla="*/ 0 w 3996813"/>
              <a:gd name="connsiteY5" fmla="*/ 2535117 h 253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813" h="2535117">
                <a:moveTo>
                  <a:pt x="0" y="0"/>
                </a:moveTo>
                <a:lnTo>
                  <a:pt x="2212258" y="0"/>
                </a:lnTo>
                <a:lnTo>
                  <a:pt x="2212258" y="1666568"/>
                </a:lnTo>
                <a:lnTo>
                  <a:pt x="3996813" y="1666568"/>
                </a:lnTo>
                <a:lnTo>
                  <a:pt x="3996813" y="2535117"/>
                </a:lnTo>
                <a:lnTo>
                  <a:pt x="0" y="2535117"/>
                </a:lnTo>
                <a:close/>
              </a:path>
            </a:pathLst>
          </a:cu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rcRect l="20625" t="70768" r="68790" b="14536"/>
          <a:stretch>
            <a:fillRect/>
          </a:stretch>
        </p:blipFill>
        <p:spPr>
          <a:xfrm>
            <a:off x="2086707" y="4396627"/>
            <a:ext cx="1718377" cy="1191406"/>
          </a:xfrm>
          <a:custGeom>
            <a:avLst/>
            <a:gdLst>
              <a:gd name="connsiteX0" fmla="*/ 0 w 1290484"/>
              <a:gd name="connsiteY0" fmla="*/ 0 h 894734"/>
              <a:gd name="connsiteX1" fmla="*/ 1290484 w 1290484"/>
              <a:gd name="connsiteY1" fmla="*/ 0 h 894734"/>
              <a:gd name="connsiteX2" fmla="*/ 1290484 w 1290484"/>
              <a:gd name="connsiteY2" fmla="*/ 894734 h 894734"/>
              <a:gd name="connsiteX3" fmla="*/ 0 w 1290484"/>
              <a:gd name="connsiteY3" fmla="*/ 894734 h 894734"/>
            </a:gdLst>
            <a:ahLst/>
            <a:cxnLst>
              <a:cxn ang="0">
                <a:pos x="connsiteX0" y="connsiteY0"/>
              </a:cxn>
              <a:cxn ang="0">
                <a:pos x="connsiteX1" y="connsiteY1"/>
              </a:cxn>
              <a:cxn ang="0">
                <a:pos x="connsiteX2" y="connsiteY2"/>
              </a:cxn>
              <a:cxn ang="0">
                <a:pos x="connsiteX3" y="connsiteY3"/>
              </a:cxn>
            </a:cxnLst>
            <a:rect l="l" t="t" r="r" b="b"/>
            <a:pathLst>
              <a:path w="1290484" h="894734">
                <a:moveTo>
                  <a:pt x="0" y="0"/>
                </a:moveTo>
                <a:lnTo>
                  <a:pt x="1290484" y="0"/>
                </a:lnTo>
                <a:lnTo>
                  <a:pt x="1290484" y="894734"/>
                </a:lnTo>
                <a:lnTo>
                  <a:pt x="0" y="894734"/>
                </a:lnTo>
                <a:close/>
              </a:path>
            </a:pathLst>
          </a:cu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l="36008" t="69017" r="54032" b="20081"/>
          <a:stretch>
            <a:fillRect/>
          </a:stretch>
        </p:blipFill>
        <p:spPr>
          <a:xfrm>
            <a:off x="4042253" y="4396627"/>
            <a:ext cx="1562135" cy="853800"/>
          </a:xfrm>
          <a:custGeom>
            <a:avLst/>
            <a:gdLst>
              <a:gd name="connsiteX0" fmla="*/ 0 w 1214283"/>
              <a:gd name="connsiteY0" fmla="*/ 0 h 663678"/>
              <a:gd name="connsiteX1" fmla="*/ 1214283 w 1214283"/>
              <a:gd name="connsiteY1" fmla="*/ 0 h 663678"/>
              <a:gd name="connsiteX2" fmla="*/ 1214283 w 1214283"/>
              <a:gd name="connsiteY2" fmla="*/ 663678 h 663678"/>
              <a:gd name="connsiteX3" fmla="*/ 0 w 1214283"/>
              <a:gd name="connsiteY3" fmla="*/ 663678 h 663678"/>
            </a:gdLst>
            <a:ahLst/>
            <a:cxnLst>
              <a:cxn ang="0">
                <a:pos x="connsiteX0" y="connsiteY0"/>
              </a:cxn>
              <a:cxn ang="0">
                <a:pos x="connsiteX1" y="connsiteY1"/>
              </a:cxn>
              <a:cxn ang="0">
                <a:pos x="connsiteX2" y="connsiteY2"/>
              </a:cxn>
              <a:cxn ang="0">
                <a:pos x="connsiteX3" y="connsiteY3"/>
              </a:cxn>
            </a:cxnLst>
            <a:rect l="l" t="t" r="r" b="b"/>
            <a:pathLst>
              <a:path w="1214283" h="663678">
                <a:moveTo>
                  <a:pt x="0" y="0"/>
                </a:moveTo>
                <a:lnTo>
                  <a:pt x="1214283" y="0"/>
                </a:lnTo>
                <a:lnTo>
                  <a:pt x="1214283" y="663678"/>
                </a:lnTo>
                <a:lnTo>
                  <a:pt x="0" y="663678"/>
                </a:lnTo>
                <a:close/>
              </a:path>
            </a:pathLst>
          </a:cu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l="63024" t="71036" r="24879" b="14267"/>
          <a:stretch>
            <a:fillRect/>
          </a:stretch>
        </p:blipFill>
        <p:spPr>
          <a:xfrm>
            <a:off x="7476801" y="4560865"/>
            <a:ext cx="1482212" cy="899207"/>
          </a:xfrm>
          <a:custGeom>
            <a:avLst/>
            <a:gdLst>
              <a:gd name="connsiteX0" fmla="*/ 0 w 1474838"/>
              <a:gd name="connsiteY0" fmla="*/ 0 h 894734"/>
              <a:gd name="connsiteX1" fmla="*/ 1474838 w 1474838"/>
              <a:gd name="connsiteY1" fmla="*/ 0 h 894734"/>
              <a:gd name="connsiteX2" fmla="*/ 1474838 w 1474838"/>
              <a:gd name="connsiteY2" fmla="*/ 894734 h 894734"/>
              <a:gd name="connsiteX3" fmla="*/ 0 w 1474838"/>
              <a:gd name="connsiteY3" fmla="*/ 894734 h 894734"/>
            </a:gdLst>
            <a:ahLst/>
            <a:cxnLst>
              <a:cxn ang="0">
                <a:pos x="connsiteX0" y="connsiteY0"/>
              </a:cxn>
              <a:cxn ang="0">
                <a:pos x="connsiteX1" y="connsiteY1"/>
              </a:cxn>
              <a:cxn ang="0">
                <a:pos x="connsiteX2" y="connsiteY2"/>
              </a:cxn>
              <a:cxn ang="0">
                <a:pos x="connsiteX3" y="connsiteY3"/>
              </a:cxn>
            </a:cxnLst>
            <a:rect l="l" t="t" r="r" b="b"/>
            <a:pathLst>
              <a:path w="1474838" h="894734">
                <a:moveTo>
                  <a:pt x="0" y="0"/>
                </a:moveTo>
                <a:lnTo>
                  <a:pt x="1474838" y="0"/>
                </a:lnTo>
                <a:lnTo>
                  <a:pt x="1474838" y="894734"/>
                </a:lnTo>
                <a:lnTo>
                  <a:pt x="0" y="894734"/>
                </a:lnTo>
                <a:close/>
              </a:path>
            </a:pathLst>
          </a:cu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rcRect l="44173" t="65464" r="42903"/>
          <a:stretch>
            <a:fillRect/>
          </a:stretch>
        </p:blipFill>
        <p:spPr>
          <a:xfrm>
            <a:off x="5435394" y="4320474"/>
            <a:ext cx="1768579" cy="2359981"/>
          </a:xfrm>
          <a:custGeom>
            <a:avLst/>
            <a:gdLst>
              <a:gd name="connsiteX0" fmla="*/ 0 w 1575620"/>
              <a:gd name="connsiteY0" fmla="*/ 0 h 2102498"/>
              <a:gd name="connsiteX1" fmla="*/ 1575620 w 1575620"/>
              <a:gd name="connsiteY1" fmla="*/ 0 h 2102498"/>
              <a:gd name="connsiteX2" fmla="*/ 1575620 w 1575620"/>
              <a:gd name="connsiteY2" fmla="*/ 2102498 h 2102498"/>
              <a:gd name="connsiteX3" fmla="*/ 0 w 1575620"/>
              <a:gd name="connsiteY3" fmla="*/ 2102498 h 2102498"/>
            </a:gdLst>
            <a:ahLst/>
            <a:cxnLst>
              <a:cxn ang="0">
                <a:pos x="connsiteX0" y="connsiteY0"/>
              </a:cxn>
              <a:cxn ang="0">
                <a:pos x="connsiteX1" y="connsiteY1"/>
              </a:cxn>
              <a:cxn ang="0">
                <a:pos x="connsiteX2" y="connsiteY2"/>
              </a:cxn>
              <a:cxn ang="0">
                <a:pos x="connsiteX3" y="connsiteY3"/>
              </a:cxn>
            </a:cxnLst>
            <a:rect l="l" t="t" r="r" b="b"/>
            <a:pathLst>
              <a:path w="1575620" h="2102498">
                <a:moveTo>
                  <a:pt x="0" y="0"/>
                </a:moveTo>
                <a:lnTo>
                  <a:pt x="1575620" y="0"/>
                </a:lnTo>
                <a:lnTo>
                  <a:pt x="1575620" y="2102498"/>
                </a:lnTo>
                <a:lnTo>
                  <a:pt x="0" y="2102498"/>
                </a:lnTo>
                <a:close/>
              </a:path>
            </a:pathLst>
          </a:cu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t="58358" r="67218"/>
          <a:stretch>
            <a:fillRect/>
          </a:stretch>
        </p:blipFill>
        <p:spPr>
          <a:xfrm flipH="1">
            <a:off x="8217907" y="4308536"/>
            <a:ext cx="3996813" cy="2535117"/>
          </a:xfrm>
          <a:custGeom>
            <a:avLst/>
            <a:gdLst>
              <a:gd name="connsiteX0" fmla="*/ 0 w 3996813"/>
              <a:gd name="connsiteY0" fmla="*/ 0 h 2535117"/>
              <a:gd name="connsiteX1" fmla="*/ 2212258 w 3996813"/>
              <a:gd name="connsiteY1" fmla="*/ 0 h 2535117"/>
              <a:gd name="connsiteX2" fmla="*/ 2212258 w 3996813"/>
              <a:gd name="connsiteY2" fmla="*/ 1666568 h 2535117"/>
              <a:gd name="connsiteX3" fmla="*/ 3996813 w 3996813"/>
              <a:gd name="connsiteY3" fmla="*/ 1666568 h 2535117"/>
              <a:gd name="connsiteX4" fmla="*/ 3996813 w 3996813"/>
              <a:gd name="connsiteY4" fmla="*/ 2535117 h 2535117"/>
              <a:gd name="connsiteX5" fmla="*/ 0 w 3996813"/>
              <a:gd name="connsiteY5" fmla="*/ 2535117 h 253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813" h="2535117">
                <a:moveTo>
                  <a:pt x="0" y="0"/>
                </a:moveTo>
                <a:lnTo>
                  <a:pt x="2212258" y="0"/>
                </a:lnTo>
                <a:lnTo>
                  <a:pt x="2212258" y="1666568"/>
                </a:lnTo>
                <a:lnTo>
                  <a:pt x="3996813" y="1666568"/>
                </a:lnTo>
                <a:lnTo>
                  <a:pt x="3996813" y="2535117"/>
                </a:lnTo>
                <a:lnTo>
                  <a:pt x="0" y="2535117"/>
                </a:lnTo>
                <a:close/>
              </a:path>
            </a:pathLst>
          </a:custGeom>
        </p:spPr>
      </p:pic>
      <p:pic>
        <p:nvPicPr>
          <p:cNvPr id="11" name="Picture 2" descr="中秋节 PNG"/>
          <p:cNvPicPr>
            <a:picLocks noChangeAspect="1" noChangeArrowheads="1"/>
          </p:cNvPicPr>
          <p:nvPr/>
        </p:nvPicPr>
        <p:blipFill rotWithShape="1">
          <a:blip r:embed="rId5">
            <a:extLst>
              <a:ext uri="{28A0092B-C50C-407E-A947-70E740481C1C}">
                <a14:useLocalDpi xmlns:a14="http://schemas.microsoft.com/office/drawing/2010/main" val="0"/>
              </a:ext>
            </a:extLst>
          </a:blip>
          <a:srcRect b="5318"/>
          <a:stretch>
            <a:fillRect/>
          </a:stretch>
        </p:blipFill>
        <p:spPr bwMode="auto">
          <a:xfrm>
            <a:off x="4119338" y="-314080"/>
            <a:ext cx="3953321" cy="3743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b="28560"/>
          <a:stretch>
            <a:fillRect/>
          </a:stretch>
        </p:blipFill>
        <p:spPr>
          <a:xfrm>
            <a:off x="1920249" y="0"/>
            <a:ext cx="8351502" cy="2979174"/>
          </a:xfrm>
          <a:custGeom>
            <a:avLst/>
            <a:gdLst>
              <a:gd name="connsiteX0" fmla="*/ 0 w 12192000"/>
              <a:gd name="connsiteY0" fmla="*/ 0 h 4349168"/>
              <a:gd name="connsiteX1" fmla="*/ 12192000 w 12192000"/>
              <a:gd name="connsiteY1" fmla="*/ 0 h 4349168"/>
              <a:gd name="connsiteX2" fmla="*/ 12192000 w 12192000"/>
              <a:gd name="connsiteY2" fmla="*/ 4349168 h 4349168"/>
              <a:gd name="connsiteX3" fmla="*/ 2462982 w 12192000"/>
              <a:gd name="connsiteY3" fmla="*/ 4349168 h 4349168"/>
              <a:gd name="connsiteX4" fmla="*/ 2462982 w 12192000"/>
              <a:gd name="connsiteY4" fmla="*/ 3479013 h 4349168"/>
              <a:gd name="connsiteX5" fmla="*/ 0 w 12192000"/>
              <a:gd name="connsiteY5" fmla="*/ 3479013 h 43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49168">
                <a:moveTo>
                  <a:pt x="0" y="0"/>
                </a:moveTo>
                <a:lnTo>
                  <a:pt x="12192000" y="0"/>
                </a:lnTo>
                <a:lnTo>
                  <a:pt x="12192000" y="4349168"/>
                </a:lnTo>
                <a:lnTo>
                  <a:pt x="2462982" y="4349168"/>
                </a:lnTo>
                <a:lnTo>
                  <a:pt x="2462982" y="3479013"/>
                </a:lnTo>
                <a:lnTo>
                  <a:pt x="0" y="3479013"/>
                </a:lnTo>
                <a:close/>
              </a:path>
            </a:pathLst>
          </a:cu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rcRect l="23347" r="21008" b="45518"/>
          <a:stretch>
            <a:fillRect/>
          </a:stretch>
        </p:blipFill>
        <p:spPr>
          <a:xfrm>
            <a:off x="4047940" y="0"/>
            <a:ext cx="4096119" cy="2002567"/>
          </a:xfrm>
          <a:custGeom>
            <a:avLst/>
            <a:gdLst>
              <a:gd name="connsiteX0" fmla="*/ 0 w 6784258"/>
              <a:gd name="connsiteY0" fmla="*/ 0 h 3316781"/>
              <a:gd name="connsiteX1" fmla="*/ 6784258 w 6784258"/>
              <a:gd name="connsiteY1" fmla="*/ 0 h 3316781"/>
              <a:gd name="connsiteX2" fmla="*/ 6784258 w 6784258"/>
              <a:gd name="connsiteY2" fmla="*/ 3316781 h 3316781"/>
              <a:gd name="connsiteX3" fmla="*/ 0 w 6784258"/>
              <a:gd name="connsiteY3" fmla="*/ 3316781 h 3316781"/>
            </a:gdLst>
            <a:ahLst/>
            <a:cxnLst>
              <a:cxn ang="0">
                <a:pos x="connsiteX0" y="connsiteY0"/>
              </a:cxn>
              <a:cxn ang="0">
                <a:pos x="connsiteX1" y="connsiteY1"/>
              </a:cxn>
              <a:cxn ang="0">
                <a:pos x="connsiteX2" y="connsiteY2"/>
              </a:cxn>
              <a:cxn ang="0">
                <a:pos x="connsiteX3" y="connsiteY3"/>
              </a:cxn>
            </a:cxnLst>
            <a:rect l="l" t="t" r="r" b="b"/>
            <a:pathLst>
              <a:path w="6784258" h="3316781">
                <a:moveTo>
                  <a:pt x="0" y="0"/>
                </a:moveTo>
                <a:lnTo>
                  <a:pt x="6784258" y="0"/>
                </a:lnTo>
                <a:lnTo>
                  <a:pt x="6784258" y="3316781"/>
                </a:lnTo>
                <a:lnTo>
                  <a:pt x="0" y="3316781"/>
                </a:lnTo>
                <a:close/>
              </a:path>
            </a:pathLst>
          </a:custGeom>
        </p:spPr>
      </p:pic>
      <p:pic>
        <p:nvPicPr>
          <p:cNvPr id="15" name="图片 14"/>
          <p:cNvPicPr>
            <a:picLocks noChangeAspect="1"/>
          </p:cNvPicPr>
          <p:nvPr/>
        </p:nvPicPr>
        <p:blipFill>
          <a:blip r:embed="rId5"/>
          <a:stretch>
            <a:fillRect/>
          </a:stretch>
        </p:blipFill>
        <p:spPr>
          <a:xfrm rot="862245" flipH="1">
            <a:off x="5250301" y="2218256"/>
            <a:ext cx="6312086" cy="3492924"/>
          </a:xfrm>
          <a:prstGeom prst="rect">
            <a:avLst/>
          </a:prstGeom>
        </p:spPr>
      </p:pic>
      <p:sp>
        <p:nvSpPr>
          <p:cNvPr id="17" name="矩形 16"/>
          <p:cNvSpPr/>
          <p:nvPr/>
        </p:nvSpPr>
        <p:spPr>
          <a:xfrm>
            <a:off x="1083059" y="2037372"/>
            <a:ext cx="2749471" cy="4042632"/>
          </a:xfrm>
          <a:prstGeom prst="rect">
            <a:avLst/>
          </a:prstGeom>
        </p:spPr>
        <p:txBody>
          <a:bodyPr vert="wordArtVertRtl" wrap="square">
            <a:spAutoFit/>
          </a:bodyPr>
          <a:lstStyle/>
          <a:p>
            <a:pPr algn="ctr">
              <a:lnSpc>
                <a:spcPts val="5000"/>
              </a:lnSpc>
            </a:pPr>
            <a:r>
              <a:rPr lang="zh-CN" altLang="en-US" sz="2400" spc="-300" dirty="0">
                <a:solidFill>
                  <a:srgbClr val="F8F8F8"/>
                </a:solidFill>
                <a:latin typeface="汉仪劲楷简" panose="00020600040101010101" pitchFamily="18" charset="-122"/>
                <a:ea typeface="汉仪劲楷简" panose="00020600040101010101" pitchFamily="18" charset="-122"/>
              </a:rPr>
              <a:t>春江潮水连海平</a:t>
            </a:r>
            <a:endParaRPr lang="en-US" altLang="zh-CN" sz="2400" spc="-300" dirty="0">
              <a:solidFill>
                <a:srgbClr val="F8F8F8"/>
              </a:solidFill>
              <a:latin typeface="汉仪劲楷简" panose="00020600040101010101" pitchFamily="18" charset="-122"/>
              <a:ea typeface="汉仪劲楷简" panose="00020600040101010101" pitchFamily="18" charset="-122"/>
            </a:endParaRPr>
          </a:p>
          <a:p>
            <a:pPr algn="ctr">
              <a:lnSpc>
                <a:spcPts val="5000"/>
              </a:lnSpc>
            </a:pPr>
            <a:r>
              <a:rPr lang="zh-CN" altLang="en-US" sz="2400" spc="-300" dirty="0">
                <a:solidFill>
                  <a:srgbClr val="F8F8F8"/>
                </a:solidFill>
                <a:latin typeface="汉仪劲楷简" panose="00020600040101010101" pitchFamily="18" charset="-122"/>
                <a:ea typeface="汉仪劲楷简" panose="00020600040101010101" pitchFamily="18" charset="-122"/>
              </a:rPr>
              <a:t>海上明月共潮生</a:t>
            </a:r>
          </a:p>
          <a:p>
            <a:pPr algn="ctr">
              <a:lnSpc>
                <a:spcPts val="5000"/>
              </a:lnSpc>
            </a:pPr>
            <a:r>
              <a:rPr lang="zh-CN" altLang="en-US" sz="2400" spc="-300" dirty="0">
                <a:solidFill>
                  <a:srgbClr val="F8F8F8"/>
                </a:solidFill>
                <a:latin typeface="汉仪劲楷简" panose="00020600040101010101" pitchFamily="18" charset="-122"/>
                <a:ea typeface="汉仪劲楷简" panose="00020600040101010101" pitchFamily="18" charset="-122"/>
              </a:rPr>
              <a:t>滟滟随波千万里</a:t>
            </a:r>
            <a:endParaRPr lang="en-US" altLang="zh-CN" sz="2400" spc="-300" dirty="0">
              <a:solidFill>
                <a:srgbClr val="F8F8F8"/>
              </a:solidFill>
              <a:latin typeface="汉仪劲楷简" panose="00020600040101010101" pitchFamily="18" charset="-122"/>
              <a:ea typeface="汉仪劲楷简" panose="00020600040101010101" pitchFamily="18" charset="-122"/>
            </a:endParaRPr>
          </a:p>
          <a:p>
            <a:pPr algn="ctr">
              <a:lnSpc>
                <a:spcPts val="5000"/>
              </a:lnSpc>
            </a:pPr>
            <a:r>
              <a:rPr lang="zh-CN" altLang="en-US" sz="2400" spc="-300" dirty="0">
                <a:solidFill>
                  <a:srgbClr val="F8F8F8"/>
                </a:solidFill>
                <a:latin typeface="汉仪劲楷简" panose="00020600040101010101" pitchFamily="18" charset="-122"/>
                <a:ea typeface="汉仪劲楷简" panose="00020600040101010101" pitchFamily="18" charset="-122"/>
              </a:rPr>
              <a:t>何处春江无月</a:t>
            </a:r>
            <a:r>
              <a:rPr lang="zh-CN" altLang="en-US" sz="2600" spc="-300" dirty="0">
                <a:solidFill>
                  <a:srgbClr val="F8F8F8"/>
                </a:solidFill>
                <a:latin typeface="汉仪劲楷简" panose="00020600040101010101" pitchFamily="18" charset="-122"/>
                <a:ea typeface="汉仪劲楷简" panose="00020600040101010101" pitchFamily="18" charset="-122"/>
              </a:rPr>
              <a:t>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rcRect b="28560"/>
          <a:stretch>
            <a:fillRect/>
          </a:stretch>
        </p:blipFill>
        <p:spPr>
          <a:xfrm>
            <a:off x="1920249" y="0"/>
            <a:ext cx="8351502" cy="2979174"/>
          </a:xfrm>
          <a:custGeom>
            <a:avLst/>
            <a:gdLst>
              <a:gd name="connsiteX0" fmla="*/ 0 w 12192000"/>
              <a:gd name="connsiteY0" fmla="*/ 0 h 4349168"/>
              <a:gd name="connsiteX1" fmla="*/ 12192000 w 12192000"/>
              <a:gd name="connsiteY1" fmla="*/ 0 h 4349168"/>
              <a:gd name="connsiteX2" fmla="*/ 12192000 w 12192000"/>
              <a:gd name="connsiteY2" fmla="*/ 4349168 h 4349168"/>
              <a:gd name="connsiteX3" fmla="*/ 2462982 w 12192000"/>
              <a:gd name="connsiteY3" fmla="*/ 4349168 h 4349168"/>
              <a:gd name="connsiteX4" fmla="*/ 2462982 w 12192000"/>
              <a:gd name="connsiteY4" fmla="*/ 3479013 h 4349168"/>
              <a:gd name="connsiteX5" fmla="*/ 0 w 12192000"/>
              <a:gd name="connsiteY5" fmla="*/ 3479013 h 43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49168">
                <a:moveTo>
                  <a:pt x="0" y="0"/>
                </a:moveTo>
                <a:lnTo>
                  <a:pt x="12192000" y="0"/>
                </a:lnTo>
                <a:lnTo>
                  <a:pt x="12192000" y="4349168"/>
                </a:lnTo>
                <a:lnTo>
                  <a:pt x="2462982" y="4349168"/>
                </a:lnTo>
                <a:lnTo>
                  <a:pt x="2462982" y="3479013"/>
                </a:lnTo>
                <a:lnTo>
                  <a:pt x="0" y="3479013"/>
                </a:lnTo>
                <a:close/>
              </a:path>
            </a:pathLst>
          </a:cu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l="23347" r="21008" b="45518"/>
          <a:stretch>
            <a:fillRect/>
          </a:stretch>
        </p:blipFill>
        <p:spPr>
          <a:xfrm>
            <a:off x="4047940" y="0"/>
            <a:ext cx="4096119" cy="2002567"/>
          </a:xfrm>
          <a:custGeom>
            <a:avLst/>
            <a:gdLst>
              <a:gd name="connsiteX0" fmla="*/ 0 w 6784258"/>
              <a:gd name="connsiteY0" fmla="*/ 0 h 3316781"/>
              <a:gd name="connsiteX1" fmla="*/ 6784258 w 6784258"/>
              <a:gd name="connsiteY1" fmla="*/ 0 h 3316781"/>
              <a:gd name="connsiteX2" fmla="*/ 6784258 w 6784258"/>
              <a:gd name="connsiteY2" fmla="*/ 3316781 h 3316781"/>
              <a:gd name="connsiteX3" fmla="*/ 0 w 6784258"/>
              <a:gd name="connsiteY3" fmla="*/ 3316781 h 3316781"/>
            </a:gdLst>
            <a:ahLst/>
            <a:cxnLst>
              <a:cxn ang="0">
                <a:pos x="connsiteX0" y="connsiteY0"/>
              </a:cxn>
              <a:cxn ang="0">
                <a:pos x="connsiteX1" y="connsiteY1"/>
              </a:cxn>
              <a:cxn ang="0">
                <a:pos x="connsiteX2" y="connsiteY2"/>
              </a:cxn>
              <a:cxn ang="0">
                <a:pos x="connsiteX3" y="connsiteY3"/>
              </a:cxn>
            </a:cxnLst>
            <a:rect l="l" t="t" r="r" b="b"/>
            <a:pathLst>
              <a:path w="6784258" h="3316781">
                <a:moveTo>
                  <a:pt x="0" y="0"/>
                </a:moveTo>
                <a:lnTo>
                  <a:pt x="6784258" y="0"/>
                </a:lnTo>
                <a:lnTo>
                  <a:pt x="6784258" y="3316781"/>
                </a:lnTo>
                <a:lnTo>
                  <a:pt x="0" y="3316781"/>
                </a:lnTo>
                <a:close/>
              </a:path>
            </a:pathLst>
          </a:cu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672" y="2688510"/>
            <a:ext cx="3543700" cy="3543700"/>
          </a:xfrm>
          <a:prstGeom prst="rect">
            <a:avLst/>
          </a:prstGeom>
        </p:spPr>
      </p:pic>
      <p:sp>
        <p:nvSpPr>
          <p:cNvPr id="13" name="矩形 12"/>
          <p:cNvSpPr/>
          <p:nvPr/>
        </p:nvSpPr>
        <p:spPr>
          <a:xfrm>
            <a:off x="5143237" y="2979174"/>
            <a:ext cx="6001643" cy="2167127"/>
          </a:xfrm>
          <a:prstGeom prst="rect">
            <a:avLst/>
          </a:prstGeom>
          <a:ln>
            <a:noFill/>
          </a:ln>
        </p:spPr>
        <p:txBody>
          <a:bodyPr vert="eaVert" wrap="square">
            <a:spAutoFit/>
          </a:bodyPr>
          <a:lstStyle/>
          <a:p>
            <a:pPr>
              <a:lnSpc>
                <a:spcPct val="150000"/>
              </a:lnSpc>
            </a:pPr>
            <a:r>
              <a:rPr lang="zh-CN" altLang="en-US" dirty="0">
                <a:solidFill>
                  <a:schemeClr val="bg1"/>
                </a:solidFill>
                <a:latin typeface="宋体" panose="02010600030101010101" pitchFamily="2" charset="-122"/>
                <a:ea typeface="宋体" panose="02010600030101010101" pitchFamily="2" charset="-122"/>
              </a:rPr>
              <a:t>中秋节始于唐朝初年盛行于宋朝，至明清时，已成为与春节齐名的中国传统节日之一。受中华文化的影响，中秋节也是东亚和东南亚一些国家尤其是当地的华人华侨的传统节日。自</a:t>
            </a:r>
            <a:r>
              <a:rPr lang="en-US" altLang="zh-CN" dirty="0">
                <a:solidFill>
                  <a:schemeClr val="bg1"/>
                </a:solidFill>
                <a:latin typeface="宋体" panose="02010600030101010101" pitchFamily="2" charset="-122"/>
                <a:ea typeface="宋体" panose="02010600030101010101" pitchFamily="2" charset="-122"/>
              </a:rPr>
              <a:t>2008</a:t>
            </a:r>
            <a:r>
              <a:rPr lang="zh-CN" altLang="en-US" dirty="0">
                <a:solidFill>
                  <a:schemeClr val="bg1"/>
                </a:solidFill>
                <a:latin typeface="宋体" panose="02010600030101010101" pitchFamily="2" charset="-122"/>
                <a:ea typeface="宋体" panose="02010600030101010101" pitchFamily="2" charset="-122"/>
              </a:rPr>
              <a:t>年起中秋节被列为国家法定节假日。</a:t>
            </a:r>
            <a:r>
              <a:rPr lang="en-US" altLang="zh-CN" dirty="0">
                <a:solidFill>
                  <a:schemeClr val="bg1"/>
                </a:solidFill>
                <a:latin typeface="宋体" panose="02010600030101010101" pitchFamily="2" charset="-122"/>
                <a:ea typeface="宋体" panose="02010600030101010101" pitchFamily="2" charset="-122"/>
              </a:rPr>
              <a:t>2006</a:t>
            </a:r>
            <a:r>
              <a:rPr lang="zh-CN" altLang="en-US" dirty="0">
                <a:solidFill>
                  <a:schemeClr val="bg1"/>
                </a:solidFill>
                <a:latin typeface="宋体" panose="02010600030101010101" pitchFamily="2" charset="-122"/>
                <a:ea typeface="宋体" panose="02010600030101010101" pitchFamily="2" charset="-122"/>
              </a:rPr>
              <a:t>年</a:t>
            </a:r>
            <a:r>
              <a:rPr lang="en-US" altLang="zh-CN" dirty="0">
                <a:solidFill>
                  <a:schemeClr val="bg1"/>
                </a:solidFill>
                <a:latin typeface="宋体" panose="02010600030101010101" pitchFamily="2" charset="-122"/>
                <a:ea typeface="宋体" panose="02010600030101010101" pitchFamily="2" charset="-122"/>
              </a:rPr>
              <a:t>5</a:t>
            </a:r>
            <a:r>
              <a:rPr lang="zh-CN" altLang="en-US" dirty="0">
                <a:solidFill>
                  <a:schemeClr val="bg1"/>
                </a:solidFill>
                <a:latin typeface="宋体" panose="02010600030101010101" pitchFamily="2" charset="-122"/>
                <a:ea typeface="宋体" panose="02010600030101010101" pitchFamily="2" charset="-122"/>
              </a:rPr>
              <a:t>月</a:t>
            </a:r>
            <a:r>
              <a:rPr lang="en-US" altLang="zh-CN" dirty="0">
                <a:solidFill>
                  <a:schemeClr val="bg1"/>
                </a:solidFill>
                <a:latin typeface="宋体" panose="02010600030101010101" pitchFamily="2" charset="-122"/>
                <a:ea typeface="宋体" panose="02010600030101010101" pitchFamily="2" charset="-122"/>
              </a:rPr>
              <a:t>20</a:t>
            </a:r>
            <a:r>
              <a:rPr lang="zh-CN" altLang="en-US" dirty="0">
                <a:solidFill>
                  <a:schemeClr val="bg1"/>
                </a:solidFill>
                <a:latin typeface="宋体" panose="02010600030101010101" pitchFamily="2" charset="-122"/>
                <a:ea typeface="宋体" panose="02010600030101010101" pitchFamily="2" charset="-122"/>
              </a:rPr>
              <a:t>日，国务院列入首批国家级非物质文化遗产名录。</a:t>
            </a:r>
          </a:p>
        </p:txBody>
      </p:sp>
      <p:sp>
        <p:nvSpPr>
          <p:cNvPr id="14" name="文本框 13"/>
          <p:cNvSpPr txBox="1"/>
          <p:nvPr/>
        </p:nvSpPr>
        <p:spPr>
          <a:xfrm>
            <a:off x="5153201" y="5478930"/>
            <a:ext cx="4497720" cy="523220"/>
          </a:xfrm>
          <a:prstGeom prst="rect">
            <a:avLst/>
          </a:prstGeom>
          <a:noFill/>
        </p:spPr>
        <p:txBody>
          <a:bodyPr wrap="square" rtlCol="0">
            <a:spAutoFit/>
          </a:bodyPr>
          <a:lstStyle/>
          <a:p>
            <a:r>
              <a:rPr lang="zh-CN" altLang="en-US" sz="2800" b="1" dirty="0">
                <a:solidFill>
                  <a:schemeClr val="bg1"/>
                </a:solidFill>
                <a:latin typeface="宋体" panose="02010600030101010101" pitchFamily="2" charset="-122"/>
                <a:ea typeface="宋体" panose="02010600030101010101" pitchFamily="2" charset="-122"/>
              </a:rPr>
              <a:t>恭 贺 中 秋 节 快 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rcRect b="28560"/>
          <a:stretch>
            <a:fillRect/>
          </a:stretch>
        </p:blipFill>
        <p:spPr>
          <a:xfrm>
            <a:off x="1920249" y="0"/>
            <a:ext cx="8351502" cy="2979174"/>
          </a:xfrm>
          <a:custGeom>
            <a:avLst/>
            <a:gdLst>
              <a:gd name="connsiteX0" fmla="*/ 0 w 12192000"/>
              <a:gd name="connsiteY0" fmla="*/ 0 h 4349168"/>
              <a:gd name="connsiteX1" fmla="*/ 12192000 w 12192000"/>
              <a:gd name="connsiteY1" fmla="*/ 0 h 4349168"/>
              <a:gd name="connsiteX2" fmla="*/ 12192000 w 12192000"/>
              <a:gd name="connsiteY2" fmla="*/ 4349168 h 4349168"/>
              <a:gd name="connsiteX3" fmla="*/ 2462982 w 12192000"/>
              <a:gd name="connsiteY3" fmla="*/ 4349168 h 4349168"/>
              <a:gd name="connsiteX4" fmla="*/ 2462982 w 12192000"/>
              <a:gd name="connsiteY4" fmla="*/ 3479013 h 4349168"/>
              <a:gd name="connsiteX5" fmla="*/ 0 w 12192000"/>
              <a:gd name="connsiteY5" fmla="*/ 3479013 h 43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49168">
                <a:moveTo>
                  <a:pt x="0" y="0"/>
                </a:moveTo>
                <a:lnTo>
                  <a:pt x="12192000" y="0"/>
                </a:lnTo>
                <a:lnTo>
                  <a:pt x="12192000" y="4349168"/>
                </a:lnTo>
                <a:lnTo>
                  <a:pt x="2462982" y="4349168"/>
                </a:lnTo>
                <a:lnTo>
                  <a:pt x="2462982" y="3479013"/>
                </a:lnTo>
                <a:lnTo>
                  <a:pt x="0" y="3479013"/>
                </a:lnTo>
                <a:close/>
              </a:path>
            </a:pathLst>
          </a:cu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l="23347" r="21008" b="45518"/>
          <a:stretch>
            <a:fillRect/>
          </a:stretch>
        </p:blipFill>
        <p:spPr>
          <a:xfrm>
            <a:off x="4047940" y="0"/>
            <a:ext cx="4096119" cy="2002567"/>
          </a:xfrm>
          <a:custGeom>
            <a:avLst/>
            <a:gdLst>
              <a:gd name="connsiteX0" fmla="*/ 0 w 6784258"/>
              <a:gd name="connsiteY0" fmla="*/ 0 h 3316781"/>
              <a:gd name="connsiteX1" fmla="*/ 6784258 w 6784258"/>
              <a:gd name="connsiteY1" fmla="*/ 0 h 3316781"/>
              <a:gd name="connsiteX2" fmla="*/ 6784258 w 6784258"/>
              <a:gd name="connsiteY2" fmla="*/ 3316781 h 3316781"/>
              <a:gd name="connsiteX3" fmla="*/ 0 w 6784258"/>
              <a:gd name="connsiteY3" fmla="*/ 3316781 h 3316781"/>
            </a:gdLst>
            <a:ahLst/>
            <a:cxnLst>
              <a:cxn ang="0">
                <a:pos x="connsiteX0" y="connsiteY0"/>
              </a:cxn>
              <a:cxn ang="0">
                <a:pos x="connsiteX1" y="connsiteY1"/>
              </a:cxn>
              <a:cxn ang="0">
                <a:pos x="connsiteX2" y="connsiteY2"/>
              </a:cxn>
              <a:cxn ang="0">
                <a:pos x="connsiteX3" y="connsiteY3"/>
              </a:cxn>
            </a:cxnLst>
            <a:rect l="l" t="t" r="r" b="b"/>
            <a:pathLst>
              <a:path w="6784258" h="3316781">
                <a:moveTo>
                  <a:pt x="0" y="0"/>
                </a:moveTo>
                <a:lnTo>
                  <a:pt x="6784258" y="0"/>
                </a:lnTo>
                <a:lnTo>
                  <a:pt x="6784258" y="3316781"/>
                </a:lnTo>
                <a:lnTo>
                  <a:pt x="0" y="3316781"/>
                </a:lnTo>
                <a:close/>
              </a:path>
            </a:pathLst>
          </a:custGeom>
        </p:spPr>
      </p:pic>
      <p:pic>
        <p:nvPicPr>
          <p:cNvPr id="9" name="图片 8" descr="6bbf2539ca3b394d8738783638be543e"/>
          <p:cNvPicPr>
            <a:picLocks noChangeAspect="1"/>
          </p:cNvPicPr>
          <p:nvPr/>
        </p:nvPicPr>
        <p:blipFill>
          <a:blip r:embed="rId5"/>
          <a:stretch>
            <a:fillRect/>
          </a:stretch>
        </p:blipFill>
        <p:spPr>
          <a:xfrm>
            <a:off x="2309386" y="2665730"/>
            <a:ext cx="7561580" cy="3895090"/>
          </a:xfrm>
          <a:prstGeom prst="rect">
            <a:avLst/>
          </a:prstGeom>
        </p:spPr>
      </p:pic>
      <p:sp>
        <p:nvSpPr>
          <p:cNvPr id="10" name="文本框 9"/>
          <p:cNvSpPr txBox="1"/>
          <p:nvPr/>
        </p:nvSpPr>
        <p:spPr>
          <a:xfrm>
            <a:off x="4466398" y="3642337"/>
            <a:ext cx="3027680" cy="1814830"/>
          </a:xfrm>
          <a:prstGeom prst="rect">
            <a:avLst/>
          </a:prstGeom>
          <a:noFill/>
        </p:spPr>
        <p:txBody>
          <a:bodyPr wrap="none" rtlCol="0">
            <a:spAutoFit/>
          </a:bodyPr>
          <a:lstStyle/>
          <a:p>
            <a:pPr algn="l"/>
            <a:r>
              <a:rPr lang="zh-CN" altLang="en-US" sz="2800" dirty="0">
                <a:solidFill>
                  <a:srgbClr val="B3510B"/>
                </a:solidFill>
                <a:latin typeface="华文隶书" panose="02010800040101010101" charset="-122"/>
                <a:ea typeface="华文隶书" panose="02010800040101010101" charset="-122"/>
                <a:sym typeface="+mn-ea"/>
              </a:rPr>
              <a:t>圆圆的月儿天上挂</a:t>
            </a:r>
          </a:p>
          <a:p>
            <a:pPr algn="l"/>
            <a:r>
              <a:rPr lang="zh-CN" altLang="en-US" sz="2800" dirty="0">
                <a:solidFill>
                  <a:srgbClr val="B3510B"/>
                </a:solidFill>
                <a:latin typeface="华文隶书" panose="02010800040101010101" charset="-122"/>
                <a:ea typeface="华文隶书" panose="02010800040101010101" charset="-122"/>
                <a:sym typeface="+mn-ea"/>
              </a:rPr>
              <a:t>圆圆的月饼香天涯</a:t>
            </a:r>
          </a:p>
          <a:p>
            <a:pPr algn="l"/>
            <a:r>
              <a:rPr lang="zh-CN" altLang="en-US" sz="2800" dirty="0">
                <a:solidFill>
                  <a:srgbClr val="B3510B"/>
                </a:solidFill>
                <a:latin typeface="华文隶书" panose="02010800040101010101" charset="-122"/>
                <a:ea typeface="华文隶书" panose="02010800040101010101" charset="-122"/>
                <a:sym typeface="+mn-ea"/>
              </a:rPr>
              <a:t>圆圆的快乐美如花</a:t>
            </a:r>
          </a:p>
          <a:p>
            <a:pPr algn="l"/>
            <a:r>
              <a:rPr lang="zh-CN" altLang="en-US" sz="2800" dirty="0">
                <a:solidFill>
                  <a:srgbClr val="B3510B"/>
                </a:solidFill>
                <a:latin typeface="华文隶书" panose="02010800040101010101" charset="-122"/>
                <a:ea typeface="华文隶书" panose="02010800040101010101" charset="-122"/>
                <a:sym typeface="+mn-ea"/>
              </a:rPr>
              <a:t>圆圆的祝福到你家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strVal val="#ppt_w*0.70"/>
                                          </p:val>
                                        </p:tav>
                                        <p:tav tm="100000">
                                          <p:val>
                                            <p:strVal val="#ppt_w"/>
                                          </p:val>
                                        </p:tav>
                                      </p:tavLst>
                                    </p:anim>
                                    <p:anim calcmode="lin" valueType="num">
                                      <p:cBhvr>
                                        <p:cTn id="8" dur="3000" fill="hold"/>
                                        <p:tgtEl>
                                          <p:spTgt spid="9"/>
                                        </p:tgtEl>
                                        <p:attrNameLst>
                                          <p:attrName>ppt_h</p:attrName>
                                        </p:attrNameLst>
                                      </p:cBhvr>
                                      <p:tavLst>
                                        <p:tav tm="0">
                                          <p:val>
                                            <p:strVal val="#ppt_h"/>
                                          </p:val>
                                        </p:tav>
                                        <p:tav tm="100000">
                                          <p:val>
                                            <p:strVal val="#ppt_h"/>
                                          </p:val>
                                        </p:tav>
                                      </p:tavLst>
                                    </p:anim>
                                    <p:animEffect transition="in" filter="fade">
                                      <p:cBhvr>
                                        <p:cTn id="9" dur="3000"/>
                                        <p:tgtEl>
                                          <p:spTgt spid="9"/>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2000" fill="hold"/>
                                        <p:tgtEl>
                                          <p:spTgt spid="10"/>
                                        </p:tgtEl>
                                        <p:attrNameLst>
                                          <p:attrName>ppt_y</p:attrName>
                                        </p:attrNameLst>
                                      </p:cBhvr>
                                      <p:tavLst>
                                        <p:tav tm="0">
                                          <p:val>
                                            <p:strVal val="#ppt_y"/>
                                          </p:val>
                                        </p:tav>
                                        <p:tav tm="100000">
                                          <p:val>
                                            <p:strVal val="#ppt_y"/>
                                          </p:val>
                                        </p:tav>
                                      </p:tavLst>
                                    </p:anim>
                                    <p:anim calcmode="lin" valueType="num">
                                      <p:cBhvr>
                                        <p:cTn id="14" dur="2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2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rcRect b="28560"/>
          <a:stretch>
            <a:fillRect/>
          </a:stretch>
        </p:blipFill>
        <p:spPr>
          <a:xfrm>
            <a:off x="1920249" y="0"/>
            <a:ext cx="8351502" cy="2979174"/>
          </a:xfrm>
          <a:custGeom>
            <a:avLst/>
            <a:gdLst>
              <a:gd name="connsiteX0" fmla="*/ 0 w 12192000"/>
              <a:gd name="connsiteY0" fmla="*/ 0 h 4349168"/>
              <a:gd name="connsiteX1" fmla="*/ 12192000 w 12192000"/>
              <a:gd name="connsiteY1" fmla="*/ 0 h 4349168"/>
              <a:gd name="connsiteX2" fmla="*/ 12192000 w 12192000"/>
              <a:gd name="connsiteY2" fmla="*/ 4349168 h 4349168"/>
              <a:gd name="connsiteX3" fmla="*/ 2462982 w 12192000"/>
              <a:gd name="connsiteY3" fmla="*/ 4349168 h 4349168"/>
              <a:gd name="connsiteX4" fmla="*/ 2462982 w 12192000"/>
              <a:gd name="connsiteY4" fmla="*/ 3479013 h 4349168"/>
              <a:gd name="connsiteX5" fmla="*/ 0 w 12192000"/>
              <a:gd name="connsiteY5" fmla="*/ 3479013 h 43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49168">
                <a:moveTo>
                  <a:pt x="0" y="0"/>
                </a:moveTo>
                <a:lnTo>
                  <a:pt x="12192000" y="0"/>
                </a:lnTo>
                <a:lnTo>
                  <a:pt x="12192000" y="4349168"/>
                </a:lnTo>
                <a:lnTo>
                  <a:pt x="2462982" y="4349168"/>
                </a:lnTo>
                <a:lnTo>
                  <a:pt x="2462982" y="3479013"/>
                </a:lnTo>
                <a:lnTo>
                  <a:pt x="0" y="3479013"/>
                </a:lnTo>
                <a:close/>
              </a:path>
            </a:pathLst>
          </a:cu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l="23347" r="21008" b="45518"/>
          <a:stretch>
            <a:fillRect/>
          </a:stretch>
        </p:blipFill>
        <p:spPr>
          <a:xfrm>
            <a:off x="4047940" y="0"/>
            <a:ext cx="4096119" cy="2002567"/>
          </a:xfrm>
          <a:custGeom>
            <a:avLst/>
            <a:gdLst>
              <a:gd name="connsiteX0" fmla="*/ 0 w 6784258"/>
              <a:gd name="connsiteY0" fmla="*/ 0 h 3316781"/>
              <a:gd name="connsiteX1" fmla="*/ 6784258 w 6784258"/>
              <a:gd name="connsiteY1" fmla="*/ 0 h 3316781"/>
              <a:gd name="connsiteX2" fmla="*/ 6784258 w 6784258"/>
              <a:gd name="connsiteY2" fmla="*/ 3316781 h 3316781"/>
              <a:gd name="connsiteX3" fmla="*/ 0 w 6784258"/>
              <a:gd name="connsiteY3" fmla="*/ 3316781 h 3316781"/>
            </a:gdLst>
            <a:ahLst/>
            <a:cxnLst>
              <a:cxn ang="0">
                <a:pos x="connsiteX0" y="connsiteY0"/>
              </a:cxn>
              <a:cxn ang="0">
                <a:pos x="connsiteX1" y="connsiteY1"/>
              </a:cxn>
              <a:cxn ang="0">
                <a:pos x="connsiteX2" y="connsiteY2"/>
              </a:cxn>
              <a:cxn ang="0">
                <a:pos x="connsiteX3" y="connsiteY3"/>
              </a:cxn>
            </a:cxnLst>
            <a:rect l="l" t="t" r="r" b="b"/>
            <a:pathLst>
              <a:path w="6784258" h="3316781">
                <a:moveTo>
                  <a:pt x="0" y="0"/>
                </a:moveTo>
                <a:lnTo>
                  <a:pt x="6784258" y="0"/>
                </a:lnTo>
                <a:lnTo>
                  <a:pt x="6784258" y="3316781"/>
                </a:lnTo>
                <a:lnTo>
                  <a:pt x="0" y="3316781"/>
                </a:lnTo>
                <a:close/>
              </a:path>
            </a:pathLst>
          </a:custGeom>
        </p:spPr>
      </p:pic>
      <p:sp>
        <p:nvSpPr>
          <p:cNvPr id="6" name="矩形 5"/>
          <p:cNvSpPr/>
          <p:nvPr/>
        </p:nvSpPr>
        <p:spPr>
          <a:xfrm>
            <a:off x="382434" y="3429000"/>
            <a:ext cx="5237086" cy="1785104"/>
          </a:xfrm>
          <a:prstGeom prst="rect">
            <a:avLst/>
          </a:prstGeom>
        </p:spPr>
        <p:txBody>
          <a:bodyPr wrap="square">
            <a:spAutoFit/>
          </a:bodyPr>
          <a:lstStyle/>
          <a:p>
            <a:pPr algn="r">
              <a:lnSpc>
                <a:spcPts val="4400"/>
              </a:lnSpc>
            </a:pPr>
            <a:r>
              <a:rPr lang="zh-CN" altLang="en-US" sz="3600" dirty="0">
                <a:solidFill>
                  <a:srgbClr val="F8F8F8"/>
                </a:solidFill>
                <a:latin typeface="汉仪劲楷简" panose="00020600040101010101" pitchFamily="18" charset="-122"/>
                <a:ea typeface="汉仪劲楷简" panose="00020600040101010101" pitchFamily="18" charset="-122"/>
              </a:rPr>
              <a:t>列宿掩缛，长河韬映</a:t>
            </a:r>
            <a:endParaRPr lang="en-US" altLang="zh-CN" sz="3600" dirty="0">
              <a:solidFill>
                <a:srgbClr val="F8F8F8"/>
              </a:solidFill>
              <a:latin typeface="汉仪劲楷简" panose="00020600040101010101" pitchFamily="18" charset="-122"/>
              <a:ea typeface="汉仪劲楷简" panose="00020600040101010101" pitchFamily="18" charset="-122"/>
            </a:endParaRPr>
          </a:p>
          <a:p>
            <a:pPr algn="r">
              <a:lnSpc>
                <a:spcPts val="4400"/>
              </a:lnSpc>
            </a:pPr>
            <a:r>
              <a:rPr lang="zh-CN" altLang="en-US" sz="3600" dirty="0">
                <a:solidFill>
                  <a:srgbClr val="F8F8F8"/>
                </a:solidFill>
                <a:latin typeface="汉仪劲楷简" panose="00020600040101010101" pitchFamily="18" charset="-122"/>
                <a:ea typeface="汉仪劲楷简" panose="00020600040101010101" pitchFamily="18" charset="-122"/>
              </a:rPr>
              <a:t>柔指雪凝，圆灵水镜</a:t>
            </a:r>
            <a:endParaRPr lang="en-US" altLang="zh-CN" sz="3600" dirty="0">
              <a:solidFill>
                <a:srgbClr val="F8F8F8"/>
              </a:solidFill>
              <a:latin typeface="汉仪劲楷简" panose="00020600040101010101" pitchFamily="18" charset="-122"/>
              <a:ea typeface="汉仪劲楷简" panose="00020600040101010101" pitchFamily="18" charset="-122"/>
            </a:endParaRPr>
          </a:p>
          <a:p>
            <a:pPr algn="r">
              <a:lnSpc>
                <a:spcPts val="4400"/>
              </a:lnSpc>
            </a:pPr>
            <a:r>
              <a:rPr lang="zh-CN" altLang="en-US" sz="3600" dirty="0">
                <a:solidFill>
                  <a:srgbClr val="F8F8F8"/>
                </a:solidFill>
                <a:latin typeface="汉仪劲楷简" panose="00020600040101010101" pitchFamily="18" charset="-122"/>
                <a:ea typeface="汉仪劲楷简" panose="00020600040101010101" pitchFamily="18" charset="-122"/>
              </a:rPr>
              <a:t>连观霜缟，周除冰净</a:t>
            </a: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1296" y="2979174"/>
            <a:ext cx="4768928" cy="30664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rcRect b="28560"/>
          <a:stretch>
            <a:fillRect/>
          </a:stretch>
        </p:blipFill>
        <p:spPr>
          <a:xfrm>
            <a:off x="1920249" y="0"/>
            <a:ext cx="8351502" cy="2979174"/>
          </a:xfrm>
          <a:custGeom>
            <a:avLst/>
            <a:gdLst>
              <a:gd name="connsiteX0" fmla="*/ 0 w 12192000"/>
              <a:gd name="connsiteY0" fmla="*/ 0 h 4349168"/>
              <a:gd name="connsiteX1" fmla="*/ 12192000 w 12192000"/>
              <a:gd name="connsiteY1" fmla="*/ 0 h 4349168"/>
              <a:gd name="connsiteX2" fmla="*/ 12192000 w 12192000"/>
              <a:gd name="connsiteY2" fmla="*/ 4349168 h 4349168"/>
              <a:gd name="connsiteX3" fmla="*/ 2462982 w 12192000"/>
              <a:gd name="connsiteY3" fmla="*/ 4349168 h 4349168"/>
              <a:gd name="connsiteX4" fmla="*/ 2462982 w 12192000"/>
              <a:gd name="connsiteY4" fmla="*/ 3479013 h 4349168"/>
              <a:gd name="connsiteX5" fmla="*/ 0 w 12192000"/>
              <a:gd name="connsiteY5" fmla="*/ 3479013 h 43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49168">
                <a:moveTo>
                  <a:pt x="0" y="0"/>
                </a:moveTo>
                <a:lnTo>
                  <a:pt x="12192000" y="0"/>
                </a:lnTo>
                <a:lnTo>
                  <a:pt x="12192000" y="4349168"/>
                </a:lnTo>
                <a:lnTo>
                  <a:pt x="2462982" y="4349168"/>
                </a:lnTo>
                <a:lnTo>
                  <a:pt x="2462982" y="3479013"/>
                </a:lnTo>
                <a:lnTo>
                  <a:pt x="0" y="3479013"/>
                </a:lnTo>
                <a:close/>
              </a:path>
            </a:pathLst>
          </a:cu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l="23347" r="21008" b="45518"/>
          <a:stretch>
            <a:fillRect/>
          </a:stretch>
        </p:blipFill>
        <p:spPr>
          <a:xfrm>
            <a:off x="4047940" y="0"/>
            <a:ext cx="4096119" cy="2002567"/>
          </a:xfrm>
          <a:custGeom>
            <a:avLst/>
            <a:gdLst>
              <a:gd name="connsiteX0" fmla="*/ 0 w 6784258"/>
              <a:gd name="connsiteY0" fmla="*/ 0 h 3316781"/>
              <a:gd name="connsiteX1" fmla="*/ 6784258 w 6784258"/>
              <a:gd name="connsiteY1" fmla="*/ 0 h 3316781"/>
              <a:gd name="connsiteX2" fmla="*/ 6784258 w 6784258"/>
              <a:gd name="connsiteY2" fmla="*/ 3316781 h 3316781"/>
              <a:gd name="connsiteX3" fmla="*/ 0 w 6784258"/>
              <a:gd name="connsiteY3" fmla="*/ 3316781 h 3316781"/>
            </a:gdLst>
            <a:ahLst/>
            <a:cxnLst>
              <a:cxn ang="0">
                <a:pos x="connsiteX0" y="connsiteY0"/>
              </a:cxn>
              <a:cxn ang="0">
                <a:pos x="connsiteX1" y="connsiteY1"/>
              </a:cxn>
              <a:cxn ang="0">
                <a:pos x="connsiteX2" y="connsiteY2"/>
              </a:cxn>
              <a:cxn ang="0">
                <a:pos x="connsiteX3" y="connsiteY3"/>
              </a:cxn>
            </a:cxnLst>
            <a:rect l="l" t="t" r="r" b="b"/>
            <a:pathLst>
              <a:path w="6784258" h="3316781">
                <a:moveTo>
                  <a:pt x="0" y="0"/>
                </a:moveTo>
                <a:lnTo>
                  <a:pt x="6784258" y="0"/>
                </a:lnTo>
                <a:lnTo>
                  <a:pt x="6784258" y="3316781"/>
                </a:lnTo>
                <a:lnTo>
                  <a:pt x="0" y="3316781"/>
                </a:lnTo>
                <a:close/>
              </a:path>
            </a:pathLst>
          </a:custGeom>
        </p:spPr>
      </p:pic>
      <p:sp>
        <p:nvSpPr>
          <p:cNvPr id="5" name="矩形 4"/>
          <p:cNvSpPr/>
          <p:nvPr/>
        </p:nvSpPr>
        <p:spPr>
          <a:xfrm>
            <a:off x="4544897" y="3164261"/>
            <a:ext cx="6474610" cy="1754326"/>
          </a:xfrm>
          <a:prstGeom prst="rect">
            <a:avLst/>
          </a:prstGeom>
        </p:spPr>
        <p:txBody>
          <a:bodyPr wrap="square">
            <a:spAutoFit/>
          </a:bodyPr>
          <a:lstStyle/>
          <a:p>
            <a:pPr>
              <a:lnSpc>
                <a:spcPct val="120000"/>
              </a:lnSpc>
            </a:pPr>
            <a:r>
              <a:rPr lang="zh-CN" altLang="en-US" dirty="0">
                <a:solidFill>
                  <a:schemeClr val="bg1"/>
                </a:solidFill>
                <a:latin typeface="宋体" panose="02010600030101010101" pitchFamily="2" charset="-122"/>
                <a:ea typeface="宋体" panose="02010600030101010101" pitchFamily="2" charset="-122"/>
              </a:rPr>
              <a:t>中秋节自古便有祭月、赏月、拜月、吃月饼、赏桂花、饮桂花酒、等习俗，流传至今，经久不息。中秋节以月之圆兆人之团圆，为寄托思念故乡，思念亲人之情，祈盼丰收、幸福，成为丰富多彩、弥足珍贵的文化遗产。中秋节与端午节、春节、清明节并称为中国四大传统节日。</a:t>
            </a:r>
          </a:p>
        </p:txBody>
      </p:sp>
      <p:sp>
        <p:nvSpPr>
          <p:cNvPr id="6" name="文本框 5"/>
          <p:cNvSpPr txBox="1"/>
          <p:nvPr/>
        </p:nvSpPr>
        <p:spPr>
          <a:xfrm>
            <a:off x="5769344" y="5412213"/>
            <a:ext cx="4749429" cy="584775"/>
          </a:xfrm>
          <a:prstGeom prst="rect">
            <a:avLst/>
          </a:prstGeom>
          <a:noFill/>
        </p:spPr>
        <p:txBody>
          <a:bodyPr wrap="square" rtlCol="0">
            <a:spAutoFit/>
          </a:bodyPr>
          <a:lstStyle/>
          <a:p>
            <a:r>
              <a:rPr lang="zh-CN" altLang="en-US" sz="3200" b="1" dirty="0">
                <a:solidFill>
                  <a:schemeClr val="bg1"/>
                </a:solidFill>
                <a:latin typeface="宋体" panose="02010600030101010101" pitchFamily="2" charset="-122"/>
                <a:ea typeface="宋体" panose="02010600030101010101" pitchFamily="2" charset="-122"/>
              </a:rPr>
              <a:t>恭 贺 中 秋 节 快 乐！</a:t>
            </a: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08638"/>
            <a:ext cx="4378213" cy="32869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rcRect b="28560"/>
          <a:stretch>
            <a:fillRect/>
          </a:stretch>
        </p:blipFill>
        <p:spPr>
          <a:xfrm>
            <a:off x="1920249" y="0"/>
            <a:ext cx="8351502" cy="2979174"/>
          </a:xfrm>
          <a:custGeom>
            <a:avLst/>
            <a:gdLst>
              <a:gd name="connsiteX0" fmla="*/ 0 w 12192000"/>
              <a:gd name="connsiteY0" fmla="*/ 0 h 4349168"/>
              <a:gd name="connsiteX1" fmla="*/ 12192000 w 12192000"/>
              <a:gd name="connsiteY1" fmla="*/ 0 h 4349168"/>
              <a:gd name="connsiteX2" fmla="*/ 12192000 w 12192000"/>
              <a:gd name="connsiteY2" fmla="*/ 4349168 h 4349168"/>
              <a:gd name="connsiteX3" fmla="*/ 2462982 w 12192000"/>
              <a:gd name="connsiteY3" fmla="*/ 4349168 h 4349168"/>
              <a:gd name="connsiteX4" fmla="*/ 2462982 w 12192000"/>
              <a:gd name="connsiteY4" fmla="*/ 3479013 h 4349168"/>
              <a:gd name="connsiteX5" fmla="*/ 0 w 12192000"/>
              <a:gd name="connsiteY5" fmla="*/ 3479013 h 43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49168">
                <a:moveTo>
                  <a:pt x="0" y="0"/>
                </a:moveTo>
                <a:lnTo>
                  <a:pt x="12192000" y="0"/>
                </a:lnTo>
                <a:lnTo>
                  <a:pt x="12192000" y="4349168"/>
                </a:lnTo>
                <a:lnTo>
                  <a:pt x="2462982" y="4349168"/>
                </a:lnTo>
                <a:lnTo>
                  <a:pt x="2462982" y="3479013"/>
                </a:lnTo>
                <a:lnTo>
                  <a:pt x="0" y="3479013"/>
                </a:lnTo>
                <a:close/>
              </a:path>
            </a:pathLst>
          </a:cu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l="23347" r="21008" b="45518"/>
          <a:stretch>
            <a:fillRect/>
          </a:stretch>
        </p:blipFill>
        <p:spPr>
          <a:xfrm>
            <a:off x="4047940" y="0"/>
            <a:ext cx="4096119" cy="2002567"/>
          </a:xfrm>
          <a:custGeom>
            <a:avLst/>
            <a:gdLst>
              <a:gd name="connsiteX0" fmla="*/ 0 w 6784258"/>
              <a:gd name="connsiteY0" fmla="*/ 0 h 3316781"/>
              <a:gd name="connsiteX1" fmla="*/ 6784258 w 6784258"/>
              <a:gd name="connsiteY1" fmla="*/ 0 h 3316781"/>
              <a:gd name="connsiteX2" fmla="*/ 6784258 w 6784258"/>
              <a:gd name="connsiteY2" fmla="*/ 3316781 h 3316781"/>
              <a:gd name="connsiteX3" fmla="*/ 0 w 6784258"/>
              <a:gd name="connsiteY3" fmla="*/ 3316781 h 3316781"/>
            </a:gdLst>
            <a:ahLst/>
            <a:cxnLst>
              <a:cxn ang="0">
                <a:pos x="connsiteX0" y="connsiteY0"/>
              </a:cxn>
              <a:cxn ang="0">
                <a:pos x="connsiteX1" y="connsiteY1"/>
              </a:cxn>
              <a:cxn ang="0">
                <a:pos x="connsiteX2" y="connsiteY2"/>
              </a:cxn>
              <a:cxn ang="0">
                <a:pos x="connsiteX3" y="connsiteY3"/>
              </a:cxn>
            </a:cxnLst>
            <a:rect l="l" t="t" r="r" b="b"/>
            <a:pathLst>
              <a:path w="6784258" h="3316781">
                <a:moveTo>
                  <a:pt x="0" y="0"/>
                </a:moveTo>
                <a:lnTo>
                  <a:pt x="6784258" y="0"/>
                </a:lnTo>
                <a:lnTo>
                  <a:pt x="6784258" y="3316781"/>
                </a:lnTo>
                <a:lnTo>
                  <a:pt x="0" y="3316781"/>
                </a:lnTo>
                <a:close/>
              </a:path>
            </a:pathLst>
          </a:custGeom>
        </p:spPr>
      </p:pic>
      <p:sp>
        <p:nvSpPr>
          <p:cNvPr id="5" name="矩形 4"/>
          <p:cNvSpPr/>
          <p:nvPr/>
        </p:nvSpPr>
        <p:spPr>
          <a:xfrm>
            <a:off x="4545342" y="4268184"/>
            <a:ext cx="7197433" cy="1889941"/>
          </a:xfrm>
          <a:prstGeom prst="rect">
            <a:avLst/>
          </a:prstGeom>
        </p:spPr>
        <p:txBody>
          <a:bodyPr wrap="square">
            <a:spAutoFit/>
          </a:bodyPr>
          <a:lstStyle/>
          <a:p>
            <a:pPr>
              <a:lnSpc>
                <a:spcPct val="120000"/>
              </a:lnSpc>
            </a:pPr>
            <a:r>
              <a:rPr lang="zh-CN" altLang="en-US" sz="2000" dirty="0">
                <a:solidFill>
                  <a:schemeClr val="bg1"/>
                </a:solidFill>
                <a:latin typeface="宋体" panose="02010600030101010101" pitchFamily="2" charset="-122"/>
                <a:ea typeface="宋体" panose="02010600030101010101" pitchFamily="2" charset="-122"/>
              </a:rPr>
              <a:t>在中秋节，我国自古就有赏月的习俗，</a:t>
            </a:r>
            <a:r>
              <a:rPr lang="en-US" altLang="zh-CN" sz="2000" dirty="0">
                <a:solidFill>
                  <a:schemeClr val="bg1"/>
                </a:solidFill>
                <a:latin typeface="宋体" panose="02010600030101010101" pitchFamily="2" charset="-122"/>
                <a:ea typeface="宋体" panose="02010600030101010101" pitchFamily="2" charset="-122"/>
              </a:rPr>
              <a:t>《</a:t>
            </a:r>
            <a:r>
              <a:rPr lang="zh-CN" altLang="en-US" sz="2000" dirty="0">
                <a:solidFill>
                  <a:schemeClr val="bg1"/>
                </a:solidFill>
                <a:latin typeface="宋体" panose="02010600030101010101" pitchFamily="2" charset="-122"/>
                <a:ea typeface="宋体" panose="02010600030101010101" pitchFamily="2" charset="-122"/>
              </a:rPr>
              <a:t>礼记</a:t>
            </a:r>
            <a:r>
              <a:rPr lang="en-US" altLang="zh-CN" sz="2000" dirty="0">
                <a:solidFill>
                  <a:schemeClr val="bg1"/>
                </a:solidFill>
                <a:latin typeface="宋体" panose="02010600030101010101" pitchFamily="2" charset="-122"/>
                <a:ea typeface="宋体" panose="02010600030101010101" pitchFamily="2" charset="-122"/>
              </a:rPr>
              <a:t>》</a:t>
            </a:r>
            <a:r>
              <a:rPr lang="zh-CN" altLang="en-US" sz="2000" dirty="0">
                <a:solidFill>
                  <a:schemeClr val="bg1"/>
                </a:solidFill>
                <a:latin typeface="宋体" panose="02010600030101010101" pitchFamily="2" charset="-122"/>
                <a:ea typeface="宋体" panose="02010600030101010101" pitchFamily="2" charset="-122"/>
              </a:rPr>
              <a:t>中就记载有“秋暮夕月” 即祭拜月神。到了周代，每逢中秋夜都要举行迎寒和祭月。设大香案，摆上月饼、西瓜、苹果、李子、葡萄等时令水果，其中月饼和西瓜是绝对不能少的。西瓜还要切成莲花状。</a:t>
            </a:r>
          </a:p>
        </p:txBody>
      </p:sp>
      <p:sp>
        <p:nvSpPr>
          <p:cNvPr id="6" name="文本框 5"/>
          <p:cNvSpPr txBox="1"/>
          <p:nvPr/>
        </p:nvSpPr>
        <p:spPr>
          <a:xfrm>
            <a:off x="4545342" y="3306699"/>
            <a:ext cx="4486346" cy="523220"/>
          </a:xfrm>
          <a:prstGeom prst="rect">
            <a:avLst/>
          </a:prstGeom>
          <a:noFill/>
        </p:spPr>
        <p:txBody>
          <a:bodyPr wrap="square" rtlCol="0">
            <a:spAutoFit/>
          </a:bodyPr>
          <a:lstStyle/>
          <a:p>
            <a:r>
              <a:rPr lang="zh-CN" altLang="en-US" sz="2800" b="1" dirty="0">
                <a:solidFill>
                  <a:schemeClr val="bg1"/>
                </a:solidFill>
                <a:latin typeface="宋体" panose="02010600030101010101" pitchFamily="2" charset="-122"/>
                <a:ea typeface="宋体" panose="02010600030101010101" pitchFamily="2" charset="-122"/>
              </a:rPr>
              <a:t>恭 贺 中 秋 节 快 乐！</a:t>
            </a: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52" y="3104081"/>
            <a:ext cx="3948349" cy="23282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rcRect b="28560"/>
          <a:stretch>
            <a:fillRect/>
          </a:stretch>
        </p:blipFill>
        <p:spPr>
          <a:xfrm>
            <a:off x="1920249" y="0"/>
            <a:ext cx="8351502" cy="2979174"/>
          </a:xfrm>
          <a:custGeom>
            <a:avLst/>
            <a:gdLst>
              <a:gd name="connsiteX0" fmla="*/ 0 w 12192000"/>
              <a:gd name="connsiteY0" fmla="*/ 0 h 4349168"/>
              <a:gd name="connsiteX1" fmla="*/ 12192000 w 12192000"/>
              <a:gd name="connsiteY1" fmla="*/ 0 h 4349168"/>
              <a:gd name="connsiteX2" fmla="*/ 12192000 w 12192000"/>
              <a:gd name="connsiteY2" fmla="*/ 4349168 h 4349168"/>
              <a:gd name="connsiteX3" fmla="*/ 2462982 w 12192000"/>
              <a:gd name="connsiteY3" fmla="*/ 4349168 h 4349168"/>
              <a:gd name="connsiteX4" fmla="*/ 2462982 w 12192000"/>
              <a:gd name="connsiteY4" fmla="*/ 3479013 h 4349168"/>
              <a:gd name="connsiteX5" fmla="*/ 0 w 12192000"/>
              <a:gd name="connsiteY5" fmla="*/ 3479013 h 43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49168">
                <a:moveTo>
                  <a:pt x="0" y="0"/>
                </a:moveTo>
                <a:lnTo>
                  <a:pt x="12192000" y="0"/>
                </a:lnTo>
                <a:lnTo>
                  <a:pt x="12192000" y="4349168"/>
                </a:lnTo>
                <a:lnTo>
                  <a:pt x="2462982" y="4349168"/>
                </a:lnTo>
                <a:lnTo>
                  <a:pt x="2462982" y="3479013"/>
                </a:lnTo>
                <a:lnTo>
                  <a:pt x="0" y="3479013"/>
                </a:lnTo>
                <a:close/>
              </a:path>
            </a:pathLst>
          </a:cu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l="23347" r="21008" b="45518"/>
          <a:stretch>
            <a:fillRect/>
          </a:stretch>
        </p:blipFill>
        <p:spPr>
          <a:xfrm>
            <a:off x="4047940" y="0"/>
            <a:ext cx="4096119" cy="2002567"/>
          </a:xfrm>
          <a:custGeom>
            <a:avLst/>
            <a:gdLst>
              <a:gd name="connsiteX0" fmla="*/ 0 w 6784258"/>
              <a:gd name="connsiteY0" fmla="*/ 0 h 3316781"/>
              <a:gd name="connsiteX1" fmla="*/ 6784258 w 6784258"/>
              <a:gd name="connsiteY1" fmla="*/ 0 h 3316781"/>
              <a:gd name="connsiteX2" fmla="*/ 6784258 w 6784258"/>
              <a:gd name="connsiteY2" fmla="*/ 3316781 h 3316781"/>
              <a:gd name="connsiteX3" fmla="*/ 0 w 6784258"/>
              <a:gd name="connsiteY3" fmla="*/ 3316781 h 3316781"/>
            </a:gdLst>
            <a:ahLst/>
            <a:cxnLst>
              <a:cxn ang="0">
                <a:pos x="connsiteX0" y="connsiteY0"/>
              </a:cxn>
              <a:cxn ang="0">
                <a:pos x="connsiteX1" y="connsiteY1"/>
              </a:cxn>
              <a:cxn ang="0">
                <a:pos x="connsiteX2" y="connsiteY2"/>
              </a:cxn>
              <a:cxn ang="0">
                <a:pos x="connsiteX3" y="connsiteY3"/>
              </a:cxn>
            </a:cxnLst>
            <a:rect l="l" t="t" r="r" b="b"/>
            <a:pathLst>
              <a:path w="6784258" h="3316781">
                <a:moveTo>
                  <a:pt x="0" y="0"/>
                </a:moveTo>
                <a:lnTo>
                  <a:pt x="6784258" y="0"/>
                </a:lnTo>
                <a:lnTo>
                  <a:pt x="6784258" y="3316781"/>
                </a:lnTo>
                <a:lnTo>
                  <a:pt x="0" y="3316781"/>
                </a:lnTo>
                <a:close/>
              </a:path>
            </a:pathLst>
          </a:cu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r="39944" b="29395"/>
          <a:stretch>
            <a:fillRect/>
          </a:stretch>
        </p:blipFill>
        <p:spPr>
          <a:xfrm>
            <a:off x="0" y="1379255"/>
            <a:ext cx="3294580" cy="5478745"/>
          </a:xfrm>
          <a:prstGeom prst="rect">
            <a:avLst/>
          </a:prstGeom>
        </p:spPr>
      </p:pic>
      <p:pic>
        <p:nvPicPr>
          <p:cNvPr id="6" name="图片 5" descr="6bbf2539ca3b394d8738783638be543e"/>
          <p:cNvPicPr>
            <a:picLocks noChangeAspect="1"/>
          </p:cNvPicPr>
          <p:nvPr/>
        </p:nvPicPr>
        <p:blipFill>
          <a:blip r:embed="rId6"/>
          <a:srcRect r="12717"/>
          <a:stretch>
            <a:fillRect/>
          </a:stretch>
        </p:blipFill>
        <p:spPr>
          <a:xfrm>
            <a:off x="4299999" y="2490671"/>
            <a:ext cx="5339080" cy="3895090"/>
          </a:xfrm>
          <a:prstGeom prst="rect">
            <a:avLst/>
          </a:prstGeom>
        </p:spPr>
      </p:pic>
      <p:sp>
        <p:nvSpPr>
          <p:cNvPr id="7" name="文本框 6"/>
          <p:cNvSpPr txBox="1"/>
          <p:nvPr/>
        </p:nvSpPr>
        <p:spPr>
          <a:xfrm>
            <a:off x="3706274" y="3316806"/>
            <a:ext cx="5459730" cy="2553335"/>
          </a:xfrm>
          <a:prstGeom prst="rect">
            <a:avLst/>
          </a:prstGeom>
          <a:noFill/>
        </p:spPr>
        <p:txBody>
          <a:bodyPr wrap="square" rtlCol="0">
            <a:spAutoFit/>
          </a:bodyPr>
          <a:lstStyle/>
          <a:p>
            <a:pPr algn="r"/>
            <a:r>
              <a:rPr lang="zh-CN" altLang="en-US" sz="2800" dirty="0">
                <a:solidFill>
                  <a:srgbClr val="B3510B"/>
                </a:solidFill>
                <a:latin typeface="华文隶书" panose="02010800040101010101" charset="-122"/>
                <a:ea typeface="华文隶书" panose="02010800040101010101" charset="-122"/>
                <a:sym typeface="+mn-ea"/>
              </a:rPr>
              <a:t>我们的距离虽然远</a:t>
            </a:r>
          </a:p>
          <a:p>
            <a:pPr algn="r"/>
            <a:r>
              <a:rPr lang="zh-CN" altLang="en-US" sz="2800" dirty="0">
                <a:solidFill>
                  <a:srgbClr val="B3510B"/>
                </a:solidFill>
                <a:latin typeface="华文隶书" panose="02010800040101010101" charset="-122"/>
                <a:ea typeface="华文隶书" panose="02010800040101010101" charset="-122"/>
                <a:sym typeface="+mn-ea"/>
              </a:rPr>
              <a:t>但是你永远挂在我心中</a:t>
            </a:r>
          </a:p>
          <a:p>
            <a:pPr algn="r"/>
            <a:r>
              <a:rPr lang="zh-CN" altLang="en-US" sz="2800" dirty="0">
                <a:solidFill>
                  <a:srgbClr val="B3510B"/>
                </a:solidFill>
                <a:latin typeface="华文隶书" panose="02010800040101010101" charset="-122"/>
                <a:ea typeface="华文隶书" panose="02010800040101010101" charset="-122"/>
                <a:sym typeface="+mn-ea"/>
              </a:rPr>
              <a:t>就如八月十五这一天</a:t>
            </a:r>
          </a:p>
          <a:p>
            <a:pPr algn="r"/>
            <a:r>
              <a:rPr lang="zh-CN" altLang="en-US" sz="2800" dirty="0">
                <a:solidFill>
                  <a:srgbClr val="B3510B"/>
                </a:solidFill>
                <a:latin typeface="华文隶书" panose="02010800040101010101" charset="-122"/>
                <a:ea typeface="华文隶书" panose="02010800040101010101" charset="-122"/>
                <a:sym typeface="+mn-ea"/>
              </a:rPr>
              <a:t>希望永远记的我</a:t>
            </a:r>
          </a:p>
          <a:p>
            <a:pPr algn="r"/>
            <a:r>
              <a:rPr lang="zh-CN" altLang="en-US" sz="2400" dirty="0">
                <a:solidFill>
                  <a:srgbClr val="B3510B"/>
                </a:solidFill>
                <a:latin typeface="华文隶书" panose="02010800040101010101" charset="-122"/>
                <a:ea typeface="华文隶书" panose="02010800040101010101" charset="-122"/>
                <a:sym typeface="+mn-ea"/>
              </a:rPr>
              <a:t>中秋节快乐！</a:t>
            </a:r>
          </a:p>
          <a:p>
            <a:pPr algn="r"/>
            <a:endParaRPr lang="zh-CN" altLang="en-US" sz="2400" dirty="0">
              <a:solidFill>
                <a:srgbClr val="B3510B"/>
              </a:solidFill>
              <a:latin typeface="华文隶书" panose="02010800040101010101" charset="-122"/>
              <a:ea typeface="华文隶书" panose="02010800040101010101" charset="-122"/>
              <a:sym typeface="+mn-ea"/>
            </a:endParaRPr>
          </a:p>
        </p:txBody>
      </p:sp>
      <p:pic>
        <p:nvPicPr>
          <p:cNvPr id="8" name="图片 7" descr="66919-OCSNQK-238"/>
          <p:cNvPicPr>
            <a:picLocks noChangeAspect="1"/>
          </p:cNvPicPr>
          <p:nvPr/>
        </p:nvPicPr>
        <p:blipFill>
          <a:blip r:embed="rId7"/>
          <a:srcRect l="78030" t="66033"/>
          <a:stretch>
            <a:fillRect/>
          </a:stretch>
        </p:blipFill>
        <p:spPr>
          <a:xfrm rot="840000">
            <a:off x="8398924" y="2511626"/>
            <a:ext cx="2209800" cy="1293495"/>
          </a:xfrm>
          <a:prstGeom prst="rect">
            <a:avLst/>
          </a:prstGeom>
        </p:spPr>
      </p:pic>
      <p:pic>
        <p:nvPicPr>
          <p:cNvPr id="9" name="图片 8" descr="152685-OUTMUO-262"/>
          <p:cNvPicPr>
            <a:picLocks noChangeAspect="1"/>
          </p:cNvPicPr>
          <p:nvPr/>
        </p:nvPicPr>
        <p:blipFill>
          <a:blip r:embed="rId8"/>
          <a:srcRect t="73937" r="58824"/>
          <a:stretch>
            <a:fillRect/>
          </a:stretch>
        </p:blipFill>
        <p:spPr>
          <a:xfrm rot="420000">
            <a:off x="3919634" y="5242126"/>
            <a:ext cx="1851660" cy="1771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 calcmode="lin" valueType="num">
                                      <p:cBhvr>
                                        <p:cTn id="14"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7"/>
                                        </p:tgtEl>
                                      </p:cBhvr>
                                    </p:animEffect>
                                  </p:childTnLst>
                                </p:cTn>
                              </p:par>
                              <p:par>
                                <p:cTn id="17" presetID="5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3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3000" decel="50000" fill="hold">
                                          <p:stCondLst>
                                            <p:cond delay="0"/>
                                          </p:stCondLst>
                                        </p:cTn>
                                        <p:tgtEl>
                                          <p:spTgt spid="8"/>
                                        </p:tgtEl>
                                        <p:attrNameLst>
                                          <p:attrName>ppt_x</p:attrName>
                                          <p:attrName>ppt_y</p:attrName>
                                        </p:attrNameLst>
                                      </p:cBhvr>
                                    </p:animMotion>
                                    <p:animEffect transition="in" filter="fade">
                                      <p:cBhvr>
                                        <p:cTn id="21" dur="3000"/>
                                        <p:tgtEl>
                                          <p:spTgt spid="8"/>
                                        </p:tgtEl>
                                      </p:cBhvr>
                                    </p:animEffect>
                                  </p:childTnLst>
                                </p:cTn>
                              </p:par>
                              <p:par>
                                <p:cTn id="22" presetID="55"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3000" fill="hold"/>
                                        <p:tgtEl>
                                          <p:spTgt spid="6"/>
                                        </p:tgtEl>
                                        <p:attrNameLst>
                                          <p:attrName>ppt_w</p:attrName>
                                        </p:attrNameLst>
                                      </p:cBhvr>
                                      <p:tavLst>
                                        <p:tav tm="0">
                                          <p:val>
                                            <p:strVal val="#ppt_w*0.70"/>
                                          </p:val>
                                        </p:tav>
                                        <p:tav tm="100000">
                                          <p:val>
                                            <p:strVal val="#ppt_w"/>
                                          </p:val>
                                        </p:tav>
                                      </p:tavLst>
                                    </p:anim>
                                    <p:anim calcmode="lin" valueType="num">
                                      <p:cBhvr>
                                        <p:cTn id="25" dur="3000" fill="hold"/>
                                        <p:tgtEl>
                                          <p:spTgt spid="6"/>
                                        </p:tgtEl>
                                        <p:attrNameLst>
                                          <p:attrName>ppt_h</p:attrName>
                                        </p:attrNameLst>
                                      </p:cBhvr>
                                      <p:tavLst>
                                        <p:tav tm="0">
                                          <p:val>
                                            <p:strVal val="#ppt_h"/>
                                          </p:val>
                                        </p:tav>
                                        <p:tav tm="100000">
                                          <p:val>
                                            <p:strVal val="#ppt_h"/>
                                          </p:val>
                                        </p:tav>
                                      </p:tavLst>
                                    </p:anim>
                                    <p:animEffect transition="in" filter="fade">
                                      <p:cBhvr>
                                        <p:cTn id="26" dur="3000"/>
                                        <p:tgtEl>
                                          <p:spTgt spid="6"/>
                                        </p:tgtEl>
                                      </p:cBhvr>
                                    </p:animEffect>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ppt_x</p:attrName>
                                        </p:attrNameLst>
                                      </p:cBhvr>
                                      <p:tavLst>
                                        <p:tav tm="0">
                                          <p:val>
                                            <p:strVal val="#ppt_x"/>
                                          </p:val>
                                        </p:tav>
                                        <p:tav tm="100000">
                                          <p:val>
                                            <p:strVal val="#ppt_x"/>
                                          </p:val>
                                        </p:tav>
                                      </p:tavLst>
                                    </p:anim>
                                    <p:anim calcmode="lin" valueType="num">
                                      <p:cBhvr>
                                        <p:cTn id="31"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rcRect b="28560"/>
          <a:stretch>
            <a:fillRect/>
          </a:stretch>
        </p:blipFill>
        <p:spPr>
          <a:xfrm>
            <a:off x="1920249" y="0"/>
            <a:ext cx="8351502" cy="2979174"/>
          </a:xfrm>
          <a:custGeom>
            <a:avLst/>
            <a:gdLst>
              <a:gd name="connsiteX0" fmla="*/ 0 w 12192000"/>
              <a:gd name="connsiteY0" fmla="*/ 0 h 4349168"/>
              <a:gd name="connsiteX1" fmla="*/ 12192000 w 12192000"/>
              <a:gd name="connsiteY1" fmla="*/ 0 h 4349168"/>
              <a:gd name="connsiteX2" fmla="*/ 12192000 w 12192000"/>
              <a:gd name="connsiteY2" fmla="*/ 4349168 h 4349168"/>
              <a:gd name="connsiteX3" fmla="*/ 2462982 w 12192000"/>
              <a:gd name="connsiteY3" fmla="*/ 4349168 h 4349168"/>
              <a:gd name="connsiteX4" fmla="*/ 2462982 w 12192000"/>
              <a:gd name="connsiteY4" fmla="*/ 3479013 h 4349168"/>
              <a:gd name="connsiteX5" fmla="*/ 0 w 12192000"/>
              <a:gd name="connsiteY5" fmla="*/ 3479013 h 43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49168">
                <a:moveTo>
                  <a:pt x="0" y="0"/>
                </a:moveTo>
                <a:lnTo>
                  <a:pt x="12192000" y="0"/>
                </a:lnTo>
                <a:lnTo>
                  <a:pt x="12192000" y="4349168"/>
                </a:lnTo>
                <a:lnTo>
                  <a:pt x="2462982" y="4349168"/>
                </a:lnTo>
                <a:lnTo>
                  <a:pt x="2462982" y="3479013"/>
                </a:lnTo>
                <a:lnTo>
                  <a:pt x="0" y="3479013"/>
                </a:lnTo>
                <a:close/>
              </a:path>
            </a:pathLst>
          </a:cu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l="23347" r="21008" b="45518"/>
          <a:stretch>
            <a:fillRect/>
          </a:stretch>
        </p:blipFill>
        <p:spPr>
          <a:xfrm>
            <a:off x="4047940" y="0"/>
            <a:ext cx="4096119" cy="2002567"/>
          </a:xfrm>
          <a:custGeom>
            <a:avLst/>
            <a:gdLst>
              <a:gd name="connsiteX0" fmla="*/ 0 w 6784258"/>
              <a:gd name="connsiteY0" fmla="*/ 0 h 3316781"/>
              <a:gd name="connsiteX1" fmla="*/ 6784258 w 6784258"/>
              <a:gd name="connsiteY1" fmla="*/ 0 h 3316781"/>
              <a:gd name="connsiteX2" fmla="*/ 6784258 w 6784258"/>
              <a:gd name="connsiteY2" fmla="*/ 3316781 h 3316781"/>
              <a:gd name="connsiteX3" fmla="*/ 0 w 6784258"/>
              <a:gd name="connsiteY3" fmla="*/ 3316781 h 3316781"/>
            </a:gdLst>
            <a:ahLst/>
            <a:cxnLst>
              <a:cxn ang="0">
                <a:pos x="connsiteX0" y="connsiteY0"/>
              </a:cxn>
              <a:cxn ang="0">
                <a:pos x="connsiteX1" y="connsiteY1"/>
              </a:cxn>
              <a:cxn ang="0">
                <a:pos x="connsiteX2" y="connsiteY2"/>
              </a:cxn>
              <a:cxn ang="0">
                <a:pos x="connsiteX3" y="connsiteY3"/>
              </a:cxn>
            </a:cxnLst>
            <a:rect l="l" t="t" r="r" b="b"/>
            <a:pathLst>
              <a:path w="6784258" h="3316781">
                <a:moveTo>
                  <a:pt x="0" y="0"/>
                </a:moveTo>
                <a:lnTo>
                  <a:pt x="6784258" y="0"/>
                </a:lnTo>
                <a:lnTo>
                  <a:pt x="6784258" y="3316781"/>
                </a:lnTo>
                <a:lnTo>
                  <a:pt x="0" y="3316781"/>
                </a:lnTo>
                <a:close/>
              </a:path>
            </a:pathLst>
          </a:cu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879" y="2454202"/>
            <a:ext cx="4973241" cy="3913852"/>
          </a:xfrm>
          <a:prstGeom prst="rect">
            <a:avLst/>
          </a:prstGeom>
        </p:spPr>
      </p:pic>
      <p:sp>
        <p:nvSpPr>
          <p:cNvPr id="10" name="文本框 9"/>
          <p:cNvSpPr txBox="1"/>
          <p:nvPr/>
        </p:nvSpPr>
        <p:spPr>
          <a:xfrm>
            <a:off x="4973241" y="4121940"/>
            <a:ext cx="6368630" cy="1754326"/>
          </a:xfrm>
          <a:prstGeom prst="rect">
            <a:avLst/>
          </a:prstGeom>
          <a:noFill/>
        </p:spPr>
        <p:txBody>
          <a:bodyPr wrap="square" rtlCol="0">
            <a:spAutoFit/>
          </a:bodyPr>
          <a:lstStyle/>
          <a:p>
            <a:pPr>
              <a:lnSpc>
                <a:spcPct val="150000"/>
              </a:lnSpc>
            </a:pPr>
            <a:r>
              <a:rPr lang="zh-CN" altLang="en-US" spc="600" dirty="0">
                <a:latin typeface="+mn-ea"/>
              </a:rPr>
              <a:t>  </a:t>
            </a:r>
            <a:r>
              <a:rPr lang="zh-CN" altLang="en-US" spc="600" dirty="0">
                <a:solidFill>
                  <a:schemeClr val="bg1"/>
                </a:solidFill>
                <a:latin typeface="+mn-ea"/>
              </a:rPr>
              <a:t>中秋节始于唐朝初年，盛行于宋朝，至明清时，已成为与春节齐名的中国传统节日之一。受中华文化的影响，中秋节也是东亚和东南亚一些国家尤其是当地的华人华侨的传统节日。</a:t>
            </a:r>
          </a:p>
        </p:txBody>
      </p:sp>
      <p:grpSp>
        <p:nvGrpSpPr>
          <p:cNvPr id="11" name="组合 10"/>
          <p:cNvGrpSpPr/>
          <p:nvPr/>
        </p:nvGrpSpPr>
        <p:grpSpPr>
          <a:xfrm>
            <a:off x="5258248" y="3288429"/>
            <a:ext cx="1758553" cy="523220"/>
            <a:chOff x="1882793" y="1773421"/>
            <a:chExt cx="1758553" cy="523220"/>
          </a:xfrm>
        </p:grpSpPr>
        <p:sp>
          <p:nvSpPr>
            <p:cNvPr id="12" name="文本框 11"/>
            <p:cNvSpPr txBox="1"/>
            <p:nvPr/>
          </p:nvSpPr>
          <p:spPr>
            <a:xfrm>
              <a:off x="1882793" y="1773421"/>
              <a:ext cx="1758553" cy="523220"/>
            </a:xfrm>
            <a:prstGeom prst="rect">
              <a:avLst/>
            </a:prstGeom>
            <a:noFill/>
          </p:spPr>
          <p:txBody>
            <a:bodyPr vert="horz" wrap="square" rtlCol="0">
              <a:spAutoFit/>
            </a:bodyPr>
            <a:lstStyle/>
            <a:p>
              <a:pPr algn="ctr"/>
              <a:r>
                <a:rPr lang="zh-CN" altLang="en-US" sz="2800" dirty="0">
                  <a:solidFill>
                    <a:schemeClr val="bg1"/>
                  </a:solidFill>
                  <a:latin typeface="方正清刻本悦宋简体" panose="02000000000000000000" pitchFamily="2" charset="-122"/>
                  <a:ea typeface="方正清刻本悦宋简体" panose="02000000000000000000" pitchFamily="2" charset="-122"/>
                </a:rPr>
                <a:t>中秋历史</a:t>
              </a:r>
            </a:p>
          </p:txBody>
        </p:sp>
        <p:sp>
          <p:nvSpPr>
            <p:cNvPr id="13" name="矩形 12"/>
            <p:cNvSpPr/>
            <p:nvPr/>
          </p:nvSpPr>
          <p:spPr>
            <a:xfrm>
              <a:off x="1882793" y="1773421"/>
              <a:ext cx="1758553" cy="5232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50160" t="53265" r="36908"/>
          <a:stretch>
            <a:fillRect/>
          </a:stretch>
        </p:blipFill>
        <p:spPr>
          <a:xfrm>
            <a:off x="3813237" y="2716723"/>
            <a:ext cx="735766" cy="1810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543</Words>
  <Application>Microsoft Office PowerPoint</Application>
  <PresentationFormat>宽屏</PresentationFormat>
  <Paragraphs>30</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等线</vt:lpstr>
      <vt:lpstr>等线 Light</vt:lpstr>
      <vt:lpstr>方正清刻本悦宋简体</vt:lpstr>
      <vt:lpstr>汉仪劲楷简</vt:lpstr>
      <vt:lpstr>华文隶书</vt:lpstr>
      <vt:lpstr>宋体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天 下</cp:lastModifiedBy>
  <cp:revision>20</cp:revision>
  <dcterms:created xsi:type="dcterms:W3CDTF">2017-09-13T10:45:00Z</dcterms:created>
  <dcterms:modified xsi:type="dcterms:W3CDTF">2021-01-06T08:38:03Z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