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70" r:id="rId4"/>
    <p:sldId id="258" r:id="rId5"/>
    <p:sldId id="259" r:id="rId6"/>
    <p:sldId id="260" r:id="rId7"/>
    <p:sldId id="271" r:id="rId8"/>
    <p:sldId id="262" r:id="rId9"/>
    <p:sldId id="263" r:id="rId10"/>
    <p:sldId id="264" r:id="rId11"/>
    <p:sldId id="272" r:id="rId12"/>
    <p:sldId id="268" r:id="rId13"/>
    <p:sldId id="265" r:id="rId14"/>
    <p:sldId id="266" r:id="rId15"/>
    <p:sldId id="273" r:id="rId16"/>
    <p:sldId id="267" r:id="rId17"/>
    <p:sldId id="269" r:id="rId18"/>
    <p:sldId id="261"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82"/>
    <a:srgbClr val="FAE8B8"/>
    <a:srgbClr val="FFEBAB"/>
    <a:srgbClr val="465A65"/>
    <a:srgbClr val="FFFFFF"/>
    <a:srgbClr val="8C5747"/>
    <a:srgbClr val="FFE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8" d="100"/>
          <a:sy n="98" d="100"/>
        </p:scale>
        <p:origin x="90"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48856"/>
          </a:xfrm>
          <a:prstGeom prst="rect">
            <a:avLst/>
          </a:prstGeom>
        </p:spPr>
      </p:pic>
      <p:sp>
        <p:nvSpPr>
          <p:cNvPr id="2" name="日期占位符 1"/>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A0ECB1-E267-4B73-B477-1CD158D978F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366A15-3A93-49D0-BFE7-BF2EAC39D1E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0ECB1-E267-4B73-B477-1CD158D978F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66A15-3A93-49D0-BFE7-BF2EAC39D1E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9.xml"/><Relationship Id="rId7" Type="http://schemas.openxmlformats.org/officeDocument/2006/relationships/image" Target="../media/image8.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4.xml"/><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11" Type="http://schemas.openxmlformats.org/officeDocument/2006/relationships/image" Target="../media/image15.jpeg"/><Relationship Id="rId5" Type="http://schemas.openxmlformats.org/officeDocument/2006/relationships/tags" Target="../tags/tag36.xml"/><Relationship Id="rId10" Type="http://schemas.openxmlformats.org/officeDocument/2006/relationships/image" Target="../media/image14.jpeg"/><Relationship Id="rId4" Type="http://schemas.openxmlformats.org/officeDocument/2006/relationships/tags" Target="../tags/tag35.xm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341" y="1081065"/>
            <a:ext cx="9880799" cy="4656959"/>
          </a:xfrm>
          <a:prstGeom prst="rect">
            <a:avLst/>
          </a:prstGeom>
        </p:spPr>
      </p:pic>
      <p:sp>
        <p:nvSpPr>
          <p:cNvPr id="5" name="文本框 4"/>
          <p:cNvSpPr txBox="1"/>
          <p:nvPr/>
        </p:nvSpPr>
        <p:spPr>
          <a:xfrm>
            <a:off x="5444596" y="1847467"/>
            <a:ext cx="1101584" cy="1200329"/>
          </a:xfrm>
          <a:prstGeom prst="rect">
            <a:avLst/>
          </a:prstGeom>
          <a:noFill/>
        </p:spPr>
        <p:txBody>
          <a:bodyPr wrap="none" rtlCol="0">
            <a:spAutoFit/>
          </a:bodyPr>
          <a:lstStyle/>
          <a:p>
            <a:r>
              <a:rPr lang="zh-CN" altLang="en-US" sz="7200" dirty="0">
                <a:solidFill>
                  <a:srgbClr val="465A65"/>
                </a:solidFill>
                <a:latin typeface="叶根友毛笔行书" panose="02010601030101010101" pitchFamily="2" charset="-122"/>
                <a:ea typeface="叶根友毛笔行书" panose="02010601030101010101" pitchFamily="2" charset="-122"/>
              </a:rPr>
              <a:t>中</a:t>
            </a:r>
          </a:p>
        </p:txBody>
      </p:sp>
      <p:sp>
        <p:nvSpPr>
          <p:cNvPr id="7" name="文本框 6"/>
          <p:cNvSpPr txBox="1"/>
          <p:nvPr/>
        </p:nvSpPr>
        <p:spPr>
          <a:xfrm>
            <a:off x="5570742" y="2809379"/>
            <a:ext cx="1107996" cy="1200329"/>
          </a:xfrm>
          <a:prstGeom prst="rect">
            <a:avLst/>
          </a:prstGeom>
          <a:noFill/>
        </p:spPr>
        <p:txBody>
          <a:bodyPr wrap="none" rtlCol="0">
            <a:spAutoFit/>
          </a:bodyPr>
          <a:lstStyle/>
          <a:p>
            <a:r>
              <a:rPr lang="zh-CN" altLang="en-US" sz="7200" dirty="0">
                <a:solidFill>
                  <a:srgbClr val="465A65"/>
                </a:solidFill>
                <a:latin typeface="叶根友毛笔行书" panose="02010601030101010101" pitchFamily="2" charset="-122"/>
                <a:ea typeface="叶根友毛笔行书" panose="02010601030101010101" pitchFamily="2" charset="-122"/>
              </a:rPr>
              <a:t>秋</a:t>
            </a:r>
          </a:p>
        </p:txBody>
      </p:sp>
      <p:sp>
        <p:nvSpPr>
          <p:cNvPr id="8" name="文本框 7"/>
          <p:cNvSpPr txBox="1"/>
          <p:nvPr/>
        </p:nvSpPr>
        <p:spPr>
          <a:xfrm>
            <a:off x="4578974" y="3945113"/>
            <a:ext cx="2832827" cy="830997"/>
          </a:xfrm>
          <a:prstGeom prst="rect">
            <a:avLst/>
          </a:prstGeom>
          <a:noFill/>
        </p:spPr>
        <p:txBody>
          <a:bodyPr wrap="none" rtlCol="0">
            <a:spAutoFit/>
          </a:bodyPr>
          <a:lstStyle/>
          <a:p>
            <a:r>
              <a:rPr lang="en-US" altLang="zh-CN" sz="4800" dirty="0">
                <a:solidFill>
                  <a:srgbClr val="465A65"/>
                </a:solidFill>
                <a:latin typeface="Edwardian Script ITC" panose="030303020407070D0804" pitchFamily="66" charset="0"/>
                <a:ea typeface="叶根友毛笔行书" panose="02010601030101010101" pitchFamily="2" charset="-122"/>
              </a:rPr>
              <a:t>Mid Autumn</a:t>
            </a:r>
            <a:endParaRPr lang="zh-CN" altLang="en-US" sz="4800" dirty="0">
              <a:solidFill>
                <a:srgbClr val="465A65"/>
              </a:solidFill>
              <a:latin typeface="Edwardian Script ITC" panose="030303020407070D0804" pitchFamily="66" charset="0"/>
              <a:ea typeface="叶根友毛笔行书" panose="02010601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5"/>
          <p:cNvSpPr/>
          <p:nvPr/>
        </p:nvSpPr>
        <p:spPr>
          <a:xfrm>
            <a:off x="6728392" y="5495478"/>
            <a:ext cx="3317199" cy="455982"/>
          </a:xfrm>
          <a:prstGeom prst="roundRect">
            <a:avLst>
              <a:gd name="adj" fmla="val 48001"/>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椭圆 4"/>
          <p:cNvSpPr/>
          <p:nvPr/>
        </p:nvSpPr>
        <p:spPr>
          <a:xfrm>
            <a:off x="5356384" y="2314233"/>
            <a:ext cx="1739900" cy="1739900"/>
          </a:xfrm>
          <a:prstGeom prst="ellipse">
            <a:avLst/>
          </a:prstGeom>
          <a:solidFill>
            <a:srgbClr val="FFEBAB"/>
          </a:solidFill>
          <a:ln>
            <a:solidFill>
              <a:srgbClr val="FFE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31766" y="2216282"/>
            <a:ext cx="2502007" cy="2502007"/>
          </a:xfrm>
          <a:prstGeom prst="ellipse">
            <a:avLst/>
          </a:prstGeom>
          <a:noFill/>
          <a:ln w="38100">
            <a:solidFill>
              <a:srgbClr val="FFE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356384" y="4826094"/>
            <a:ext cx="1474945" cy="1474945"/>
          </a:xfrm>
          <a:prstGeom prst="ellipse">
            <a:avLst/>
          </a:prstGeom>
          <a:noFill/>
          <a:ln w="38100">
            <a:solidFill>
              <a:srgbClr val="FFE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643857" y="1321423"/>
            <a:ext cx="1918800" cy="1918800"/>
          </a:xfrm>
          <a:prstGeom prst="ellipse">
            <a:avLst/>
          </a:prstGeom>
          <a:noFill/>
          <a:ln w="38100">
            <a:solidFill>
              <a:srgbClr val="FFE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直接连接符 10"/>
          <p:cNvCxnSpPr>
            <a:stCxn id="5" idx="2"/>
            <a:endCxn id="7" idx="6"/>
          </p:cNvCxnSpPr>
          <p:nvPr/>
        </p:nvCxnSpPr>
        <p:spPr>
          <a:xfrm flipH="1">
            <a:off x="4133773" y="3184183"/>
            <a:ext cx="1222611" cy="283103"/>
          </a:xfrm>
          <a:prstGeom prst="line">
            <a:avLst/>
          </a:prstGeom>
          <a:ln w="38100">
            <a:solidFill>
              <a:srgbClr val="FFEBA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5" idx="4"/>
            <a:endCxn id="8" idx="0"/>
          </p:cNvCxnSpPr>
          <p:nvPr/>
        </p:nvCxnSpPr>
        <p:spPr>
          <a:xfrm flipH="1">
            <a:off x="6093857" y="4054133"/>
            <a:ext cx="132477" cy="771961"/>
          </a:xfrm>
          <a:prstGeom prst="line">
            <a:avLst/>
          </a:prstGeom>
          <a:ln w="38100">
            <a:solidFill>
              <a:srgbClr val="FFEBA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965880" y="2519948"/>
            <a:ext cx="697027" cy="278527"/>
          </a:xfrm>
          <a:prstGeom prst="line">
            <a:avLst/>
          </a:prstGeom>
          <a:ln w="38100">
            <a:solidFill>
              <a:srgbClr val="FFEBAB"/>
            </a:solidFill>
          </a:ln>
        </p:spPr>
        <p:style>
          <a:lnRef idx="1">
            <a:schemeClr val="accent1"/>
          </a:lnRef>
          <a:fillRef idx="0">
            <a:schemeClr val="accent1"/>
          </a:fillRef>
          <a:effectRef idx="0">
            <a:schemeClr val="accent1"/>
          </a:effectRef>
          <a:fontRef idx="minor">
            <a:schemeClr val="tx1"/>
          </a:fontRef>
        </p:style>
      </p:cxnSp>
      <p:sp>
        <p:nvSpPr>
          <p:cNvPr id="14" name="矩形: 圆角 22"/>
          <p:cNvSpPr/>
          <p:nvPr/>
        </p:nvSpPr>
        <p:spPr>
          <a:xfrm>
            <a:off x="3110805" y="4159043"/>
            <a:ext cx="2262158" cy="455982"/>
          </a:xfrm>
          <a:prstGeom prst="roundRect">
            <a:avLst>
              <a:gd name="adj" fmla="val 48001"/>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28"/>
          <p:cNvSpPr/>
          <p:nvPr/>
        </p:nvSpPr>
        <p:spPr>
          <a:xfrm>
            <a:off x="8456428" y="3311258"/>
            <a:ext cx="3416320" cy="455982"/>
          </a:xfrm>
          <a:prstGeom prst="roundRect">
            <a:avLst>
              <a:gd name="adj" fmla="val 48001"/>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179787" y="3471587"/>
            <a:ext cx="139108" cy="139108"/>
          </a:xfrm>
          <a:prstGeom prst="ellipse">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796271" y="4317480"/>
            <a:ext cx="139108" cy="139108"/>
          </a:xfrm>
          <a:prstGeom prst="ellipse">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478152" y="5653915"/>
            <a:ext cx="139108" cy="139108"/>
          </a:xfrm>
          <a:prstGeom prst="ellipse">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2539229" y="2436286"/>
            <a:ext cx="653191" cy="672158"/>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EBA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KSO_Shape"/>
          <p:cNvSpPr/>
          <p:nvPr/>
        </p:nvSpPr>
        <p:spPr bwMode="auto">
          <a:xfrm flipH="1">
            <a:off x="5826341" y="4960446"/>
            <a:ext cx="535032" cy="53503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EBA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KSO_Shape"/>
          <p:cNvSpPr/>
          <p:nvPr/>
        </p:nvSpPr>
        <p:spPr bwMode="auto">
          <a:xfrm>
            <a:off x="8327323" y="1583020"/>
            <a:ext cx="551868" cy="556777"/>
          </a:xfrm>
          <a:custGeom>
            <a:avLst/>
            <a:gdLst>
              <a:gd name="T0" fmla="*/ 1004124 w 4122"/>
              <a:gd name="T1" fmla="*/ 12996 h 4156"/>
              <a:gd name="T2" fmla="*/ 1285140 w 4122"/>
              <a:gd name="T3" fmla="*/ 99204 h 4156"/>
              <a:gd name="T4" fmla="*/ 1293367 w 4122"/>
              <a:gd name="T5" fmla="*/ 103536 h 4156"/>
              <a:gd name="T6" fmla="*/ 1755809 w 4122"/>
              <a:gd name="T7" fmla="*/ 706989 h 4156"/>
              <a:gd name="T8" fmla="*/ 1757974 w 4122"/>
              <a:gd name="T9" fmla="*/ 715653 h 4156"/>
              <a:gd name="T10" fmla="*/ 1331904 w 4122"/>
              <a:gd name="T11" fmla="*/ 1663071 h 4156"/>
              <a:gd name="T12" fmla="*/ 772036 w 4122"/>
              <a:gd name="T13" fmla="*/ 1774405 h 4156"/>
              <a:gd name="T14" fmla="*/ 260232 w 4122"/>
              <a:gd name="T15" fmla="*/ 1521847 h 4156"/>
              <a:gd name="T16" fmla="*/ 93528 w 4122"/>
              <a:gd name="T17" fmla="*/ 496452 h 4156"/>
              <a:gd name="T18" fmla="*/ 97858 w 4122"/>
              <a:gd name="T19" fmla="*/ 488221 h 4156"/>
              <a:gd name="T20" fmla="*/ 701025 w 4122"/>
              <a:gd name="T21" fmla="*/ 25559 h 4156"/>
              <a:gd name="T22" fmla="*/ 709685 w 4122"/>
              <a:gd name="T23" fmla="*/ 23826 h 4156"/>
              <a:gd name="T24" fmla="*/ 471535 w 4122"/>
              <a:gd name="T25" fmla="*/ 480424 h 4156"/>
              <a:gd name="T26" fmla="*/ 431267 w 4122"/>
              <a:gd name="T27" fmla="*/ 403313 h 4156"/>
              <a:gd name="T28" fmla="*/ 471535 w 4122"/>
              <a:gd name="T29" fmla="*/ 480424 h 4156"/>
              <a:gd name="T30" fmla="*/ 1320213 w 4122"/>
              <a:gd name="T31" fmla="*/ 495152 h 4156"/>
              <a:gd name="T32" fmla="*/ 1360048 w 4122"/>
              <a:gd name="T33" fmla="*/ 418475 h 4156"/>
              <a:gd name="T34" fmla="*/ 1304625 w 4122"/>
              <a:gd name="T35" fmla="*/ 1307411 h 4156"/>
              <a:gd name="T36" fmla="*/ 1344893 w 4122"/>
              <a:gd name="T37" fmla="*/ 1384521 h 4156"/>
              <a:gd name="T38" fmla="*/ 1304625 w 4122"/>
              <a:gd name="T39" fmla="*/ 1307411 h 4156"/>
              <a:gd name="T40" fmla="*/ 455947 w 4122"/>
              <a:gd name="T41" fmla="*/ 1292248 h 4156"/>
              <a:gd name="T42" fmla="*/ 416112 w 4122"/>
              <a:gd name="T43" fmla="*/ 1369359 h 4156"/>
              <a:gd name="T44" fmla="*/ 906266 w 4122"/>
              <a:gd name="T45" fmla="*/ 1384954 h 4156"/>
              <a:gd name="T46" fmla="*/ 848244 w 4122"/>
              <a:gd name="T47" fmla="*/ 1569499 h 4156"/>
              <a:gd name="T48" fmla="*/ 906266 w 4122"/>
              <a:gd name="T49" fmla="*/ 1384954 h 4156"/>
              <a:gd name="T50" fmla="*/ 848244 w 4122"/>
              <a:gd name="T51" fmla="*/ 231331 h 4156"/>
              <a:gd name="T52" fmla="*/ 906266 w 4122"/>
              <a:gd name="T53" fmla="*/ 415876 h 4156"/>
              <a:gd name="T54" fmla="*/ 1361780 w 4122"/>
              <a:gd name="T55" fmla="*/ 871174 h 4156"/>
              <a:gd name="T56" fmla="*/ 1545805 w 4122"/>
              <a:gd name="T57" fmla="*/ 929656 h 4156"/>
              <a:gd name="T58" fmla="*/ 1361780 w 4122"/>
              <a:gd name="T59" fmla="*/ 871174 h 4156"/>
              <a:gd name="T60" fmla="*/ 208705 w 4122"/>
              <a:gd name="T61" fmla="*/ 929656 h 4156"/>
              <a:gd name="T62" fmla="*/ 393163 w 4122"/>
              <a:gd name="T63" fmla="*/ 871174 h 4156"/>
              <a:gd name="T64" fmla="*/ 895008 w 4122"/>
              <a:gd name="T65" fmla="*/ 754209 h 4156"/>
              <a:gd name="T66" fmla="*/ 591909 w 4122"/>
              <a:gd name="T67" fmla="*/ 333134 h 4156"/>
              <a:gd name="T68" fmla="*/ 781995 w 4122"/>
              <a:gd name="T69" fmla="*/ 813558 h 4156"/>
              <a:gd name="T70" fmla="*/ 895008 w 4122"/>
              <a:gd name="T71" fmla="*/ 1028860 h 4156"/>
              <a:gd name="T72" fmla="*/ 1029671 w 4122"/>
              <a:gd name="T73" fmla="*/ 864243 h 4156"/>
              <a:gd name="T74" fmla="*/ 1192045 w 4122"/>
              <a:gd name="T75" fmla="*/ 540639 h 4156"/>
              <a:gd name="T76" fmla="*/ 895008 w 4122"/>
              <a:gd name="T77" fmla="*/ 754209 h 4156"/>
              <a:gd name="T78" fmla="*/ 1594734 w 4122"/>
              <a:gd name="T79" fmla="*/ 979042 h 4156"/>
              <a:gd name="T80" fmla="*/ 1583476 w 4122"/>
              <a:gd name="T81" fmla="*/ 742945 h 4156"/>
              <a:gd name="T82" fmla="*/ 1582177 w 4122"/>
              <a:gd name="T83" fmla="*/ 735581 h 4156"/>
              <a:gd name="T84" fmla="*/ 1452277 w 4122"/>
              <a:gd name="T85" fmla="*/ 460063 h 4156"/>
              <a:gd name="T86" fmla="*/ 1220190 w 4122"/>
              <a:gd name="T87" fmla="*/ 263821 h 4156"/>
              <a:gd name="T88" fmla="*/ 1214128 w 4122"/>
              <a:gd name="T89" fmla="*/ 260789 h 4156"/>
              <a:gd name="T90" fmla="*/ 983340 w 4122"/>
              <a:gd name="T91" fmla="*/ 188011 h 4156"/>
              <a:gd name="T92" fmla="*/ 977278 w 4122"/>
              <a:gd name="T93" fmla="*/ 187577 h 4156"/>
              <a:gd name="T94" fmla="*/ 736964 w 4122"/>
              <a:gd name="T95" fmla="*/ 197974 h 4156"/>
              <a:gd name="T96" fmla="*/ 730036 w 4122"/>
              <a:gd name="T97" fmla="*/ 199274 h 4156"/>
              <a:gd name="T98" fmla="*/ 456380 w 4122"/>
              <a:gd name="T99" fmla="*/ 327502 h 4156"/>
              <a:gd name="T100" fmla="*/ 455081 w 4122"/>
              <a:gd name="T101" fmla="*/ 328369 h 4156"/>
              <a:gd name="T102" fmla="*/ 384503 w 4122"/>
              <a:gd name="T103" fmla="*/ 390317 h 4156"/>
              <a:gd name="T104" fmla="*/ 261964 w 4122"/>
              <a:gd name="T105" fmla="*/ 554935 h 4156"/>
              <a:gd name="T106" fmla="*/ 256335 w 4122"/>
              <a:gd name="T107" fmla="*/ 564898 h 4156"/>
              <a:gd name="T108" fmla="*/ 204375 w 4122"/>
              <a:gd name="T109" fmla="*/ 695293 h 4156"/>
              <a:gd name="T110" fmla="*/ 176230 w 4122"/>
              <a:gd name="T111" fmla="*/ 893700 h 4156"/>
              <a:gd name="T112" fmla="*/ 623085 w 4122"/>
              <a:gd name="T113" fmla="*/ 1554770 h 4156"/>
              <a:gd name="T114" fmla="*/ 703623 w 4122"/>
              <a:gd name="T115" fmla="*/ 1581629 h 4156"/>
              <a:gd name="T116" fmla="*/ 793686 w 4122"/>
              <a:gd name="T117" fmla="*/ 1599390 h 4156"/>
              <a:gd name="T118" fmla="*/ 873358 w 4122"/>
              <a:gd name="T119" fmla="*/ 1605888 h 4156"/>
              <a:gd name="T120" fmla="*/ 1243572 w 4122"/>
              <a:gd name="T121" fmla="*/ 1510583 h 4156"/>
              <a:gd name="T122" fmla="*/ 1594734 w 4122"/>
              <a:gd name="T123" fmla="*/ 979042 h 41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22" h="4156">
                <a:moveTo>
                  <a:pt x="2309" y="29"/>
                </a:moveTo>
                <a:cubicBezTo>
                  <a:pt x="2319" y="30"/>
                  <a:pt x="2319" y="30"/>
                  <a:pt x="2319" y="30"/>
                </a:cubicBezTo>
                <a:cubicBezTo>
                  <a:pt x="2328" y="31"/>
                  <a:pt x="2328" y="31"/>
                  <a:pt x="2328" y="31"/>
                </a:cubicBezTo>
                <a:cubicBezTo>
                  <a:pt x="2555" y="62"/>
                  <a:pt x="2770" y="130"/>
                  <a:pt x="2968" y="229"/>
                </a:cubicBezTo>
                <a:cubicBezTo>
                  <a:pt x="2976" y="233"/>
                  <a:pt x="2976" y="233"/>
                  <a:pt x="2976" y="233"/>
                </a:cubicBezTo>
                <a:cubicBezTo>
                  <a:pt x="2987" y="239"/>
                  <a:pt x="2987" y="239"/>
                  <a:pt x="2987" y="239"/>
                </a:cubicBezTo>
                <a:cubicBezTo>
                  <a:pt x="3262" y="380"/>
                  <a:pt x="3496" y="578"/>
                  <a:pt x="3677" y="815"/>
                </a:cubicBezTo>
                <a:cubicBezTo>
                  <a:pt x="3859" y="1052"/>
                  <a:pt x="3991" y="1329"/>
                  <a:pt x="4055" y="1632"/>
                </a:cubicBezTo>
                <a:cubicBezTo>
                  <a:pt x="4058" y="1645"/>
                  <a:pt x="4058" y="1645"/>
                  <a:pt x="4058" y="1645"/>
                </a:cubicBezTo>
                <a:cubicBezTo>
                  <a:pt x="4060" y="1652"/>
                  <a:pt x="4060" y="1652"/>
                  <a:pt x="4060" y="1652"/>
                </a:cubicBezTo>
                <a:cubicBezTo>
                  <a:pt x="4122" y="1954"/>
                  <a:pt x="4116" y="2275"/>
                  <a:pt x="4031" y="2594"/>
                </a:cubicBezTo>
                <a:cubicBezTo>
                  <a:pt x="3885" y="3141"/>
                  <a:pt x="3530" y="3576"/>
                  <a:pt x="3076" y="3839"/>
                </a:cubicBezTo>
                <a:cubicBezTo>
                  <a:pt x="2697" y="4058"/>
                  <a:pt x="2248" y="4156"/>
                  <a:pt x="1793" y="4098"/>
                </a:cubicBezTo>
                <a:cubicBezTo>
                  <a:pt x="1783" y="4096"/>
                  <a:pt x="1783" y="4096"/>
                  <a:pt x="1783" y="4096"/>
                </a:cubicBezTo>
                <a:cubicBezTo>
                  <a:pt x="1774" y="4095"/>
                  <a:pt x="1774" y="4095"/>
                  <a:pt x="1774" y="4095"/>
                </a:cubicBezTo>
                <a:cubicBezTo>
                  <a:pt x="1318" y="4033"/>
                  <a:pt x="910" y="3823"/>
                  <a:pt x="601" y="3513"/>
                </a:cubicBezTo>
                <a:cubicBezTo>
                  <a:pt x="230" y="3142"/>
                  <a:pt x="0" y="2629"/>
                  <a:pt x="0" y="2063"/>
                </a:cubicBezTo>
                <a:cubicBezTo>
                  <a:pt x="0" y="1734"/>
                  <a:pt x="78" y="1422"/>
                  <a:pt x="216" y="1146"/>
                </a:cubicBezTo>
                <a:cubicBezTo>
                  <a:pt x="220" y="1139"/>
                  <a:pt x="220" y="1139"/>
                  <a:pt x="220" y="1139"/>
                </a:cubicBezTo>
                <a:cubicBezTo>
                  <a:pt x="226" y="1127"/>
                  <a:pt x="226" y="1127"/>
                  <a:pt x="226" y="1127"/>
                </a:cubicBezTo>
                <a:cubicBezTo>
                  <a:pt x="367" y="851"/>
                  <a:pt x="566" y="617"/>
                  <a:pt x="803" y="436"/>
                </a:cubicBezTo>
                <a:cubicBezTo>
                  <a:pt x="1040" y="255"/>
                  <a:pt x="1317" y="123"/>
                  <a:pt x="1619" y="59"/>
                </a:cubicBezTo>
                <a:cubicBezTo>
                  <a:pt x="1632" y="56"/>
                  <a:pt x="1632" y="56"/>
                  <a:pt x="1632" y="56"/>
                </a:cubicBezTo>
                <a:cubicBezTo>
                  <a:pt x="1639" y="55"/>
                  <a:pt x="1639" y="55"/>
                  <a:pt x="1639" y="55"/>
                </a:cubicBezTo>
                <a:cubicBezTo>
                  <a:pt x="1855" y="10"/>
                  <a:pt x="2081" y="0"/>
                  <a:pt x="2309" y="29"/>
                </a:cubicBezTo>
                <a:close/>
                <a:moveTo>
                  <a:pt x="1089" y="1109"/>
                </a:moveTo>
                <a:cubicBezTo>
                  <a:pt x="1131" y="1066"/>
                  <a:pt x="1131" y="1066"/>
                  <a:pt x="1131" y="1066"/>
                </a:cubicBezTo>
                <a:cubicBezTo>
                  <a:pt x="996" y="931"/>
                  <a:pt x="996" y="931"/>
                  <a:pt x="996" y="931"/>
                </a:cubicBezTo>
                <a:cubicBezTo>
                  <a:pt x="954" y="973"/>
                  <a:pt x="954" y="973"/>
                  <a:pt x="954" y="973"/>
                </a:cubicBezTo>
                <a:cubicBezTo>
                  <a:pt x="1089" y="1109"/>
                  <a:pt x="1089" y="1109"/>
                  <a:pt x="1089" y="1109"/>
                </a:cubicBezTo>
                <a:close/>
                <a:moveTo>
                  <a:pt x="3006" y="1101"/>
                </a:moveTo>
                <a:cubicBezTo>
                  <a:pt x="3049" y="1143"/>
                  <a:pt x="3049" y="1143"/>
                  <a:pt x="3049" y="1143"/>
                </a:cubicBezTo>
                <a:cubicBezTo>
                  <a:pt x="3183" y="1009"/>
                  <a:pt x="3183" y="1009"/>
                  <a:pt x="3183" y="1009"/>
                </a:cubicBezTo>
                <a:cubicBezTo>
                  <a:pt x="3141" y="966"/>
                  <a:pt x="3141" y="966"/>
                  <a:pt x="3141" y="966"/>
                </a:cubicBezTo>
                <a:cubicBezTo>
                  <a:pt x="3006" y="1101"/>
                  <a:pt x="3006" y="1101"/>
                  <a:pt x="3006" y="1101"/>
                </a:cubicBezTo>
                <a:close/>
                <a:moveTo>
                  <a:pt x="3013" y="3018"/>
                </a:moveTo>
                <a:cubicBezTo>
                  <a:pt x="2971" y="3061"/>
                  <a:pt x="2971" y="3061"/>
                  <a:pt x="2971" y="3061"/>
                </a:cubicBezTo>
                <a:cubicBezTo>
                  <a:pt x="3106" y="3196"/>
                  <a:pt x="3106" y="3196"/>
                  <a:pt x="3106" y="3196"/>
                </a:cubicBezTo>
                <a:cubicBezTo>
                  <a:pt x="3148" y="3153"/>
                  <a:pt x="3148" y="3153"/>
                  <a:pt x="3148" y="3153"/>
                </a:cubicBezTo>
                <a:cubicBezTo>
                  <a:pt x="3013" y="3018"/>
                  <a:pt x="3013" y="3018"/>
                  <a:pt x="3013" y="3018"/>
                </a:cubicBezTo>
                <a:close/>
                <a:moveTo>
                  <a:pt x="1096" y="3026"/>
                </a:moveTo>
                <a:cubicBezTo>
                  <a:pt x="1053" y="2983"/>
                  <a:pt x="1053" y="2983"/>
                  <a:pt x="1053" y="2983"/>
                </a:cubicBezTo>
                <a:cubicBezTo>
                  <a:pt x="919" y="3118"/>
                  <a:pt x="919" y="3118"/>
                  <a:pt x="919" y="3118"/>
                </a:cubicBezTo>
                <a:cubicBezTo>
                  <a:pt x="961" y="3161"/>
                  <a:pt x="961" y="3161"/>
                  <a:pt x="961" y="3161"/>
                </a:cubicBezTo>
                <a:cubicBezTo>
                  <a:pt x="1096" y="3026"/>
                  <a:pt x="1096" y="3026"/>
                  <a:pt x="1096" y="3026"/>
                </a:cubicBezTo>
                <a:close/>
                <a:moveTo>
                  <a:pt x="2093" y="3197"/>
                </a:moveTo>
                <a:cubicBezTo>
                  <a:pt x="1959" y="3197"/>
                  <a:pt x="1959" y="3197"/>
                  <a:pt x="1959" y="3197"/>
                </a:cubicBezTo>
                <a:cubicBezTo>
                  <a:pt x="1959" y="3623"/>
                  <a:pt x="1959" y="3623"/>
                  <a:pt x="1959" y="3623"/>
                </a:cubicBezTo>
                <a:cubicBezTo>
                  <a:pt x="2093" y="3623"/>
                  <a:pt x="2093" y="3623"/>
                  <a:pt x="2093" y="3623"/>
                </a:cubicBezTo>
                <a:cubicBezTo>
                  <a:pt x="2093" y="3197"/>
                  <a:pt x="2093" y="3197"/>
                  <a:pt x="2093" y="3197"/>
                </a:cubicBezTo>
                <a:close/>
                <a:moveTo>
                  <a:pt x="2093" y="534"/>
                </a:moveTo>
                <a:cubicBezTo>
                  <a:pt x="1959" y="534"/>
                  <a:pt x="1959" y="534"/>
                  <a:pt x="1959" y="534"/>
                </a:cubicBezTo>
                <a:cubicBezTo>
                  <a:pt x="1959" y="960"/>
                  <a:pt x="1959" y="960"/>
                  <a:pt x="1959" y="960"/>
                </a:cubicBezTo>
                <a:cubicBezTo>
                  <a:pt x="2093" y="960"/>
                  <a:pt x="2093" y="960"/>
                  <a:pt x="2093" y="960"/>
                </a:cubicBezTo>
                <a:cubicBezTo>
                  <a:pt x="2093" y="534"/>
                  <a:pt x="2093" y="534"/>
                  <a:pt x="2093" y="534"/>
                </a:cubicBezTo>
                <a:close/>
                <a:moveTo>
                  <a:pt x="3145" y="2011"/>
                </a:moveTo>
                <a:cubicBezTo>
                  <a:pt x="3145" y="2146"/>
                  <a:pt x="3145" y="2146"/>
                  <a:pt x="3145" y="2146"/>
                </a:cubicBezTo>
                <a:cubicBezTo>
                  <a:pt x="3570" y="2146"/>
                  <a:pt x="3570" y="2146"/>
                  <a:pt x="3570" y="2146"/>
                </a:cubicBezTo>
                <a:cubicBezTo>
                  <a:pt x="3570" y="2011"/>
                  <a:pt x="3570" y="2011"/>
                  <a:pt x="3570" y="2011"/>
                </a:cubicBezTo>
                <a:cubicBezTo>
                  <a:pt x="3145" y="2011"/>
                  <a:pt x="3145" y="2011"/>
                  <a:pt x="3145" y="2011"/>
                </a:cubicBezTo>
                <a:close/>
                <a:moveTo>
                  <a:pt x="482" y="2011"/>
                </a:moveTo>
                <a:cubicBezTo>
                  <a:pt x="482" y="2146"/>
                  <a:pt x="482" y="2146"/>
                  <a:pt x="482" y="2146"/>
                </a:cubicBezTo>
                <a:cubicBezTo>
                  <a:pt x="908" y="2146"/>
                  <a:pt x="908" y="2146"/>
                  <a:pt x="908" y="2146"/>
                </a:cubicBezTo>
                <a:cubicBezTo>
                  <a:pt x="908" y="2011"/>
                  <a:pt x="908" y="2011"/>
                  <a:pt x="908" y="2011"/>
                </a:cubicBezTo>
                <a:cubicBezTo>
                  <a:pt x="482" y="2011"/>
                  <a:pt x="482" y="2011"/>
                  <a:pt x="482" y="2011"/>
                </a:cubicBezTo>
                <a:close/>
                <a:moveTo>
                  <a:pt x="2067" y="1741"/>
                </a:moveTo>
                <a:cubicBezTo>
                  <a:pt x="2035" y="1741"/>
                  <a:pt x="2004" y="1746"/>
                  <a:pt x="1975" y="1755"/>
                </a:cubicBezTo>
                <a:cubicBezTo>
                  <a:pt x="1807" y="1412"/>
                  <a:pt x="1602" y="1084"/>
                  <a:pt x="1367" y="769"/>
                </a:cubicBezTo>
                <a:cubicBezTo>
                  <a:pt x="1314" y="798"/>
                  <a:pt x="1261" y="827"/>
                  <a:pt x="1208" y="856"/>
                </a:cubicBezTo>
                <a:cubicBezTo>
                  <a:pt x="1372" y="1222"/>
                  <a:pt x="1572" y="1561"/>
                  <a:pt x="1806" y="1878"/>
                </a:cubicBezTo>
                <a:cubicBezTo>
                  <a:pt x="1771" y="1929"/>
                  <a:pt x="1750" y="1991"/>
                  <a:pt x="1750" y="2058"/>
                </a:cubicBezTo>
                <a:cubicBezTo>
                  <a:pt x="1750" y="2234"/>
                  <a:pt x="1892" y="2375"/>
                  <a:pt x="2067" y="2375"/>
                </a:cubicBezTo>
                <a:cubicBezTo>
                  <a:pt x="2242" y="2375"/>
                  <a:pt x="2384" y="2234"/>
                  <a:pt x="2384" y="2058"/>
                </a:cubicBezTo>
                <a:cubicBezTo>
                  <a:pt x="2384" y="2037"/>
                  <a:pt x="2382" y="2015"/>
                  <a:pt x="2378" y="1995"/>
                </a:cubicBezTo>
                <a:cubicBezTo>
                  <a:pt x="2572" y="1823"/>
                  <a:pt x="2750" y="1624"/>
                  <a:pt x="2904" y="1390"/>
                </a:cubicBezTo>
                <a:cubicBezTo>
                  <a:pt x="2854" y="1343"/>
                  <a:pt x="2804" y="1295"/>
                  <a:pt x="2753" y="1248"/>
                </a:cubicBezTo>
                <a:cubicBezTo>
                  <a:pt x="2549" y="1400"/>
                  <a:pt x="2368" y="1576"/>
                  <a:pt x="2206" y="1773"/>
                </a:cubicBezTo>
                <a:cubicBezTo>
                  <a:pt x="2164" y="1753"/>
                  <a:pt x="2117" y="1741"/>
                  <a:pt x="2067" y="1741"/>
                </a:cubicBezTo>
                <a:close/>
                <a:moveTo>
                  <a:pt x="3683" y="2260"/>
                </a:moveTo>
                <a:cubicBezTo>
                  <a:pt x="3683" y="2260"/>
                  <a:pt x="3683" y="2260"/>
                  <a:pt x="3683" y="2260"/>
                </a:cubicBezTo>
                <a:cubicBezTo>
                  <a:pt x="3690" y="2195"/>
                  <a:pt x="3694" y="2129"/>
                  <a:pt x="3694" y="2063"/>
                </a:cubicBezTo>
                <a:cubicBezTo>
                  <a:pt x="3694" y="1943"/>
                  <a:pt x="3682" y="1827"/>
                  <a:pt x="3657" y="1715"/>
                </a:cubicBezTo>
                <a:cubicBezTo>
                  <a:pt x="3655" y="1704"/>
                  <a:pt x="3655" y="1704"/>
                  <a:pt x="3655" y="1704"/>
                </a:cubicBezTo>
                <a:cubicBezTo>
                  <a:pt x="3654" y="1698"/>
                  <a:pt x="3654" y="1698"/>
                  <a:pt x="3654" y="1698"/>
                </a:cubicBezTo>
                <a:cubicBezTo>
                  <a:pt x="3617" y="1537"/>
                  <a:pt x="3556" y="1383"/>
                  <a:pt x="3474" y="1242"/>
                </a:cubicBezTo>
                <a:cubicBezTo>
                  <a:pt x="3438" y="1179"/>
                  <a:pt x="3398" y="1120"/>
                  <a:pt x="3354" y="1062"/>
                </a:cubicBezTo>
                <a:cubicBezTo>
                  <a:pt x="3311" y="1006"/>
                  <a:pt x="3263" y="951"/>
                  <a:pt x="3213" y="901"/>
                </a:cubicBezTo>
                <a:cubicBezTo>
                  <a:pt x="3097" y="785"/>
                  <a:pt x="2964" y="687"/>
                  <a:pt x="2818" y="609"/>
                </a:cubicBezTo>
                <a:cubicBezTo>
                  <a:pt x="2813" y="607"/>
                  <a:pt x="2813" y="607"/>
                  <a:pt x="2813" y="607"/>
                </a:cubicBezTo>
                <a:cubicBezTo>
                  <a:pt x="2804" y="602"/>
                  <a:pt x="2804" y="602"/>
                  <a:pt x="2804" y="602"/>
                </a:cubicBezTo>
                <a:cubicBezTo>
                  <a:pt x="2701" y="549"/>
                  <a:pt x="2592" y="507"/>
                  <a:pt x="2476" y="476"/>
                </a:cubicBezTo>
                <a:cubicBezTo>
                  <a:pt x="2408" y="457"/>
                  <a:pt x="2340" y="444"/>
                  <a:pt x="2271" y="434"/>
                </a:cubicBezTo>
                <a:cubicBezTo>
                  <a:pt x="2269" y="434"/>
                  <a:pt x="2269" y="434"/>
                  <a:pt x="2269" y="434"/>
                </a:cubicBezTo>
                <a:cubicBezTo>
                  <a:pt x="2257" y="433"/>
                  <a:pt x="2257" y="433"/>
                  <a:pt x="2257" y="433"/>
                </a:cubicBezTo>
                <a:cubicBezTo>
                  <a:pt x="2189" y="424"/>
                  <a:pt x="2121" y="420"/>
                  <a:pt x="2051" y="420"/>
                </a:cubicBezTo>
                <a:cubicBezTo>
                  <a:pt x="1931" y="420"/>
                  <a:pt x="1814" y="432"/>
                  <a:pt x="1702" y="457"/>
                </a:cubicBezTo>
                <a:cubicBezTo>
                  <a:pt x="1692" y="459"/>
                  <a:pt x="1692" y="459"/>
                  <a:pt x="1692" y="459"/>
                </a:cubicBezTo>
                <a:cubicBezTo>
                  <a:pt x="1686" y="460"/>
                  <a:pt x="1686" y="460"/>
                  <a:pt x="1686" y="460"/>
                </a:cubicBezTo>
                <a:cubicBezTo>
                  <a:pt x="1525" y="497"/>
                  <a:pt x="1371" y="558"/>
                  <a:pt x="1229" y="640"/>
                </a:cubicBezTo>
                <a:cubicBezTo>
                  <a:pt x="1168" y="675"/>
                  <a:pt x="1110" y="714"/>
                  <a:pt x="1054" y="756"/>
                </a:cubicBezTo>
                <a:cubicBezTo>
                  <a:pt x="1053" y="757"/>
                  <a:pt x="1053" y="757"/>
                  <a:pt x="1053" y="757"/>
                </a:cubicBezTo>
                <a:cubicBezTo>
                  <a:pt x="1051" y="758"/>
                  <a:pt x="1051" y="758"/>
                  <a:pt x="1051" y="758"/>
                </a:cubicBezTo>
                <a:cubicBezTo>
                  <a:pt x="1048" y="761"/>
                  <a:pt x="1048" y="761"/>
                  <a:pt x="1048" y="761"/>
                </a:cubicBezTo>
                <a:cubicBezTo>
                  <a:pt x="992" y="804"/>
                  <a:pt x="939" y="851"/>
                  <a:pt x="888" y="901"/>
                </a:cubicBezTo>
                <a:cubicBezTo>
                  <a:pt x="777" y="1012"/>
                  <a:pt x="682" y="1139"/>
                  <a:pt x="606" y="1279"/>
                </a:cubicBezTo>
                <a:cubicBezTo>
                  <a:pt x="605" y="1281"/>
                  <a:pt x="605" y="1281"/>
                  <a:pt x="605" y="1281"/>
                </a:cubicBezTo>
                <a:cubicBezTo>
                  <a:pt x="599" y="1292"/>
                  <a:pt x="599" y="1292"/>
                  <a:pt x="599" y="1292"/>
                </a:cubicBezTo>
                <a:cubicBezTo>
                  <a:pt x="592" y="1304"/>
                  <a:pt x="592" y="1304"/>
                  <a:pt x="592" y="1304"/>
                </a:cubicBezTo>
                <a:cubicBezTo>
                  <a:pt x="592" y="1305"/>
                  <a:pt x="592" y="1305"/>
                  <a:pt x="592" y="1305"/>
                </a:cubicBezTo>
                <a:cubicBezTo>
                  <a:pt x="543" y="1399"/>
                  <a:pt x="503" y="1499"/>
                  <a:pt x="472" y="1605"/>
                </a:cubicBezTo>
                <a:cubicBezTo>
                  <a:pt x="472" y="1605"/>
                  <a:pt x="472" y="1605"/>
                  <a:pt x="472" y="1605"/>
                </a:cubicBezTo>
                <a:cubicBezTo>
                  <a:pt x="429" y="1750"/>
                  <a:pt x="407" y="1904"/>
                  <a:pt x="407" y="2063"/>
                </a:cubicBezTo>
                <a:cubicBezTo>
                  <a:pt x="407" y="2517"/>
                  <a:pt x="591" y="2928"/>
                  <a:pt x="888" y="3225"/>
                </a:cubicBezTo>
                <a:cubicBezTo>
                  <a:pt x="1044" y="3381"/>
                  <a:pt x="1231" y="3506"/>
                  <a:pt x="1439" y="3589"/>
                </a:cubicBezTo>
                <a:cubicBezTo>
                  <a:pt x="1439" y="3589"/>
                  <a:pt x="1439" y="3589"/>
                  <a:pt x="1439" y="3589"/>
                </a:cubicBezTo>
                <a:cubicBezTo>
                  <a:pt x="1499" y="3613"/>
                  <a:pt x="1561" y="3634"/>
                  <a:pt x="1625" y="3651"/>
                </a:cubicBezTo>
                <a:cubicBezTo>
                  <a:pt x="1692" y="3669"/>
                  <a:pt x="1760" y="3682"/>
                  <a:pt x="1827" y="3692"/>
                </a:cubicBezTo>
                <a:cubicBezTo>
                  <a:pt x="1833" y="3692"/>
                  <a:pt x="1833" y="3692"/>
                  <a:pt x="1833" y="3692"/>
                </a:cubicBezTo>
                <a:cubicBezTo>
                  <a:pt x="1835" y="3693"/>
                  <a:pt x="1835" y="3693"/>
                  <a:pt x="1835" y="3693"/>
                </a:cubicBezTo>
                <a:cubicBezTo>
                  <a:pt x="1894" y="3701"/>
                  <a:pt x="1955" y="3705"/>
                  <a:pt x="2017" y="3707"/>
                </a:cubicBezTo>
                <a:cubicBezTo>
                  <a:pt x="2016" y="3707"/>
                  <a:pt x="2016" y="3707"/>
                  <a:pt x="2016" y="3707"/>
                </a:cubicBezTo>
                <a:cubicBezTo>
                  <a:pt x="2321" y="3714"/>
                  <a:pt x="2617" y="3634"/>
                  <a:pt x="2872" y="3487"/>
                </a:cubicBezTo>
                <a:cubicBezTo>
                  <a:pt x="3237" y="3276"/>
                  <a:pt x="3521" y="2927"/>
                  <a:pt x="3638" y="2489"/>
                </a:cubicBezTo>
                <a:cubicBezTo>
                  <a:pt x="3659" y="2412"/>
                  <a:pt x="3674" y="2336"/>
                  <a:pt x="3683" y="2260"/>
                </a:cubicBezTo>
                <a:close/>
              </a:path>
            </a:pathLst>
          </a:custGeom>
          <a:solidFill>
            <a:srgbClr val="FFEBA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9" name="文本框 28"/>
          <p:cNvSpPr txBox="1"/>
          <p:nvPr/>
        </p:nvSpPr>
        <p:spPr>
          <a:xfrm>
            <a:off x="1935651" y="3152306"/>
            <a:ext cx="1871960" cy="905184"/>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30" name="文本框 29"/>
          <p:cNvSpPr txBox="1"/>
          <p:nvPr/>
        </p:nvSpPr>
        <p:spPr>
          <a:xfrm>
            <a:off x="7861480" y="2259743"/>
            <a:ext cx="1502603"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31" name="文本框 30"/>
          <p:cNvSpPr txBox="1"/>
          <p:nvPr/>
        </p:nvSpPr>
        <p:spPr>
          <a:xfrm>
            <a:off x="5413875" y="5479382"/>
            <a:ext cx="1135290"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请在这里输入您的内容</a:t>
            </a:r>
          </a:p>
        </p:txBody>
      </p:sp>
      <p:sp>
        <p:nvSpPr>
          <p:cNvPr id="32" name="文本框 31"/>
          <p:cNvSpPr txBox="1"/>
          <p:nvPr/>
        </p:nvSpPr>
        <p:spPr>
          <a:xfrm>
            <a:off x="3075710" y="4199310"/>
            <a:ext cx="2338117" cy="372410"/>
          </a:xfrm>
          <a:prstGeom prst="rect">
            <a:avLst/>
          </a:prstGeom>
          <a:noFill/>
        </p:spPr>
        <p:txBody>
          <a:bodyPr wrap="square" rtlCol="0">
            <a:spAutoFit/>
          </a:bodyPr>
          <a:lstStyle/>
          <a:p>
            <a:pPr algn="ctr">
              <a:lnSpc>
                <a:spcPct val="130000"/>
              </a:lnSpc>
            </a:pPr>
            <a:r>
              <a:rPr lang="zh-CN" altLang="en-US" sz="1400" dirty="0">
                <a:solidFill>
                  <a:srgbClr val="465A65"/>
                </a:solidFill>
                <a:latin typeface="华文中宋" panose="02010600040101010101" pitchFamily="2" charset="-122"/>
                <a:ea typeface="华文中宋" panose="02010600040101010101" pitchFamily="2" charset="-122"/>
              </a:rPr>
              <a:t>请在这里输入您的文字内容</a:t>
            </a:r>
          </a:p>
        </p:txBody>
      </p:sp>
      <p:sp>
        <p:nvSpPr>
          <p:cNvPr id="33" name="文本框 32"/>
          <p:cNvSpPr txBox="1"/>
          <p:nvPr/>
        </p:nvSpPr>
        <p:spPr>
          <a:xfrm>
            <a:off x="6831329" y="5537264"/>
            <a:ext cx="2338117" cy="372410"/>
          </a:xfrm>
          <a:prstGeom prst="rect">
            <a:avLst/>
          </a:prstGeom>
          <a:noFill/>
        </p:spPr>
        <p:txBody>
          <a:bodyPr wrap="square" rtlCol="0">
            <a:spAutoFit/>
          </a:bodyPr>
          <a:lstStyle/>
          <a:p>
            <a:pPr algn="ctr">
              <a:lnSpc>
                <a:spcPct val="130000"/>
              </a:lnSpc>
            </a:pPr>
            <a:r>
              <a:rPr lang="zh-CN" altLang="en-US" sz="1400" dirty="0">
                <a:solidFill>
                  <a:srgbClr val="465A65"/>
                </a:solidFill>
                <a:latin typeface="华文中宋" panose="02010600040101010101" pitchFamily="2" charset="-122"/>
                <a:ea typeface="华文中宋" panose="02010600040101010101" pitchFamily="2" charset="-122"/>
              </a:rPr>
              <a:t>请在这里输入您的文字内容</a:t>
            </a:r>
          </a:p>
        </p:txBody>
      </p:sp>
      <p:sp>
        <p:nvSpPr>
          <p:cNvPr id="34" name="文本框 33"/>
          <p:cNvSpPr txBox="1"/>
          <p:nvPr/>
        </p:nvSpPr>
        <p:spPr>
          <a:xfrm>
            <a:off x="8509980" y="3360169"/>
            <a:ext cx="2338117" cy="372410"/>
          </a:xfrm>
          <a:prstGeom prst="rect">
            <a:avLst/>
          </a:prstGeom>
          <a:noFill/>
        </p:spPr>
        <p:txBody>
          <a:bodyPr wrap="square" rtlCol="0">
            <a:spAutoFit/>
          </a:bodyPr>
          <a:lstStyle/>
          <a:p>
            <a:pPr algn="ctr">
              <a:lnSpc>
                <a:spcPct val="130000"/>
              </a:lnSpc>
            </a:pPr>
            <a:r>
              <a:rPr lang="zh-CN" altLang="en-US" sz="1400" dirty="0">
                <a:solidFill>
                  <a:srgbClr val="465A65"/>
                </a:solidFill>
                <a:latin typeface="华文中宋" panose="02010600040101010101" pitchFamily="2" charset="-122"/>
                <a:ea typeface="华文中宋" panose="02010600040101010101" pitchFamily="2" charset="-122"/>
              </a:rPr>
              <a:t>请在这里输入您的文字内容</a:t>
            </a:r>
          </a:p>
        </p:txBody>
      </p:sp>
      <p:sp>
        <p:nvSpPr>
          <p:cNvPr id="35" name="文本框 34"/>
          <p:cNvSpPr txBox="1"/>
          <p:nvPr/>
        </p:nvSpPr>
        <p:spPr>
          <a:xfrm>
            <a:off x="5464921" y="2953195"/>
            <a:ext cx="1552777" cy="421465"/>
          </a:xfrm>
          <a:prstGeom prst="rect">
            <a:avLst/>
          </a:prstGeom>
          <a:noFill/>
        </p:spPr>
        <p:txBody>
          <a:bodyPr wrap="square" rtlCol="0">
            <a:spAutoFit/>
          </a:bodyPr>
          <a:lstStyle/>
          <a:p>
            <a:pPr algn="ctr">
              <a:lnSpc>
                <a:spcPct val="130000"/>
              </a:lnSpc>
            </a:pPr>
            <a:r>
              <a:rPr lang="zh-CN" altLang="en-US" b="1" dirty="0">
                <a:solidFill>
                  <a:srgbClr val="465A65"/>
                </a:solidFill>
                <a:latin typeface="华文中宋" panose="02010600040101010101" pitchFamily="2" charset="-122"/>
                <a:ea typeface="华文中宋" panose="02010600040101010101" pitchFamily="2" charset="-122"/>
              </a:rPr>
              <a:t>您的小标题</a:t>
            </a:r>
          </a:p>
        </p:txBody>
      </p:sp>
      <p:sp>
        <p:nvSpPr>
          <p:cNvPr id="36" name="文本框 35"/>
          <p:cNvSpPr txBox="1"/>
          <p:nvPr/>
        </p:nvSpPr>
        <p:spPr>
          <a:xfrm>
            <a:off x="1336486" y="606727"/>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21" y="504258"/>
            <a:ext cx="875250" cy="7038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67" y="1322963"/>
            <a:ext cx="2961886" cy="2381980"/>
          </a:xfrm>
          <a:prstGeom prst="rect">
            <a:avLst/>
          </a:prstGeom>
        </p:spPr>
      </p:pic>
      <p:sp>
        <p:nvSpPr>
          <p:cNvPr id="3" name="文本框 2"/>
          <p:cNvSpPr txBox="1"/>
          <p:nvPr/>
        </p:nvSpPr>
        <p:spPr>
          <a:xfrm>
            <a:off x="5662631" y="1685430"/>
            <a:ext cx="917294" cy="1754326"/>
          </a:xfrm>
          <a:prstGeom prst="rect">
            <a:avLst/>
          </a:prstGeom>
          <a:noFill/>
        </p:spPr>
        <p:txBody>
          <a:bodyPr wrap="square" rtlCol="0">
            <a:spAutoFit/>
          </a:bodyPr>
          <a:lstStyle/>
          <a:p>
            <a:r>
              <a:rPr lang="zh-CN" altLang="en-US" sz="3600" dirty="0">
                <a:solidFill>
                  <a:srgbClr val="465A65"/>
                </a:solidFill>
                <a:latin typeface="叶根友毛笔行书" panose="02010601030101010101" pitchFamily="2" charset="-122"/>
                <a:ea typeface="叶根友毛笔行书" panose="02010601030101010101" pitchFamily="2" charset="-122"/>
              </a:rPr>
              <a:t>第三章</a:t>
            </a:r>
          </a:p>
        </p:txBody>
      </p:sp>
      <p:sp>
        <p:nvSpPr>
          <p:cNvPr id="4" name="文本框 3"/>
          <p:cNvSpPr txBox="1"/>
          <p:nvPr/>
        </p:nvSpPr>
        <p:spPr>
          <a:xfrm>
            <a:off x="4965451" y="3971144"/>
            <a:ext cx="1953388" cy="453329"/>
          </a:xfrm>
          <a:prstGeom prst="rect">
            <a:avLst/>
          </a:prstGeom>
          <a:noFill/>
        </p:spPr>
        <p:txBody>
          <a:bodyPr wrap="square" rtlCol="0">
            <a:spAutoFit/>
          </a:bodyPr>
          <a:lstStyle/>
          <a:p>
            <a:pPr algn="ctr">
              <a:lnSpc>
                <a:spcPct val="130000"/>
              </a:lnSpc>
            </a:pPr>
            <a:r>
              <a:rPr lang="zh-CN" altLang="en-US" sz="2000" b="1" dirty="0">
                <a:solidFill>
                  <a:srgbClr val="FFE082"/>
                </a:solidFill>
                <a:latin typeface="华文中宋" panose="02010600040101010101" pitchFamily="2" charset="-122"/>
                <a:ea typeface="华文中宋" panose="02010600040101010101" pitchFamily="2" charset="-122"/>
              </a:rPr>
              <a:t>您的小标题</a:t>
            </a:r>
          </a:p>
        </p:txBody>
      </p:sp>
      <p:sp>
        <p:nvSpPr>
          <p:cNvPr id="5" name="文本框 4"/>
          <p:cNvSpPr txBox="1"/>
          <p:nvPr/>
        </p:nvSpPr>
        <p:spPr>
          <a:xfrm>
            <a:off x="4257305" y="4690674"/>
            <a:ext cx="3661009" cy="73250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Picture_2"/>
          <p:cNvSpPr/>
          <p:nvPr>
            <p:custDataLst>
              <p:tags r:id="rId1"/>
            </p:custDataLst>
          </p:nvPr>
        </p:nvSpPr>
        <p:spPr>
          <a:xfrm>
            <a:off x="4983096" y="2525071"/>
            <a:ext cx="2087562" cy="258921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MH_Picture_1"/>
          <p:cNvSpPr/>
          <p:nvPr>
            <p:custDataLst>
              <p:tags r:id="rId2"/>
            </p:custDataLst>
          </p:nvPr>
        </p:nvSpPr>
        <p:spPr>
          <a:xfrm>
            <a:off x="2908233" y="2775895"/>
            <a:ext cx="1684338" cy="208915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Picture_3"/>
          <p:cNvSpPr/>
          <p:nvPr>
            <p:custDataLst>
              <p:tags r:id="rId3"/>
            </p:custDataLst>
          </p:nvPr>
        </p:nvSpPr>
        <p:spPr>
          <a:xfrm>
            <a:off x="7462771" y="2775895"/>
            <a:ext cx="1682750" cy="208915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文本框 5"/>
          <p:cNvSpPr txBox="1"/>
          <p:nvPr/>
        </p:nvSpPr>
        <p:spPr>
          <a:xfrm>
            <a:off x="3053949" y="1924012"/>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7" name="文本框 6"/>
          <p:cNvSpPr txBox="1"/>
          <p:nvPr/>
        </p:nvSpPr>
        <p:spPr>
          <a:xfrm>
            <a:off x="2206956" y="5358341"/>
            <a:ext cx="8244303" cy="70121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请在这里输入您的文字内容请在这里输入您的文字内容请在这里输入您的文字内容请在这里输入您的文字内容请在这里输入您的文字内容请在这里输入您的文字内容</a:t>
            </a:r>
          </a:p>
        </p:txBody>
      </p:sp>
      <p:sp>
        <p:nvSpPr>
          <p:cNvPr id="8" name="文本框 7"/>
          <p:cNvSpPr txBox="1"/>
          <p:nvPr/>
        </p:nvSpPr>
        <p:spPr>
          <a:xfrm>
            <a:off x="5311641" y="1763969"/>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9" name="文本框 8"/>
          <p:cNvSpPr txBox="1"/>
          <p:nvPr/>
        </p:nvSpPr>
        <p:spPr>
          <a:xfrm>
            <a:off x="7607693" y="2046041"/>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10" name="文本框 9"/>
          <p:cNvSpPr txBox="1"/>
          <p:nvPr/>
        </p:nvSpPr>
        <p:spPr>
          <a:xfrm>
            <a:off x="1336486" y="606727"/>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821" y="504258"/>
            <a:ext cx="875250" cy="7038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8"/>
          <p:cNvSpPr/>
          <p:nvPr>
            <p:custDataLst>
              <p:tags r:id="rId1"/>
            </p:custDataLst>
          </p:nvPr>
        </p:nvSpPr>
        <p:spPr>
          <a:xfrm flipV="1">
            <a:off x="3245742" y="2103855"/>
            <a:ext cx="1535036"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13"/>
          <p:cNvSpPr/>
          <p:nvPr>
            <p:custDataLst>
              <p:tags r:id="rId2"/>
            </p:custDataLst>
          </p:nvPr>
        </p:nvSpPr>
        <p:spPr>
          <a:xfrm>
            <a:off x="4695892" y="2862823"/>
            <a:ext cx="1535036"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16"/>
          <p:cNvSpPr/>
          <p:nvPr>
            <p:custDataLst>
              <p:tags r:id="rId3"/>
            </p:custDataLst>
          </p:nvPr>
        </p:nvSpPr>
        <p:spPr>
          <a:xfrm flipV="1">
            <a:off x="6146938" y="2102780"/>
            <a:ext cx="1535036"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21"/>
          <p:cNvSpPr/>
          <p:nvPr>
            <p:custDataLst>
              <p:tags r:id="rId4"/>
            </p:custDataLst>
          </p:nvPr>
        </p:nvSpPr>
        <p:spPr>
          <a:xfrm>
            <a:off x="7598505" y="2850886"/>
            <a:ext cx="1530972"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24"/>
          <p:cNvSpPr/>
          <p:nvPr>
            <p:custDataLst>
              <p:tags r:id="rId5"/>
            </p:custDataLst>
          </p:nvPr>
        </p:nvSpPr>
        <p:spPr>
          <a:xfrm flipV="1">
            <a:off x="9058642" y="2123154"/>
            <a:ext cx="1535036"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29"/>
          <p:cNvSpPr/>
          <p:nvPr>
            <p:custDataLst>
              <p:tags r:id="rId6"/>
            </p:custDataLst>
          </p:nvPr>
        </p:nvSpPr>
        <p:spPr>
          <a:xfrm>
            <a:off x="1787648" y="2863359"/>
            <a:ext cx="1535036"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9"/>
          <p:cNvSpPr/>
          <p:nvPr>
            <p:custDataLst>
              <p:tags r:id="rId7"/>
            </p:custDataLst>
          </p:nvPr>
        </p:nvSpPr>
        <p:spPr>
          <a:xfrm>
            <a:off x="3242018" y="2863360"/>
            <a:ext cx="1530972"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2"/>
          <p:cNvSpPr/>
          <p:nvPr>
            <p:custDataLst>
              <p:tags r:id="rId8"/>
            </p:custDataLst>
          </p:nvPr>
        </p:nvSpPr>
        <p:spPr>
          <a:xfrm flipV="1">
            <a:off x="4699435" y="2114569"/>
            <a:ext cx="1530972"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7"/>
          <p:cNvSpPr/>
          <p:nvPr>
            <p:custDataLst>
              <p:tags r:id="rId9"/>
            </p:custDataLst>
          </p:nvPr>
        </p:nvSpPr>
        <p:spPr>
          <a:xfrm>
            <a:off x="6151707" y="2862287"/>
            <a:ext cx="1535036"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20"/>
          <p:cNvSpPr/>
          <p:nvPr>
            <p:custDataLst>
              <p:tags r:id="rId10"/>
            </p:custDataLst>
          </p:nvPr>
        </p:nvSpPr>
        <p:spPr>
          <a:xfrm flipV="1">
            <a:off x="7606618" y="2112967"/>
            <a:ext cx="1530972"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25"/>
          <p:cNvSpPr/>
          <p:nvPr>
            <p:custDataLst>
              <p:tags r:id="rId11"/>
            </p:custDataLst>
          </p:nvPr>
        </p:nvSpPr>
        <p:spPr>
          <a:xfrm>
            <a:off x="9066625" y="2872413"/>
            <a:ext cx="1535036"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28"/>
          <p:cNvSpPr/>
          <p:nvPr>
            <p:custDataLst>
              <p:tags r:id="rId12"/>
            </p:custDataLst>
          </p:nvPr>
        </p:nvSpPr>
        <p:spPr>
          <a:xfrm flipV="1">
            <a:off x="1787648" y="2103854"/>
            <a:ext cx="1530972" cy="759506"/>
          </a:xfrm>
          <a:custGeom>
            <a:avLst/>
            <a:gdLst>
              <a:gd name="connsiteX0" fmla="*/ 0 w 1732588"/>
              <a:gd name="connsiteY0" fmla="*/ 0 h 857250"/>
              <a:gd name="connsiteX1" fmla="*/ 90006 w 1732588"/>
              <a:gd name="connsiteY1" fmla="*/ 0 h 857250"/>
              <a:gd name="connsiteX2" fmla="*/ 866294 w 1732588"/>
              <a:gd name="connsiteY2" fmla="*/ 776288 h 857250"/>
              <a:gd name="connsiteX3" fmla="*/ 1642582 w 1732588"/>
              <a:gd name="connsiteY3" fmla="*/ 0 h 857250"/>
              <a:gd name="connsiteX4" fmla="*/ 1732588 w 1732588"/>
              <a:gd name="connsiteY4" fmla="*/ 0 h 857250"/>
              <a:gd name="connsiteX5" fmla="*/ 1728594 w 1732588"/>
              <a:gd name="connsiteY5" fmla="*/ 79098 h 857250"/>
              <a:gd name="connsiteX6" fmla="*/ 866294 w 1732588"/>
              <a:gd name="connsiteY6" fmla="*/ 857250 h 857250"/>
              <a:gd name="connsiteX7" fmla="*/ 3994 w 1732588"/>
              <a:gd name="connsiteY7" fmla="*/ 7909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588" h="857250">
                <a:moveTo>
                  <a:pt x="0" y="0"/>
                </a:moveTo>
                <a:lnTo>
                  <a:pt x="90006" y="0"/>
                </a:lnTo>
                <a:cubicBezTo>
                  <a:pt x="90006" y="428732"/>
                  <a:pt x="437562" y="776288"/>
                  <a:pt x="866294" y="776288"/>
                </a:cubicBezTo>
                <a:cubicBezTo>
                  <a:pt x="1295026" y="776288"/>
                  <a:pt x="1642582" y="428732"/>
                  <a:pt x="1642582" y="0"/>
                </a:cubicBezTo>
                <a:lnTo>
                  <a:pt x="1732588" y="0"/>
                </a:lnTo>
                <a:lnTo>
                  <a:pt x="1728594" y="79098"/>
                </a:lnTo>
                <a:cubicBezTo>
                  <a:pt x="1684207" y="516175"/>
                  <a:pt x="1315082" y="857250"/>
                  <a:pt x="866294" y="857250"/>
                </a:cubicBezTo>
                <a:cubicBezTo>
                  <a:pt x="417506" y="857250"/>
                  <a:pt x="48382" y="516175"/>
                  <a:pt x="3994" y="79098"/>
                </a:cubicBezTo>
                <a:close/>
              </a:path>
            </a:pathLst>
          </a:cu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914534" y="2486123"/>
            <a:ext cx="1230170" cy="812530"/>
          </a:xfrm>
          <a:prstGeom prst="rect">
            <a:avLst/>
          </a:prstGeom>
          <a:noFill/>
        </p:spPr>
        <p:txBody>
          <a:bodyPr wrap="square" rtlCol="0">
            <a:spAutoFit/>
          </a:bodyPr>
          <a:lstStyle/>
          <a:p>
            <a:pPr algn="ctr">
              <a:lnSpc>
                <a:spcPct val="130000"/>
              </a:lnSpc>
            </a:pPr>
            <a:r>
              <a:rPr lang="zh-CN" altLang="en-US" dirty="0">
                <a:solidFill>
                  <a:schemeClr val="bg1"/>
                </a:solidFill>
                <a:latin typeface="华文中宋" panose="02010600040101010101" pitchFamily="2" charset="-122"/>
                <a:ea typeface="华文中宋" panose="02010600040101010101" pitchFamily="2" charset="-122"/>
              </a:rPr>
              <a:t>您的小标题内容</a:t>
            </a:r>
          </a:p>
        </p:txBody>
      </p:sp>
      <p:sp>
        <p:nvSpPr>
          <p:cNvPr id="22" name="文本框 21"/>
          <p:cNvSpPr txBox="1"/>
          <p:nvPr/>
        </p:nvSpPr>
        <p:spPr>
          <a:xfrm>
            <a:off x="3385036" y="2486123"/>
            <a:ext cx="1230170" cy="812530"/>
          </a:xfrm>
          <a:prstGeom prst="rect">
            <a:avLst/>
          </a:prstGeom>
          <a:noFill/>
        </p:spPr>
        <p:txBody>
          <a:bodyPr wrap="square" rtlCol="0">
            <a:spAutoFit/>
          </a:bodyPr>
          <a:lstStyle/>
          <a:p>
            <a:pPr algn="ctr">
              <a:lnSpc>
                <a:spcPct val="130000"/>
              </a:lnSpc>
            </a:pPr>
            <a:r>
              <a:rPr lang="zh-CN" altLang="en-US" dirty="0">
                <a:solidFill>
                  <a:schemeClr val="bg1"/>
                </a:solidFill>
                <a:latin typeface="华文中宋" panose="02010600040101010101" pitchFamily="2" charset="-122"/>
                <a:ea typeface="华文中宋" panose="02010600040101010101" pitchFamily="2" charset="-122"/>
              </a:rPr>
              <a:t>您的小标题内容</a:t>
            </a:r>
          </a:p>
        </p:txBody>
      </p:sp>
      <p:sp>
        <p:nvSpPr>
          <p:cNvPr id="23" name="文本框 22"/>
          <p:cNvSpPr txBox="1"/>
          <p:nvPr/>
        </p:nvSpPr>
        <p:spPr>
          <a:xfrm>
            <a:off x="4826354" y="2486123"/>
            <a:ext cx="1230170" cy="812530"/>
          </a:xfrm>
          <a:prstGeom prst="rect">
            <a:avLst/>
          </a:prstGeom>
          <a:noFill/>
        </p:spPr>
        <p:txBody>
          <a:bodyPr wrap="square" rtlCol="0">
            <a:spAutoFit/>
          </a:bodyPr>
          <a:lstStyle/>
          <a:p>
            <a:pPr algn="ctr">
              <a:lnSpc>
                <a:spcPct val="130000"/>
              </a:lnSpc>
            </a:pPr>
            <a:r>
              <a:rPr lang="zh-CN" altLang="en-US" dirty="0">
                <a:solidFill>
                  <a:schemeClr val="bg1"/>
                </a:solidFill>
                <a:latin typeface="华文中宋" panose="02010600040101010101" pitchFamily="2" charset="-122"/>
                <a:ea typeface="华文中宋" panose="02010600040101010101" pitchFamily="2" charset="-122"/>
              </a:rPr>
              <a:t>您的小标题内容</a:t>
            </a:r>
          </a:p>
        </p:txBody>
      </p:sp>
      <p:sp>
        <p:nvSpPr>
          <p:cNvPr id="24" name="文本框 23"/>
          <p:cNvSpPr txBox="1"/>
          <p:nvPr/>
        </p:nvSpPr>
        <p:spPr>
          <a:xfrm>
            <a:off x="6296856" y="2486123"/>
            <a:ext cx="1230170" cy="812530"/>
          </a:xfrm>
          <a:prstGeom prst="rect">
            <a:avLst/>
          </a:prstGeom>
          <a:noFill/>
        </p:spPr>
        <p:txBody>
          <a:bodyPr wrap="square" rtlCol="0">
            <a:spAutoFit/>
          </a:bodyPr>
          <a:lstStyle/>
          <a:p>
            <a:pPr algn="ctr">
              <a:lnSpc>
                <a:spcPct val="130000"/>
              </a:lnSpc>
            </a:pPr>
            <a:r>
              <a:rPr lang="zh-CN" altLang="en-US" dirty="0">
                <a:solidFill>
                  <a:schemeClr val="bg1"/>
                </a:solidFill>
                <a:latin typeface="华文中宋" panose="02010600040101010101" pitchFamily="2" charset="-122"/>
                <a:ea typeface="华文中宋" panose="02010600040101010101" pitchFamily="2" charset="-122"/>
              </a:rPr>
              <a:t>您的小标题内容</a:t>
            </a:r>
          </a:p>
        </p:txBody>
      </p:sp>
      <p:sp>
        <p:nvSpPr>
          <p:cNvPr id="25" name="文本框 24"/>
          <p:cNvSpPr txBox="1"/>
          <p:nvPr/>
        </p:nvSpPr>
        <p:spPr>
          <a:xfrm>
            <a:off x="7747902" y="2486123"/>
            <a:ext cx="1230170" cy="812530"/>
          </a:xfrm>
          <a:prstGeom prst="rect">
            <a:avLst/>
          </a:prstGeom>
          <a:noFill/>
        </p:spPr>
        <p:txBody>
          <a:bodyPr wrap="square" rtlCol="0">
            <a:spAutoFit/>
          </a:bodyPr>
          <a:lstStyle/>
          <a:p>
            <a:pPr algn="ctr">
              <a:lnSpc>
                <a:spcPct val="130000"/>
              </a:lnSpc>
            </a:pPr>
            <a:r>
              <a:rPr lang="zh-CN" altLang="en-US" dirty="0">
                <a:solidFill>
                  <a:schemeClr val="bg1"/>
                </a:solidFill>
                <a:latin typeface="华文中宋" panose="02010600040101010101" pitchFamily="2" charset="-122"/>
                <a:ea typeface="华文中宋" panose="02010600040101010101" pitchFamily="2" charset="-122"/>
              </a:rPr>
              <a:t>您的小标题内容</a:t>
            </a:r>
          </a:p>
        </p:txBody>
      </p:sp>
      <p:sp>
        <p:nvSpPr>
          <p:cNvPr id="26" name="文本框 25"/>
          <p:cNvSpPr txBox="1"/>
          <p:nvPr/>
        </p:nvSpPr>
        <p:spPr>
          <a:xfrm>
            <a:off x="9218404" y="2486123"/>
            <a:ext cx="1230170" cy="812530"/>
          </a:xfrm>
          <a:prstGeom prst="rect">
            <a:avLst/>
          </a:prstGeom>
          <a:noFill/>
        </p:spPr>
        <p:txBody>
          <a:bodyPr wrap="square" rtlCol="0">
            <a:spAutoFit/>
          </a:bodyPr>
          <a:lstStyle/>
          <a:p>
            <a:pPr algn="ctr">
              <a:lnSpc>
                <a:spcPct val="130000"/>
              </a:lnSpc>
            </a:pPr>
            <a:r>
              <a:rPr lang="zh-CN" altLang="en-US" dirty="0">
                <a:solidFill>
                  <a:schemeClr val="bg1"/>
                </a:solidFill>
                <a:latin typeface="华文中宋" panose="02010600040101010101" pitchFamily="2" charset="-122"/>
                <a:ea typeface="华文中宋" panose="02010600040101010101" pitchFamily="2" charset="-122"/>
              </a:rPr>
              <a:t>您的小标题内容</a:t>
            </a:r>
          </a:p>
        </p:txBody>
      </p:sp>
      <p:sp>
        <p:nvSpPr>
          <p:cNvPr id="27" name="文本框 26"/>
          <p:cNvSpPr txBox="1"/>
          <p:nvPr/>
        </p:nvSpPr>
        <p:spPr>
          <a:xfrm>
            <a:off x="1336486" y="606727"/>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28"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2821" y="504258"/>
            <a:ext cx="875250" cy="703885"/>
          </a:xfrm>
          <a:prstGeom prst="rect">
            <a:avLst/>
          </a:prstGeom>
        </p:spPr>
      </p:pic>
      <p:sp>
        <p:nvSpPr>
          <p:cNvPr id="29" name="文本框 28"/>
          <p:cNvSpPr txBox="1"/>
          <p:nvPr/>
        </p:nvSpPr>
        <p:spPr>
          <a:xfrm>
            <a:off x="1846953" y="3788023"/>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30" name="文本框 29"/>
          <p:cNvSpPr txBox="1"/>
          <p:nvPr/>
        </p:nvSpPr>
        <p:spPr>
          <a:xfrm>
            <a:off x="3318620" y="3788023"/>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31" name="文本框 30"/>
          <p:cNvSpPr txBox="1"/>
          <p:nvPr/>
        </p:nvSpPr>
        <p:spPr>
          <a:xfrm>
            <a:off x="4790287" y="3788023"/>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32" name="文本框 31"/>
          <p:cNvSpPr txBox="1"/>
          <p:nvPr/>
        </p:nvSpPr>
        <p:spPr>
          <a:xfrm>
            <a:off x="6261954" y="3788023"/>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33" name="文本框 32"/>
          <p:cNvSpPr txBox="1"/>
          <p:nvPr/>
        </p:nvSpPr>
        <p:spPr>
          <a:xfrm>
            <a:off x="7733621" y="3788023"/>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34" name="文本框 33"/>
          <p:cNvSpPr txBox="1"/>
          <p:nvPr/>
        </p:nvSpPr>
        <p:spPr>
          <a:xfrm>
            <a:off x="9205288" y="3788023"/>
            <a:ext cx="1392906" cy="60782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35" name="文本框 34"/>
          <p:cNvSpPr txBox="1"/>
          <p:nvPr/>
        </p:nvSpPr>
        <p:spPr>
          <a:xfrm>
            <a:off x="2061041" y="5133268"/>
            <a:ext cx="8244303" cy="70121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请在这里输入您的文字内容请在这里输入您的文字内容请在这里输入您的文字内容请在这里输入您的文字内容请在这里输入您的文字内容请在这里输入您的文字内容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79550" y="2265273"/>
            <a:ext cx="1995681" cy="1995681"/>
          </a:xfrm>
          <a:prstGeom prst="ellipse">
            <a:avLst/>
          </a:prstGeom>
          <a:noFill/>
          <a:ln w="38100">
            <a:solidFill>
              <a:srgbClr val="FFE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539538" y="2425261"/>
            <a:ext cx="1675703" cy="167570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512770" y="3663743"/>
            <a:ext cx="971726" cy="971726"/>
          </a:xfrm>
          <a:prstGeom prst="ellipse">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94524" y="3838763"/>
            <a:ext cx="1008217" cy="646331"/>
          </a:xfrm>
          <a:prstGeom prst="rect">
            <a:avLst/>
          </a:prstGeom>
          <a:noFill/>
        </p:spPr>
        <p:txBody>
          <a:bodyPr wrap="square" rtlCol="0">
            <a:spAutoFit/>
          </a:bodyPr>
          <a:lstStyle/>
          <a:p>
            <a:pPr algn="ctr"/>
            <a:r>
              <a:rPr lang="zh-CN" altLang="en-US" dirty="0">
                <a:solidFill>
                  <a:srgbClr val="465A65"/>
                </a:solidFill>
                <a:latin typeface="华文中宋" panose="02010600040101010101" pitchFamily="2" charset="-122"/>
                <a:ea typeface="华文中宋" panose="02010600040101010101" pitchFamily="2" charset="-122"/>
              </a:rPr>
              <a:t>文字</a:t>
            </a:r>
            <a:endParaRPr lang="en-US" altLang="zh-CN" dirty="0">
              <a:solidFill>
                <a:srgbClr val="465A65"/>
              </a:solidFill>
              <a:latin typeface="华文中宋" panose="02010600040101010101" pitchFamily="2" charset="-122"/>
              <a:ea typeface="华文中宋" panose="02010600040101010101" pitchFamily="2" charset="-122"/>
            </a:endParaRPr>
          </a:p>
          <a:p>
            <a:pPr algn="ctr"/>
            <a:r>
              <a:rPr lang="zh-CN" altLang="en-US" dirty="0">
                <a:solidFill>
                  <a:srgbClr val="465A65"/>
                </a:solidFill>
                <a:latin typeface="华文中宋" panose="02010600040101010101" pitchFamily="2" charset="-122"/>
                <a:ea typeface="华文中宋" panose="02010600040101010101" pitchFamily="2" charset="-122"/>
              </a:rPr>
              <a:t>内容</a:t>
            </a:r>
          </a:p>
        </p:txBody>
      </p:sp>
      <p:sp>
        <p:nvSpPr>
          <p:cNvPr id="6" name="椭圆 5"/>
          <p:cNvSpPr/>
          <p:nvPr/>
        </p:nvSpPr>
        <p:spPr>
          <a:xfrm>
            <a:off x="4028484" y="2265273"/>
            <a:ext cx="1995681" cy="1995681"/>
          </a:xfrm>
          <a:prstGeom prst="ellipse">
            <a:avLst/>
          </a:prstGeom>
          <a:noFill/>
          <a:ln w="38100">
            <a:solidFill>
              <a:srgbClr val="FFE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188472" y="2425261"/>
            <a:ext cx="1675703" cy="167570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61704" y="3663743"/>
            <a:ext cx="971726" cy="971726"/>
          </a:xfrm>
          <a:prstGeom prst="ellipse">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43458" y="3838763"/>
            <a:ext cx="1008217" cy="646331"/>
          </a:xfrm>
          <a:prstGeom prst="rect">
            <a:avLst/>
          </a:prstGeom>
          <a:noFill/>
        </p:spPr>
        <p:txBody>
          <a:bodyPr wrap="square" rtlCol="0">
            <a:spAutoFit/>
          </a:bodyPr>
          <a:lstStyle/>
          <a:p>
            <a:pPr algn="ctr"/>
            <a:r>
              <a:rPr lang="zh-CN" altLang="en-US" dirty="0">
                <a:solidFill>
                  <a:srgbClr val="465A65"/>
                </a:solidFill>
                <a:latin typeface="华文中宋" panose="02010600040101010101" pitchFamily="2" charset="-122"/>
                <a:ea typeface="华文中宋" panose="02010600040101010101" pitchFamily="2" charset="-122"/>
              </a:rPr>
              <a:t>文字</a:t>
            </a:r>
            <a:endParaRPr lang="en-US" altLang="zh-CN" dirty="0">
              <a:solidFill>
                <a:srgbClr val="465A65"/>
              </a:solidFill>
              <a:latin typeface="华文中宋" panose="02010600040101010101" pitchFamily="2" charset="-122"/>
              <a:ea typeface="华文中宋" panose="02010600040101010101" pitchFamily="2" charset="-122"/>
            </a:endParaRPr>
          </a:p>
          <a:p>
            <a:pPr algn="ctr"/>
            <a:r>
              <a:rPr lang="zh-CN" altLang="en-US" dirty="0">
                <a:solidFill>
                  <a:srgbClr val="465A65"/>
                </a:solidFill>
                <a:latin typeface="华文中宋" panose="02010600040101010101" pitchFamily="2" charset="-122"/>
                <a:ea typeface="华文中宋" panose="02010600040101010101" pitchFamily="2" charset="-122"/>
              </a:rPr>
              <a:t>内容</a:t>
            </a:r>
          </a:p>
        </p:txBody>
      </p:sp>
      <p:sp>
        <p:nvSpPr>
          <p:cNvPr id="10" name="文本框 9"/>
          <p:cNvSpPr txBox="1"/>
          <p:nvPr/>
        </p:nvSpPr>
        <p:spPr>
          <a:xfrm>
            <a:off x="1605725" y="4810489"/>
            <a:ext cx="1609515"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11" name="文本框 10"/>
          <p:cNvSpPr txBox="1"/>
          <p:nvPr/>
        </p:nvSpPr>
        <p:spPr>
          <a:xfrm>
            <a:off x="4338700" y="4810489"/>
            <a:ext cx="1609515"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12" name="文本框 11"/>
          <p:cNvSpPr txBox="1"/>
          <p:nvPr/>
        </p:nvSpPr>
        <p:spPr>
          <a:xfrm>
            <a:off x="7206400" y="2425261"/>
            <a:ext cx="3396761" cy="732508"/>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cxnSp>
        <p:nvCxnSpPr>
          <p:cNvPr id="14" name="直接连接符 13"/>
          <p:cNvCxnSpPr/>
          <p:nvPr/>
        </p:nvCxnSpPr>
        <p:spPr>
          <a:xfrm>
            <a:off x="7334667" y="3402176"/>
            <a:ext cx="3171217" cy="0"/>
          </a:xfrm>
          <a:prstGeom prst="line">
            <a:avLst/>
          </a:prstGeom>
          <a:ln w="19050">
            <a:solidFill>
              <a:srgbClr val="FFEBAB"/>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206400" y="3615877"/>
            <a:ext cx="3396761" cy="169277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请在这里输入您的文字内容请在这里输入您的文字内容请在这里输入您的文字内容请在这里输入您的文字内容请在这里输入您的文字内容请在这里输入您的文字内容</a:t>
            </a:r>
          </a:p>
        </p:txBody>
      </p:sp>
      <p:sp>
        <p:nvSpPr>
          <p:cNvPr id="16" name="文本框 15"/>
          <p:cNvSpPr txBox="1"/>
          <p:nvPr/>
        </p:nvSpPr>
        <p:spPr>
          <a:xfrm>
            <a:off x="1336486" y="606727"/>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21" y="504258"/>
            <a:ext cx="875250" cy="7038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67" y="1322963"/>
            <a:ext cx="2961886" cy="2381980"/>
          </a:xfrm>
          <a:prstGeom prst="rect">
            <a:avLst/>
          </a:prstGeom>
        </p:spPr>
      </p:pic>
      <p:sp>
        <p:nvSpPr>
          <p:cNvPr id="3" name="文本框 2"/>
          <p:cNvSpPr txBox="1"/>
          <p:nvPr/>
        </p:nvSpPr>
        <p:spPr>
          <a:xfrm>
            <a:off x="5662631" y="1685430"/>
            <a:ext cx="917294" cy="1754326"/>
          </a:xfrm>
          <a:prstGeom prst="rect">
            <a:avLst/>
          </a:prstGeom>
          <a:noFill/>
        </p:spPr>
        <p:txBody>
          <a:bodyPr wrap="square" rtlCol="0">
            <a:spAutoFit/>
          </a:bodyPr>
          <a:lstStyle/>
          <a:p>
            <a:r>
              <a:rPr lang="zh-CN" altLang="en-US" sz="3600" dirty="0">
                <a:solidFill>
                  <a:srgbClr val="465A65"/>
                </a:solidFill>
                <a:latin typeface="叶根友毛笔行书" panose="02010601030101010101" pitchFamily="2" charset="-122"/>
                <a:ea typeface="叶根友毛笔行书" panose="02010601030101010101" pitchFamily="2" charset="-122"/>
              </a:rPr>
              <a:t>第四章</a:t>
            </a:r>
          </a:p>
        </p:txBody>
      </p:sp>
      <p:sp>
        <p:nvSpPr>
          <p:cNvPr id="4" name="文本框 3"/>
          <p:cNvSpPr txBox="1"/>
          <p:nvPr/>
        </p:nvSpPr>
        <p:spPr>
          <a:xfrm>
            <a:off x="5043273" y="3971144"/>
            <a:ext cx="1953388" cy="453329"/>
          </a:xfrm>
          <a:prstGeom prst="rect">
            <a:avLst/>
          </a:prstGeom>
          <a:noFill/>
        </p:spPr>
        <p:txBody>
          <a:bodyPr wrap="square" rtlCol="0">
            <a:spAutoFit/>
          </a:bodyPr>
          <a:lstStyle/>
          <a:p>
            <a:pPr algn="ctr">
              <a:lnSpc>
                <a:spcPct val="130000"/>
              </a:lnSpc>
            </a:pPr>
            <a:r>
              <a:rPr lang="zh-CN" altLang="en-US" sz="2000" b="1" dirty="0">
                <a:solidFill>
                  <a:srgbClr val="FFE082"/>
                </a:solidFill>
                <a:latin typeface="华文中宋" panose="02010600040101010101" pitchFamily="2" charset="-122"/>
                <a:ea typeface="华文中宋" panose="02010600040101010101" pitchFamily="2" charset="-122"/>
              </a:rPr>
              <a:t>您的小标题</a:t>
            </a:r>
          </a:p>
        </p:txBody>
      </p:sp>
      <p:sp>
        <p:nvSpPr>
          <p:cNvPr id="5" name="文本框 4"/>
          <p:cNvSpPr txBox="1"/>
          <p:nvPr/>
        </p:nvSpPr>
        <p:spPr>
          <a:xfrm>
            <a:off x="4257305" y="4690674"/>
            <a:ext cx="3661009" cy="73250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1878293" y="4953873"/>
            <a:ext cx="8780181" cy="0"/>
          </a:xfrm>
          <a:prstGeom prst="straightConnector1">
            <a:avLst/>
          </a:prstGeom>
          <a:ln w="19050">
            <a:solidFill>
              <a:srgbClr val="FFEBAB"/>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030065" y="2043762"/>
            <a:ext cx="0" cy="3294743"/>
          </a:xfrm>
          <a:prstGeom prst="line">
            <a:avLst/>
          </a:prstGeom>
          <a:ln w="19050">
            <a:solidFill>
              <a:srgbClr val="FFEBAB"/>
            </a:solidFill>
            <a:prstDash val="dashDot"/>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715994" y="2043762"/>
            <a:ext cx="0" cy="3294743"/>
          </a:xfrm>
          <a:prstGeom prst="line">
            <a:avLst/>
          </a:prstGeom>
          <a:ln w="19050">
            <a:solidFill>
              <a:srgbClr val="FFEBAB"/>
            </a:solidFill>
            <a:prstDash val="dashDot"/>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01922" y="2043762"/>
            <a:ext cx="0" cy="3294743"/>
          </a:xfrm>
          <a:prstGeom prst="line">
            <a:avLst/>
          </a:prstGeom>
          <a:ln w="19050">
            <a:solidFill>
              <a:srgbClr val="FFEBAB"/>
            </a:solidFill>
            <a:prstDash val="dash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087851" y="2043762"/>
            <a:ext cx="0" cy="3294743"/>
          </a:xfrm>
          <a:prstGeom prst="line">
            <a:avLst/>
          </a:prstGeom>
          <a:ln w="19050">
            <a:solidFill>
              <a:srgbClr val="FFEBAB"/>
            </a:solidFill>
            <a:prstDash val="dash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773778" y="2043762"/>
            <a:ext cx="0" cy="3294743"/>
          </a:xfrm>
          <a:prstGeom prst="line">
            <a:avLst/>
          </a:prstGeom>
          <a:ln w="19050">
            <a:solidFill>
              <a:srgbClr val="FFEBAB"/>
            </a:solidFill>
            <a:prstDash val="dashDot"/>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120332" y="4999821"/>
            <a:ext cx="667694" cy="369332"/>
          </a:xfrm>
          <a:prstGeom prst="rect">
            <a:avLst/>
          </a:prstGeom>
          <a:noFill/>
        </p:spPr>
        <p:txBody>
          <a:bodyPr wrap="square" rtlCol="0">
            <a:spAutoFit/>
          </a:bodyPr>
          <a:lstStyle/>
          <a:p>
            <a:r>
              <a:rPr lang="en-US" altLang="zh-CN" dirty="0">
                <a:solidFill>
                  <a:srgbClr val="FFEBAB"/>
                </a:solidFill>
                <a:latin typeface="微软雅黑" panose="020B0503020204020204" pitchFamily="34" charset="-122"/>
                <a:ea typeface="微软雅黑" panose="020B0503020204020204" pitchFamily="34" charset="-122"/>
              </a:rPr>
              <a:t>3</a:t>
            </a:r>
            <a:r>
              <a:rPr lang="zh-CN" altLang="en-US" dirty="0">
                <a:solidFill>
                  <a:srgbClr val="FFEBAB"/>
                </a:solidFill>
                <a:latin typeface="微软雅黑" panose="020B0503020204020204" pitchFamily="34" charset="-122"/>
                <a:ea typeface="微软雅黑" panose="020B0503020204020204" pitchFamily="34" charset="-122"/>
              </a:rPr>
              <a:t>月</a:t>
            </a:r>
          </a:p>
        </p:txBody>
      </p:sp>
      <p:sp>
        <p:nvSpPr>
          <p:cNvPr id="9" name="文本框 8"/>
          <p:cNvSpPr txBox="1"/>
          <p:nvPr/>
        </p:nvSpPr>
        <p:spPr>
          <a:xfrm>
            <a:off x="3593433" y="4999821"/>
            <a:ext cx="667694" cy="369332"/>
          </a:xfrm>
          <a:prstGeom prst="rect">
            <a:avLst/>
          </a:prstGeom>
          <a:noFill/>
        </p:spPr>
        <p:txBody>
          <a:bodyPr wrap="square" rtlCol="0">
            <a:spAutoFit/>
          </a:bodyPr>
          <a:lstStyle/>
          <a:p>
            <a:r>
              <a:rPr lang="en-US" altLang="zh-CN" dirty="0">
                <a:solidFill>
                  <a:srgbClr val="FFEBAB"/>
                </a:solidFill>
                <a:latin typeface="微软雅黑" panose="020B0503020204020204" pitchFamily="34" charset="-122"/>
                <a:ea typeface="微软雅黑" panose="020B0503020204020204" pitchFamily="34" charset="-122"/>
              </a:rPr>
              <a:t>4</a:t>
            </a:r>
            <a:r>
              <a:rPr lang="zh-CN" altLang="en-US" dirty="0">
                <a:solidFill>
                  <a:srgbClr val="FFEBAB"/>
                </a:solidFill>
                <a:latin typeface="微软雅黑" panose="020B0503020204020204" pitchFamily="34" charset="-122"/>
                <a:ea typeface="微软雅黑" panose="020B0503020204020204" pitchFamily="34" charset="-122"/>
              </a:rPr>
              <a:t>月</a:t>
            </a:r>
          </a:p>
        </p:txBody>
      </p:sp>
      <p:sp>
        <p:nvSpPr>
          <p:cNvPr id="10" name="文本框 9"/>
          <p:cNvSpPr txBox="1"/>
          <p:nvPr/>
        </p:nvSpPr>
        <p:spPr>
          <a:xfrm>
            <a:off x="5355687" y="4999821"/>
            <a:ext cx="855484" cy="369332"/>
          </a:xfrm>
          <a:prstGeom prst="rect">
            <a:avLst/>
          </a:prstGeom>
          <a:noFill/>
        </p:spPr>
        <p:txBody>
          <a:bodyPr wrap="square" rtlCol="0">
            <a:spAutoFit/>
          </a:bodyPr>
          <a:lstStyle/>
          <a:p>
            <a:r>
              <a:rPr lang="en-US" altLang="zh-CN" dirty="0">
                <a:solidFill>
                  <a:srgbClr val="FFEBAB"/>
                </a:solidFill>
                <a:latin typeface="微软雅黑" panose="020B0503020204020204" pitchFamily="34" charset="-122"/>
                <a:ea typeface="微软雅黑" panose="020B0503020204020204" pitchFamily="34" charset="-122"/>
              </a:rPr>
              <a:t>5</a:t>
            </a:r>
            <a:r>
              <a:rPr lang="zh-CN" altLang="en-US" dirty="0">
                <a:solidFill>
                  <a:srgbClr val="FFEBAB"/>
                </a:solidFill>
                <a:latin typeface="微软雅黑" panose="020B0503020204020204" pitchFamily="34" charset="-122"/>
                <a:ea typeface="微软雅黑" panose="020B0503020204020204" pitchFamily="34" charset="-122"/>
              </a:rPr>
              <a:t>月</a:t>
            </a:r>
          </a:p>
        </p:txBody>
      </p:sp>
      <p:sp>
        <p:nvSpPr>
          <p:cNvPr id="11" name="文本框 10"/>
          <p:cNvSpPr txBox="1"/>
          <p:nvPr/>
        </p:nvSpPr>
        <p:spPr>
          <a:xfrm>
            <a:off x="6958242" y="4999821"/>
            <a:ext cx="934770" cy="369332"/>
          </a:xfrm>
          <a:prstGeom prst="rect">
            <a:avLst/>
          </a:prstGeom>
          <a:noFill/>
        </p:spPr>
        <p:txBody>
          <a:bodyPr wrap="square" rtlCol="0">
            <a:spAutoFit/>
          </a:bodyPr>
          <a:lstStyle/>
          <a:p>
            <a:r>
              <a:rPr lang="en-US" altLang="zh-CN" dirty="0">
                <a:solidFill>
                  <a:srgbClr val="FFEBAB"/>
                </a:solidFill>
                <a:latin typeface="微软雅黑" panose="020B0503020204020204" pitchFamily="34" charset="-122"/>
                <a:ea typeface="微软雅黑" panose="020B0503020204020204" pitchFamily="34" charset="-122"/>
              </a:rPr>
              <a:t>6</a:t>
            </a:r>
            <a:r>
              <a:rPr lang="zh-CN" altLang="en-US" dirty="0">
                <a:solidFill>
                  <a:srgbClr val="FFEBAB"/>
                </a:solidFill>
                <a:latin typeface="微软雅黑" panose="020B0503020204020204" pitchFamily="34" charset="-122"/>
                <a:ea typeface="微软雅黑" panose="020B0503020204020204" pitchFamily="34" charset="-122"/>
              </a:rPr>
              <a:t>月</a:t>
            </a:r>
          </a:p>
        </p:txBody>
      </p:sp>
      <p:sp>
        <p:nvSpPr>
          <p:cNvPr id="12" name="文本框 11"/>
          <p:cNvSpPr txBox="1"/>
          <p:nvPr/>
        </p:nvSpPr>
        <p:spPr>
          <a:xfrm>
            <a:off x="8704650" y="4999821"/>
            <a:ext cx="838788" cy="369332"/>
          </a:xfrm>
          <a:prstGeom prst="rect">
            <a:avLst/>
          </a:prstGeom>
          <a:noFill/>
        </p:spPr>
        <p:txBody>
          <a:bodyPr wrap="square" rtlCol="0">
            <a:spAutoFit/>
          </a:bodyPr>
          <a:lstStyle/>
          <a:p>
            <a:r>
              <a:rPr lang="en-US" altLang="zh-CN" dirty="0">
                <a:solidFill>
                  <a:srgbClr val="FFEBAB"/>
                </a:solidFill>
                <a:latin typeface="微软雅黑" panose="020B0503020204020204" pitchFamily="34" charset="-122"/>
                <a:ea typeface="微软雅黑" panose="020B0503020204020204" pitchFamily="34" charset="-122"/>
              </a:rPr>
              <a:t>7</a:t>
            </a:r>
            <a:r>
              <a:rPr lang="zh-CN" altLang="en-US" dirty="0">
                <a:solidFill>
                  <a:srgbClr val="FFEBAB"/>
                </a:solidFill>
                <a:latin typeface="微软雅黑" panose="020B0503020204020204" pitchFamily="34" charset="-122"/>
                <a:ea typeface="微软雅黑" panose="020B0503020204020204" pitchFamily="34" charset="-122"/>
              </a:rPr>
              <a:t>月</a:t>
            </a:r>
          </a:p>
        </p:txBody>
      </p:sp>
      <p:sp>
        <p:nvSpPr>
          <p:cNvPr id="13" name="矩形: 圆角 16"/>
          <p:cNvSpPr/>
          <p:nvPr/>
        </p:nvSpPr>
        <p:spPr>
          <a:xfrm>
            <a:off x="1714499" y="4308052"/>
            <a:ext cx="2813707" cy="466725"/>
          </a:xfrm>
          <a:prstGeom prst="roundRect">
            <a:avLst>
              <a:gd name="adj" fmla="val 50000"/>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FBFB"/>
              </a:solidFill>
              <a:latin typeface="微软雅黑" panose="020B0503020204020204" pitchFamily="34" charset="-122"/>
              <a:ea typeface="微软雅黑" panose="020B0503020204020204" pitchFamily="34" charset="-122"/>
            </a:endParaRPr>
          </a:p>
        </p:txBody>
      </p:sp>
      <p:sp>
        <p:nvSpPr>
          <p:cNvPr id="15" name="矩形: 圆角 20"/>
          <p:cNvSpPr/>
          <p:nvPr/>
        </p:nvSpPr>
        <p:spPr>
          <a:xfrm>
            <a:off x="2757202" y="2944950"/>
            <a:ext cx="1958792" cy="720062"/>
          </a:xfrm>
          <a:prstGeom prst="roundRect">
            <a:avLst>
              <a:gd name="adj" fmla="val 50000"/>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FBFB"/>
              </a:solidFill>
              <a:latin typeface="微软雅黑" panose="020B0503020204020204" pitchFamily="34" charset="-122"/>
              <a:ea typeface="微软雅黑" panose="020B0503020204020204" pitchFamily="34" charset="-122"/>
            </a:endParaRPr>
          </a:p>
        </p:txBody>
      </p:sp>
      <p:sp>
        <p:nvSpPr>
          <p:cNvPr id="17" name="矩形: 圆角 22"/>
          <p:cNvSpPr/>
          <p:nvPr/>
        </p:nvSpPr>
        <p:spPr>
          <a:xfrm>
            <a:off x="2120332" y="2367158"/>
            <a:ext cx="4281590" cy="466725"/>
          </a:xfrm>
          <a:prstGeom prst="roundRect">
            <a:avLst>
              <a:gd name="adj" fmla="val 50000"/>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FBFB"/>
              </a:solidFill>
              <a:latin typeface="微软雅黑" panose="020B0503020204020204" pitchFamily="34" charset="-122"/>
              <a:ea typeface="微软雅黑" panose="020B0503020204020204" pitchFamily="34" charset="-122"/>
            </a:endParaRPr>
          </a:p>
        </p:txBody>
      </p:sp>
      <p:sp>
        <p:nvSpPr>
          <p:cNvPr id="19" name="矩形: 圆角 23"/>
          <p:cNvSpPr/>
          <p:nvPr/>
        </p:nvSpPr>
        <p:spPr>
          <a:xfrm>
            <a:off x="2899215" y="3759829"/>
            <a:ext cx="3502707" cy="466725"/>
          </a:xfrm>
          <a:prstGeom prst="roundRect">
            <a:avLst>
              <a:gd name="adj" fmla="val 50000"/>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FBFB"/>
              </a:solidFill>
              <a:latin typeface="微软雅黑" panose="020B0503020204020204" pitchFamily="34" charset="-122"/>
              <a:ea typeface="微软雅黑" panose="020B0503020204020204" pitchFamily="34" charset="-122"/>
            </a:endParaRPr>
          </a:p>
        </p:txBody>
      </p:sp>
      <p:sp>
        <p:nvSpPr>
          <p:cNvPr id="21" name="矩形: 圆角 25"/>
          <p:cNvSpPr/>
          <p:nvPr/>
        </p:nvSpPr>
        <p:spPr>
          <a:xfrm>
            <a:off x="7795733" y="3759829"/>
            <a:ext cx="3088205" cy="466725"/>
          </a:xfrm>
          <a:prstGeom prst="roundRect">
            <a:avLst>
              <a:gd name="adj" fmla="val 50000"/>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FBFB"/>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132683" y="2394309"/>
            <a:ext cx="4230325" cy="381130"/>
          </a:xfrm>
          <a:prstGeom prst="rect">
            <a:avLst/>
          </a:prstGeom>
          <a:noFill/>
        </p:spPr>
        <p:txBody>
          <a:bodyPr wrap="square" rtlCol="0">
            <a:spAutoFit/>
          </a:bodyPr>
          <a:lstStyle/>
          <a:p>
            <a:pPr algn="ctr">
              <a:lnSpc>
                <a:spcPct val="130000"/>
              </a:lnSpc>
            </a:pPr>
            <a:r>
              <a:rPr lang="zh-CN" altLang="en-US" sz="1600" dirty="0">
                <a:solidFill>
                  <a:srgbClr val="465A65"/>
                </a:solidFill>
                <a:latin typeface="华文中宋" panose="02010600040101010101" pitchFamily="2" charset="-122"/>
                <a:ea typeface="华文中宋" panose="02010600040101010101" pitchFamily="2" charset="-122"/>
              </a:rPr>
              <a:t>请在这里输入您的文字内容您的文字内容</a:t>
            </a:r>
          </a:p>
        </p:txBody>
      </p:sp>
      <p:sp>
        <p:nvSpPr>
          <p:cNvPr id="24" name="文本框 23"/>
          <p:cNvSpPr txBox="1"/>
          <p:nvPr/>
        </p:nvSpPr>
        <p:spPr>
          <a:xfrm>
            <a:off x="1714499" y="4337305"/>
            <a:ext cx="2813707" cy="412421"/>
          </a:xfrm>
          <a:prstGeom prst="rect">
            <a:avLst/>
          </a:prstGeom>
          <a:noFill/>
        </p:spPr>
        <p:txBody>
          <a:bodyPr wrap="square" rtlCol="0">
            <a:spAutoFit/>
          </a:bodyPr>
          <a:lstStyle/>
          <a:p>
            <a:pPr algn="ctr">
              <a:lnSpc>
                <a:spcPct val="130000"/>
              </a:lnSpc>
            </a:pPr>
            <a:r>
              <a:rPr lang="zh-CN" altLang="en-US" sz="1600" dirty="0">
                <a:solidFill>
                  <a:srgbClr val="465A65"/>
                </a:solidFill>
                <a:latin typeface="华文中宋" panose="02010600040101010101" pitchFamily="2" charset="-122"/>
                <a:ea typeface="华文中宋" panose="02010600040101010101" pitchFamily="2" charset="-122"/>
              </a:rPr>
              <a:t>请在这里输入您的文字内容</a:t>
            </a:r>
          </a:p>
        </p:txBody>
      </p:sp>
      <p:sp>
        <p:nvSpPr>
          <p:cNvPr id="25" name="文本框 24"/>
          <p:cNvSpPr txBox="1"/>
          <p:nvPr/>
        </p:nvSpPr>
        <p:spPr>
          <a:xfrm>
            <a:off x="3220817" y="3791636"/>
            <a:ext cx="2813707" cy="412421"/>
          </a:xfrm>
          <a:prstGeom prst="rect">
            <a:avLst/>
          </a:prstGeom>
          <a:noFill/>
        </p:spPr>
        <p:txBody>
          <a:bodyPr wrap="square" rtlCol="0">
            <a:spAutoFit/>
          </a:bodyPr>
          <a:lstStyle/>
          <a:p>
            <a:pPr algn="ctr">
              <a:lnSpc>
                <a:spcPct val="130000"/>
              </a:lnSpc>
            </a:pPr>
            <a:r>
              <a:rPr lang="zh-CN" altLang="en-US" sz="1600" dirty="0">
                <a:solidFill>
                  <a:srgbClr val="465A65"/>
                </a:solidFill>
                <a:latin typeface="华文中宋" panose="02010600040101010101" pitchFamily="2" charset="-122"/>
                <a:ea typeface="华文中宋" panose="02010600040101010101" pitchFamily="2" charset="-122"/>
              </a:rPr>
              <a:t>请在这里输入您的文字内容</a:t>
            </a:r>
          </a:p>
        </p:txBody>
      </p:sp>
      <p:sp>
        <p:nvSpPr>
          <p:cNvPr id="26" name="文本框 25"/>
          <p:cNvSpPr txBox="1"/>
          <p:nvPr/>
        </p:nvSpPr>
        <p:spPr>
          <a:xfrm>
            <a:off x="7953497" y="3791636"/>
            <a:ext cx="2813707" cy="412421"/>
          </a:xfrm>
          <a:prstGeom prst="rect">
            <a:avLst/>
          </a:prstGeom>
          <a:noFill/>
        </p:spPr>
        <p:txBody>
          <a:bodyPr wrap="square" rtlCol="0">
            <a:spAutoFit/>
          </a:bodyPr>
          <a:lstStyle/>
          <a:p>
            <a:pPr algn="ctr">
              <a:lnSpc>
                <a:spcPct val="130000"/>
              </a:lnSpc>
            </a:pPr>
            <a:r>
              <a:rPr lang="zh-CN" altLang="en-US" sz="1600" dirty="0">
                <a:solidFill>
                  <a:srgbClr val="465A65"/>
                </a:solidFill>
                <a:latin typeface="华文中宋" panose="02010600040101010101" pitchFamily="2" charset="-122"/>
                <a:ea typeface="华文中宋" panose="02010600040101010101" pitchFamily="2" charset="-122"/>
              </a:rPr>
              <a:t>请在这里输入您的文字内容</a:t>
            </a:r>
          </a:p>
        </p:txBody>
      </p:sp>
      <p:sp>
        <p:nvSpPr>
          <p:cNvPr id="27" name="文本框 26"/>
          <p:cNvSpPr txBox="1"/>
          <p:nvPr/>
        </p:nvSpPr>
        <p:spPr>
          <a:xfrm>
            <a:off x="2910950" y="3003318"/>
            <a:ext cx="1687215" cy="615040"/>
          </a:xfrm>
          <a:prstGeom prst="rect">
            <a:avLst/>
          </a:prstGeom>
          <a:noFill/>
        </p:spPr>
        <p:txBody>
          <a:bodyPr wrap="square" rtlCol="0">
            <a:spAutoFit/>
          </a:bodyPr>
          <a:lstStyle/>
          <a:p>
            <a:pPr algn="ctr">
              <a:lnSpc>
                <a:spcPct val="110000"/>
              </a:lnSpc>
            </a:pPr>
            <a:r>
              <a:rPr lang="zh-CN" altLang="en-US" sz="1600" dirty="0">
                <a:solidFill>
                  <a:srgbClr val="465A65"/>
                </a:solidFill>
                <a:latin typeface="华文中宋" panose="02010600040101010101" pitchFamily="2" charset="-122"/>
                <a:ea typeface="华文中宋" panose="02010600040101010101" pitchFamily="2" charset="-122"/>
              </a:rPr>
              <a:t>请在这里输入您的文字内容</a:t>
            </a:r>
          </a:p>
        </p:txBody>
      </p:sp>
      <p:sp>
        <p:nvSpPr>
          <p:cNvPr id="28" name="文本框 27"/>
          <p:cNvSpPr txBox="1"/>
          <p:nvPr/>
        </p:nvSpPr>
        <p:spPr>
          <a:xfrm>
            <a:off x="1336486" y="606727"/>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21" y="504258"/>
            <a:ext cx="875250" cy="7038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Picture_1"/>
          <p:cNvSpPr/>
          <p:nvPr>
            <p:custDataLst>
              <p:tags r:id="rId1"/>
            </p:custDataLst>
          </p:nvPr>
        </p:nvSpPr>
        <p:spPr>
          <a:xfrm>
            <a:off x="5019133" y="1950743"/>
            <a:ext cx="2116206" cy="194195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MH_Picture_1"/>
          <p:cNvSpPr/>
          <p:nvPr>
            <p:custDataLst>
              <p:tags r:id="rId2"/>
            </p:custDataLst>
          </p:nvPr>
        </p:nvSpPr>
        <p:spPr>
          <a:xfrm>
            <a:off x="7297786" y="1950743"/>
            <a:ext cx="2116206" cy="1941954"/>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Picture_1"/>
          <p:cNvSpPr/>
          <p:nvPr>
            <p:custDataLst>
              <p:tags r:id="rId3"/>
            </p:custDataLst>
          </p:nvPr>
        </p:nvSpPr>
        <p:spPr>
          <a:xfrm>
            <a:off x="5019133" y="4057593"/>
            <a:ext cx="2116206" cy="1941954"/>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MH_Picture_1"/>
          <p:cNvSpPr/>
          <p:nvPr>
            <p:custDataLst>
              <p:tags r:id="rId4"/>
            </p:custDataLst>
          </p:nvPr>
        </p:nvSpPr>
        <p:spPr>
          <a:xfrm>
            <a:off x="7297786" y="4057593"/>
            <a:ext cx="2116206" cy="1941954"/>
          </a:xfrm>
          <a:prstGeom prst="rect">
            <a:avLst/>
          </a:prstGeom>
          <a:blipFill dpi="0" rotWithShape="1">
            <a:blip r:embed="rId10" cstate="print">
              <a:extLst>
                <a:ext uri="{28A0092B-C50C-407E-A947-70E740481C1C}">
                  <a14:useLocalDpi xmlns:a14="http://schemas.microsoft.com/office/drawing/2010/main" val="0"/>
                </a:ext>
              </a:extLst>
            </a:blip>
            <a:srcRect/>
            <a:stretch>
              <a:fillRect l="-20082" t="-8983" r="-40145" b="-143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MH_Picture_1"/>
          <p:cNvSpPr/>
          <p:nvPr>
            <p:custDataLst>
              <p:tags r:id="rId5"/>
            </p:custDataLst>
          </p:nvPr>
        </p:nvSpPr>
        <p:spPr>
          <a:xfrm>
            <a:off x="9576439" y="1950742"/>
            <a:ext cx="2116206" cy="4048804"/>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7"/>
          <p:cNvSpPr txBox="1"/>
          <p:nvPr/>
        </p:nvSpPr>
        <p:spPr>
          <a:xfrm>
            <a:off x="1336486" y="2527633"/>
            <a:ext cx="3396761" cy="169277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请在这里输入您的文字内容请在这里输入您的文字内容请在这里输入您的文字内容请在这里输入您的文字内容请在这里输入您的文字内容请在这里输入您的文字内容</a:t>
            </a:r>
          </a:p>
        </p:txBody>
      </p:sp>
      <p:sp>
        <p:nvSpPr>
          <p:cNvPr id="9" name="文本框 8"/>
          <p:cNvSpPr txBox="1"/>
          <p:nvPr/>
        </p:nvSpPr>
        <p:spPr>
          <a:xfrm>
            <a:off x="1336486" y="4469322"/>
            <a:ext cx="3396761" cy="732508"/>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10" name="文本框 9"/>
          <p:cNvSpPr txBox="1"/>
          <p:nvPr/>
        </p:nvSpPr>
        <p:spPr>
          <a:xfrm>
            <a:off x="1336486" y="606727"/>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11" name="图片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2821" y="504258"/>
            <a:ext cx="875250" cy="703885"/>
          </a:xfrm>
          <a:prstGeom prst="rect">
            <a:avLst/>
          </a:prstGeom>
        </p:spPr>
      </p:pic>
      <p:sp>
        <p:nvSpPr>
          <p:cNvPr id="12" name="文本框 11"/>
          <p:cNvSpPr txBox="1"/>
          <p:nvPr/>
        </p:nvSpPr>
        <p:spPr>
          <a:xfrm>
            <a:off x="1336486" y="1950742"/>
            <a:ext cx="2420204" cy="453329"/>
          </a:xfrm>
          <a:prstGeom prst="rect">
            <a:avLst/>
          </a:prstGeom>
          <a:noFill/>
        </p:spPr>
        <p:txBody>
          <a:bodyPr wrap="square" rtlCol="0">
            <a:spAutoFit/>
          </a:bodyPr>
          <a:lstStyle/>
          <a:p>
            <a:pPr>
              <a:lnSpc>
                <a:spcPct val="130000"/>
              </a:lnSpc>
            </a:pPr>
            <a:r>
              <a:rPr lang="zh-CN" altLang="en-US" sz="2000" dirty="0">
                <a:solidFill>
                  <a:srgbClr val="FFE082"/>
                </a:solidFill>
                <a:latin typeface="华文中宋" panose="02010600040101010101" pitchFamily="2" charset="-122"/>
                <a:ea typeface="华文中宋" panose="02010600040101010101" pitchFamily="2" charset="-122"/>
              </a:rPr>
              <a:t>您的小标题内容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0135" y="432956"/>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70" y="330487"/>
            <a:ext cx="875250" cy="703885"/>
          </a:xfrm>
          <a:prstGeom prst="rect">
            <a:avLst/>
          </a:prstGeom>
        </p:spPr>
      </p:pic>
      <p:sp>
        <p:nvSpPr>
          <p:cNvPr id="71" name="矩形 70"/>
          <p:cNvSpPr/>
          <p:nvPr/>
        </p:nvSpPr>
        <p:spPr>
          <a:xfrm>
            <a:off x="7588067" y="5424737"/>
            <a:ext cx="2366592" cy="639080"/>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25000" noProof="0" dirty="0">
                <a:ln>
                  <a:noFill/>
                </a:ln>
                <a:solidFill>
                  <a:sysClr val="window" lastClr="FFFFFF"/>
                </a:solidFill>
                <a:effectLst/>
                <a:uLnTx/>
                <a:uFillTx/>
                <a:latin typeface="华文中宋" panose="02010600040101010101" pitchFamily="2" charset="-122"/>
                <a:ea typeface="华文中宋" panose="02010600040101010101" pitchFamily="2" charset="-122"/>
              </a:rPr>
              <a:t>         </a:t>
            </a:r>
            <a:endParaRPr kumimoji="0" lang="zh-CN" altLang="en-US" sz="1200" b="0" i="0" u="none" strike="noStrike" kern="1200" cap="none" spc="0" normalizeH="0" baseline="-2500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2" name="矩形 71"/>
          <p:cNvSpPr/>
          <p:nvPr/>
        </p:nvSpPr>
        <p:spPr>
          <a:xfrm>
            <a:off x="5540783" y="5428183"/>
            <a:ext cx="2047283" cy="635635"/>
          </a:xfrm>
          <a:prstGeom prst="rect">
            <a:avLst/>
          </a:prstGeom>
          <a:solidFill>
            <a:srgbClr val="FFEBAB"/>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25000" noProof="0" dirty="0">
                <a:ln>
                  <a:noFill/>
                </a:ln>
                <a:solidFill>
                  <a:sysClr val="window" lastClr="FFFFFF"/>
                </a:solidFill>
                <a:effectLst/>
                <a:uLnTx/>
                <a:uFillTx/>
                <a:latin typeface="华文中宋" panose="02010600040101010101" pitchFamily="2" charset="-122"/>
                <a:ea typeface="华文中宋" panose="02010600040101010101" pitchFamily="2" charset="-122"/>
              </a:rPr>
              <a:t>         </a:t>
            </a:r>
            <a:endParaRPr kumimoji="0" lang="zh-CN" altLang="en-US" sz="1200" b="0" i="0" u="none" strike="noStrike" kern="1200" cap="none" spc="0" normalizeH="0" baseline="-2500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3" name="矩形 72"/>
          <p:cNvSpPr/>
          <p:nvPr/>
        </p:nvSpPr>
        <p:spPr>
          <a:xfrm>
            <a:off x="3190144" y="5350487"/>
            <a:ext cx="2369716" cy="713329"/>
          </a:xfrm>
          <a:prstGeom prst="rect">
            <a:avLst/>
          </a:prstGeom>
          <a:solidFill>
            <a:srgbClr val="FFF4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4" name="矩形 73"/>
          <p:cNvSpPr/>
          <p:nvPr/>
        </p:nvSpPr>
        <p:spPr>
          <a:xfrm rot="16200000">
            <a:off x="8172836" y="3642915"/>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5" name="矩形 74"/>
          <p:cNvSpPr/>
          <p:nvPr/>
        </p:nvSpPr>
        <p:spPr>
          <a:xfrm rot="16200000">
            <a:off x="7661015" y="3642915"/>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6" name="矩形 75"/>
          <p:cNvSpPr/>
          <p:nvPr/>
        </p:nvSpPr>
        <p:spPr>
          <a:xfrm rot="16200000">
            <a:off x="7149194" y="3610024"/>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7" name="矩形 76"/>
          <p:cNvSpPr/>
          <p:nvPr/>
        </p:nvSpPr>
        <p:spPr>
          <a:xfrm rot="16200000">
            <a:off x="6637372" y="3571489"/>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8" name="矩形 77"/>
          <p:cNvSpPr/>
          <p:nvPr/>
        </p:nvSpPr>
        <p:spPr>
          <a:xfrm rot="16200000">
            <a:off x="6130956" y="3640091"/>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79" name="矩形 78"/>
          <p:cNvSpPr/>
          <p:nvPr/>
        </p:nvSpPr>
        <p:spPr>
          <a:xfrm rot="16200000">
            <a:off x="5619135" y="3640091"/>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0" name="矩形 79"/>
          <p:cNvSpPr/>
          <p:nvPr/>
        </p:nvSpPr>
        <p:spPr>
          <a:xfrm rot="16200000">
            <a:off x="5107314" y="3640091"/>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1" name="矩形 80"/>
          <p:cNvSpPr/>
          <p:nvPr/>
        </p:nvSpPr>
        <p:spPr>
          <a:xfrm rot="16200000">
            <a:off x="4595493" y="3607200"/>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2" name="矩形 81"/>
          <p:cNvSpPr/>
          <p:nvPr/>
        </p:nvSpPr>
        <p:spPr>
          <a:xfrm rot="16200000">
            <a:off x="4083671" y="3568665"/>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3" name="矩形 82"/>
          <p:cNvSpPr/>
          <p:nvPr/>
        </p:nvSpPr>
        <p:spPr>
          <a:xfrm rot="16200000">
            <a:off x="3588029" y="3654088"/>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4" name="矩形 83"/>
          <p:cNvSpPr/>
          <p:nvPr/>
        </p:nvSpPr>
        <p:spPr>
          <a:xfrm rot="16200000">
            <a:off x="3076209" y="3654088"/>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5" name="矩形 84"/>
          <p:cNvSpPr/>
          <p:nvPr/>
        </p:nvSpPr>
        <p:spPr>
          <a:xfrm rot="16200000">
            <a:off x="2564387" y="3654088"/>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6" name="矩形 85"/>
          <p:cNvSpPr/>
          <p:nvPr/>
        </p:nvSpPr>
        <p:spPr>
          <a:xfrm rot="16200000">
            <a:off x="2052566" y="3621196"/>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7" name="矩形 86"/>
          <p:cNvSpPr/>
          <p:nvPr/>
        </p:nvSpPr>
        <p:spPr>
          <a:xfrm rot="16200000">
            <a:off x="1540745" y="3582661"/>
            <a:ext cx="3425088" cy="138555"/>
          </a:xfrm>
          <a:prstGeom prst="rect">
            <a:avLst/>
          </a:prstGeom>
          <a:solidFill>
            <a:schemeClr val="bg1">
              <a:lumMod val="6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8" name="矩形 87"/>
          <p:cNvSpPr/>
          <p:nvPr/>
        </p:nvSpPr>
        <p:spPr>
          <a:xfrm rot="17944902">
            <a:off x="2541393" y="2101997"/>
            <a:ext cx="487770" cy="139757"/>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89" name="矩形 88"/>
          <p:cNvSpPr/>
          <p:nvPr/>
        </p:nvSpPr>
        <p:spPr>
          <a:xfrm>
            <a:off x="2845792" y="1924772"/>
            <a:ext cx="7126978" cy="138555"/>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90" name="椭圆 89"/>
          <p:cNvSpPr/>
          <p:nvPr/>
        </p:nvSpPr>
        <p:spPr>
          <a:xfrm>
            <a:off x="1993634" y="2056766"/>
            <a:ext cx="748947" cy="645644"/>
          </a:xfrm>
          <a:prstGeom prst="ellipse">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92" name="矩形 91"/>
          <p:cNvSpPr/>
          <p:nvPr/>
        </p:nvSpPr>
        <p:spPr>
          <a:xfrm>
            <a:off x="3028912"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11</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93" name="矩形 92"/>
          <p:cNvSpPr/>
          <p:nvPr/>
        </p:nvSpPr>
        <p:spPr>
          <a:xfrm>
            <a:off x="3537497"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12</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94" name="矩形 93"/>
          <p:cNvSpPr/>
          <p:nvPr/>
        </p:nvSpPr>
        <p:spPr>
          <a:xfrm>
            <a:off x="4046082"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1</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95" name="矩形 94"/>
          <p:cNvSpPr/>
          <p:nvPr/>
        </p:nvSpPr>
        <p:spPr>
          <a:xfrm>
            <a:off x="4554667"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2</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96" name="矩形 95"/>
          <p:cNvSpPr/>
          <p:nvPr/>
        </p:nvSpPr>
        <p:spPr>
          <a:xfrm>
            <a:off x="5063252"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3</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97" name="矩形 96"/>
          <p:cNvSpPr/>
          <p:nvPr/>
        </p:nvSpPr>
        <p:spPr>
          <a:xfrm>
            <a:off x="5571837"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4</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98" name="矩形 97"/>
          <p:cNvSpPr/>
          <p:nvPr/>
        </p:nvSpPr>
        <p:spPr>
          <a:xfrm>
            <a:off x="6080423"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5</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99" name="矩形 98"/>
          <p:cNvSpPr/>
          <p:nvPr/>
        </p:nvSpPr>
        <p:spPr>
          <a:xfrm>
            <a:off x="6589008"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6</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100" name="矩形 99"/>
          <p:cNvSpPr/>
          <p:nvPr/>
        </p:nvSpPr>
        <p:spPr>
          <a:xfrm>
            <a:off x="7097593"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7</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101" name="矩形 100"/>
          <p:cNvSpPr/>
          <p:nvPr/>
        </p:nvSpPr>
        <p:spPr>
          <a:xfrm>
            <a:off x="7606178"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8</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102" name="矩形 101"/>
          <p:cNvSpPr/>
          <p:nvPr/>
        </p:nvSpPr>
        <p:spPr>
          <a:xfrm>
            <a:off x="8114763"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9</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103" name="矩形 102"/>
          <p:cNvSpPr/>
          <p:nvPr/>
        </p:nvSpPr>
        <p:spPr>
          <a:xfrm>
            <a:off x="8623348"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10</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104" name="矩形 103"/>
          <p:cNvSpPr/>
          <p:nvPr/>
        </p:nvSpPr>
        <p:spPr>
          <a:xfrm>
            <a:off x="9131933"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11</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105" name="矩形 104"/>
          <p:cNvSpPr/>
          <p:nvPr/>
        </p:nvSpPr>
        <p:spPr>
          <a:xfrm>
            <a:off x="9640519" y="1784705"/>
            <a:ext cx="45679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rPr>
              <a:t>12</a:t>
            </a:r>
            <a:endParaRPr kumimoji="0" lang="zh-CN" altLang="en-US" sz="1200" i="0" u="none" strike="noStrike" kern="1200" cap="none" spc="0" normalizeH="0" baseline="0" noProof="0" dirty="0">
              <a:ln>
                <a:noFill/>
              </a:ln>
              <a:solidFill>
                <a:srgbClr val="465A65"/>
              </a:solidFill>
              <a:effectLst/>
              <a:uLnTx/>
              <a:uFillTx/>
              <a:latin typeface="华文中宋" panose="02010600040101010101" pitchFamily="2" charset="-122"/>
              <a:ea typeface="华文中宋" panose="02010600040101010101" pitchFamily="2" charset="-122"/>
            </a:endParaRPr>
          </a:p>
        </p:txBody>
      </p:sp>
      <p:sp>
        <p:nvSpPr>
          <p:cNvPr id="106" name="矩形 105"/>
          <p:cNvSpPr/>
          <p:nvPr/>
        </p:nvSpPr>
        <p:spPr>
          <a:xfrm rot="17944902">
            <a:off x="2541393" y="2942349"/>
            <a:ext cx="487770" cy="139757"/>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07" name="矩形 106"/>
          <p:cNvSpPr/>
          <p:nvPr/>
        </p:nvSpPr>
        <p:spPr>
          <a:xfrm>
            <a:off x="2845792" y="2765124"/>
            <a:ext cx="7108866" cy="138555"/>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08" name="椭圆 107"/>
          <p:cNvSpPr/>
          <p:nvPr/>
        </p:nvSpPr>
        <p:spPr>
          <a:xfrm>
            <a:off x="1993634" y="2897118"/>
            <a:ext cx="748947" cy="645644"/>
          </a:xfrm>
          <a:prstGeom prst="ellipse">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0" name="矩形 109"/>
          <p:cNvSpPr/>
          <p:nvPr/>
        </p:nvSpPr>
        <p:spPr>
          <a:xfrm rot="17944902">
            <a:off x="2540489" y="3782701"/>
            <a:ext cx="487770" cy="139757"/>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1" name="矩形 110"/>
          <p:cNvSpPr/>
          <p:nvPr/>
        </p:nvSpPr>
        <p:spPr>
          <a:xfrm>
            <a:off x="2844889" y="3605477"/>
            <a:ext cx="7109770" cy="146615"/>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2" name="椭圆 111"/>
          <p:cNvSpPr/>
          <p:nvPr/>
        </p:nvSpPr>
        <p:spPr>
          <a:xfrm>
            <a:off x="1992730" y="3737470"/>
            <a:ext cx="748947" cy="645644"/>
          </a:xfrm>
          <a:prstGeom prst="ellipse">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4" name="矩形 113"/>
          <p:cNvSpPr/>
          <p:nvPr/>
        </p:nvSpPr>
        <p:spPr>
          <a:xfrm rot="17944902">
            <a:off x="2532888" y="4624130"/>
            <a:ext cx="487770" cy="139757"/>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5" name="矩形 114"/>
          <p:cNvSpPr/>
          <p:nvPr/>
        </p:nvSpPr>
        <p:spPr>
          <a:xfrm>
            <a:off x="2837287" y="4446905"/>
            <a:ext cx="7126978" cy="138555"/>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6" name="椭圆 115"/>
          <p:cNvSpPr/>
          <p:nvPr/>
        </p:nvSpPr>
        <p:spPr>
          <a:xfrm>
            <a:off x="1992730" y="4578898"/>
            <a:ext cx="748947" cy="645644"/>
          </a:xfrm>
          <a:prstGeom prst="ellipse">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8" name="矩形 117"/>
          <p:cNvSpPr/>
          <p:nvPr/>
        </p:nvSpPr>
        <p:spPr>
          <a:xfrm rot="17944902">
            <a:off x="2540489" y="5463405"/>
            <a:ext cx="487770" cy="139757"/>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19" name="矩形 118"/>
          <p:cNvSpPr/>
          <p:nvPr/>
        </p:nvSpPr>
        <p:spPr>
          <a:xfrm>
            <a:off x="2844889" y="5286181"/>
            <a:ext cx="7109770" cy="155998"/>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20" name="椭圆 119"/>
          <p:cNvSpPr/>
          <p:nvPr/>
        </p:nvSpPr>
        <p:spPr>
          <a:xfrm>
            <a:off x="1992730" y="5418174"/>
            <a:ext cx="748947" cy="645644"/>
          </a:xfrm>
          <a:prstGeom prst="ellipse">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22" name="矩形 121"/>
          <p:cNvSpPr/>
          <p:nvPr/>
        </p:nvSpPr>
        <p:spPr>
          <a:xfrm>
            <a:off x="4203655" y="2758142"/>
            <a:ext cx="665984" cy="145539"/>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23" name="矩形 122"/>
          <p:cNvSpPr/>
          <p:nvPr/>
        </p:nvSpPr>
        <p:spPr>
          <a:xfrm>
            <a:off x="5726937" y="2765150"/>
            <a:ext cx="650378" cy="138530"/>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24" name="矩形 123"/>
          <p:cNvSpPr/>
          <p:nvPr/>
        </p:nvSpPr>
        <p:spPr>
          <a:xfrm>
            <a:off x="4720959" y="3602611"/>
            <a:ext cx="2679997" cy="147692"/>
          </a:xfrm>
          <a:prstGeom prst="rect">
            <a:avLst/>
          </a:prstGeom>
          <a:solidFill>
            <a:srgbClr val="FFE08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25" name="矩形 124"/>
          <p:cNvSpPr/>
          <p:nvPr/>
        </p:nvSpPr>
        <p:spPr>
          <a:xfrm>
            <a:off x="3843565" y="4446905"/>
            <a:ext cx="2907015" cy="138555"/>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26" name="矩形 125"/>
          <p:cNvSpPr/>
          <p:nvPr/>
        </p:nvSpPr>
        <p:spPr>
          <a:xfrm>
            <a:off x="7912778" y="4447803"/>
            <a:ext cx="2051487" cy="137658"/>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30" name="矩形 129"/>
          <p:cNvSpPr/>
          <p:nvPr/>
        </p:nvSpPr>
        <p:spPr>
          <a:xfrm>
            <a:off x="3195650" y="1550283"/>
            <a:ext cx="640785"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rPr>
              <a:t>2016</a:t>
            </a:r>
            <a:endParaRPr kumimoji="0" lang="zh-CN" altLang="en-US" sz="1200" b="1"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sp>
        <p:nvSpPr>
          <p:cNvPr id="131" name="矩形 130"/>
          <p:cNvSpPr/>
          <p:nvPr/>
        </p:nvSpPr>
        <p:spPr>
          <a:xfrm>
            <a:off x="6764094" y="1568737"/>
            <a:ext cx="640785"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rPr>
              <a:t>2017</a:t>
            </a:r>
            <a:endParaRPr kumimoji="0" lang="zh-CN" altLang="en-US" sz="1200" b="1" i="0" u="none" strike="noStrike" kern="1200" cap="none" spc="0" normalizeH="0" baseline="0" noProof="0" dirty="0">
              <a:ln>
                <a:noFill/>
              </a:ln>
              <a:solidFill>
                <a:sysClr val="window" lastClr="FFFFFF"/>
              </a:solidFill>
              <a:effectLst/>
              <a:uLnTx/>
              <a:uFillTx/>
              <a:latin typeface="华文中宋" panose="02010600040101010101" pitchFamily="2" charset="-122"/>
              <a:ea typeface="华文中宋" panose="02010600040101010101" pitchFamily="2" charset="-122"/>
            </a:endParaRPr>
          </a:p>
        </p:txBody>
      </p:sp>
      <p:grpSp>
        <p:nvGrpSpPr>
          <p:cNvPr id="132" name="组合 131"/>
          <p:cNvGrpSpPr/>
          <p:nvPr/>
        </p:nvGrpSpPr>
        <p:grpSpPr>
          <a:xfrm>
            <a:off x="2866850" y="1674684"/>
            <a:ext cx="7079839" cy="206178"/>
            <a:chOff x="1962694" y="1179564"/>
            <a:chExt cx="8188631" cy="380705"/>
          </a:xfrm>
        </p:grpSpPr>
        <p:cxnSp>
          <p:nvCxnSpPr>
            <p:cNvPr id="133" name="直接连接符 132"/>
            <p:cNvCxnSpPr/>
            <p:nvPr/>
          </p:nvCxnSpPr>
          <p:spPr>
            <a:xfrm>
              <a:off x="3326609" y="1185914"/>
              <a:ext cx="0" cy="361655"/>
            </a:xfrm>
            <a:prstGeom prst="line">
              <a:avLst/>
            </a:prstGeom>
            <a:noFill/>
            <a:ln w="28575" cap="flat" cmpd="sng" algn="ctr">
              <a:solidFill>
                <a:sysClr val="window" lastClr="FFFFFF"/>
              </a:solidFill>
              <a:prstDash val="solid"/>
              <a:miter lim="800000"/>
            </a:ln>
            <a:effectLst/>
          </p:spPr>
        </p:cxnSp>
        <p:cxnSp>
          <p:nvCxnSpPr>
            <p:cNvPr id="134" name="直接连接符 133"/>
            <p:cNvCxnSpPr/>
            <p:nvPr/>
          </p:nvCxnSpPr>
          <p:spPr>
            <a:xfrm>
              <a:off x="10151325" y="1198614"/>
              <a:ext cx="0" cy="361655"/>
            </a:xfrm>
            <a:prstGeom prst="line">
              <a:avLst/>
            </a:prstGeom>
            <a:noFill/>
            <a:ln w="28575" cap="flat" cmpd="sng" algn="ctr">
              <a:solidFill>
                <a:sysClr val="window" lastClr="FFFFFF"/>
              </a:solidFill>
              <a:prstDash val="solid"/>
              <a:miter lim="800000"/>
            </a:ln>
            <a:effectLst/>
          </p:spPr>
        </p:cxnSp>
        <p:cxnSp>
          <p:nvCxnSpPr>
            <p:cNvPr id="135" name="直接连接符 134"/>
            <p:cNvCxnSpPr/>
            <p:nvPr/>
          </p:nvCxnSpPr>
          <p:spPr>
            <a:xfrm>
              <a:off x="1962694" y="1179564"/>
              <a:ext cx="0" cy="361655"/>
            </a:xfrm>
            <a:prstGeom prst="line">
              <a:avLst/>
            </a:prstGeom>
            <a:noFill/>
            <a:ln w="28575" cap="flat" cmpd="sng" algn="ctr">
              <a:solidFill>
                <a:sysClr val="window" lastClr="FFFFFF"/>
              </a:solidFill>
              <a:prstDash val="solid"/>
              <a:miter lim="800000"/>
            </a:ln>
            <a:effectLst/>
          </p:spPr>
        </p:cxnSp>
      </p:grpSp>
      <p:sp>
        <p:nvSpPr>
          <p:cNvPr id="136" name="文本框 135"/>
          <p:cNvSpPr txBox="1"/>
          <p:nvPr/>
        </p:nvSpPr>
        <p:spPr>
          <a:xfrm>
            <a:off x="1917666" y="2152916"/>
            <a:ext cx="874843" cy="381130"/>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a:t>
            </a:r>
          </a:p>
        </p:txBody>
      </p:sp>
      <p:sp>
        <p:nvSpPr>
          <p:cNvPr id="137" name="文本框 136"/>
          <p:cNvSpPr txBox="1"/>
          <p:nvPr/>
        </p:nvSpPr>
        <p:spPr>
          <a:xfrm>
            <a:off x="1917666" y="3002190"/>
            <a:ext cx="874843" cy="381130"/>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a:t>
            </a:r>
          </a:p>
        </p:txBody>
      </p:sp>
      <p:sp>
        <p:nvSpPr>
          <p:cNvPr id="138" name="文本框 137"/>
          <p:cNvSpPr txBox="1"/>
          <p:nvPr/>
        </p:nvSpPr>
        <p:spPr>
          <a:xfrm>
            <a:off x="1917666" y="3848560"/>
            <a:ext cx="874843" cy="381130"/>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a:t>
            </a:r>
          </a:p>
        </p:txBody>
      </p:sp>
      <p:sp>
        <p:nvSpPr>
          <p:cNvPr id="139" name="文本框 138"/>
          <p:cNvSpPr txBox="1"/>
          <p:nvPr/>
        </p:nvSpPr>
        <p:spPr>
          <a:xfrm>
            <a:off x="1917666" y="4697834"/>
            <a:ext cx="874843" cy="381130"/>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a:t>
            </a:r>
          </a:p>
        </p:txBody>
      </p:sp>
      <p:sp>
        <p:nvSpPr>
          <p:cNvPr id="140" name="文本框 139"/>
          <p:cNvSpPr txBox="1"/>
          <p:nvPr/>
        </p:nvSpPr>
        <p:spPr>
          <a:xfrm>
            <a:off x="1917666" y="5524514"/>
            <a:ext cx="874843" cy="381130"/>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a:t>
            </a:r>
          </a:p>
        </p:txBody>
      </p:sp>
      <p:sp>
        <p:nvSpPr>
          <p:cNvPr id="141" name="文本框 140"/>
          <p:cNvSpPr txBox="1"/>
          <p:nvPr/>
        </p:nvSpPr>
        <p:spPr>
          <a:xfrm>
            <a:off x="3691366" y="5556854"/>
            <a:ext cx="1263849" cy="412421"/>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文字内容</a:t>
            </a:r>
          </a:p>
        </p:txBody>
      </p:sp>
      <p:sp>
        <p:nvSpPr>
          <p:cNvPr id="142" name="文本框 141"/>
          <p:cNvSpPr txBox="1"/>
          <p:nvPr/>
        </p:nvSpPr>
        <p:spPr>
          <a:xfrm>
            <a:off x="5942038" y="5556854"/>
            <a:ext cx="1263849" cy="412421"/>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文字内容</a:t>
            </a:r>
          </a:p>
        </p:txBody>
      </p:sp>
      <p:sp>
        <p:nvSpPr>
          <p:cNvPr id="143" name="文本框 142"/>
          <p:cNvSpPr txBox="1"/>
          <p:nvPr/>
        </p:nvSpPr>
        <p:spPr>
          <a:xfrm>
            <a:off x="8039895" y="5546787"/>
            <a:ext cx="1390234" cy="412421"/>
          </a:xfrm>
          <a:prstGeom prst="rect">
            <a:avLst/>
          </a:prstGeom>
          <a:noFill/>
        </p:spPr>
        <p:txBody>
          <a:bodyPr wrap="square" rtlCol="0">
            <a:spAutoFit/>
          </a:bodyPr>
          <a:lstStyle/>
          <a:p>
            <a:pPr algn="ctr">
              <a:lnSpc>
                <a:spcPct val="130000"/>
              </a:lnSpc>
            </a:pPr>
            <a:r>
              <a:rPr lang="zh-CN" altLang="en-US" sz="1600" b="1" dirty="0">
                <a:solidFill>
                  <a:srgbClr val="465A65"/>
                </a:solidFill>
                <a:latin typeface="华文中宋" panose="02010600040101010101" pitchFamily="2" charset="-122"/>
                <a:ea typeface="华文中宋" panose="02010600040101010101" pitchFamily="2" charset="-122"/>
              </a:rPr>
              <a:t>文字内容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6139" y="1363168"/>
            <a:ext cx="6228136" cy="2935408"/>
          </a:xfrm>
          <a:prstGeom prst="rect">
            <a:avLst/>
          </a:prstGeom>
        </p:spPr>
      </p:pic>
      <p:sp>
        <p:nvSpPr>
          <p:cNvPr id="4" name="文本框 3"/>
          <p:cNvSpPr txBox="1"/>
          <p:nvPr/>
        </p:nvSpPr>
        <p:spPr>
          <a:xfrm>
            <a:off x="4535344" y="2026267"/>
            <a:ext cx="2510624" cy="1862048"/>
          </a:xfrm>
          <a:prstGeom prst="rect">
            <a:avLst/>
          </a:prstGeom>
          <a:noFill/>
        </p:spPr>
        <p:txBody>
          <a:bodyPr wrap="none" rtlCol="0">
            <a:spAutoFit/>
          </a:bodyPr>
          <a:lstStyle/>
          <a:p>
            <a:r>
              <a:rPr lang="en-US" altLang="zh-CN" sz="11500" b="1" dirty="0">
                <a:solidFill>
                  <a:srgbClr val="465A65"/>
                </a:solidFill>
                <a:latin typeface="Edwardian Script ITC" panose="030303020407070D0804" pitchFamily="66" charset="0"/>
                <a:ea typeface="叶根友毛笔行书" panose="02010601030101010101" pitchFamily="2" charset="-122"/>
              </a:rPr>
              <a:t>End</a:t>
            </a:r>
            <a:endParaRPr lang="zh-CN" altLang="en-US" sz="11500" b="1" dirty="0">
              <a:solidFill>
                <a:srgbClr val="465A65"/>
              </a:solidFill>
              <a:latin typeface="Edwardian Script ITC" panose="030303020407070D0804" pitchFamily="66" charset="0"/>
              <a:ea typeface="叶根友毛笔行书" panose="02010601030101010101" pitchFamily="2" charset="-122"/>
            </a:endParaRPr>
          </a:p>
        </p:txBody>
      </p:sp>
      <p:sp>
        <p:nvSpPr>
          <p:cNvPr id="5" name="文本框 4"/>
          <p:cNvSpPr txBox="1"/>
          <p:nvPr/>
        </p:nvSpPr>
        <p:spPr>
          <a:xfrm>
            <a:off x="4478939" y="4677419"/>
            <a:ext cx="3082535" cy="923330"/>
          </a:xfrm>
          <a:prstGeom prst="rect">
            <a:avLst/>
          </a:prstGeom>
          <a:noFill/>
        </p:spPr>
        <p:txBody>
          <a:bodyPr wrap="square" rtlCol="0">
            <a:spAutoFit/>
          </a:bodyPr>
          <a:lstStyle/>
          <a:p>
            <a:r>
              <a:rPr lang="zh-CN" altLang="en-US" sz="5400" dirty="0">
                <a:solidFill>
                  <a:srgbClr val="FFE082"/>
                </a:solidFill>
                <a:latin typeface="叶根友毛笔行书" panose="02010601030101010101" pitchFamily="2" charset="-122"/>
                <a:ea typeface="叶根友毛笔行书" panose="02010601030101010101" pitchFamily="2" charset="-122"/>
              </a:rPr>
              <a:t>谢谢观赏！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746" y="2013625"/>
            <a:ext cx="3385244" cy="2722449"/>
          </a:xfrm>
          <a:prstGeom prst="rect">
            <a:avLst/>
          </a:prstGeom>
        </p:spPr>
      </p:pic>
      <p:sp>
        <p:nvSpPr>
          <p:cNvPr id="3" name="文本框 2"/>
          <p:cNvSpPr txBox="1"/>
          <p:nvPr/>
        </p:nvSpPr>
        <p:spPr>
          <a:xfrm>
            <a:off x="1864817" y="2774684"/>
            <a:ext cx="2031325" cy="1200329"/>
          </a:xfrm>
          <a:prstGeom prst="rect">
            <a:avLst/>
          </a:prstGeom>
          <a:noFill/>
        </p:spPr>
        <p:txBody>
          <a:bodyPr wrap="none" rtlCol="0">
            <a:spAutoFit/>
          </a:bodyPr>
          <a:lstStyle/>
          <a:p>
            <a:r>
              <a:rPr lang="zh-CN" altLang="en-US" sz="7200" dirty="0">
                <a:solidFill>
                  <a:srgbClr val="465A65"/>
                </a:solidFill>
                <a:latin typeface="叶根友毛笔行书" panose="02010601030101010101" pitchFamily="2" charset="-122"/>
                <a:ea typeface="叶根友毛笔行书" panose="02010601030101010101" pitchFamily="2" charset="-122"/>
              </a:rPr>
              <a:t>目录</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565" y="1449419"/>
            <a:ext cx="855612" cy="250312"/>
          </a:xfrm>
          <a:prstGeom prst="rect">
            <a:avLst/>
          </a:prstGeom>
        </p:spPr>
      </p:pic>
      <p:sp>
        <p:nvSpPr>
          <p:cNvPr id="5" name="文本框 4"/>
          <p:cNvSpPr txBox="1"/>
          <p:nvPr/>
        </p:nvSpPr>
        <p:spPr>
          <a:xfrm>
            <a:off x="5541280" y="868734"/>
            <a:ext cx="566181" cy="830997"/>
          </a:xfrm>
          <a:prstGeom prst="rect">
            <a:avLst/>
          </a:prstGeom>
          <a:noFill/>
        </p:spPr>
        <p:txBody>
          <a:bodyPr wrap="none" rtlCol="0">
            <a:spAutoFit/>
          </a:bodyPr>
          <a:lstStyle/>
          <a:p>
            <a:r>
              <a:rPr lang="en-US" altLang="zh-CN" sz="4800" dirty="0">
                <a:solidFill>
                  <a:srgbClr val="FFECB3"/>
                </a:solidFill>
                <a:latin typeface="华文中宋" panose="02010600040101010101" pitchFamily="2" charset="-122"/>
                <a:ea typeface="华文中宋" panose="02010600040101010101" pitchFamily="2" charset="-122"/>
              </a:rPr>
              <a:t>1</a:t>
            </a:r>
            <a:endParaRPr lang="zh-CN" altLang="en-US" sz="4800" dirty="0">
              <a:solidFill>
                <a:srgbClr val="FFECB3"/>
              </a:solidFill>
              <a:latin typeface="华文中宋" panose="02010600040101010101" pitchFamily="2" charset="-122"/>
              <a:ea typeface="华文中宋" panose="02010600040101010101" pitchFamily="2" charset="-122"/>
            </a:endParaRPr>
          </a:p>
        </p:txBody>
      </p:sp>
      <p:sp>
        <p:nvSpPr>
          <p:cNvPr id="6" name="文本框 5"/>
          <p:cNvSpPr txBox="1"/>
          <p:nvPr/>
        </p:nvSpPr>
        <p:spPr>
          <a:xfrm>
            <a:off x="6494169" y="1086562"/>
            <a:ext cx="3369678" cy="732508"/>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169" y="2752926"/>
            <a:ext cx="855612" cy="250312"/>
          </a:xfrm>
          <a:prstGeom prst="rect">
            <a:avLst/>
          </a:prstGeom>
        </p:spPr>
      </p:pic>
      <p:sp>
        <p:nvSpPr>
          <p:cNvPr id="8" name="文本框 7"/>
          <p:cNvSpPr txBox="1"/>
          <p:nvPr/>
        </p:nvSpPr>
        <p:spPr>
          <a:xfrm>
            <a:off x="6638884" y="2172241"/>
            <a:ext cx="566181" cy="830997"/>
          </a:xfrm>
          <a:prstGeom prst="rect">
            <a:avLst/>
          </a:prstGeom>
          <a:noFill/>
        </p:spPr>
        <p:txBody>
          <a:bodyPr wrap="none" rtlCol="0">
            <a:spAutoFit/>
          </a:bodyPr>
          <a:lstStyle/>
          <a:p>
            <a:r>
              <a:rPr lang="en-US" altLang="zh-CN" sz="4800" dirty="0">
                <a:solidFill>
                  <a:srgbClr val="FFECB3"/>
                </a:solidFill>
                <a:latin typeface="华文中宋" panose="02010600040101010101" pitchFamily="2" charset="-122"/>
                <a:ea typeface="华文中宋" panose="02010600040101010101" pitchFamily="2" charset="-122"/>
              </a:rPr>
              <a:t>2</a:t>
            </a:r>
            <a:endParaRPr lang="zh-CN" altLang="en-US" sz="4800" dirty="0">
              <a:solidFill>
                <a:srgbClr val="FFECB3"/>
              </a:solidFill>
              <a:latin typeface="华文中宋" panose="02010600040101010101" pitchFamily="2" charset="-122"/>
              <a:ea typeface="华文中宋" panose="02010600040101010101" pitchFamily="2" charset="-122"/>
            </a:endParaRPr>
          </a:p>
        </p:txBody>
      </p:sp>
      <p:sp>
        <p:nvSpPr>
          <p:cNvPr id="9" name="文本框 8"/>
          <p:cNvSpPr txBox="1"/>
          <p:nvPr/>
        </p:nvSpPr>
        <p:spPr>
          <a:xfrm>
            <a:off x="7591773" y="2390069"/>
            <a:ext cx="3369678" cy="732508"/>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143" y="4053036"/>
            <a:ext cx="855612" cy="250312"/>
          </a:xfrm>
          <a:prstGeom prst="rect">
            <a:avLst/>
          </a:prstGeom>
        </p:spPr>
      </p:pic>
      <p:sp>
        <p:nvSpPr>
          <p:cNvPr id="11" name="文本框 10"/>
          <p:cNvSpPr txBox="1"/>
          <p:nvPr/>
        </p:nvSpPr>
        <p:spPr>
          <a:xfrm>
            <a:off x="5615858" y="3472351"/>
            <a:ext cx="566181" cy="830997"/>
          </a:xfrm>
          <a:prstGeom prst="rect">
            <a:avLst/>
          </a:prstGeom>
          <a:noFill/>
        </p:spPr>
        <p:txBody>
          <a:bodyPr wrap="none" rtlCol="0">
            <a:spAutoFit/>
          </a:bodyPr>
          <a:lstStyle/>
          <a:p>
            <a:r>
              <a:rPr lang="en-US" altLang="zh-CN" sz="4800" dirty="0">
                <a:solidFill>
                  <a:srgbClr val="FFECB3"/>
                </a:solidFill>
                <a:latin typeface="华文中宋" panose="02010600040101010101" pitchFamily="2" charset="-122"/>
                <a:ea typeface="华文中宋" panose="02010600040101010101" pitchFamily="2" charset="-122"/>
              </a:rPr>
              <a:t>3</a:t>
            </a:r>
            <a:endParaRPr lang="zh-CN" altLang="en-US" sz="4800" dirty="0">
              <a:solidFill>
                <a:srgbClr val="FFECB3"/>
              </a:solidFill>
              <a:latin typeface="华文中宋" panose="02010600040101010101" pitchFamily="2" charset="-122"/>
              <a:ea typeface="华文中宋" panose="02010600040101010101" pitchFamily="2" charset="-122"/>
            </a:endParaRPr>
          </a:p>
        </p:txBody>
      </p:sp>
      <p:sp>
        <p:nvSpPr>
          <p:cNvPr id="12" name="文本框 11"/>
          <p:cNvSpPr txBox="1"/>
          <p:nvPr/>
        </p:nvSpPr>
        <p:spPr>
          <a:xfrm>
            <a:off x="6568747" y="3690179"/>
            <a:ext cx="3369678" cy="732508"/>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884" y="5442330"/>
            <a:ext cx="855612" cy="250312"/>
          </a:xfrm>
          <a:prstGeom prst="rect">
            <a:avLst/>
          </a:prstGeom>
        </p:spPr>
      </p:pic>
      <p:sp>
        <p:nvSpPr>
          <p:cNvPr id="14" name="文本框 13"/>
          <p:cNvSpPr txBox="1"/>
          <p:nvPr/>
        </p:nvSpPr>
        <p:spPr>
          <a:xfrm>
            <a:off x="6783599" y="4861645"/>
            <a:ext cx="566181" cy="830997"/>
          </a:xfrm>
          <a:prstGeom prst="rect">
            <a:avLst/>
          </a:prstGeom>
          <a:noFill/>
        </p:spPr>
        <p:txBody>
          <a:bodyPr wrap="none" rtlCol="0">
            <a:spAutoFit/>
          </a:bodyPr>
          <a:lstStyle/>
          <a:p>
            <a:r>
              <a:rPr lang="en-US" altLang="zh-CN" sz="4800" dirty="0">
                <a:solidFill>
                  <a:srgbClr val="FFECB3"/>
                </a:solidFill>
                <a:latin typeface="华文中宋" panose="02010600040101010101" pitchFamily="2" charset="-122"/>
                <a:ea typeface="华文中宋" panose="02010600040101010101" pitchFamily="2" charset="-122"/>
              </a:rPr>
              <a:t>4</a:t>
            </a:r>
            <a:endParaRPr lang="zh-CN" altLang="en-US" sz="4800" dirty="0">
              <a:solidFill>
                <a:srgbClr val="FFECB3"/>
              </a:solidFill>
              <a:latin typeface="华文中宋" panose="02010600040101010101" pitchFamily="2" charset="-122"/>
              <a:ea typeface="华文中宋" panose="02010600040101010101" pitchFamily="2" charset="-122"/>
            </a:endParaRPr>
          </a:p>
        </p:txBody>
      </p:sp>
      <p:sp>
        <p:nvSpPr>
          <p:cNvPr id="15" name="文本框 14"/>
          <p:cNvSpPr txBox="1"/>
          <p:nvPr/>
        </p:nvSpPr>
        <p:spPr>
          <a:xfrm>
            <a:off x="7736488" y="5079473"/>
            <a:ext cx="3369678" cy="732508"/>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67" y="1322963"/>
            <a:ext cx="2961886" cy="2381980"/>
          </a:xfrm>
          <a:prstGeom prst="rect">
            <a:avLst/>
          </a:prstGeom>
        </p:spPr>
      </p:pic>
      <p:sp>
        <p:nvSpPr>
          <p:cNvPr id="3" name="文本框 2"/>
          <p:cNvSpPr txBox="1"/>
          <p:nvPr/>
        </p:nvSpPr>
        <p:spPr>
          <a:xfrm>
            <a:off x="5662631" y="1685430"/>
            <a:ext cx="917294" cy="1754326"/>
          </a:xfrm>
          <a:prstGeom prst="rect">
            <a:avLst/>
          </a:prstGeom>
          <a:noFill/>
        </p:spPr>
        <p:txBody>
          <a:bodyPr wrap="square" rtlCol="0">
            <a:spAutoFit/>
          </a:bodyPr>
          <a:lstStyle/>
          <a:p>
            <a:r>
              <a:rPr lang="zh-CN" altLang="en-US" sz="3600" dirty="0">
                <a:solidFill>
                  <a:srgbClr val="465A65"/>
                </a:solidFill>
                <a:latin typeface="叶根友毛笔行书" panose="02010601030101010101" pitchFamily="2" charset="-122"/>
                <a:ea typeface="叶根友毛笔行书" panose="02010601030101010101" pitchFamily="2" charset="-122"/>
              </a:rPr>
              <a:t>第一章</a:t>
            </a:r>
          </a:p>
        </p:txBody>
      </p:sp>
      <p:sp>
        <p:nvSpPr>
          <p:cNvPr id="4" name="文本框 3"/>
          <p:cNvSpPr txBox="1"/>
          <p:nvPr/>
        </p:nvSpPr>
        <p:spPr>
          <a:xfrm>
            <a:off x="4965451" y="3971144"/>
            <a:ext cx="1953388" cy="453329"/>
          </a:xfrm>
          <a:prstGeom prst="rect">
            <a:avLst/>
          </a:prstGeom>
          <a:noFill/>
        </p:spPr>
        <p:txBody>
          <a:bodyPr wrap="square" rtlCol="0">
            <a:spAutoFit/>
          </a:bodyPr>
          <a:lstStyle/>
          <a:p>
            <a:pPr algn="ctr">
              <a:lnSpc>
                <a:spcPct val="130000"/>
              </a:lnSpc>
            </a:pPr>
            <a:r>
              <a:rPr lang="zh-CN" altLang="en-US" sz="2000" b="1" dirty="0">
                <a:solidFill>
                  <a:srgbClr val="FFE082"/>
                </a:solidFill>
                <a:latin typeface="华文中宋" panose="02010600040101010101" pitchFamily="2" charset="-122"/>
                <a:ea typeface="华文中宋" panose="02010600040101010101" pitchFamily="2" charset="-122"/>
              </a:rPr>
              <a:t>您的小标题</a:t>
            </a:r>
          </a:p>
        </p:txBody>
      </p:sp>
      <p:sp>
        <p:nvSpPr>
          <p:cNvPr id="5" name="文本框 4"/>
          <p:cNvSpPr txBox="1"/>
          <p:nvPr/>
        </p:nvSpPr>
        <p:spPr>
          <a:xfrm>
            <a:off x="4257305" y="4690674"/>
            <a:ext cx="3661009" cy="73250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50135" y="432956"/>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70" y="330487"/>
            <a:ext cx="875250" cy="703885"/>
          </a:xfrm>
          <a:prstGeom prst="rect">
            <a:avLst/>
          </a:prstGeom>
        </p:spPr>
      </p:pic>
      <p:sp>
        <p:nvSpPr>
          <p:cNvPr id="11" name="任意多边形 10"/>
          <p:cNvSpPr/>
          <p:nvPr/>
        </p:nvSpPr>
        <p:spPr>
          <a:xfrm>
            <a:off x="1625708" y="3684964"/>
            <a:ext cx="9287270" cy="2025495"/>
          </a:xfrm>
          <a:custGeom>
            <a:avLst/>
            <a:gdLst>
              <a:gd name="connsiteX0" fmla="*/ 0 w 6517531"/>
              <a:gd name="connsiteY0" fmla="*/ 1079770 h 1566153"/>
              <a:gd name="connsiteX1" fmla="*/ 77821 w 6517531"/>
              <a:gd name="connsiteY1" fmla="*/ 1352145 h 1566153"/>
              <a:gd name="connsiteX2" fmla="*/ 1468876 w 6517531"/>
              <a:gd name="connsiteY2" fmla="*/ 953311 h 1566153"/>
              <a:gd name="connsiteX3" fmla="*/ 1682885 w 6517531"/>
              <a:gd name="connsiteY3" fmla="*/ 1566153 h 1566153"/>
              <a:gd name="connsiteX4" fmla="*/ 6099242 w 6517531"/>
              <a:gd name="connsiteY4" fmla="*/ 252919 h 1566153"/>
              <a:gd name="connsiteX5" fmla="*/ 6128425 w 6517531"/>
              <a:gd name="connsiteY5" fmla="*/ 389106 h 1566153"/>
              <a:gd name="connsiteX6" fmla="*/ 6517531 w 6517531"/>
              <a:gd name="connsiteY6" fmla="*/ 0 h 1566153"/>
              <a:gd name="connsiteX0-1" fmla="*/ 0 w 6439710"/>
              <a:gd name="connsiteY0-2" fmla="*/ 1352145 h 1566153"/>
              <a:gd name="connsiteX1-3" fmla="*/ 1391055 w 6439710"/>
              <a:gd name="connsiteY1-4" fmla="*/ 953311 h 1566153"/>
              <a:gd name="connsiteX2-5" fmla="*/ 1605064 w 6439710"/>
              <a:gd name="connsiteY2-6" fmla="*/ 1566153 h 1566153"/>
              <a:gd name="connsiteX3-7" fmla="*/ 6021421 w 6439710"/>
              <a:gd name="connsiteY3-8" fmla="*/ 252919 h 1566153"/>
              <a:gd name="connsiteX4-9" fmla="*/ 6050604 w 6439710"/>
              <a:gd name="connsiteY4-10" fmla="*/ 389106 h 1566153"/>
              <a:gd name="connsiteX5-11" fmla="*/ 6439710 w 6439710"/>
              <a:gd name="connsiteY5-12" fmla="*/ 0 h 1566153"/>
              <a:gd name="connsiteX0-13" fmla="*/ 0 w 6050604"/>
              <a:gd name="connsiteY0-14" fmla="*/ 1099226 h 1313234"/>
              <a:gd name="connsiteX1-15" fmla="*/ 1391055 w 6050604"/>
              <a:gd name="connsiteY1-16" fmla="*/ 700392 h 1313234"/>
              <a:gd name="connsiteX2-17" fmla="*/ 1605064 w 6050604"/>
              <a:gd name="connsiteY2-18" fmla="*/ 1313234 h 1313234"/>
              <a:gd name="connsiteX3-19" fmla="*/ 6021421 w 6050604"/>
              <a:gd name="connsiteY3-20" fmla="*/ 0 h 1313234"/>
              <a:gd name="connsiteX4-21" fmla="*/ 6050604 w 6050604"/>
              <a:gd name="connsiteY4-22" fmla="*/ 136187 h 1313234"/>
              <a:gd name="connsiteX0-23" fmla="*/ 0 w 6021421"/>
              <a:gd name="connsiteY0-24" fmla="*/ 1099226 h 1313234"/>
              <a:gd name="connsiteX1-25" fmla="*/ 1391055 w 6021421"/>
              <a:gd name="connsiteY1-26" fmla="*/ 700392 h 1313234"/>
              <a:gd name="connsiteX2-27" fmla="*/ 1605064 w 6021421"/>
              <a:gd name="connsiteY2-28" fmla="*/ 1313234 h 1313234"/>
              <a:gd name="connsiteX3-29" fmla="*/ 6021421 w 6021421"/>
              <a:gd name="connsiteY3-30" fmla="*/ 0 h 1313234"/>
            </a:gdLst>
            <a:ahLst/>
            <a:cxnLst>
              <a:cxn ang="0">
                <a:pos x="connsiteX0-1" y="connsiteY0-2"/>
              </a:cxn>
              <a:cxn ang="0">
                <a:pos x="connsiteX1-3" y="connsiteY1-4"/>
              </a:cxn>
              <a:cxn ang="0">
                <a:pos x="connsiteX2-5" y="connsiteY2-6"/>
              </a:cxn>
              <a:cxn ang="0">
                <a:pos x="connsiteX3-7" y="connsiteY3-8"/>
              </a:cxn>
            </a:cxnLst>
            <a:rect l="l" t="t" r="r" b="b"/>
            <a:pathLst>
              <a:path w="6021421" h="1313234">
                <a:moveTo>
                  <a:pt x="0" y="1099226"/>
                </a:moveTo>
                <a:lnTo>
                  <a:pt x="1391055" y="700392"/>
                </a:lnTo>
                <a:lnTo>
                  <a:pt x="1605064" y="1313234"/>
                </a:lnTo>
                <a:lnTo>
                  <a:pt x="6021421" y="0"/>
                </a:lnTo>
              </a:path>
            </a:pathLst>
          </a:custGeom>
          <a:noFill/>
          <a:ln w="508000">
            <a:solidFill>
              <a:srgbClr val="FAE8B8"/>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048990" y="4238482"/>
            <a:ext cx="1164085" cy="1164085"/>
            <a:chOff x="2314053" y="2589140"/>
            <a:chExt cx="1495514" cy="1495514"/>
          </a:xfrm>
        </p:grpSpPr>
        <p:sp>
          <p:nvSpPr>
            <p:cNvPr id="12" name="椭圆 11"/>
            <p:cNvSpPr/>
            <p:nvPr/>
          </p:nvSpPr>
          <p:spPr>
            <a:xfrm>
              <a:off x="2314053" y="2589140"/>
              <a:ext cx="1495514" cy="1495514"/>
            </a:xfrm>
            <a:prstGeom prst="ellipse">
              <a:avLst/>
            </a:prstGeom>
            <a:solidFill>
              <a:srgbClr val="465A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539588" y="2814540"/>
              <a:ext cx="1049646" cy="1049646"/>
            </a:xfrm>
            <a:prstGeom prst="ellipse">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bwMode="auto">
            <a:xfrm>
              <a:off x="2726354" y="2998456"/>
              <a:ext cx="670912" cy="676881"/>
            </a:xfrm>
            <a:custGeom>
              <a:avLst/>
              <a:gdLst>
                <a:gd name="T0" fmla="*/ 1004124 w 4122"/>
                <a:gd name="T1" fmla="*/ 12996 h 4156"/>
                <a:gd name="T2" fmla="*/ 1285140 w 4122"/>
                <a:gd name="T3" fmla="*/ 99204 h 4156"/>
                <a:gd name="T4" fmla="*/ 1293367 w 4122"/>
                <a:gd name="T5" fmla="*/ 103536 h 4156"/>
                <a:gd name="T6" fmla="*/ 1755809 w 4122"/>
                <a:gd name="T7" fmla="*/ 706989 h 4156"/>
                <a:gd name="T8" fmla="*/ 1757974 w 4122"/>
                <a:gd name="T9" fmla="*/ 715653 h 4156"/>
                <a:gd name="T10" fmla="*/ 1331904 w 4122"/>
                <a:gd name="T11" fmla="*/ 1663071 h 4156"/>
                <a:gd name="T12" fmla="*/ 772036 w 4122"/>
                <a:gd name="T13" fmla="*/ 1774405 h 4156"/>
                <a:gd name="T14" fmla="*/ 260232 w 4122"/>
                <a:gd name="T15" fmla="*/ 1521847 h 4156"/>
                <a:gd name="T16" fmla="*/ 93528 w 4122"/>
                <a:gd name="T17" fmla="*/ 496452 h 4156"/>
                <a:gd name="T18" fmla="*/ 97858 w 4122"/>
                <a:gd name="T19" fmla="*/ 488221 h 4156"/>
                <a:gd name="T20" fmla="*/ 701025 w 4122"/>
                <a:gd name="T21" fmla="*/ 25559 h 4156"/>
                <a:gd name="T22" fmla="*/ 709685 w 4122"/>
                <a:gd name="T23" fmla="*/ 23826 h 4156"/>
                <a:gd name="T24" fmla="*/ 471535 w 4122"/>
                <a:gd name="T25" fmla="*/ 480424 h 4156"/>
                <a:gd name="T26" fmla="*/ 431267 w 4122"/>
                <a:gd name="T27" fmla="*/ 403313 h 4156"/>
                <a:gd name="T28" fmla="*/ 471535 w 4122"/>
                <a:gd name="T29" fmla="*/ 480424 h 4156"/>
                <a:gd name="T30" fmla="*/ 1320213 w 4122"/>
                <a:gd name="T31" fmla="*/ 495152 h 4156"/>
                <a:gd name="T32" fmla="*/ 1360048 w 4122"/>
                <a:gd name="T33" fmla="*/ 418475 h 4156"/>
                <a:gd name="T34" fmla="*/ 1304625 w 4122"/>
                <a:gd name="T35" fmla="*/ 1307411 h 4156"/>
                <a:gd name="T36" fmla="*/ 1344893 w 4122"/>
                <a:gd name="T37" fmla="*/ 1384521 h 4156"/>
                <a:gd name="T38" fmla="*/ 1304625 w 4122"/>
                <a:gd name="T39" fmla="*/ 1307411 h 4156"/>
                <a:gd name="T40" fmla="*/ 455947 w 4122"/>
                <a:gd name="T41" fmla="*/ 1292248 h 4156"/>
                <a:gd name="T42" fmla="*/ 416112 w 4122"/>
                <a:gd name="T43" fmla="*/ 1369359 h 4156"/>
                <a:gd name="T44" fmla="*/ 906266 w 4122"/>
                <a:gd name="T45" fmla="*/ 1384954 h 4156"/>
                <a:gd name="T46" fmla="*/ 848244 w 4122"/>
                <a:gd name="T47" fmla="*/ 1569499 h 4156"/>
                <a:gd name="T48" fmla="*/ 906266 w 4122"/>
                <a:gd name="T49" fmla="*/ 1384954 h 4156"/>
                <a:gd name="T50" fmla="*/ 848244 w 4122"/>
                <a:gd name="T51" fmla="*/ 231331 h 4156"/>
                <a:gd name="T52" fmla="*/ 906266 w 4122"/>
                <a:gd name="T53" fmla="*/ 415876 h 4156"/>
                <a:gd name="T54" fmla="*/ 1361780 w 4122"/>
                <a:gd name="T55" fmla="*/ 871174 h 4156"/>
                <a:gd name="T56" fmla="*/ 1545805 w 4122"/>
                <a:gd name="T57" fmla="*/ 929656 h 4156"/>
                <a:gd name="T58" fmla="*/ 1361780 w 4122"/>
                <a:gd name="T59" fmla="*/ 871174 h 4156"/>
                <a:gd name="T60" fmla="*/ 208705 w 4122"/>
                <a:gd name="T61" fmla="*/ 929656 h 4156"/>
                <a:gd name="T62" fmla="*/ 393163 w 4122"/>
                <a:gd name="T63" fmla="*/ 871174 h 4156"/>
                <a:gd name="T64" fmla="*/ 895008 w 4122"/>
                <a:gd name="T65" fmla="*/ 754209 h 4156"/>
                <a:gd name="T66" fmla="*/ 591909 w 4122"/>
                <a:gd name="T67" fmla="*/ 333134 h 4156"/>
                <a:gd name="T68" fmla="*/ 781995 w 4122"/>
                <a:gd name="T69" fmla="*/ 813558 h 4156"/>
                <a:gd name="T70" fmla="*/ 895008 w 4122"/>
                <a:gd name="T71" fmla="*/ 1028860 h 4156"/>
                <a:gd name="T72" fmla="*/ 1029671 w 4122"/>
                <a:gd name="T73" fmla="*/ 864243 h 4156"/>
                <a:gd name="T74" fmla="*/ 1192045 w 4122"/>
                <a:gd name="T75" fmla="*/ 540639 h 4156"/>
                <a:gd name="T76" fmla="*/ 895008 w 4122"/>
                <a:gd name="T77" fmla="*/ 754209 h 4156"/>
                <a:gd name="T78" fmla="*/ 1594734 w 4122"/>
                <a:gd name="T79" fmla="*/ 979042 h 4156"/>
                <a:gd name="T80" fmla="*/ 1583476 w 4122"/>
                <a:gd name="T81" fmla="*/ 742945 h 4156"/>
                <a:gd name="T82" fmla="*/ 1582177 w 4122"/>
                <a:gd name="T83" fmla="*/ 735581 h 4156"/>
                <a:gd name="T84" fmla="*/ 1452277 w 4122"/>
                <a:gd name="T85" fmla="*/ 460063 h 4156"/>
                <a:gd name="T86" fmla="*/ 1220190 w 4122"/>
                <a:gd name="T87" fmla="*/ 263821 h 4156"/>
                <a:gd name="T88" fmla="*/ 1214128 w 4122"/>
                <a:gd name="T89" fmla="*/ 260789 h 4156"/>
                <a:gd name="T90" fmla="*/ 983340 w 4122"/>
                <a:gd name="T91" fmla="*/ 188011 h 4156"/>
                <a:gd name="T92" fmla="*/ 977278 w 4122"/>
                <a:gd name="T93" fmla="*/ 187577 h 4156"/>
                <a:gd name="T94" fmla="*/ 736964 w 4122"/>
                <a:gd name="T95" fmla="*/ 197974 h 4156"/>
                <a:gd name="T96" fmla="*/ 730036 w 4122"/>
                <a:gd name="T97" fmla="*/ 199274 h 4156"/>
                <a:gd name="T98" fmla="*/ 456380 w 4122"/>
                <a:gd name="T99" fmla="*/ 327502 h 4156"/>
                <a:gd name="T100" fmla="*/ 455081 w 4122"/>
                <a:gd name="T101" fmla="*/ 328369 h 4156"/>
                <a:gd name="T102" fmla="*/ 384503 w 4122"/>
                <a:gd name="T103" fmla="*/ 390317 h 4156"/>
                <a:gd name="T104" fmla="*/ 261964 w 4122"/>
                <a:gd name="T105" fmla="*/ 554935 h 4156"/>
                <a:gd name="T106" fmla="*/ 256335 w 4122"/>
                <a:gd name="T107" fmla="*/ 564898 h 4156"/>
                <a:gd name="T108" fmla="*/ 204375 w 4122"/>
                <a:gd name="T109" fmla="*/ 695293 h 4156"/>
                <a:gd name="T110" fmla="*/ 176230 w 4122"/>
                <a:gd name="T111" fmla="*/ 893700 h 4156"/>
                <a:gd name="T112" fmla="*/ 623085 w 4122"/>
                <a:gd name="T113" fmla="*/ 1554770 h 4156"/>
                <a:gd name="T114" fmla="*/ 703623 w 4122"/>
                <a:gd name="T115" fmla="*/ 1581629 h 4156"/>
                <a:gd name="T116" fmla="*/ 793686 w 4122"/>
                <a:gd name="T117" fmla="*/ 1599390 h 4156"/>
                <a:gd name="T118" fmla="*/ 873358 w 4122"/>
                <a:gd name="T119" fmla="*/ 1605888 h 4156"/>
                <a:gd name="T120" fmla="*/ 1243572 w 4122"/>
                <a:gd name="T121" fmla="*/ 1510583 h 4156"/>
                <a:gd name="T122" fmla="*/ 1594734 w 4122"/>
                <a:gd name="T123" fmla="*/ 979042 h 41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22" h="4156">
                  <a:moveTo>
                    <a:pt x="2309" y="29"/>
                  </a:moveTo>
                  <a:cubicBezTo>
                    <a:pt x="2319" y="30"/>
                    <a:pt x="2319" y="30"/>
                    <a:pt x="2319" y="30"/>
                  </a:cubicBezTo>
                  <a:cubicBezTo>
                    <a:pt x="2328" y="31"/>
                    <a:pt x="2328" y="31"/>
                    <a:pt x="2328" y="31"/>
                  </a:cubicBezTo>
                  <a:cubicBezTo>
                    <a:pt x="2555" y="62"/>
                    <a:pt x="2770" y="130"/>
                    <a:pt x="2968" y="229"/>
                  </a:cubicBezTo>
                  <a:cubicBezTo>
                    <a:pt x="2976" y="233"/>
                    <a:pt x="2976" y="233"/>
                    <a:pt x="2976" y="233"/>
                  </a:cubicBezTo>
                  <a:cubicBezTo>
                    <a:pt x="2987" y="239"/>
                    <a:pt x="2987" y="239"/>
                    <a:pt x="2987" y="239"/>
                  </a:cubicBezTo>
                  <a:cubicBezTo>
                    <a:pt x="3262" y="380"/>
                    <a:pt x="3496" y="578"/>
                    <a:pt x="3677" y="815"/>
                  </a:cubicBezTo>
                  <a:cubicBezTo>
                    <a:pt x="3859" y="1052"/>
                    <a:pt x="3991" y="1329"/>
                    <a:pt x="4055" y="1632"/>
                  </a:cubicBezTo>
                  <a:cubicBezTo>
                    <a:pt x="4058" y="1645"/>
                    <a:pt x="4058" y="1645"/>
                    <a:pt x="4058" y="1645"/>
                  </a:cubicBezTo>
                  <a:cubicBezTo>
                    <a:pt x="4060" y="1652"/>
                    <a:pt x="4060" y="1652"/>
                    <a:pt x="4060" y="1652"/>
                  </a:cubicBezTo>
                  <a:cubicBezTo>
                    <a:pt x="4122" y="1954"/>
                    <a:pt x="4116" y="2275"/>
                    <a:pt x="4031" y="2594"/>
                  </a:cubicBezTo>
                  <a:cubicBezTo>
                    <a:pt x="3885" y="3141"/>
                    <a:pt x="3530" y="3576"/>
                    <a:pt x="3076" y="3839"/>
                  </a:cubicBezTo>
                  <a:cubicBezTo>
                    <a:pt x="2697" y="4058"/>
                    <a:pt x="2248" y="4156"/>
                    <a:pt x="1793" y="4098"/>
                  </a:cubicBezTo>
                  <a:cubicBezTo>
                    <a:pt x="1783" y="4096"/>
                    <a:pt x="1783" y="4096"/>
                    <a:pt x="1783" y="4096"/>
                  </a:cubicBezTo>
                  <a:cubicBezTo>
                    <a:pt x="1774" y="4095"/>
                    <a:pt x="1774" y="4095"/>
                    <a:pt x="1774" y="4095"/>
                  </a:cubicBezTo>
                  <a:cubicBezTo>
                    <a:pt x="1318" y="4033"/>
                    <a:pt x="910" y="3823"/>
                    <a:pt x="601" y="3513"/>
                  </a:cubicBezTo>
                  <a:cubicBezTo>
                    <a:pt x="230" y="3142"/>
                    <a:pt x="0" y="2629"/>
                    <a:pt x="0" y="2063"/>
                  </a:cubicBezTo>
                  <a:cubicBezTo>
                    <a:pt x="0" y="1734"/>
                    <a:pt x="78" y="1422"/>
                    <a:pt x="216" y="1146"/>
                  </a:cubicBezTo>
                  <a:cubicBezTo>
                    <a:pt x="220" y="1139"/>
                    <a:pt x="220" y="1139"/>
                    <a:pt x="220" y="1139"/>
                  </a:cubicBezTo>
                  <a:cubicBezTo>
                    <a:pt x="226" y="1127"/>
                    <a:pt x="226" y="1127"/>
                    <a:pt x="226" y="1127"/>
                  </a:cubicBezTo>
                  <a:cubicBezTo>
                    <a:pt x="367" y="851"/>
                    <a:pt x="566" y="617"/>
                    <a:pt x="803" y="436"/>
                  </a:cubicBezTo>
                  <a:cubicBezTo>
                    <a:pt x="1040" y="255"/>
                    <a:pt x="1317" y="123"/>
                    <a:pt x="1619" y="59"/>
                  </a:cubicBezTo>
                  <a:cubicBezTo>
                    <a:pt x="1632" y="56"/>
                    <a:pt x="1632" y="56"/>
                    <a:pt x="1632" y="56"/>
                  </a:cubicBezTo>
                  <a:cubicBezTo>
                    <a:pt x="1639" y="55"/>
                    <a:pt x="1639" y="55"/>
                    <a:pt x="1639" y="55"/>
                  </a:cubicBezTo>
                  <a:cubicBezTo>
                    <a:pt x="1855" y="10"/>
                    <a:pt x="2081" y="0"/>
                    <a:pt x="2309" y="29"/>
                  </a:cubicBezTo>
                  <a:close/>
                  <a:moveTo>
                    <a:pt x="1089" y="1109"/>
                  </a:moveTo>
                  <a:cubicBezTo>
                    <a:pt x="1131" y="1066"/>
                    <a:pt x="1131" y="1066"/>
                    <a:pt x="1131" y="1066"/>
                  </a:cubicBezTo>
                  <a:cubicBezTo>
                    <a:pt x="996" y="931"/>
                    <a:pt x="996" y="931"/>
                    <a:pt x="996" y="931"/>
                  </a:cubicBezTo>
                  <a:cubicBezTo>
                    <a:pt x="954" y="973"/>
                    <a:pt x="954" y="973"/>
                    <a:pt x="954" y="973"/>
                  </a:cubicBezTo>
                  <a:cubicBezTo>
                    <a:pt x="1089" y="1109"/>
                    <a:pt x="1089" y="1109"/>
                    <a:pt x="1089" y="1109"/>
                  </a:cubicBezTo>
                  <a:close/>
                  <a:moveTo>
                    <a:pt x="3006" y="1101"/>
                  </a:moveTo>
                  <a:cubicBezTo>
                    <a:pt x="3049" y="1143"/>
                    <a:pt x="3049" y="1143"/>
                    <a:pt x="3049" y="1143"/>
                  </a:cubicBezTo>
                  <a:cubicBezTo>
                    <a:pt x="3183" y="1009"/>
                    <a:pt x="3183" y="1009"/>
                    <a:pt x="3183" y="1009"/>
                  </a:cubicBezTo>
                  <a:cubicBezTo>
                    <a:pt x="3141" y="966"/>
                    <a:pt x="3141" y="966"/>
                    <a:pt x="3141" y="966"/>
                  </a:cubicBezTo>
                  <a:cubicBezTo>
                    <a:pt x="3006" y="1101"/>
                    <a:pt x="3006" y="1101"/>
                    <a:pt x="3006" y="1101"/>
                  </a:cubicBezTo>
                  <a:close/>
                  <a:moveTo>
                    <a:pt x="3013" y="3018"/>
                  </a:moveTo>
                  <a:cubicBezTo>
                    <a:pt x="2971" y="3061"/>
                    <a:pt x="2971" y="3061"/>
                    <a:pt x="2971" y="3061"/>
                  </a:cubicBezTo>
                  <a:cubicBezTo>
                    <a:pt x="3106" y="3196"/>
                    <a:pt x="3106" y="3196"/>
                    <a:pt x="3106" y="3196"/>
                  </a:cubicBezTo>
                  <a:cubicBezTo>
                    <a:pt x="3148" y="3153"/>
                    <a:pt x="3148" y="3153"/>
                    <a:pt x="3148" y="3153"/>
                  </a:cubicBezTo>
                  <a:cubicBezTo>
                    <a:pt x="3013" y="3018"/>
                    <a:pt x="3013" y="3018"/>
                    <a:pt x="3013" y="3018"/>
                  </a:cubicBezTo>
                  <a:close/>
                  <a:moveTo>
                    <a:pt x="1096" y="3026"/>
                  </a:moveTo>
                  <a:cubicBezTo>
                    <a:pt x="1053" y="2983"/>
                    <a:pt x="1053" y="2983"/>
                    <a:pt x="1053" y="2983"/>
                  </a:cubicBezTo>
                  <a:cubicBezTo>
                    <a:pt x="919" y="3118"/>
                    <a:pt x="919" y="3118"/>
                    <a:pt x="919" y="3118"/>
                  </a:cubicBezTo>
                  <a:cubicBezTo>
                    <a:pt x="961" y="3161"/>
                    <a:pt x="961" y="3161"/>
                    <a:pt x="961" y="3161"/>
                  </a:cubicBezTo>
                  <a:cubicBezTo>
                    <a:pt x="1096" y="3026"/>
                    <a:pt x="1096" y="3026"/>
                    <a:pt x="1096" y="3026"/>
                  </a:cubicBezTo>
                  <a:close/>
                  <a:moveTo>
                    <a:pt x="2093" y="3197"/>
                  </a:moveTo>
                  <a:cubicBezTo>
                    <a:pt x="1959" y="3197"/>
                    <a:pt x="1959" y="3197"/>
                    <a:pt x="1959" y="3197"/>
                  </a:cubicBezTo>
                  <a:cubicBezTo>
                    <a:pt x="1959" y="3623"/>
                    <a:pt x="1959" y="3623"/>
                    <a:pt x="1959" y="3623"/>
                  </a:cubicBezTo>
                  <a:cubicBezTo>
                    <a:pt x="2093" y="3623"/>
                    <a:pt x="2093" y="3623"/>
                    <a:pt x="2093" y="3623"/>
                  </a:cubicBezTo>
                  <a:cubicBezTo>
                    <a:pt x="2093" y="3197"/>
                    <a:pt x="2093" y="3197"/>
                    <a:pt x="2093" y="3197"/>
                  </a:cubicBezTo>
                  <a:close/>
                  <a:moveTo>
                    <a:pt x="2093" y="534"/>
                  </a:moveTo>
                  <a:cubicBezTo>
                    <a:pt x="1959" y="534"/>
                    <a:pt x="1959" y="534"/>
                    <a:pt x="1959" y="534"/>
                  </a:cubicBezTo>
                  <a:cubicBezTo>
                    <a:pt x="1959" y="960"/>
                    <a:pt x="1959" y="960"/>
                    <a:pt x="1959" y="960"/>
                  </a:cubicBezTo>
                  <a:cubicBezTo>
                    <a:pt x="2093" y="960"/>
                    <a:pt x="2093" y="960"/>
                    <a:pt x="2093" y="960"/>
                  </a:cubicBezTo>
                  <a:cubicBezTo>
                    <a:pt x="2093" y="534"/>
                    <a:pt x="2093" y="534"/>
                    <a:pt x="2093" y="534"/>
                  </a:cubicBezTo>
                  <a:close/>
                  <a:moveTo>
                    <a:pt x="3145" y="2011"/>
                  </a:moveTo>
                  <a:cubicBezTo>
                    <a:pt x="3145" y="2146"/>
                    <a:pt x="3145" y="2146"/>
                    <a:pt x="3145" y="2146"/>
                  </a:cubicBezTo>
                  <a:cubicBezTo>
                    <a:pt x="3570" y="2146"/>
                    <a:pt x="3570" y="2146"/>
                    <a:pt x="3570" y="2146"/>
                  </a:cubicBezTo>
                  <a:cubicBezTo>
                    <a:pt x="3570" y="2011"/>
                    <a:pt x="3570" y="2011"/>
                    <a:pt x="3570" y="2011"/>
                  </a:cubicBezTo>
                  <a:cubicBezTo>
                    <a:pt x="3145" y="2011"/>
                    <a:pt x="3145" y="2011"/>
                    <a:pt x="3145" y="2011"/>
                  </a:cubicBezTo>
                  <a:close/>
                  <a:moveTo>
                    <a:pt x="482" y="2011"/>
                  </a:moveTo>
                  <a:cubicBezTo>
                    <a:pt x="482" y="2146"/>
                    <a:pt x="482" y="2146"/>
                    <a:pt x="482" y="2146"/>
                  </a:cubicBezTo>
                  <a:cubicBezTo>
                    <a:pt x="908" y="2146"/>
                    <a:pt x="908" y="2146"/>
                    <a:pt x="908" y="2146"/>
                  </a:cubicBezTo>
                  <a:cubicBezTo>
                    <a:pt x="908" y="2011"/>
                    <a:pt x="908" y="2011"/>
                    <a:pt x="908" y="2011"/>
                  </a:cubicBezTo>
                  <a:cubicBezTo>
                    <a:pt x="482" y="2011"/>
                    <a:pt x="482" y="2011"/>
                    <a:pt x="482" y="2011"/>
                  </a:cubicBezTo>
                  <a:close/>
                  <a:moveTo>
                    <a:pt x="2067" y="1741"/>
                  </a:moveTo>
                  <a:cubicBezTo>
                    <a:pt x="2035" y="1741"/>
                    <a:pt x="2004" y="1746"/>
                    <a:pt x="1975" y="1755"/>
                  </a:cubicBezTo>
                  <a:cubicBezTo>
                    <a:pt x="1807" y="1412"/>
                    <a:pt x="1602" y="1084"/>
                    <a:pt x="1367" y="769"/>
                  </a:cubicBezTo>
                  <a:cubicBezTo>
                    <a:pt x="1314" y="798"/>
                    <a:pt x="1261" y="827"/>
                    <a:pt x="1208" y="856"/>
                  </a:cubicBezTo>
                  <a:cubicBezTo>
                    <a:pt x="1372" y="1222"/>
                    <a:pt x="1572" y="1561"/>
                    <a:pt x="1806" y="1878"/>
                  </a:cubicBezTo>
                  <a:cubicBezTo>
                    <a:pt x="1771" y="1929"/>
                    <a:pt x="1750" y="1991"/>
                    <a:pt x="1750" y="2058"/>
                  </a:cubicBezTo>
                  <a:cubicBezTo>
                    <a:pt x="1750" y="2234"/>
                    <a:pt x="1892" y="2375"/>
                    <a:pt x="2067" y="2375"/>
                  </a:cubicBezTo>
                  <a:cubicBezTo>
                    <a:pt x="2242" y="2375"/>
                    <a:pt x="2384" y="2234"/>
                    <a:pt x="2384" y="2058"/>
                  </a:cubicBezTo>
                  <a:cubicBezTo>
                    <a:pt x="2384" y="2037"/>
                    <a:pt x="2382" y="2015"/>
                    <a:pt x="2378" y="1995"/>
                  </a:cubicBezTo>
                  <a:cubicBezTo>
                    <a:pt x="2572" y="1823"/>
                    <a:pt x="2750" y="1624"/>
                    <a:pt x="2904" y="1390"/>
                  </a:cubicBezTo>
                  <a:cubicBezTo>
                    <a:pt x="2854" y="1343"/>
                    <a:pt x="2804" y="1295"/>
                    <a:pt x="2753" y="1248"/>
                  </a:cubicBezTo>
                  <a:cubicBezTo>
                    <a:pt x="2549" y="1400"/>
                    <a:pt x="2368" y="1576"/>
                    <a:pt x="2206" y="1773"/>
                  </a:cubicBezTo>
                  <a:cubicBezTo>
                    <a:pt x="2164" y="1753"/>
                    <a:pt x="2117" y="1741"/>
                    <a:pt x="2067" y="1741"/>
                  </a:cubicBezTo>
                  <a:close/>
                  <a:moveTo>
                    <a:pt x="3683" y="2260"/>
                  </a:moveTo>
                  <a:cubicBezTo>
                    <a:pt x="3683" y="2260"/>
                    <a:pt x="3683" y="2260"/>
                    <a:pt x="3683" y="2260"/>
                  </a:cubicBezTo>
                  <a:cubicBezTo>
                    <a:pt x="3690" y="2195"/>
                    <a:pt x="3694" y="2129"/>
                    <a:pt x="3694" y="2063"/>
                  </a:cubicBezTo>
                  <a:cubicBezTo>
                    <a:pt x="3694" y="1943"/>
                    <a:pt x="3682" y="1827"/>
                    <a:pt x="3657" y="1715"/>
                  </a:cubicBezTo>
                  <a:cubicBezTo>
                    <a:pt x="3655" y="1704"/>
                    <a:pt x="3655" y="1704"/>
                    <a:pt x="3655" y="1704"/>
                  </a:cubicBezTo>
                  <a:cubicBezTo>
                    <a:pt x="3654" y="1698"/>
                    <a:pt x="3654" y="1698"/>
                    <a:pt x="3654" y="1698"/>
                  </a:cubicBezTo>
                  <a:cubicBezTo>
                    <a:pt x="3617" y="1537"/>
                    <a:pt x="3556" y="1383"/>
                    <a:pt x="3474" y="1242"/>
                  </a:cubicBezTo>
                  <a:cubicBezTo>
                    <a:pt x="3438" y="1179"/>
                    <a:pt x="3398" y="1120"/>
                    <a:pt x="3354" y="1062"/>
                  </a:cubicBezTo>
                  <a:cubicBezTo>
                    <a:pt x="3311" y="1006"/>
                    <a:pt x="3263" y="951"/>
                    <a:pt x="3213" y="901"/>
                  </a:cubicBezTo>
                  <a:cubicBezTo>
                    <a:pt x="3097" y="785"/>
                    <a:pt x="2964" y="687"/>
                    <a:pt x="2818" y="609"/>
                  </a:cubicBezTo>
                  <a:cubicBezTo>
                    <a:pt x="2813" y="607"/>
                    <a:pt x="2813" y="607"/>
                    <a:pt x="2813" y="607"/>
                  </a:cubicBezTo>
                  <a:cubicBezTo>
                    <a:pt x="2804" y="602"/>
                    <a:pt x="2804" y="602"/>
                    <a:pt x="2804" y="602"/>
                  </a:cubicBezTo>
                  <a:cubicBezTo>
                    <a:pt x="2701" y="549"/>
                    <a:pt x="2592" y="507"/>
                    <a:pt x="2476" y="476"/>
                  </a:cubicBezTo>
                  <a:cubicBezTo>
                    <a:pt x="2408" y="457"/>
                    <a:pt x="2340" y="444"/>
                    <a:pt x="2271" y="434"/>
                  </a:cubicBezTo>
                  <a:cubicBezTo>
                    <a:pt x="2269" y="434"/>
                    <a:pt x="2269" y="434"/>
                    <a:pt x="2269" y="434"/>
                  </a:cubicBezTo>
                  <a:cubicBezTo>
                    <a:pt x="2257" y="433"/>
                    <a:pt x="2257" y="433"/>
                    <a:pt x="2257" y="433"/>
                  </a:cubicBezTo>
                  <a:cubicBezTo>
                    <a:pt x="2189" y="424"/>
                    <a:pt x="2121" y="420"/>
                    <a:pt x="2051" y="420"/>
                  </a:cubicBezTo>
                  <a:cubicBezTo>
                    <a:pt x="1931" y="420"/>
                    <a:pt x="1814" y="432"/>
                    <a:pt x="1702" y="457"/>
                  </a:cubicBezTo>
                  <a:cubicBezTo>
                    <a:pt x="1692" y="459"/>
                    <a:pt x="1692" y="459"/>
                    <a:pt x="1692" y="459"/>
                  </a:cubicBezTo>
                  <a:cubicBezTo>
                    <a:pt x="1686" y="460"/>
                    <a:pt x="1686" y="460"/>
                    <a:pt x="1686" y="460"/>
                  </a:cubicBezTo>
                  <a:cubicBezTo>
                    <a:pt x="1525" y="497"/>
                    <a:pt x="1371" y="558"/>
                    <a:pt x="1229" y="640"/>
                  </a:cubicBezTo>
                  <a:cubicBezTo>
                    <a:pt x="1168" y="675"/>
                    <a:pt x="1110" y="714"/>
                    <a:pt x="1054" y="756"/>
                  </a:cubicBezTo>
                  <a:cubicBezTo>
                    <a:pt x="1053" y="757"/>
                    <a:pt x="1053" y="757"/>
                    <a:pt x="1053" y="757"/>
                  </a:cubicBezTo>
                  <a:cubicBezTo>
                    <a:pt x="1051" y="758"/>
                    <a:pt x="1051" y="758"/>
                    <a:pt x="1051" y="758"/>
                  </a:cubicBezTo>
                  <a:cubicBezTo>
                    <a:pt x="1048" y="761"/>
                    <a:pt x="1048" y="761"/>
                    <a:pt x="1048" y="761"/>
                  </a:cubicBezTo>
                  <a:cubicBezTo>
                    <a:pt x="992" y="804"/>
                    <a:pt x="939" y="851"/>
                    <a:pt x="888" y="901"/>
                  </a:cubicBezTo>
                  <a:cubicBezTo>
                    <a:pt x="777" y="1012"/>
                    <a:pt x="682" y="1139"/>
                    <a:pt x="606" y="1279"/>
                  </a:cubicBezTo>
                  <a:cubicBezTo>
                    <a:pt x="605" y="1281"/>
                    <a:pt x="605" y="1281"/>
                    <a:pt x="605" y="1281"/>
                  </a:cubicBezTo>
                  <a:cubicBezTo>
                    <a:pt x="599" y="1292"/>
                    <a:pt x="599" y="1292"/>
                    <a:pt x="599" y="1292"/>
                  </a:cubicBezTo>
                  <a:cubicBezTo>
                    <a:pt x="592" y="1304"/>
                    <a:pt x="592" y="1304"/>
                    <a:pt x="592" y="1304"/>
                  </a:cubicBezTo>
                  <a:cubicBezTo>
                    <a:pt x="592" y="1305"/>
                    <a:pt x="592" y="1305"/>
                    <a:pt x="592" y="1305"/>
                  </a:cubicBezTo>
                  <a:cubicBezTo>
                    <a:pt x="543" y="1399"/>
                    <a:pt x="503" y="1499"/>
                    <a:pt x="472" y="1605"/>
                  </a:cubicBezTo>
                  <a:cubicBezTo>
                    <a:pt x="472" y="1605"/>
                    <a:pt x="472" y="1605"/>
                    <a:pt x="472" y="1605"/>
                  </a:cubicBezTo>
                  <a:cubicBezTo>
                    <a:pt x="429" y="1750"/>
                    <a:pt x="407" y="1904"/>
                    <a:pt x="407" y="2063"/>
                  </a:cubicBezTo>
                  <a:cubicBezTo>
                    <a:pt x="407" y="2517"/>
                    <a:pt x="591" y="2928"/>
                    <a:pt x="888" y="3225"/>
                  </a:cubicBezTo>
                  <a:cubicBezTo>
                    <a:pt x="1044" y="3381"/>
                    <a:pt x="1231" y="3506"/>
                    <a:pt x="1439" y="3589"/>
                  </a:cubicBezTo>
                  <a:cubicBezTo>
                    <a:pt x="1439" y="3589"/>
                    <a:pt x="1439" y="3589"/>
                    <a:pt x="1439" y="3589"/>
                  </a:cubicBezTo>
                  <a:cubicBezTo>
                    <a:pt x="1499" y="3613"/>
                    <a:pt x="1561" y="3634"/>
                    <a:pt x="1625" y="3651"/>
                  </a:cubicBezTo>
                  <a:cubicBezTo>
                    <a:pt x="1692" y="3669"/>
                    <a:pt x="1760" y="3682"/>
                    <a:pt x="1827" y="3692"/>
                  </a:cubicBezTo>
                  <a:cubicBezTo>
                    <a:pt x="1833" y="3692"/>
                    <a:pt x="1833" y="3692"/>
                    <a:pt x="1833" y="3692"/>
                  </a:cubicBezTo>
                  <a:cubicBezTo>
                    <a:pt x="1835" y="3693"/>
                    <a:pt x="1835" y="3693"/>
                    <a:pt x="1835" y="3693"/>
                  </a:cubicBezTo>
                  <a:cubicBezTo>
                    <a:pt x="1894" y="3701"/>
                    <a:pt x="1955" y="3705"/>
                    <a:pt x="2017" y="3707"/>
                  </a:cubicBezTo>
                  <a:cubicBezTo>
                    <a:pt x="2016" y="3707"/>
                    <a:pt x="2016" y="3707"/>
                    <a:pt x="2016" y="3707"/>
                  </a:cubicBezTo>
                  <a:cubicBezTo>
                    <a:pt x="2321" y="3714"/>
                    <a:pt x="2617" y="3634"/>
                    <a:pt x="2872" y="3487"/>
                  </a:cubicBezTo>
                  <a:cubicBezTo>
                    <a:pt x="3237" y="3276"/>
                    <a:pt x="3521" y="2927"/>
                    <a:pt x="3638" y="2489"/>
                  </a:cubicBezTo>
                  <a:cubicBezTo>
                    <a:pt x="3659" y="2412"/>
                    <a:pt x="3674" y="2336"/>
                    <a:pt x="3683" y="2260"/>
                  </a:cubicBezTo>
                  <a:close/>
                </a:path>
              </a:pathLst>
            </a:custGeom>
            <a:solidFill>
              <a:schemeClr val="bg1"/>
            </a:solidFill>
            <a:ln>
              <a:solidFill>
                <a:schemeClr val="bg1"/>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27" name="组合 26"/>
          <p:cNvGrpSpPr/>
          <p:nvPr/>
        </p:nvGrpSpPr>
        <p:grpSpPr>
          <a:xfrm>
            <a:off x="5380991" y="4539920"/>
            <a:ext cx="1164085" cy="1164085"/>
            <a:chOff x="2314053" y="2589140"/>
            <a:chExt cx="1495514" cy="1495514"/>
          </a:xfrm>
        </p:grpSpPr>
        <p:sp>
          <p:nvSpPr>
            <p:cNvPr id="28" name="椭圆 27"/>
            <p:cNvSpPr/>
            <p:nvPr/>
          </p:nvSpPr>
          <p:spPr>
            <a:xfrm>
              <a:off x="2314053" y="2589140"/>
              <a:ext cx="1495514" cy="1495514"/>
            </a:xfrm>
            <a:prstGeom prst="ellipse">
              <a:avLst/>
            </a:prstGeom>
            <a:solidFill>
              <a:srgbClr val="465A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539588" y="2814540"/>
              <a:ext cx="1049646" cy="1049646"/>
            </a:xfrm>
            <a:prstGeom prst="ellipse">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p:nvPr/>
        </p:nvSpPr>
        <p:spPr bwMode="auto">
          <a:xfrm flipH="1">
            <a:off x="5740721" y="4863611"/>
            <a:ext cx="499186" cy="49918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2" name="组合 31"/>
          <p:cNvGrpSpPr/>
          <p:nvPr/>
        </p:nvGrpSpPr>
        <p:grpSpPr>
          <a:xfrm>
            <a:off x="7973647" y="3749749"/>
            <a:ext cx="1164085" cy="1164085"/>
            <a:chOff x="2314053" y="2589140"/>
            <a:chExt cx="1495514" cy="1495514"/>
          </a:xfrm>
        </p:grpSpPr>
        <p:sp>
          <p:nvSpPr>
            <p:cNvPr id="33" name="椭圆 32"/>
            <p:cNvSpPr/>
            <p:nvPr/>
          </p:nvSpPr>
          <p:spPr>
            <a:xfrm>
              <a:off x="2314053" y="2589140"/>
              <a:ext cx="1495514" cy="1495514"/>
            </a:xfrm>
            <a:prstGeom prst="ellipse">
              <a:avLst/>
            </a:prstGeom>
            <a:solidFill>
              <a:srgbClr val="465A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539588" y="2814540"/>
              <a:ext cx="1049646" cy="1049646"/>
            </a:xfrm>
            <a:prstGeom prst="ellipse">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KSO_Shape"/>
          <p:cNvSpPr/>
          <p:nvPr/>
        </p:nvSpPr>
        <p:spPr bwMode="auto">
          <a:xfrm>
            <a:off x="8312813" y="4051619"/>
            <a:ext cx="519936" cy="535034"/>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7" name="文本框 36"/>
          <p:cNvSpPr txBox="1"/>
          <p:nvPr/>
        </p:nvSpPr>
        <p:spPr>
          <a:xfrm rot="20709558">
            <a:off x="2016312" y="4834697"/>
            <a:ext cx="1200441" cy="492443"/>
          </a:xfrm>
          <a:prstGeom prst="rect">
            <a:avLst/>
          </a:prstGeom>
          <a:noFill/>
        </p:spPr>
        <p:txBody>
          <a:bodyPr wrap="square" rtlCol="0">
            <a:spAutoFit/>
          </a:bodyPr>
          <a:lstStyle/>
          <a:p>
            <a:pPr>
              <a:lnSpc>
                <a:spcPct val="130000"/>
              </a:lnSpc>
            </a:pPr>
            <a:r>
              <a:rPr lang="en-US" altLang="zh-CN" sz="2000" dirty="0">
                <a:solidFill>
                  <a:srgbClr val="465A65"/>
                </a:solidFill>
                <a:latin typeface="华文中宋" panose="02010600040101010101" pitchFamily="2" charset="-122"/>
                <a:ea typeface="华文中宋" panose="02010600040101010101" pitchFamily="2" charset="-122"/>
              </a:rPr>
              <a:t>step01</a:t>
            </a:r>
            <a:endParaRPr lang="zh-CN" altLang="en-US" sz="2000" dirty="0">
              <a:solidFill>
                <a:srgbClr val="465A65"/>
              </a:solidFill>
              <a:latin typeface="华文中宋" panose="02010600040101010101" pitchFamily="2" charset="-122"/>
              <a:ea typeface="华文中宋" panose="02010600040101010101" pitchFamily="2" charset="-122"/>
            </a:endParaRPr>
          </a:p>
        </p:txBody>
      </p:sp>
      <p:sp>
        <p:nvSpPr>
          <p:cNvPr id="38" name="文本框 37"/>
          <p:cNvSpPr txBox="1"/>
          <p:nvPr/>
        </p:nvSpPr>
        <p:spPr>
          <a:xfrm rot="20676557">
            <a:off x="4317470" y="5201877"/>
            <a:ext cx="1200441" cy="453329"/>
          </a:xfrm>
          <a:prstGeom prst="rect">
            <a:avLst/>
          </a:prstGeom>
          <a:noFill/>
        </p:spPr>
        <p:txBody>
          <a:bodyPr wrap="square" rtlCol="0">
            <a:spAutoFit/>
          </a:bodyPr>
          <a:lstStyle/>
          <a:p>
            <a:pPr>
              <a:lnSpc>
                <a:spcPct val="130000"/>
              </a:lnSpc>
            </a:pPr>
            <a:r>
              <a:rPr lang="en-US" altLang="zh-CN" sz="2000" dirty="0">
                <a:solidFill>
                  <a:srgbClr val="465A65"/>
                </a:solidFill>
                <a:latin typeface="华文中宋" panose="02010600040101010101" pitchFamily="2" charset="-122"/>
                <a:ea typeface="华文中宋" panose="02010600040101010101" pitchFamily="2" charset="-122"/>
              </a:rPr>
              <a:t>step02</a:t>
            </a:r>
            <a:endParaRPr lang="zh-CN" altLang="en-US" sz="2000" dirty="0">
              <a:solidFill>
                <a:srgbClr val="465A65"/>
              </a:solidFill>
              <a:latin typeface="华文中宋" panose="02010600040101010101" pitchFamily="2" charset="-122"/>
              <a:ea typeface="华文中宋" panose="02010600040101010101" pitchFamily="2" charset="-122"/>
            </a:endParaRPr>
          </a:p>
        </p:txBody>
      </p:sp>
      <p:sp>
        <p:nvSpPr>
          <p:cNvPr id="39" name="文本框 38"/>
          <p:cNvSpPr txBox="1"/>
          <p:nvPr/>
        </p:nvSpPr>
        <p:spPr>
          <a:xfrm rot="20676557">
            <a:off x="6925325" y="4419507"/>
            <a:ext cx="1200441" cy="453329"/>
          </a:xfrm>
          <a:prstGeom prst="rect">
            <a:avLst/>
          </a:prstGeom>
          <a:noFill/>
        </p:spPr>
        <p:txBody>
          <a:bodyPr wrap="square" rtlCol="0">
            <a:spAutoFit/>
          </a:bodyPr>
          <a:lstStyle/>
          <a:p>
            <a:pPr>
              <a:lnSpc>
                <a:spcPct val="130000"/>
              </a:lnSpc>
            </a:pPr>
            <a:r>
              <a:rPr lang="en-US" altLang="zh-CN" sz="2000" dirty="0">
                <a:solidFill>
                  <a:srgbClr val="465A65"/>
                </a:solidFill>
                <a:latin typeface="华文中宋" panose="02010600040101010101" pitchFamily="2" charset="-122"/>
                <a:ea typeface="华文中宋" panose="02010600040101010101" pitchFamily="2" charset="-122"/>
              </a:rPr>
              <a:t>step03</a:t>
            </a:r>
            <a:endParaRPr lang="zh-CN" altLang="en-US" sz="2000" dirty="0">
              <a:solidFill>
                <a:srgbClr val="465A65"/>
              </a:solidFill>
              <a:latin typeface="华文中宋" panose="02010600040101010101" pitchFamily="2" charset="-122"/>
              <a:ea typeface="华文中宋" panose="02010600040101010101" pitchFamily="2" charset="-122"/>
            </a:endParaRPr>
          </a:p>
        </p:txBody>
      </p:sp>
      <p:cxnSp>
        <p:nvCxnSpPr>
          <p:cNvPr id="41" name="直接箭头连接符 40"/>
          <p:cNvCxnSpPr/>
          <p:nvPr/>
        </p:nvCxnSpPr>
        <p:spPr>
          <a:xfrm flipV="1">
            <a:off x="3597779" y="2854296"/>
            <a:ext cx="0" cy="1197323"/>
          </a:xfrm>
          <a:prstGeom prst="straightConnector1">
            <a:avLst/>
          </a:prstGeom>
          <a:ln w="38100">
            <a:solidFill>
              <a:srgbClr val="FAE8B8"/>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2621085" y="2006080"/>
            <a:ext cx="1953388" cy="70121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43" name="文本框 42"/>
          <p:cNvSpPr txBox="1"/>
          <p:nvPr/>
        </p:nvSpPr>
        <p:spPr>
          <a:xfrm>
            <a:off x="2621085" y="1568411"/>
            <a:ext cx="1953388" cy="453329"/>
          </a:xfrm>
          <a:prstGeom prst="rect">
            <a:avLst/>
          </a:prstGeom>
          <a:noFill/>
        </p:spPr>
        <p:txBody>
          <a:bodyPr wrap="square" rtlCol="0">
            <a:spAutoFit/>
          </a:bodyPr>
          <a:lstStyle/>
          <a:p>
            <a:pPr algn="ctr">
              <a:lnSpc>
                <a:spcPct val="130000"/>
              </a:lnSpc>
            </a:pPr>
            <a:r>
              <a:rPr lang="zh-CN" altLang="en-US" sz="2000" b="1" dirty="0">
                <a:solidFill>
                  <a:srgbClr val="FFE082"/>
                </a:solidFill>
                <a:latin typeface="华文中宋" panose="02010600040101010101" pitchFamily="2" charset="-122"/>
                <a:ea typeface="华文中宋" panose="02010600040101010101" pitchFamily="2" charset="-122"/>
              </a:rPr>
              <a:t>您的小标题</a:t>
            </a:r>
          </a:p>
        </p:txBody>
      </p:sp>
      <p:cxnSp>
        <p:nvCxnSpPr>
          <p:cNvPr id="44" name="直接箭头连接符 43"/>
          <p:cNvCxnSpPr/>
          <p:nvPr/>
        </p:nvCxnSpPr>
        <p:spPr>
          <a:xfrm flipV="1">
            <a:off x="5870963" y="2854296"/>
            <a:ext cx="0" cy="1559634"/>
          </a:xfrm>
          <a:prstGeom prst="straightConnector1">
            <a:avLst/>
          </a:prstGeom>
          <a:ln w="38100">
            <a:solidFill>
              <a:srgbClr val="FAE8B8"/>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894269" y="2006080"/>
            <a:ext cx="1953388" cy="70121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46" name="文本框 45"/>
          <p:cNvSpPr txBox="1"/>
          <p:nvPr/>
        </p:nvSpPr>
        <p:spPr>
          <a:xfrm>
            <a:off x="4894269" y="1568411"/>
            <a:ext cx="1953388" cy="453329"/>
          </a:xfrm>
          <a:prstGeom prst="rect">
            <a:avLst/>
          </a:prstGeom>
          <a:noFill/>
        </p:spPr>
        <p:txBody>
          <a:bodyPr wrap="square" rtlCol="0">
            <a:spAutoFit/>
          </a:bodyPr>
          <a:lstStyle/>
          <a:p>
            <a:pPr algn="ctr">
              <a:lnSpc>
                <a:spcPct val="130000"/>
              </a:lnSpc>
            </a:pPr>
            <a:r>
              <a:rPr lang="zh-CN" altLang="en-US" sz="2000" b="1" dirty="0">
                <a:solidFill>
                  <a:srgbClr val="FFE082"/>
                </a:solidFill>
                <a:latin typeface="华文中宋" panose="02010600040101010101" pitchFamily="2" charset="-122"/>
                <a:ea typeface="华文中宋" panose="02010600040101010101" pitchFamily="2" charset="-122"/>
              </a:rPr>
              <a:t>您的小标题</a:t>
            </a:r>
          </a:p>
        </p:txBody>
      </p:sp>
      <p:cxnSp>
        <p:nvCxnSpPr>
          <p:cNvPr id="48" name="直接箭头连接符 47"/>
          <p:cNvCxnSpPr/>
          <p:nvPr/>
        </p:nvCxnSpPr>
        <p:spPr>
          <a:xfrm flipV="1">
            <a:off x="8528705" y="2854296"/>
            <a:ext cx="0" cy="752032"/>
          </a:xfrm>
          <a:prstGeom prst="straightConnector1">
            <a:avLst/>
          </a:prstGeom>
          <a:ln w="38100">
            <a:solidFill>
              <a:srgbClr val="FAE8B8"/>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7552011" y="2006080"/>
            <a:ext cx="1953388" cy="70121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50" name="文本框 49"/>
          <p:cNvSpPr txBox="1"/>
          <p:nvPr/>
        </p:nvSpPr>
        <p:spPr>
          <a:xfrm>
            <a:off x="7552011" y="1568411"/>
            <a:ext cx="1953388" cy="453329"/>
          </a:xfrm>
          <a:prstGeom prst="rect">
            <a:avLst/>
          </a:prstGeom>
          <a:noFill/>
        </p:spPr>
        <p:txBody>
          <a:bodyPr wrap="square" rtlCol="0">
            <a:spAutoFit/>
          </a:bodyPr>
          <a:lstStyle/>
          <a:p>
            <a:pPr algn="ctr">
              <a:lnSpc>
                <a:spcPct val="130000"/>
              </a:lnSpc>
            </a:pPr>
            <a:r>
              <a:rPr lang="zh-CN" altLang="en-US" sz="2000" b="1" dirty="0">
                <a:solidFill>
                  <a:srgbClr val="FFE082"/>
                </a:solidFill>
                <a:latin typeface="华文中宋" panose="02010600040101010101" pitchFamily="2" charset="-122"/>
                <a:ea typeface="华文中宋" panose="02010600040101010101" pitchFamily="2" charset="-122"/>
              </a:rPr>
              <a:t>您的小标题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50135" y="432956"/>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70" y="330487"/>
            <a:ext cx="875250" cy="703885"/>
          </a:xfrm>
          <a:prstGeom prst="rect">
            <a:avLst/>
          </a:prstGeom>
        </p:spPr>
      </p:pic>
      <p:grpSp>
        <p:nvGrpSpPr>
          <p:cNvPr id="17" name="组合 16"/>
          <p:cNvGrpSpPr/>
          <p:nvPr/>
        </p:nvGrpSpPr>
        <p:grpSpPr>
          <a:xfrm>
            <a:off x="1350135" y="1483556"/>
            <a:ext cx="2646631" cy="4631493"/>
            <a:chOff x="1785937" y="1371854"/>
            <a:chExt cx="2841094" cy="4971795"/>
          </a:xfrm>
        </p:grpSpPr>
        <p:sp>
          <p:nvSpPr>
            <p:cNvPr id="4" name="圆角矩形 3"/>
            <p:cNvSpPr/>
            <p:nvPr/>
          </p:nvSpPr>
          <p:spPr>
            <a:xfrm>
              <a:off x="2282570" y="2928648"/>
              <a:ext cx="1838303" cy="2905705"/>
            </a:xfrm>
            <a:prstGeom prst="roundRect">
              <a:avLst>
                <a:gd name="adj" fmla="val 50000"/>
              </a:avLst>
            </a:prstGeom>
            <a:noFill/>
            <a:ln w="19050">
              <a:solidFill>
                <a:srgbClr val="FAE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814512" y="2476500"/>
              <a:ext cx="2812519" cy="3867149"/>
              <a:chOff x="2014537" y="1828800"/>
              <a:chExt cx="2812519" cy="3867149"/>
            </a:xfrm>
          </p:grpSpPr>
          <p:sp>
            <p:nvSpPr>
              <p:cNvPr id="5" name="弧形 4"/>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椭圆 7"/>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flipV="1">
              <a:off x="1785937" y="2390775"/>
              <a:ext cx="2812519" cy="3867149"/>
              <a:chOff x="2014537" y="1828800"/>
              <a:chExt cx="2812519" cy="3867149"/>
            </a:xfrm>
          </p:grpSpPr>
          <p:sp>
            <p:nvSpPr>
              <p:cNvPr id="40" name="弧形 39"/>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椭圆 46"/>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2703249" y="4518821"/>
              <a:ext cx="994302" cy="994302"/>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Shape"/>
            <p:cNvSpPr/>
            <p:nvPr/>
          </p:nvSpPr>
          <p:spPr bwMode="auto">
            <a:xfrm>
              <a:off x="2937435" y="4752005"/>
              <a:ext cx="522228" cy="526874"/>
            </a:xfrm>
            <a:custGeom>
              <a:avLst/>
              <a:gdLst>
                <a:gd name="T0" fmla="*/ 1004124 w 4122"/>
                <a:gd name="T1" fmla="*/ 12996 h 4156"/>
                <a:gd name="T2" fmla="*/ 1285140 w 4122"/>
                <a:gd name="T3" fmla="*/ 99204 h 4156"/>
                <a:gd name="T4" fmla="*/ 1293367 w 4122"/>
                <a:gd name="T5" fmla="*/ 103536 h 4156"/>
                <a:gd name="T6" fmla="*/ 1755809 w 4122"/>
                <a:gd name="T7" fmla="*/ 706989 h 4156"/>
                <a:gd name="T8" fmla="*/ 1757974 w 4122"/>
                <a:gd name="T9" fmla="*/ 715653 h 4156"/>
                <a:gd name="T10" fmla="*/ 1331904 w 4122"/>
                <a:gd name="T11" fmla="*/ 1663071 h 4156"/>
                <a:gd name="T12" fmla="*/ 772036 w 4122"/>
                <a:gd name="T13" fmla="*/ 1774405 h 4156"/>
                <a:gd name="T14" fmla="*/ 260232 w 4122"/>
                <a:gd name="T15" fmla="*/ 1521847 h 4156"/>
                <a:gd name="T16" fmla="*/ 93528 w 4122"/>
                <a:gd name="T17" fmla="*/ 496452 h 4156"/>
                <a:gd name="T18" fmla="*/ 97858 w 4122"/>
                <a:gd name="T19" fmla="*/ 488221 h 4156"/>
                <a:gd name="T20" fmla="*/ 701025 w 4122"/>
                <a:gd name="T21" fmla="*/ 25559 h 4156"/>
                <a:gd name="T22" fmla="*/ 709685 w 4122"/>
                <a:gd name="T23" fmla="*/ 23826 h 4156"/>
                <a:gd name="T24" fmla="*/ 471535 w 4122"/>
                <a:gd name="T25" fmla="*/ 480424 h 4156"/>
                <a:gd name="T26" fmla="*/ 431267 w 4122"/>
                <a:gd name="T27" fmla="*/ 403313 h 4156"/>
                <a:gd name="T28" fmla="*/ 471535 w 4122"/>
                <a:gd name="T29" fmla="*/ 480424 h 4156"/>
                <a:gd name="T30" fmla="*/ 1320213 w 4122"/>
                <a:gd name="T31" fmla="*/ 495152 h 4156"/>
                <a:gd name="T32" fmla="*/ 1360048 w 4122"/>
                <a:gd name="T33" fmla="*/ 418475 h 4156"/>
                <a:gd name="T34" fmla="*/ 1304625 w 4122"/>
                <a:gd name="T35" fmla="*/ 1307411 h 4156"/>
                <a:gd name="T36" fmla="*/ 1344893 w 4122"/>
                <a:gd name="T37" fmla="*/ 1384521 h 4156"/>
                <a:gd name="T38" fmla="*/ 1304625 w 4122"/>
                <a:gd name="T39" fmla="*/ 1307411 h 4156"/>
                <a:gd name="T40" fmla="*/ 455947 w 4122"/>
                <a:gd name="T41" fmla="*/ 1292248 h 4156"/>
                <a:gd name="T42" fmla="*/ 416112 w 4122"/>
                <a:gd name="T43" fmla="*/ 1369359 h 4156"/>
                <a:gd name="T44" fmla="*/ 906266 w 4122"/>
                <a:gd name="T45" fmla="*/ 1384954 h 4156"/>
                <a:gd name="T46" fmla="*/ 848244 w 4122"/>
                <a:gd name="T47" fmla="*/ 1569499 h 4156"/>
                <a:gd name="T48" fmla="*/ 906266 w 4122"/>
                <a:gd name="T49" fmla="*/ 1384954 h 4156"/>
                <a:gd name="T50" fmla="*/ 848244 w 4122"/>
                <a:gd name="T51" fmla="*/ 231331 h 4156"/>
                <a:gd name="T52" fmla="*/ 906266 w 4122"/>
                <a:gd name="T53" fmla="*/ 415876 h 4156"/>
                <a:gd name="T54" fmla="*/ 1361780 w 4122"/>
                <a:gd name="T55" fmla="*/ 871174 h 4156"/>
                <a:gd name="T56" fmla="*/ 1545805 w 4122"/>
                <a:gd name="T57" fmla="*/ 929656 h 4156"/>
                <a:gd name="T58" fmla="*/ 1361780 w 4122"/>
                <a:gd name="T59" fmla="*/ 871174 h 4156"/>
                <a:gd name="T60" fmla="*/ 208705 w 4122"/>
                <a:gd name="T61" fmla="*/ 929656 h 4156"/>
                <a:gd name="T62" fmla="*/ 393163 w 4122"/>
                <a:gd name="T63" fmla="*/ 871174 h 4156"/>
                <a:gd name="T64" fmla="*/ 895008 w 4122"/>
                <a:gd name="T65" fmla="*/ 754209 h 4156"/>
                <a:gd name="T66" fmla="*/ 591909 w 4122"/>
                <a:gd name="T67" fmla="*/ 333134 h 4156"/>
                <a:gd name="T68" fmla="*/ 781995 w 4122"/>
                <a:gd name="T69" fmla="*/ 813558 h 4156"/>
                <a:gd name="T70" fmla="*/ 895008 w 4122"/>
                <a:gd name="T71" fmla="*/ 1028860 h 4156"/>
                <a:gd name="T72" fmla="*/ 1029671 w 4122"/>
                <a:gd name="T73" fmla="*/ 864243 h 4156"/>
                <a:gd name="T74" fmla="*/ 1192045 w 4122"/>
                <a:gd name="T75" fmla="*/ 540639 h 4156"/>
                <a:gd name="T76" fmla="*/ 895008 w 4122"/>
                <a:gd name="T77" fmla="*/ 754209 h 4156"/>
                <a:gd name="T78" fmla="*/ 1594734 w 4122"/>
                <a:gd name="T79" fmla="*/ 979042 h 4156"/>
                <a:gd name="T80" fmla="*/ 1583476 w 4122"/>
                <a:gd name="T81" fmla="*/ 742945 h 4156"/>
                <a:gd name="T82" fmla="*/ 1582177 w 4122"/>
                <a:gd name="T83" fmla="*/ 735581 h 4156"/>
                <a:gd name="T84" fmla="*/ 1452277 w 4122"/>
                <a:gd name="T85" fmla="*/ 460063 h 4156"/>
                <a:gd name="T86" fmla="*/ 1220190 w 4122"/>
                <a:gd name="T87" fmla="*/ 263821 h 4156"/>
                <a:gd name="T88" fmla="*/ 1214128 w 4122"/>
                <a:gd name="T89" fmla="*/ 260789 h 4156"/>
                <a:gd name="T90" fmla="*/ 983340 w 4122"/>
                <a:gd name="T91" fmla="*/ 188011 h 4156"/>
                <a:gd name="T92" fmla="*/ 977278 w 4122"/>
                <a:gd name="T93" fmla="*/ 187577 h 4156"/>
                <a:gd name="T94" fmla="*/ 736964 w 4122"/>
                <a:gd name="T95" fmla="*/ 197974 h 4156"/>
                <a:gd name="T96" fmla="*/ 730036 w 4122"/>
                <a:gd name="T97" fmla="*/ 199274 h 4156"/>
                <a:gd name="T98" fmla="*/ 456380 w 4122"/>
                <a:gd name="T99" fmla="*/ 327502 h 4156"/>
                <a:gd name="T100" fmla="*/ 455081 w 4122"/>
                <a:gd name="T101" fmla="*/ 328369 h 4156"/>
                <a:gd name="T102" fmla="*/ 384503 w 4122"/>
                <a:gd name="T103" fmla="*/ 390317 h 4156"/>
                <a:gd name="T104" fmla="*/ 261964 w 4122"/>
                <a:gd name="T105" fmla="*/ 554935 h 4156"/>
                <a:gd name="T106" fmla="*/ 256335 w 4122"/>
                <a:gd name="T107" fmla="*/ 564898 h 4156"/>
                <a:gd name="T108" fmla="*/ 204375 w 4122"/>
                <a:gd name="T109" fmla="*/ 695293 h 4156"/>
                <a:gd name="T110" fmla="*/ 176230 w 4122"/>
                <a:gd name="T111" fmla="*/ 893700 h 4156"/>
                <a:gd name="T112" fmla="*/ 623085 w 4122"/>
                <a:gd name="T113" fmla="*/ 1554770 h 4156"/>
                <a:gd name="T114" fmla="*/ 703623 w 4122"/>
                <a:gd name="T115" fmla="*/ 1581629 h 4156"/>
                <a:gd name="T116" fmla="*/ 793686 w 4122"/>
                <a:gd name="T117" fmla="*/ 1599390 h 4156"/>
                <a:gd name="T118" fmla="*/ 873358 w 4122"/>
                <a:gd name="T119" fmla="*/ 1605888 h 4156"/>
                <a:gd name="T120" fmla="*/ 1243572 w 4122"/>
                <a:gd name="T121" fmla="*/ 1510583 h 4156"/>
                <a:gd name="T122" fmla="*/ 1594734 w 4122"/>
                <a:gd name="T123" fmla="*/ 979042 h 41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22" h="4156">
                  <a:moveTo>
                    <a:pt x="2309" y="29"/>
                  </a:moveTo>
                  <a:cubicBezTo>
                    <a:pt x="2319" y="30"/>
                    <a:pt x="2319" y="30"/>
                    <a:pt x="2319" y="30"/>
                  </a:cubicBezTo>
                  <a:cubicBezTo>
                    <a:pt x="2328" y="31"/>
                    <a:pt x="2328" y="31"/>
                    <a:pt x="2328" y="31"/>
                  </a:cubicBezTo>
                  <a:cubicBezTo>
                    <a:pt x="2555" y="62"/>
                    <a:pt x="2770" y="130"/>
                    <a:pt x="2968" y="229"/>
                  </a:cubicBezTo>
                  <a:cubicBezTo>
                    <a:pt x="2976" y="233"/>
                    <a:pt x="2976" y="233"/>
                    <a:pt x="2976" y="233"/>
                  </a:cubicBezTo>
                  <a:cubicBezTo>
                    <a:pt x="2987" y="239"/>
                    <a:pt x="2987" y="239"/>
                    <a:pt x="2987" y="239"/>
                  </a:cubicBezTo>
                  <a:cubicBezTo>
                    <a:pt x="3262" y="380"/>
                    <a:pt x="3496" y="578"/>
                    <a:pt x="3677" y="815"/>
                  </a:cubicBezTo>
                  <a:cubicBezTo>
                    <a:pt x="3859" y="1052"/>
                    <a:pt x="3991" y="1329"/>
                    <a:pt x="4055" y="1632"/>
                  </a:cubicBezTo>
                  <a:cubicBezTo>
                    <a:pt x="4058" y="1645"/>
                    <a:pt x="4058" y="1645"/>
                    <a:pt x="4058" y="1645"/>
                  </a:cubicBezTo>
                  <a:cubicBezTo>
                    <a:pt x="4060" y="1652"/>
                    <a:pt x="4060" y="1652"/>
                    <a:pt x="4060" y="1652"/>
                  </a:cubicBezTo>
                  <a:cubicBezTo>
                    <a:pt x="4122" y="1954"/>
                    <a:pt x="4116" y="2275"/>
                    <a:pt x="4031" y="2594"/>
                  </a:cubicBezTo>
                  <a:cubicBezTo>
                    <a:pt x="3885" y="3141"/>
                    <a:pt x="3530" y="3576"/>
                    <a:pt x="3076" y="3839"/>
                  </a:cubicBezTo>
                  <a:cubicBezTo>
                    <a:pt x="2697" y="4058"/>
                    <a:pt x="2248" y="4156"/>
                    <a:pt x="1793" y="4098"/>
                  </a:cubicBezTo>
                  <a:cubicBezTo>
                    <a:pt x="1783" y="4096"/>
                    <a:pt x="1783" y="4096"/>
                    <a:pt x="1783" y="4096"/>
                  </a:cubicBezTo>
                  <a:cubicBezTo>
                    <a:pt x="1774" y="4095"/>
                    <a:pt x="1774" y="4095"/>
                    <a:pt x="1774" y="4095"/>
                  </a:cubicBezTo>
                  <a:cubicBezTo>
                    <a:pt x="1318" y="4033"/>
                    <a:pt x="910" y="3823"/>
                    <a:pt x="601" y="3513"/>
                  </a:cubicBezTo>
                  <a:cubicBezTo>
                    <a:pt x="230" y="3142"/>
                    <a:pt x="0" y="2629"/>
                    <a:pt x="0" y="2063"/>
                  </a:cubicBezTo>
                  <a:cubicBezTo>
                    <a:pt x="0" y="1734"/>
                    <a:pt x="78" y="1422"/>
                    <a:pt x="216" y="1146"/>
                  </a:cubicBezTo>
                  <a:cubicBezTo>
                    <a:pt x="220" y="1139"/>
                    <a:pt x="220" y="1139"/>
                    <a:pt x="220" y="1139"/>
                  </a:cubicBezTo>
                  <a:cubicBezTo>
                    <a:pt x="226" y="1127"/>
                    <a:pt x="226" y="1127"/>
                    <a:pt x="226" y="1127"/>
                  </a:cubicBezTo>
                  <a:cubicBezTo>
                    <a:pt x="367" y="851"/>
                    <a:pt x="566" y="617"/>
                    <a:pt x="803" y="436"/>
                  </a:cubicBezTo>
                  <a:cubicBezTo>
                    <a:pt x="1040" y="255"/>
                    <a:pt x="1317" y="123"/>
                    <a:pt x="1619" y="59"/>
                  </a:cubicBezTo>
                  <a:cubicBezTo>
                    <a:pt x="1632" y="56"/>
                    <a:pt x="1632" y="56"/>
                    <a:pt x="1632" y="56"/>
                  </a:cubicBezTo>
                  <a:cubicBezTo>
                    <a:pt x="1639" y="55"/>
                    <a:pt x="1639" y="55"/>
                    <a:pt x="1639" y="55"/>
                  </a:cubicBezTo>
                  <a:cubicBezTo>
                    <a:pt x="1855" y="10"/>
                    <a:pt x="2081" y="0"/>
                    <a:pt x="2309" y="29"/>
                  </a:cubicBezTo>
                  <a:close/>
                  <a:moveTo>
                    <a:pt x="1089" y="1109"/>
                  </a:moveTo>
                  <a:cubicBezTo>
                    <a:pt x="1131" y="1066"/>
                    <a:pt x="1131" y="1066"/>
                    <a:pt x="1131" y="1066"/>
                  </a:cubicBezTo>
                  <a:cubicBezTo>
                    <a:pt x="996" y="931"/>
                    <a:pt x="996" y="931"/>
                    <a:pt x="996" y="931"/>
                  </a:cubicBezTo>
                  <a:cubicBezTo>
                    <a:pt x="954" y="973"/>
                    <a:pt x="954" y="973"/>
                    <a:pt x="954" y="973"/>
                  </a:cubicBezTo>
                  <a:cubicBezTo>
                    <a:pt x="1089" y="1109"/>
                    <a:pt x="1089" y="1109"/>
                    <a:pt x="1089" y="1109"/>
                  </a:cubicBezTo>
                  <a:close/>
                  <a:moveTo>
                    <a:pt x="3006" y="1101"/>
                  </a:moveTo>
                  <a:cubicBezTo>
                    <a:pt x="3049" y="1143"/>
                    <a:pt x="3049" y="1143"/>
                    <a:pt x="3049" y="1143"/>
                  </a:cubicBezTo>
                  <a:cubicBezTo>
                    <a:pt x="3183" y="1009"/>
                    <a:pt x="3183" y="1009"/>
                    <a:pt x="3183" y="1009"/>
                  </a:cubicBezTo>
                  <a:cubicBezTo>
                    <a:pt x="3141" y="966"/>
                    <a:pt x="3141" y="966"/>
                    <a:pt x="3141" y="966"/>
                  </a:cubicBezTo>
                  <a:cubicBezTo>
                    <a:pt x="3006" y="1101"/>
                    <a:pt x="3006" y="1101"/>
                    <a:pt x="3006" y="1101"/>
                  </a:cubicBezTo>
                  <a:close/>
                  <a:moveTo>
                    <a:pt x="3013" y="3018"/>
                  </a:moveTo>
                  <a:cubicBezTo>
                    <a:pt x="2971" y="3061"/>
                    <a:pt x="2971" y="3061"/>
                    <a:pt x="2971" y="3061"/>
                  </a:cubicBezTo>
                  <a:cubicBezTo>
                    <a:pt x="3106" y="3196"/>
                    <a:pt x="3106" y="3196"/>
                    <a:pt x="3106" y="3196"/>
                  </a:cubicBezTo>
                  <a:cubicBezTo>
                    <a:pt x="3148" y="3153"/>
                    <a:pt x="3148" y="3153"/>
                    <a:pt x="3148" y="3153"/>
                  </a:cubicBezTo>
                  <a:cubicBezTo>
                    <a:pt x="3013" y="3018"/>
                    <a:pt x="3013" y="3018"/>
                    <a:pt x="3013" y="3018"/>
                  </a:cubicBezTo>
                  <a:close/>
                  <a:moveTo>
                    <a:pt x="1096" y="3026"/>
                  </a:moveTo>
                  <a:cubicBezTo>
                    <a:pt x="1053" y="2983"/>
                    <a:pt x="1053" y="2983"/>
                    <a:pt x="1053" y="2983"/>
                  </a:cubicBezTo>
                  <a:cubicBezTo>
                    <a:pt x="919" y="3118"/>
                    <a:pt x="919" y="3118"/>
                    <a:pt x="919" y="3118"/>
                  </a:cubicBezTo>
                  <a:cubicBezTo>
                    <a:pt x="961" y="3161"/>
                    <a:pt x="961" y="3161"/>
                    <a:pt x="961" y="3161"/>
                  </a:cubicBezTo>
                  <a:cubicBezTo>
                    <a:pt x="1096" y="3026"/>
                    <a:pt x="1096" y="3026"/>
                    <a:pt x="1096" y="3026"/>
                  </a:cubicBezTo>
                  <a:close/>
                  <a:moveTo>
                    <a:pt x="2093" y="3197"/>
                  </a:moveTo>
                  <a:cubicBezTo>
                    <a:pt x="1959" y="3197"/>
                    <a:pt x="1959" y="3197"/>
                    <a:pt x="1959" y="3197"/>
                  </a:cubicBezTo>
                  <a:cubicBezTo>
                    <a:pt x="1959" y="3623"/>
                    <a:pt x="1959" y="3623"/>
                    <a:pt x="1959" y="3623"/>
                  </a:cubicBezTo>
                  <a:cubicBezTo>
                    <a:pt x="2093" y="3623"/>
                    <a:pt x="2093" y="3623"/>
                    <a:pt x="2093" y="3623"/>
                  </a:cubicBezTo>
                  <a:cubicBezTo>
                    <a:pt x="2093" y="3197"/>
                    <a:pt x="2093" y="3197"/>
                    <a:pt x="2093" y="3197"/>
                  </a:cubicBezTo>
                  <a:close/>
                  <a:moveTo>
                    <a:pt x="2093" y="534"/>
                  </a:moveTo>
                  <a:cubicBezTo>
                    <a:pt x="1959" y="534"/>
                    <a:pt x="1959" y="534"/>
                    <a:pt x="1959" y="534"/>
                  </a:cubicBezTo>
                  <a:cubicBezTo>
                    <a:pt x="1959" y="960"/>
                    <a:pt x="1959" y="960"/>
                    <a:pt x="1959" y="960"/>
                  </a:cubicBezTo>
                  <a:cubicBezTo>
                    <a:pt x="2093" y="960"/>
                    <a:pt x="2093" y="960"/>
                    <a:pt x="2093" y="960"/>
                  </a:cubicBezTo>
                  <a:cubicBezTo>
                    <a:pt x="2093" y="534"/>
                    <a:pt x="2093" y="534"/>
                    <a:pt x="2093" y="534"/>
                  </a:cubicBezTo>
                  <a:close/>
                  <a:moveTo>
                    <a:pt x="3145" y="2011"/>
                  </a:moveTo>
                  <a:cubicBezTo>
                    <a:pt x="3145" y="2146"/>
                    <a:pt x="3145" y="2146"/>
                    <a:pt x="3145" y="2146"/>
                  </a:cubicBezTo>
                  <a:cubicBezTo>
                    <a:pt x="3570" y="2146"/>
                    <a:pt x="3570" y="2146"/>
                    <a:pt x="3570" y="2146"/>
                  </a:cubicBezTo>
                  <a:cubicBezTo>
                    <a:pt x="3570" y="2011"/>
                    <a:pt x="3570" y="2011"/>
                    <a:pt x="3570" y="2011"/>
                  </a:cubicBezTo>
                  <a:cubicBezTo>
                    <a:pt x="3145" y="2011"/>
                    <a:pt x="3145" y="2011"/>
                    <a:pt x="3145" y="2011"/>
                  </a:cubicBezTo>
                  <a:close/>
                  <a:moveTo>
                    <a:pt x="482" y="2011"/>
                  </a:moveTo>
                  <a:cubicBezTo>
                    <a:pt x="482" y="2146"/>
                    <a:pt x="482" y="2146"/>
                    <a:pt x="482" y="2146"/>
                  </a:cubicBezTo>
                  <a:cubicBezTo>
                    <a:pt x="908" y="2146"/>
                    <a:pt x="908" y="2146"/>
                    <a:pt x="908" y="2146"/>
                  </a:cubicBezTo>
                  <a:cubicBezTo>
                    <a:pt x="908" y="2011"/>
                    <a:pt x="908" y="2011"/>
                    <a:pt x="908" y="2011"/>
                  </a:cubicBezTo>
                  <a:cubicBezTo>
                    <a:pt x="482" y="2011"/>
                    <a:pt x="482" y="2011"/>
                    <a:pt x="482" y="2011"/>
                  </a:cubicBezTo>
                  <a:close/>
                  <a:moveTo>
                    <a:pt x="2067" y="1741"/>
                  </a:moveTo>
                  <a:cubicBezTo>
                    <a:pt x="2035" y="1741"/>
                    <a:pt x="2004" y="1746"/>
                    <a:pt x="1975" y="1755"/>
                  </a:cubicBezTo>
                  <a:cubicBezTo>
                    <a:pt x="1807" y="1412"/>
                    <a:pt x="1602" y="1084"/>
                    <a:pt x="1367" y="769"/>
                  </a:cubicBezTo>
                  <a:cubicBezTo>
                    <a:pt x="1314" y="798"/>
                    <a:pt x="1261" y="827"/>
                    <a:pt x="1208" y="856"/>
                  </a:cubicBezTo>
                  <a:cubicBezTo>
                    <a:pt x="1372" y="1222"/>
                    <a:pt x="1572" y="1561"/>
                    <a:pt x="1806" y="1878"/>
                  </a:cubicBezTo>
                  <a:cubicBezTo>
                    <a:pt x="1771" y="1929"/>
                    <a:pt x="1750" y="1991"/>
                    <a:pt x="1750" y="2058"/>
                  </a:cubicBezTo>
                  <a:cubicBezTo>
                    <a:pt x="1750" y="2234"/>
                    <a:pt x="1892" y="2375"/>
                    <a:pt x="2067" y="2375"/>
                  </a:cubicBezTo>
                  <a:cubicBezTo>
                    <a:pt x="2242" y="2375"/>
                    <a:pt x="2384" y="2234"/>
                    <a:pt x="2384" y="2058"/>
                  </a:cubicBezTo>
                  <a:cubicBezTo>
                    <a:pt x="2384" y="2037"/>
                    <a:pt x="2382" y="2015"/>
                    <a:pt x="2378" y="1995"/>
                  </a:cubicBezTo>
                  <a:cubicBezTo>
                    <a:pt x="2572" y="1823"/>
                    <a:pt x="2750" y="1624"/>
                    <a:pt x="2904" y="1390"/>
                  </a:cubicBezTo>
                  <a:cubicBezTo>
                    <a:pt x="2854" y="1343"/>
                    <a:pt x="2804" y="1295"/>
                    <a:pt x="2753" y="1248"/>
                  </a:cubicBezTo>
                  <a:cubicBezTo>
                    <a:pt x="2549" y="1400"/>
                    <a:pt x="2368" y="1576"/>
                    <a:pt x="2206" y="1773"/>
                  </a:cubicBezTo>
                  <a:cubicBezTo>
                    <a:pt x="2164" y="1753"/>
                    <a:pt x="2117" y="1741"/>
                    <a:pt x="2067" y="1741"/>
                  </a:cubicBezTo>
                  <a:close/>
                  <a:moveTo>
                    <a:pt x="3683" y="2260"/>
                  </a:moveTo>
                  <a:cubicBezTo>
                    <a:pt x="3683" y="2260"/>
                    <a:pt x="3683" y="2260"/>
                    <a:pt x="3683" y="2260"/>
                  </a:cubicBezTo>
                  <a:cubicBezTo>
                    <a:pt x="3690" y="2195"/>
                    <a:pt x="3694" y="2129"/>
                    <a:pt x="3694" y="2063"/>
                  </a:cubicBezTo>
                  <a:cubicBezTo>
                    <a:pt x="3694" y="1943"/>
                    <a:pt x="3682" y="1827"/>
                    <a:pt x="3657" y="1715"/>
                  </a:cubicBezTo>
                  <a:cubicBezTo>
                    <a:pt x="3655" y="1704"/>
                    <a:pt x="3655" y="1704"/>
                    <a:pt x="3655" y="1704"/>
                  </a:cubicBezTo>
                  <a:cubicBezTo>
                    <a:pt x="3654" y="1698"/>
                    <a:pt x="3654" y="1698"/>
                    <a:pt x="3654" y="1698"/>
                  </a:cubicBezTo>
                  <a:cubicBezTo>
                    <a:pt x="3617" y="1537"/>
                    <a:pt x="3556" y="1383"/>
                    <a:pt x="3474" y="1242"/>
                  </a:cubicBezTo>
                  <a:cubicBezTo>
                    <a:pt x="3438" y="1179"/>
                    <a:pt x="3398" y="1120"/>
                    <a:pt x="3354" y="1062"/>
                  </a:cubicBezTo>
                  <a:cubicBezTo>
                    <a:pt x="3311" y="1006"/>
                    <a:pt x="3263" y="951"/>
                    <a:pt x="3213" y="901"/>
                  </a:cubicBezTo>
                  <a:cubicBezTo>
                    <a:pt x="3097" y="785"/>
                    <a:pt x="2964" y="687"/>
                    <a:pt x="2818" y="609"/>
                  </a:cubicBezTo>
                  <a:cubicBezTo>
                    <a:pt x="2813" y="607"/>
                    <a:pt x="2813" y="607"/>
                    <a:pt x="2813" y="607"/>
                  </a:cubicBezTo>
                  <a:cubicBezTo>
                    <a:pt x="2804" y="602"/>
                    <a:pt x="2804" y="602"/>
                    <a:pt x="2804" y="602"/>
                  </a:cubicBezTo>
                  <a:cubicBezTo>
                    <a:pt x="2701" y="549"/>
                    <a:pt x="2592" y="507"/>
                    <a:pt x="2476" y="476"/>
                  </a:cubicBezTo>
                  <a:cubicBezTo>
                    <a:pt x="2408" y="457"/>
                    <a:pt x="2340" y="444"/>
                    <a:pt x="2271" y="434"/>
                  </a:cubicBezTo>
                  <a:cubicBezTo>
                    <a:pt x="2269" y="434"/>
                    <a:pt x="2269" y="434"/>
                    <a:pt x="2269" y="434"/>
                  </a:cubicBezTo>
                  <a:cubicBezTo>
                    <a:pt x="2257" y="433"/>
                    <a:pt x="2257" y="433"/>
                    <a:pt x="2257" y="433"/>
                  </a:cubicBezTo>
                  <a:cubicBezTo>
                    <a:pt x="2189" y="424"/>
                    <a:pt x="2121" y="420"/>
                    <a:pt x="2051" y="420"/>
                  </a:cubicBezTo>
                  <a:cubicBezTo>
                    <a:pt x="1931" y="420"/>
                    <a:pt x="1814" y="432"/>
                    <a:pt x="1702" y="457"/>
                  </a:cubicBezTo>
                  <a:cubicBezTo>
                    <a:pt x="1692" y="459"/>
                    <a:pt x="1692" y="459"/>
                    <a:pt x="1692" y="459"/>
                  </a:cubicBezTo>
                  <a:cubicBezTo>
                    <a:pt x="1686" y="460"/>
                    <a:pt x="1686" y="460"/>
                    <a:pt x="1686" y="460"/>
                  </a:cubicBezTo>
                  <a:cubicBezTo>
                    <a:pt x="1525" y="497"/>
                    <a:pt x="1371" y="558"/>
                    <a:pt x="1229" y="640"/>
                  </a:cubicBezTo>
                  <a:cubicBezTo>
                    <a:pt x="1168" y="675"/>
                    <a:pt x="1110" y="714"/>
                    <a:pt x="1054" y="756"/>
                  </a:cubicBezTo>
                  <a:cubicBezTo>
                    <a:pt x="1053" y="757"/>
                    <a:pt x="1053" y="757"/>
                    <a:pt x="1053" y="757"/>
                  </a:cubicBezTo>
                  <a:cubicBezTo>
                    <a:pt x="1051" y="758"/>
                    <a:pt x="1051" y="758"/>
                    <a:pt x="1051" y="758"/>
                  </a:cubicBezTo>
                  <a:cubicBezTo>
                    <a:pt x="1048" y="761"/>
                    <a:pt x="1048" y="761"/>
                    <a:pt x="1048" y="761"/>
                  </a:cubicBezTo>
                  <a:cubicBezTo>
                    <a:pt x="992" y="804"/>
                    <a:pt x="939" y="851"/>
                    <a:pt x="888" y="901"/>
                  </a:cubicBezTo>
                  <a:cubicBezTo>
                    <a:pt x="777" y="1012"/>
                    <a:pt x="682" y="1139"/>
                    <a:pt x="606" y="1279"/>
                  </a:cubicBezTo>
                  <a:cubicBezTo>
                    <a:pt x="605" y="1281"/>
                    <a:pt x="605" y="1281"/>
                    <a:pt x="605" y="1281"/>
                  </a:cubicBezTo>
                  <a:cubicBezTo>
                    <a:pt x="599" y="1292"/>
                    <a:pt x="599" y="1292"/>
                    <a:pt x="599" y="1292"/>
                  </a:cubicBezTo>
                  <a:cubicBezTo>
                    <a:pt x="592" y="1304"/>
                    <a:pt x="592" y="1304"/>
                    <a:pt x="592" y="1304"/>
                  </a:cubicBezTo>
                  <a:cubicBezTo>
                    <a:pt x="592" y="1305"/>
                    <a:pt x="592" y="1305"/>
                    <a:pt x="592" y="1305"/>
                  </a:cubicBezTo>
                  <a:cubicBezTo>
                    <a:pt x="543" y="1399"/>
                    <a:pt x="503" y="1499"/>
                    <a:pt x="472" y="1605"/>
                  </a:cubicBezTo>
                  <a:cubicBezTo>
                    <a:pt x="472" y="1605"/>
                    <a:pt x="472" y="1605"/>
                    <a:pt x="472" y="1605"/>
                  </a:cubicBezTo>
                  <a:cubicBezTo>
                    <a:pt x="429" y="1750"/>
                    <a:pt x="407" y="1904"/>
                    <a:pt x="407" y="2063"/>
                  </a:cubicBezTo>
                  <a:cubicBezTo>
                    <a:pt x="407" y="2517"/>
                    <a:pt x="591" y="2928"/>
                    <a:pt x="888" y="3225"/>
                  </a:cubicBezTo>
                  <a:cubicBezTo>
                    <a:pt x="1044" y="3381"/>
                    <a:pt x="1231" y="3506"/>
                    <a:pt x="1439" y="3589"/>
                  </a:cubicBezTo>
                  <a:cubicBezTo>
                    <a:pt x="1439" y="3589"/>
                    <a:pt x="1439" y="3589"/>
                    <a:pt x="1439" y="3589"/>
                  </a:cubicBezTo>
                  <a:cubicBezTo>
                    <a:pt x="1499" y="3613"/>
                    <a:pt x="1561" y="3634"/>
                    <a:pt x="1625" y="3651"/>
                  </a:cubicBezTo>
                  <a:cubicBezTo>
                    <a:pt x="1692" y="3669"/>
                    <a:pt x="1760" y="3682"/>
                    <a:pt x="1827" y="3692"/>
                  </a:cubicBezTo>
                  <a:cubicBezTo>
                    <a:pt x="1833" y="3692"/>
                    <a:pt x="1833" y="3692"/>
                    <a:pt x="1833" y="3692"/>
                  </a:cubicBezTo>
                  <a:cubicBezTo>
                    <a:pt x="1835" y="3693"/>
                    <a:pt x="1835" y="3693"/>
                    <a:pt x="1835" y="3693"/>
                  </a:cubicBezTo>
                  <a:cubicBezTo>
                    <a:pt x="1894" y="3701"/>
                    <a:pt x="1955" y="3705"/>
                    <a:pt x="2017" y="3707"/>
                  </a:cubicBezTo>
                  <a:cubicBezTo>
                    <a:pt x="2016" y="3707"/>
                    <a:pt x="2016" y="3707"/>
                    <a:pt x="2016" y="3707"/>
                  </a:cubicBezTo>
                  <a:cubicBezTo>
                    <a:pt x="2321" y="3714"/>
                    <a:pt x="2617" y="3634"/>
                    <a:pt x="2872" y="3487"/>
                  </a:cubicBezTo>
                  <a:cubicBezTo>
                    <a:pt x="3237" y="3276"/>
                    <a:pt x="3521" y="2927"/>
                    <a:pt x="3638" y="2489"/>
                  </a:cubicBezTo>
                  <a:cubicBezTo>
                    <a:pt x="3659" y="2412"/>
                    <a:pt x="3674" y="2336"/>
                    <a:pt x="3683" y="2260"/>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2" name="文本框 51"/>
            <p:cNvSpPr txBox="1"/>
            <p:nvPr/>
          </p:nvSpPr>
          <p:spPr>
            <a:xfrm>
              <a:off x="2430733" y="3703303"/>
              <a:ext cx="1466843"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53" name="文本框 52"/>
            <p:cNvSpPr txBox="1"/>
            <p:nvPr/>
          </p:nvSpPr>
          <p:spPr>
            <a:xfrm>
              <a:off x="2345008" y="3265634"/>
              <a:ext cx="1666868" cy="452432"/>
            </a:xfrm>
            <a:prstGeom prst="rect">
              <a:avLst/>
            </a:prstGeom>
            <a:noFill/>
          </p:spPr>
          <p:txBody>
            <a:bodyPr wrap="square" rtlCol="0">
              <a:spAutoFit/>
            </a:bodyPr>
            <a:lstStyle/>
            <a:p>
              <a:pPr algn="ctr">
                <a:lnSpc>
                  <a:spcPct val="130000"/>
                </a:lnSpc>
              </a:pPr>
              <a:r>
                <a:rPr lang="zh-CN" altLang="en-US" b="1" dirty="0">
                  <a:solidFill>
                    <a:srgbClr val="FFE082"/>
                  </a:solidFill>
                  <a:latin typeface="华文中宋" panose="02010600040101010101" pitchFamily="2" charset="-122"/>
                  <a:ea typeface="华文中宋" panose="02010600040101010101" pitchFamily="2" charset="-122"/>
                </a:rPr>
                <a:t>您的小标题</a:t>
              </a:r>
            </a:p>
          </p:txBody>
        </p:sp>
        <p:cxnSp>
          <p:nvCxnSpPr>
            <p:cNvPr id="16" name="直接箭头连接符 15"/>
            <p:cNvCxnSpPr>
              <a:stCxn id="8" idx="0"/>
            </p:cNvCxnSpPr>
            <p:nvPr/>
          </p:nvCxnSpPr>
          <p:spPr>
            <a:xfrm flipH="1" flipV="1">
              <a:off x="3219450" y="2085975"/>
              <a:ext cx="9525" cy="390525"/>
            </a:xfrm>
            <a:prstGeom prst="straightConnector1">
              <a:avLst/>
            </a:prstGeom>
            <a:ln w="19050">
              <a:solidFill>
                <a:srgbClr val="FAE8B8"/>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481349" y="1371854"/>
              <a:ext cx="1495251"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grpSp>
      <p:grpSp>
        <p:nvGrpSpPr>
          <p:cNvPr id="55" name="组合 54"/>
          <p:cNvGrpSpPr/>
          <p:nvPr/>
        </p:nvGrpSpPr>
        <p:grpSpPr>
          <a:xfrm>
            <a:off x="3612762" y="1483556"/>
            <a:ext cx="2646631" cy="4631493"/>
            <a:chOff x="1785937" y="1371854"/>
            <a:chExt cx="2841094" cy="4971795"/>
          </a:xfrm>
        </p:grpSpPr>
        <p:sp>
          <p:nvSpPr>
            <p:cNvPr id="56" name="圆角矩形 55"/>
            <p:cNvSpPr/>
            <p:nvPr/>
          </p:nvSpPr>
          <p:spPr>
            <a:xfrm>
              <a:off x="2282570" y="2928648"/>
              <a:ext cx="1838303" cy="2905705"/>
            </a:xfrm>
            <a:prstGeom prst="roundRect">
              <a:avLst>
                <a:gd name="adj" fmla="val 50000"/>
              </a:avLst>
            </a:prstGeom>
            <a:noFill/>
            <a:ln w="19050">
              <a:solidFill>
                <a:srgbClr val="FAE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814512" y="2476500"/>
              <a:ext cx="2812519" cy="3867149"/>
              <a:chOff x="2014537" y="1828800"/>
              <a:chExt cx="2812519" cy="3867149"/>
            </a:xfrm>
          </p:grpSpPr>
          <p:sp>
            <p:nvSpPr>
              <p:cNvPr id="67" name="弧形 66"/>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椭圆 67"/>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flipV="1">
              <a:off x="1785937" y="2390775"/>
              <a:ext cx="2812519" cy="3867149"/>
              <a:chOff x="2014537" y="1828800"/>
              <a:chExt cx="2812519" cy="3867149"/>
            </a:xfrm>
          </p:grpSpPr>
          <p:sp>
            <p:nvSpPr>
              <p:cNvPr id="65" name="弧形 64"/>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椭圆 65"/>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2703249" y="4518821"/>
              <a:ext cx="994302" cy="994302"/>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430733" y="3703303"/>
              <a:ext cx="1466843"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62" name="文本框 61"/>
            <p:cNvSpPr txBox="1"/>
            <p:nvPr/>
          </p:nvSpPr>
          <p:spPr>
            <a:xfrm>
              <a:off x="2345008" y="3265634"/>
              <a:ext cx="1666868" cy="452432"/>
            </a:xfrm>
            <a:prstGeom prst="rect">
              <a:avLst/>
            </a:prstGeom>
            <a:noFill/>
          </p:spPr>
          <p:txBody>
            <a:bodyPr wrap="square" rtlCol="0">
              <a:spAutoFit/>
            </a:bodyPr>
            <a:lstStyle/>
            <a:p>
              <a:pPr algn="ctr">
                <a:lnSpc>
                  <a:spcPct val="130000"/>
                </a:lnSpc>
              </a:pPr>
              <a:r>
                <a:rPr lang="zh-CN" altLang="en-US" b="1" dirty="0">
                  <a:solidFill>
                    <a:srgbClr val="FFE082"/>
                  </a:solidFill>
                  <a:latin typeface="华文中宋" panose="02010600040101010101" pitchFamily="2" charset="-122"/>
                  <a:ea typeface="华文中宋" panose="02010600040101010101" pitchFamily="2" charset="-122"/>
                </a:rPr>
                <a:t>您的小标题</a:t>
              </a:r>
            </a:p>
          </p:txBody>
        </p:sp>
        <p:cxnSp>
          <p:nvCxnSpPr>
            <p:cNvPr id="63" name="直接箭头连接符 62"/>
            <p:cNvCxnSpPr>
              <a:stCxn id="68" idx="0"/>
            </p:cNvCxnSpPr>
            <p:nvPr/>
          </p:nvCxnSpPr>
          <p:spPr>
            <a:xfrm flipH="1" flipV="1">
              <a:off x="3219450" y="2085975"/>
              <a:ext cx="9525" cy="390525"/>
            </a:xfrm>
            <a:prstGeom prst="straightConnector1">
              <a:avLst/>
            </a:prstGeom>
            <a:ln w="19050">
              <a:solidFill>
                <a:srgbClr val="FAE8B8"/>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481349" y="1371854"/>
              <a:ext cx="1495251"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grpSp>
      <p:grpSp>
        <p:nvGrpSpPr>
          <p:cNvPr id="69" name="组合 68"/>
          <p:cNvGrpSpPr/>
          <p:nvPr/>
        </p:nvGrpSpPr>
        <p:grpSpPr>
          <a:xfrm>
            <a:off x="5875389" y="1483556"/>
            <a:ext cx="2646631" cy="4631493"/>
            <a:chOff x="1785937" y="1371854"/>
            <a:chExt cx="2841094" cy="4971795"/>
          </a:xfrm>
        </p:grpSpPr>
        <p:sp>
          <p:nvSpPr>
            <p:cNvPr id="70" name="圆角矩形 69"/>
            <p:cNvSpPr/>
            <p:nvPr/>
          </p:nvSpPr>
          <p:spPr>
            <a:xfrm>
              <a:off x="2282570" y="2928648"/>
              <a:ext cx="1838303" cy="2905705"/>
            </a:xfrm>
            <a:prstGeom prst="roundRect">
              <a:avLst>
                <a:gd name="adj" fmla="val 50000"/>
              </a:avLst>
            </a:prstGeom>
            <a:noFill/>
            <a:ln w="19050">
              <a:solidFill>
                <a:srgbClr val="FAE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1814512" y="2476500"/>
              <a:ext cx="2812519" cy="3867149"/>
              <a:chOff x="2014537" y="1828800"/>
              <a:chExt cx="2812519" cy="3867149"/>
            </a:xfrm>
          </p:grpSpPr>
          <p:sp>
            <p:nvSpPr>
              <p:cNvPr id="81" name="弧形 80"/>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椭圆 81"/>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flipV="1">
              <a:off x="1785937" y="2390775"/>
              <a:ext cx="2812519" cy="3867149"/>
              <a:chOff x="2014537" y="1828800"/>
              <a:chExt cx="2812519" cy="3867149"/>
            </a:xfrm>
          </p:grpSpPr>
          <p:sp>
            <p:nvSpPr>
              <p:cNvPr id="79" name="弧形 78"/>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椭圆 79"/>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椭圆 72"/>
            <p:cNvSpPr/>
            <p:nvPr/>
          </p:nvSpPr>
          <p:spPr>
            <a:xfrm>
              <a:off x="2703249" y="4518821"/>
              <a:ext cx="994302" cy="994302"/>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2430733" y="3703303"/>
              <a:ext cx="1466843"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76" name="文本框 75"/>
            <p:cNvSpPr txBox="1"/>
            <p:nvPr/>
          </p:nvSpPr>
          <p:spPr>
            <a:xfrm>
              <a:off x="2345008" y="3265634"/>
              <a:ext cx="1666868" cy="452432"/>
            </a:xfrm>
            <a:prstGeom prst="rect">
              <a:avLst/>
            </a:prstGeom>
            <a:noFill/>
          </p:spPr>
          <p:txBody>
            <a:bodyPr wrap="square" rtlCol="0">
              <a:spAutoFit/>
            </a:bodyPr>
            <a:lstStyle/>
            <a:p>
              <a:pPr algn="ctr">
                <a:lnSpc>
                  <a:spcPct val="130000"/>
                </a:lnSpc>
              </a:pPr>
              <a:r>
                <a:rPr lang="zh-CN" altLang="en-US" b="1" dirty="0">
                  <a:solidFill>
                    <a:srgbClr val="FFE082"/>
                  </a:solidFill>
                  <a:latin typeface="华文中宋" panose="02010600040101010101" pitchFamily="2" charset="-122"/>
                  <a:ea typeface="华文中宋" panose="02010600040101010101" pitchFamily="2" charset="-122"/>
                </a:rPr>
                <a:t>您的小标题</a:t>
              </a:r>
            </a:p>
          </p:txBody>
        </p:sp>
        <p:cxnSp>
          <p:nvCxnSpPr>
            <p:cNvPr id="77" name="直接箭头连接符 76"/>
            <p:cNvCxnSpPr>
              <a:stCxn id="82" idx="0"/>
            </p:cNvCxnSpPr>
            <p:nvPr/>
          </p:nvCxnSpPr>
          <p:spPr>
            <a:xfrm flipH="1" flipV="1">
              <a:off x="3219450" y="2085975"/>
              <a:ext cx="9525" cy="390525"/>
            </a:xfrm>
            <a:prstGeom prst="straightConnector1">
              <a:avLst/>
            </a:prstGeom>
            <a:ln w="19050">
              <a:solidFill>
                <a:srgbClr val="FAE8B8"/>
              </a:solidFill>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481349" y="1371854"/>
              <a:ext cx="1495251"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grpSp>
      <p:grpSp>
        <p:nvGrpSpPr>
          <p:cNvPr id="83" name="组合 82"/>
          <p:cNvGrpSpPr/>
          <p:nvPr/>
        </p:nvGrpSpPr>
        <p:grpSpPr>
          <a:xfrm>
            <a:off x="8138017" y="1483556"/>
            <a:ext cx="2646631" cy="4631493"/>
            <a:chOff x="1785937" y="1371854"/>
            <a:chExt cx="2841094" cy="4971795"/>
          </a:xfrm>
        </p:grpSpPr>
        <p:sp>
          <p:nvSpPr>
            <p:cNvPr id="84" name="圆角矩形 83"/>
            <p:cNvSpPr/>
            <p:nvPr/>
          </p:nvSpPr>
          <p:spPr>
            <a:xfrm>
              <a:off x="2282570" y="2928648"/>
              <a:ext cx="1838303" cy="2905705"/>
            </a:xfrm>
            <a:prstGeom prst="roundRect">
              <a:avLst>
                <a:gd name="adj" fmla="val 50000"/>
              </a:avLst>
            </a:prstGeom>
            <a:noFill/>
            <a:ln w="19050">
              <a:solidFill>
                <a:srgbClr val="FAE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1814512" y="2476500"/>
              <a:ext cx="2812519" cy="3867149"/>
              <a:chOff x="2014537" y="1828800"/>
              <a:chExt cx="2812519" cy="3867149"/>
            </a:xfrm>
          </p:grpSpPr>
          <p:sp>
            <p:nvSpPr>
              <p:cNvPr id="95" name="弧形 94"/>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椭圆 95"/>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flipV="1">
              <a:off x="1785937" y="2390775"/>
              <a:ext cx="2812519" cy="3867149"/>
              <a:chOff x="2014537" y="1828800"/>
              <a:chExt cx="2812519" cy="3867149"/>
            </a:xfrm>
          </p:grpSpPr>
          <p:sp>
            <p:nvSpPr>
              <p:cNvPr id="93" name="弧形 92"/>
              <p:cNvSpPr/>
              <p:nvPr/>
            </p:nvSpPr>
            <p:spPr>
              <a:xfrm>
                <a:off x="2014537" y="1943100"/>
                <a:ext cx="2812519" cy="3752849"/>
              </a:xfrm>
              <a:prstGeom prst="arc">
                <a:avLst>
                  <a:gd name="adj1" fmla="val 13588266"/>
                  <a:gd name="adj2" fmla="val 18833102"/>
                </a:avLst>
              </a:prstGeom>
              <a:ln w="19050">
                <a:solidFill>
                  <a:srgbClr val="FAE8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4" name="椭圆 93"/>
              <p:cNvSpPr/>
              <p:nvPr/>
            </p:nvSpPr>
            <p:spPr>
              <a:xfrm>
                <a:off x="3333750" y="1828800"/>
                <a:ext cx="190500" cy="190500"/>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椭圆 86"/>
            <p:cNvSpPr/>
            <p:nvPr/>
          </p:nvSpPr>
          <p:spPr>
            <a:xfrm>
              <a:off x="2703249" y="4518821"/>
              <a:ext cx="994302" cy="994302"/>
            </a:xfrm>
            <a:prstGeom prst="ellipse">
              <a:avLst/>
            </a:prstGeom>
            <a:solidFill>
              <a:srgbClr val="FAE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2430733" y="3703303"/>
              <a:ext cx="1466843"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sp>
          <p:nvSpPr>
            <p:cNvPr id="90" name="文本框 89"/>
            <p:cNvSpPr txBox="1"/>
            <p:nvPr/>
          </p:nvSpPr>
          <p:spPr>
            <a:xfrm>
              <a:off x="2345008" y="3265634"/>
              <a:ext cx="1666868" cy="452432"/>
            </a:xfrm>
            <a:prstGeom prst="rect">
              <a:avLst/>
            </a:prstGeom>
            <a:noFill/>
          </p:spPr>
          <p:txBody>
            <a:bodyPr wrap="square" rtlCol="0">
              <a:spAutoFit/>
            </a:bodyPr>
            <a:lstStyle/>
            <a:p>
              <a:pPr algn="ctr">
                <a:lnSpc>
                  <a:spcPct val="130000"/>
                </a:lnSpc>
              </a:pPr>
              <a:r>
                <a:rPr lang="zh-CN" altLang="en-US" b="1" dirty="0">
                  <a:solidFill>
                    <a:srgbClr val="FFE082"/>
                  </a:solidFill>
                  <a:latin typeface="华文中宋" panose="02010600040101010101" pitchFamily="2" charset="-122"/>
                  <a:ea typeface="华文中宋" panose="02010600040101010101" pitchFamily="2" charset="-122"/>
                </a:rPr>
                <a:t>您的小标题</a:t>
              </a:r>
            </a:p>
          </p:txBody>
        </p:sp>
        <p:cxnSp>
          <p:nvCxnSpPr>
            <p:cNvPr id="91" name="直接箭头连接符 90"/>
            <p:cNvCxnSpPr>
              <a:stCxn id="96" idx="0"/>
            </p:cNvCxnSpPr>
            <p:nvPr/>
          </p:nvCxnSpPr>
          <p:spPr>
            <a:xfrm flipH="1" flipV="1">
              <a:off x="3219450" y="2085975"/>
              <a:ext cx="9525" cy="390525"/>
            </a:xfrm>
            <a:prstGeom prst="straightConnector1">
              <a:avLst/>
            </a:prstGeom>
            <a:ln w="19050">
              <a:solidFill>
                <a:srgbClr val="FAE8B8"/>
              </a:solidFill>
              <a:tailEnd type="triangle"/>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2481349" y="1371854"/>
              <a:ext cx="1495251" cy="652486"/>
            </a:xfrm>
            <a:prstGeom prst="rect">
              <a:avLst/>
            </a:prstGeom>
            <a:noFill/>
          </p:spPr>
          <p:txBody>
            <a:bodyPr wrap="square" rtlCol="0">
              <a:spAutoFit/>
            </a:bodyPr>
            <a:lstStyle/>
            <a:p>
              <a:pPr algn="ct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a:t>
              </a:r>
            </a:p>
          </p:txBody>
        </p:sp>
      </p:grpSp>
      <p:sp>
        <p:nvSpPr>
          <p:cNvPr id="97" name="KSO_Shape"/>
          <p:cNvSpPr/>
          <p:nvPr/>
        </p:nvSpPr>
        <p:spPr bwMode="auto">
          <a:xfrm flipH="1">
            <a:off x="4699794" y="4626491"/>
            <a:ext cx="499186" cy="49918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8" name="KSO_Shape"/>
          <p:cNvSpPr/>
          <p:nvPr/>
        </p:nvSpPr>
        <p:spPr bwMode="auto">
          <a:xfrm>
            <a:off x="6937399" y="4593888"/>
            <a:ext cx="519936" cy="535034"/>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9" name="KSO_Shape"/>
          <p:cNvSpPr/>
          <p:nvPr/>
        </p:nvSpPr>
        <p:spPr>
          <a:xfrm>
            <a:off x="9164692" y="4670963"/>
            <a:ext cx="578525" cy="433894"/>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0135" y="432956"/>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3" name="图片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6470" y="330487"/>
            <a:ext cx="875250" cy="703885"/>
          </a:xfrm>
          <a:prstGeom prst="rect">
            <a:avLst/>
          </a:prstGeom>
        </p:spPr>
      </p:pic>
      <p:sp>
        <p:nvSpPr>
          <p:cNvPr id="4" name="MH_Other_1"/>
          <p:cNvSpPr/>
          <p:nvPr>
            <p:custDataLst>
              <p:tags r:id="rId1"/>
            </p:custDataLst>
          </p:nvPr>
        </p:nvSpPr>
        <p:spPr>
          <a:xfrm>
            <a:off x="3654567" y="2100174"/>
            <a:ext cx="5622784" cy="96463"/>
          </a:xfrm>
          <a:prstGeom prst="rect">
            <a:avLst/>
          </a:prstGeom>
          <a:solidFill>
            <a:srgbClr val="FFFFFF">
              <a:alpha val="521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 name="MH_Other_2"/>
          <p:cNvSpPr/>
          <p:nvPr>
            <p:custDataLst>
              <p:tags r:id="rId2"/>
            </p:custDataLst>
          </p:nvPr>
        </p:nvSpPr>
        <p:spPr>
          <a:xfrm>
            <a:off x="3654567" y="3124375"/>
            <a:ext cx="5622784" cy="96463"/>
          </a:xfrm>
          <a:prstGeom prst="rect">
            <a:avLst/>
          </a:prstGeom>
          <a:solidFill>
            <a:srgbClr val="FFFFFF">
              <a:alpha val="521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MH_Other_3"/>
          <p:cNvSpPr/>
          <p:nvPr>
            <p:custDataLst>
              <p:tags r:id="rId3"/>
            </p:custDataLst>
          </p:nvPr>
        </p:nvSpPr>
        <p:spPr>
          <a:xfrm>
            <a:off x="3654567" y="4069137"/>
            <a:ext cx="5622784" cy="96463"/>
          </a:xfrm>
          <a:prstGeom prst="rect">
            <a:avLst/>
          </a:prstGeom>
          <a:solidFill>
            <a:srgbClr val="FFFFFF">
              <a:alpha val="521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MH_Other_4"/>
          <p:cNvSpPr/>
          <p:nvPr>
            <p:custDataLst>
              <p:tags r:id="rId4"/>
            </p:custDataLst>
          </p:nvPr>
        </p:nvSpPr>
        <p:spPr>
          <a:xfrm>
            <a:off x="3654567" y="5018154"/>
            <a:ext cx="5622784" cy="96463"/>
          </a:xfrm>
          <a:prstGeom prst="rect">
            <a:avLst/>
          </a:prstGeom>
          <a:solidFill>
            <a:srgbClr val="FFFFFF">
              <a:alpha val="521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 name="MH_Other_5"/>
          <p:cNvSpPr/>
          <p:nvPr>
            <p:custDataLst>
              <p:tags r:id="rId5"/>
            </p:custDataLst>
          </p:nvPr>
        </p:nvSpPr>
        <p:spPr>
          <a:xfrm>
            <a:off x="3654563" y="2100174"/>
            <a:ext cx="1510768" cy="96463"/>
          </a:xfrm>
          <a:prstGeom prst="rect">
            <a:avLst/>
          </a:prstGeom>
          <a:solidFill>
            <a:srgbClr val="FFE0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 name="MH_Other_6"/>
          <p:cNvSpPr/>
          <p:nvPr>
            <p:custDataLst>
              <p:tags r:id="rId6"/>
            </p:custDataLst>
          </p:nvPr>
        </p:nvSpPr>
        <p:spPr>
          <a:xfrm>
            <a:off x="3654563" y="3124375"/>
            <a:ext cx="2702360" cy="96463"/>
          </a:xfrm>
          <a:prstGeom prst="rect">
            <a:avLst/>
          </a:prstGeom>
          <a:solidFill>
            <a:srgbClr val="FFE0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4" name="MH_Other_7"/>
          <p:cNvSpPr/>
          <p:nvPr>
            <p:custDataLst>
              <p:tags r:id="rId7"/>
            </p:custDataLst>
          </p:nvPr>
        </p:nvSpPr>
        <p:spPr>
          <a:xfrm>
            <a:off x="3654564" y="4069137"/>
            <a:ext cx="3892533" cy="96463"/>
          </a:xfrm>
          <a:prstGeom prst="rect">
            <a:avLst/>
          </a:prstGeom>
          <a:solidFill>
            <a:srgbClr val="FFE0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5" name="MH_Other_8"/>
          <p:cNvSpPr/>
          <p:nvPr>
            <p:custDataLst>
              <p:tags r:id="rId8"/>
            </p:custDataLst>
          </p:nvPr>
        </p:nvSpPr>
        <p:spPr>
          <a:xfrm>
            <a:off x="3654565" y="5018154"/>
            <a:ext cx="5082706" cy="96463"/>
          </a:xfrm>
          <a:prstGeom prst="rect">
            <a:avLst/>
          </a:prstGeom>
          <a:solidFill>
            <a:srgbClr val="FFE0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6" name="MH_Other_9"/>
          <p:cNvSpPr/>
          <p:nvPr>
            <p:custDataLst>
              <p:tags r:id="rId9"/>
            </p:custDataLst>
          </p:nvPr>
        </p:nvSpPr>
        <p:spPr>
          <a:xfrm flipV="1">
            <a:off x="5087311" y="1857599"/>
            <a:ext cx="161716" cy="336200"/>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7" name="MH_Other_10"/>
          <p:cNvSpPr/>
          <p:nvPr>
            <p:custDataLst>
              <p:tags r:id="rId10"/>
            </p:custDataLst>
          </p:nvPr>
        </p:nvSpPr>
        <p:spPr>
          <a:xfrm flipV="1">
            <a:off x="6268973" y="2884637"/>
            <a:ext cx="161716" cy="336200"/>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8" name="MH_Other_11"/>
          <p:cNvSpPr/>
          <p:nvPr>
            <p:custDataLst>
              <p:tags r:id="rId11"/>
            </p:custDataLst>
          </p:nvPr>
        </p:nvSpPr>
        <p:spPr>
          <a:xfrm flipV="1">
            <a:off x="7466241" y="3836492"/>
            <a:ext cx="160297" cy="337618"/>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9" name="MH_Other_12"/>
          <p:cNvSpPr/>
          <p:nvPr>
            <p:custDataLst>
              <p:tags r:id="rId12"/>
            </p:custDataLst>
          </p:nvPr>
        </p:nvSpPr>
        <p:spPr>
          <a:xfrm flipV="1">
            <a:off x="8656411" y="4776998"/>
            <a:ext cx="160298" cy="336200"/>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MH_SubTitle_1"/>
          <p:cNvSpPr txBox="1">
            <a:spLocks noChangeArrowheads="1"/>
          </p:cNvSpPr>
          <p:nvPr>
            <p:custDataLst>
              <p:tags r:id="rId13"/>
            </p:custDataLst>
          </p:nvPr>
        </p:nvSpPr>
        <p:spPr bwMode="auto">
          <a:xfrm>
            <a:off x="2471082" y="1820309"/>
            <a:ext cx="1144780" cy="6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rgbClr val="FFE082"/>
                </a:solidFill>
                <a:latin typeface="+mn-lt"/>
                <a:ea typeface="+mn-ea"/>
                <a:cs typeface="Arial" panose="020B0604020202020204" pitchFamily="34" charset="0"/>
              </a:rPr>
              <a:t>25%</a:t>
            </a:r>
            <a:endParaRPr lang="zh-CN" altLang="en-US" sz="2400" dirty="0">
              <a:solidFill>
                <a:srgbClr val="FFE082"/>
              </a:solidFill>
              <a:latin typeface="+mn-lt"/>
              <a:ea typeface="+mn-ea"/>
              <a:cs typeface="Arial" panose="020B0604020202020204" pitchFamily="34" charset="0"/>
            </a:endParaRPr>
          </a:p>
        </p:txBody>
      </p:sp>
      <p:sp>
        <p:nvSpPr>
          <p:cNvPr id="21" name="MH_SubTitle_2"/>
          <p:cNvSpPr txBox="1">
            <a:spLocks noChangeArrowheads="1"/>
          </p:cNvSpPr>
          <p:nvPr>
            <p:custDataLst>
              <p:tags r:id="rId14"/>
            </p:custDataLst>
          </p:nvPr>
        </p:nvSpPr>
        <p:spPr bwMode="auto">
          <a:xfrm>
            <a:off x="2471082" y="2858697"/>
            <a:ext cx="1144780" cy="6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FFE082"/>
                </a:solidFill>
                <a:latin typeface="+mn-lt"/>
                <a:ea typeface="+mn-ea"/>
                <a:cs typeface="Arial" panose="020B0604020202020204" pitchFamily="34" charset="0"/>
              </a:rPr>
              <a:t>45%</a:t>
            </a:r>
            <a:endParaRPr lang="zh-CN" altLang="en-US" sz="2400">
              <a:solidFill>
                <a:srgbClr val="FFE082"/>
              </a:solidFill>
              <a:latin typeface="+mn-lt"/>
              <a:ea typeface="+mn-ea"/>
              <a:cs typeface="Arial" panose="020B0604020202020204" pitchFamily="34" charset="0"/>
            </a:endParaRPr>
          </a:p>
        </p:txBody>
      </p:sp>
      <p:sp>
        <p:nvSpPr>
          <p:cNvPr id="22" name="MH_SubTitle_3"/>
          <p:cNvSpPr txBox="1">
            <a:spLocks noChangeArrowheads="1"/>
          </p:cNvSpPr>
          <p:nvPr>
            <p:custDataLst>
              <p:tags r:id="rId15"/>
            </p:custDataLst>
          </p:nvPr>
        </p:nvSpPr>
        <p:spPr bwMode="auto">
          <a:xfrm>
            <a:off x="2471082" y="3802040"/>
            <a:ext cx="1144780" cy="6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FFE082"/>
                </a:solidFill>
                <a:latin typeface="+mn-lt"/>
                <a:ea typeface="+mn-ea"/>
                <a:cs typeface="Arial" panose="020B0604020202020204" pitchFamily="34" charset="0"/>
              </a:rPr>
              <a:t>65%</a:t>
            </a:r>
            <a:endParaRPr lang="zh-CN" altLang="en-US" sz="2400">
              <a:solidFill>
                <a:srgbClr val="FFE082"/>
              </a:solidFill>
              <a:latin typeface="+mn-lt"/>
              <a:ea typeface="+mn-ea"/>
              <a:cs typeface="Arial" panose="020B0604020202020204" pitchFamily="34" charset="0"/>
            </a:endParaRPr>
          </a:p>
        </p:txBody>
      </p:sp>
      <p:sp>
        <p:nvSpPr>
          <p:cNvPr id="23" name="MH_SubTitle_4"/>
          <p:cNvSpPr txBox="1">
            <a:spLocks noChangeArrowheads="1"/>
          </p:cNvSpPr>
          <p:nvPr>
            <p:custDataLst>
              <p:tags r:id="rId16"/>
            </p:custDataLst>
          </p:nvPr>
        </p:nvSpPr>
        <p:spPr bwMode="auto">
          <a:xfrm>
            <a:off x="2471082" y="4746802"/>
            <a:ext cx="1144780" cy="6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FFE082"/>
                </a:solidFill>
                <a:latin typeface="+mn-lt"/>
                <a:ea typeface="+mn-ea"/>
                <a:cs typeface="Arial" panose="020B0604020202020204" pitchFamily="34" charset="0"/>
              </a:rPr>
              <a:t>85%</a:t>
            </a:r>
            <a:endParaRPr lang="zh-CN" altLang="en-US" sz="2400">
              <a:solidFill>
                <a:srgbClr val="FFE082"/>
              </a:solidFill>
              <a:latin typeface="+mn-lt"/>
              <a:ea typeface="+mn-ea"/>
              <a:cs typeface="Arial" panose="020B0604020202020204" pitchFamily="34" charset="0"/>
            </a:endParaRPr>
          </a:p>
        </p:txBody>
      </p:sp>
      <p:sp>
        <p:nvSpPr>
          <p:cNvPr id="24" name="文本框 23"/>
          <p:cNvSpPr txBox="1"/>
          <p:nvPr/>
        </p:nvSpPr>
        <p:spPr>
          <a:xfrm>
            <a:off x="3563311" y="2178668"/>
            <a:ext cx="5846512" cy="41242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5" name="文本框 24"/>
          <p:cNvSpPr txBox="1"/>
          <p:nvPr/>
        </p:nvSpPr>
        <p:spPr>
          <a:xfrm>
            <a:off x="3563311" y="3188011"/>
            <a:ext cx="5846512" cy="41242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6" name="文本框 25"/>
          <p:cNvSpPr txBox="1"/>
          <p:nvPr/>
        </p:nvSpPr>
        <p:spPr>
          <a:xfrm>
            <a:off x="3563311" y="4197354"/>
            <a:ext cx="5846512" cy="41242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7" name="文本框 26"/>
          <p:cNvSpPr txBox="1"/>
          <p:nvPr/>
        </p:nvSpPr>
        <p:spPr>
          <a:xfrm>
            <a:off x="3563311" y="5206697"/>
            <a:ext cx="5846512" cy="41242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67" y="1322963"/>
            <a:ext cx="2961886" cy="2381980"/>
          </a:xfrm>
          <a:prstGeom prst="rect">
            <a:avLst/>
          </a:prstGeom>
        </p:spPr>
      </p:pic>
      <p:sp>
        <p:nvSpPr>
          <p:cNvPr id="3" name="文本框 2"/>
          <p:cNvSpPr txBox="1"/>
          <p:nvPr/>
        </p:nvSpPr>
        <p:spPr>
          <a:xfrm>
            <a:off x="5662631" y="1685430"/>
            <a:ext cx="917294" cy="1754326"/>
          </a:xfrm>
          <a:prstGeom prst="rect">
            <a:avLst/>
          </a:prstGeom>
          <a:noFill/>
        </p:spPr>
        <p:txBody>
          <a:bodyPr wrap="square" rtlCol="0">
            <a:spAutoFit/>
          </a:bodyPr>
          <a:lstStyle/>
          <a:p>
            <a:r>
              <a:rPr lang="zh-CN" altLang="en-US" sz="3600" dirty="0">
                <a:solidFill>
                  <a:srgbClr val="465A65"/>
                </a:solidFill>
                <a:latin typeface="叶根友毛笔行书" panose="02010601030101010101" pitchFamily="2" charset="-122"/>
                <a:ea typeface="叶根友毛笔行书" panose="02010601030101010101" pitchFamily="2" charset="-122"/>
              </a:rPr>
              <a:t>第二章</a:t>
            </a:r>
          </a:p>
        </p:txBody>
      </p:sp>
      <p:sp>
        <p:nvSpPr>
          <p:cNvPr id="4" name="文本框 3"/>
          <p:cNvSpPr txBox="1"/>
          <p:nvPr/>
        </p:nvSpPr>
        <p:spPr>
          <a:xfrm>
            <a:off x="4965451" y="3971144"/>
            <a:ext cx="1953388" cy="453329"/>
          </a:xfrm>
          <a:prstGeom prst="rect">
            <a:avLst/>
          </a:prstGeom>
          <a:noFill/>
        </p:spPr>
        <p:txBody>
          <a:bodyPr wrap="square" rtlCol="0">
            <a:spAutoFit/>
          </a:bodyPr>
          <a:lstStyle/>
          <a:p>
            <a:pPr algn="ctr">
              <a:lnSpc>
                <a:spcPct val="130000"/>
              </a:lnSpc>
            </a:pPr>
            <a:r>
              <a:rPr lang="zh-CN" altLang="en-US" sz="2000" b="1" dirty="0">
                <a:solidFill>
                  <a:srgbClr val="FFE082"/>
                </a:solidFill>
                <a:latin typeface="华文中宋" panose="02010600040101010101" pitchFamily="2" charset="-122"/>
                <a:ea typeface="华文中宋" panose="02010600040101010101" pitchFamily="2" charset="-122"/>
              </a:rPr>
              <a:t>您的小标题</a:t>
            </a:r>
          </a:p>
        </p:txBody>
      </p:sp>
      <p:sp>
        <p:nvSpPr>
          <p:cNvPr id="5" name="文本框 4"/>
          <p:cNvSpPr txBox="1"/>
          <p:nvPr/>
        </p:nvSpPr>
        <p:spPr>
          <a:xfrm>
            <a:off x="4257305" y="4690674"/>
            <a:ext cx="3661009" cy="732508"/>
          </a:xfrm>
          <a:prstGeom prst="rect">
            <a:avLst/>
          </a:prstGeom>
          <a:noFill/>
        </p:spPr>
        <p:txBody>
          <a:bodyPr wrap="square" rtlCol="0">
            <a:spAutoFit/>
          </a:bodyPr>
          <a:lstStyle/>
          <a:p>
            <a:pPr algn="ct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002223" y="2563652"/>
            <a:ext cx="7069995" cy="0"/>
          </a:xfrm>
          <a:prstGeom prst="line">
            <a:avLst/>
          </a:prstGeom>
          <a:ln w="57150">
            <a:solidFill>
              <a:srgbClr val="FFEBAB"/>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145234" y="3643152"/>
            <a:ext cx="5936509" cy="0"/>
          </a:xfrm>
          <a:prstGeom prst="line">
            <a:avLst/>
          </a:prstGeom>
          <a:ln w="57150">
            <a:solidFill>
              <a:srgbClr val="FFEBAB"/>
            </a:solidFill>
          </a:ln>
        </p:spPr>
        <p:style>
          <a:lnRef idx="1">
            <a:schemeClr val="accent1"/>
          </a:lnRef>
          <a:fillRef idx="0">
            <a:schemeClr val="accent1"/>
          </a:fillRef>
          <a:effectRef idx="0">
            <a:schemeClr val="accent1"/>
          </a:effectRef>
          <a:fontRef idx="minor">
            <a:schemeClr val="tx1"/>
          </a:fontRef>
        </p:style>
      </p:cxnSp>
      <p:sp>
        <p:nvSpPr>
          <p:cNvPr id="4" name="弧形 3"/>
          <p:cNvSpPr/>
          <p:nvPr/>
        </p:nvSpPr>
        <p:spPr>
          <a:xfrm>
            <a:off x="8599778" y="2563652"/>
            <a:ext cx="921374" cy="1079500"/>
          </a:xfrm>
          <a:prstGeom prst="arc">
            <a:avLst>
              <a:gd name="adj1" fmla="val 16200000"/>
              <a:gd name="adj2" fmla="val 5299027"/>
            </a:avLst>
          </a:prstGeom>
          <a:ln w="57150">
            <a:solidFill>
              <a:srgbClr val="FFEB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flipH="1">
            <a:off x="2694072" y="3643152"/>
            <a:ext cx="921374" cy="1079500"/>
          </a:xfrm>
          <a:prstGeom prst="arc">
            <a:avLst>
              <a:gd name="adj1" fmla="val 16200000"/>
              <a:gd name="adj2" fmla="val 5299027"/>
            </a:avLst>
          </a:prstGeom>
          <a:ln w="57150">
            <a:solidFill>
              <a:srgbClr val="FFEB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 name="直接连接符 5"/>
          <p:cNvCxnSpPr/>
          <p:nvPr/>
        </p:nvCxnSpPr>
        <p:spPr>
          <a:xfrm>
            <a:off x="3116659" y="4722652"/>
            <a:ext cx="7069995" cy="0"/>
          </a:xfrm>
          <a:prstGeom prst="line">
            <a:avLst/>
          </a:prstGeom>
          <a:ln w="57150">
            <a:solidFill>
              <a:srgbClr val="FFEBAB"/>
            </a:solidFill>
          </a:ln>
        </p:spPr>
        <p:style>
          <a:lnRef idx="1">
            <a:schemeClr val="accent1"/>
          </a:lnRef>
          <a:fillRef idx="0">
            <a:schemeClr val="accent1"/>
          </a:fillRef>
          <a:effectRef idx="0">
            <a:schemeClr val="accent1"/>
          </a:effectRef>
          <a:fontRef idx="minor">
            <a:schemeClr val="tx1"/>
          </a:fontRef>
        </p:style>
      </p:cxnSp>
      <p:sp>
        <p:nvSpPr>
          <p:cNvPr id="10" name="弧形 9"/>
          <p:cNvSpPr/>
          <p:nvPr/>
        </p:nvSpPr>
        <p:spPr>
          <a:xfrm>
            <a:off x="9708204" y="4722652"/>
            <a:ext cx="929409" cy="1089228"/>
          </a:xfrm>
          <a:prstGeom prst="arc">
            <a:avLst>
              <a:gd name="adj1" fmla="val 16200000"/>
              <a:gd name="adj2" fmla="val 5299027"/>
            </a:avLst>
          </a:prstGeom>
          <a:ln w="57150">
            <a:solidFill>
              <a:srgbClr val="FFEB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直接连接符 10"/>
          <p:cNvCxnSpPr/>
          <p:nvPr/>
        </p:nvCxnSpPr>
        <p:spPr>
          <a:xfrm>
            <a:off x="6544907" y="5807087"/>
            <a:ext cx="3679847" cy="0"/>
          </a:xfrm>
          <a:prstGeom prst="line">
            <a:avLst/>
          </a:prstGeom>
          <a:ln w="57150">
            <a:solidFill>
              <a:srgbClr val="FFEBAB"/>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350135" y="432956"/>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70" y="330487"/>
            <a:ext cx="875250" cy="703885"/>
          </a:xfrm>
          <a:prstGeom prst="rect">
            <a:avLst/>
          </a:prstGeom>
        </p:spPr>
      </p:pic>
      <p:sp>
        <p:nvSpPr>
          <p:cNvPr id="14" name="KSO_Shape"/>
          <p:cNvSpPr/>
          <p:nvPr/>
        </p:nvSpPr>
        <p:spPr bwMode="auto">
          <a:xfrm>
            <a:off x="2073570" y="1764466"/>
            <a:ext cx="776634" cy="799186"/>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EBA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KSO_Shape"/>
          <p:cNvSpPr/>
          <p:nvPr/>
        </p:nvSpPr>
        <p:spPr bwMode="auto">
          <a:xfrm flipH="1">
            <a:off x="8472791" y="2880769"/>
            <a:ext cx="608952" cy="60895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EBA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a:xfrm>
            <a:off x="9521153" y="5125677"/>
            <a:ext cx="665502" cy="499127"/>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rgbClr val="FFFFFF"/>
              </a:solidFill>
            </a:endParaRPr>
          </a:p>
        </p:txBody>
      </p:sp>
      <p:sp>
        <p:nvSpPr>
          <p:cNvPr id="17" name="KSO_Shape"/>
          <p:cNvSpPr/>
          <p:nvPr/>
        </p:nvSpPr>
        <p:spPr bwMode="auto">
          <a:xfrm>
            <a:off x="2986957" y="3914417"/>
            <a:ext cx="647945" cy="653709"/>
          </a:xfrm>
          <a:custGeom>
            <a:avLst/>
            <a:gdLst>
              <a:gd name="T0" fmla="*/ 1004124 w 4122"/>
              <a:gd name="T1" fmla="*/ 12996 h 4156"/>
              <a:gd name="T2" fmla="*/ 1285140 w 4122"/>
              <a:gd name="T3" fmla="*/ 99204 h 4156"/>
              <a:gd name="T4" fmla="*/ 1293367 w 4122"/>
              <a:gd name="T5" fmla="*/ 103536 h 4156"/>
              <a:gd name="T6" fmla="*/ 1755809 w 4122"/>
              <a:gd name="T7" fmla="*/ 706989 h 4156"/>
              <a:gd name="T8" fmla="*/ 1757974 w 4122"/>
              <a:gd name="T9" fmla="*/ 715653 h 4156"/>
              <a:gd name="T10" fmla="*/ 1331904 w 4122"/>
              <a:gd name="T11" fmla="*/ 1663071 h 4156"/>
              <a:gd name="T12" fmla="*/ 772036 w 4122"/>
              <a:gd name="T13" fmla="*/ 1774405 h 4156"/>
              <a:gd name="T14" fmla="*/ 260232 w 4122"/>
              <a:gd name="T15" fmla="*/ 1521847 h 4156"/>
              <a:gd name="T16" fmla="*/ 93528 w 4122"/>
              <a:gd name="T17" fmla="*/ 496452 h 4156"/>
              <a:gd name="T18" fmla="*/ 97858 w 4122"/>
              <a:gd name="T19" fmla="*/ 488221 h 4156"/>
              <a:gd name="T20" fmla="*/ 701025 w 4122"/>
              <a:gd name="T21" fmla="*/ 25559 h 4156"/>
              <a:gd name="T22" fmla="*/ 709685 w 4122"/>
              <a:gd name="T23" fmla="*/ 23826 h 4156"/>
              <a:gd name="T24" fmla="*/ 471535 w 4122"/>
              <a:gd name="T25" fmla="*/ 480424 h 4156"/>
              <a:gd name="T26" fmla="*/ 431267 w 4122"/>
              <a:gd name="T27" fmla="*/ 403313 h 4156"/>
              <a:gd name="T28" fmla="*/ 471535 w 4122"/>
              <a:gd name="T29" fmla="*/ 480424 h 4156"/>
              <a:gd name="T30" fmla="*/ 1320213 w 4122"/>
              <a:gd name="T31" fmla="*/ 495152 h 4156"/>
              <a:gd name="T32" fmla="*/ 1360048 w 4122"/>
              <a:gd name="T33" fmla="*/ 418475 h 4156"/>
              <a:gd name="T34" fmla="*/ 1304625 w 4122"/>
              <a:gd name="T35" fmla="*/ 1307411 h 4156"/>
              <a:gd name="T36" fmla="*/ 1344893 w 4122"/>
              <a:gd name="T37" fmla="*/ 1384521 h 4156"/>
              <a:gd name="T38" fmla="*/ 1304625 w 4122"/>
              <a:gd name="T39" fmla="*/ 1307411 h 4156"/>
              <a:gd name="T40" fmla="*/ 455947 w 4122"/>
              <a:gd name="T41" fmla="*/ 1292248 h 4156"/>
              <a:gd name="T42" fmla="*/ 416112 w 4122"/>
              <a:gd name="T43" fmla="*/ 1369359 h 4156"/>
              <a:gd name="T44" fmla="*/ 906266 w 4122"/>
              <a:gd name="T45" fmla="*/ 1384954 h 4156"/>
              <a:gd name="T46" fmla="*/ 848244 w 4122"/>
              <a:gd name="T47" fmla="*/ 1569499 h 4156"/>
              <a:gd name="T48" fmla="*/ 906266 w 4122"/>
              <a:gd name="T49" fmla="*/ 1384954 h 4156"/>
              <a:gd name="T50" fmla="*/ 848244 w 4122"/>
              <a:gd name="T51" fmla="*/ 231331 h 4156"/>
              <a:gd name="T52" fmla="*/ 906266 w 4122"/>
              <a:gd name="T53" fmla="*/ 415876 h 4156"/>
              <a:gd name="T54" fmla="*/ 1361780 w 4122"/>
              <a:gd name="T55" fmla="*/ 871174 h 4156"/>
              <a:gd name="T56" fmla="*/ 1545805 w 4122"/>
              <a:gd name="T57" fmla="*/ 929656 h 4156"/>
              <a:gd name="T58" fmla="*/ 1361780 w 4122"/>
              <a:gd name="T59" fmla="*/ 871174 h 4156"/>
              <a:gd name="T60" fmla="*/ 208705 w 4122"/>
              <a:gd name="T61" fmla="*/ 929656 h 4156"/>
              <a:gd name="T62" fmla="*/ 393163 w 4122"/>
              <a:gd name="T63" fmla="*/ 871174 h 4156"/>
              <a:gd name="T64" fmla="*/ 895008 w 4122"/>
              <a:gd name="T65" fmla="*/ 754209 h 4156"/>
              <a:gd name="T66" fmla="*/ 591909 w 4122"/>
              <a:gd name="T67" fmla="*/ 333134 h 4156"/>
              <a:gd name="T68" fmla="*/ 781995 w 4122"/>
              <a:gd name="T69" fmla="*/ 813558 h 4156"/>
              <a:gd name="T70" fmla="*/ 895008 w 4122"/>
              <a:gd name="T71" fmla="*/ 1028860 h 4156"/>
              <a:gd name="T72" fmla="*/ 1029671 w 4122"/>
              <a:gd name="T73" fmla="*/ 864243 h 4156"/>
              <a:gd name="T74" fmla="*/ 1192045 w 4122"/>
              <a:gd name="T75" fmla="*/ 540639 h 4156"/>
              <a:gd name="T76" fmla="*/ 895008 w 4122"/>
              <a:gd name="T77" fmla="*/ 754209 h 4156"/>
              <a:gd name="T78" fmla="*/ 1594734 w 4122"/>
              <a:gd name="T79" fmla="*/ 979042 h 4156"/>
              <a:gd name="T80" fmla="*/ 1583476 w 4122"/>
              <a:gd name="T81" fmla="*/ 742945 h 4156"/>
              <a:gd name="T82" fmla="*/ 1582177 w 4122"/>
              <a:gd name="T83" fmla="*/ 735581 h 4156"/>
              <a:gd name="T84" fmla="*/ 1452277 w 4122"/>
              <a:gd name="T85" fmla="*/ 460063 h 4156"/>
              <a:gd name="T86" fmla="*/ 1220190 w 4122"/>
              <a:gd name="T87" fmla="*/ 263821 h 4156"/>
              <a:gd name="T88" fmla="*/ 1214128 w 4122"/>
              <a:gd name="T89" fmla="*/ 260789 h 4156"/>
              <a:gd name="T90" fmla="*/ 983340 w 4122"/>
              <a:gd name="T91" fmla="*/ 188011 h 4156"/>
              <a:gd name="T92" fmla="*/ 977278 w 4122"/>
              <a:gd name="T93" fmla="*/ 187577 h 4156"/>
              <a:gd name="T94" fmla="*/ 736964 w 4122"/>
              <a:gd name="T95" fmla="*/ 197974 h 4156"/>
              <a:gd name="T96" fmla="*/ 730036 w 4122"/>
              <a:gd name="T97" fmla="*/ 199274 h 4156"/>
              <a:gd name="T98" fmla="*/ 456380 w 4122"/>
              <a:gd name="T99" fmla="*/ 327502 h 4156"/>
              <a:gd name="T100" fmla="*/ 455081 w 4122"/>
              <a:gd name="T101" fmla="*/ 328369 h 4156"/>
              <a:gd name="T102" fmla="*/ 384503 w 4122"/>
              <a:gd name="T103" fmla="*/ 390317 h 4156"/>
              <a:gd name="T104" fmla="*/ 261964 w 4122"/>
              <a:gd name="T105" fmla="*/ 554935 h 4156"/>
              <a:gd name="T106" fmla="*/ 256335 w 4122"/>
              <a:gd name="T107" fmla="*/ 564898 h 4156"/>
              <a:gd name="T108" fmla="*/ 204375 w 4122"/>
              <a:gd name="T109" fmla="*/ 695293 h 4156"/>
              <a:gd name="T110" fmla="*/ 176230 w 4122"/>
              <a:gd name="T111" fmla="*/ 893700 h 4156"/>
              <a:gd name="T112" fmla="*/ 623085 w 4122"/>
              <a:gd name="T113" fmla="*/ 1554770 h 4156"/>
              <a:gd name="T114" fmla="*/ 703623 w 4122"/>
              <a:gd name="T115" fmla="*/ 1581629 h 4156"/>
              <a:gd name="T116" fmla="*/ 793686 w 4122"/>
              <a:gd name="T117" fmla="*/ 1599390 h 4156"/>
              <a:gd name="T118" fmla="*/ 873358 w 4122"/>
              <a:gd name="T119" fmla="*/ 1605888 h 4156"/>
              <a:gd name="T120" fmla="*/ 1243572 w 4122"/>
              <a:gd name="T121" fmla="*/ 1510583 h 4156"/>
              <a:gd name="T122" fmla="*/ 1594734 w 4122"/>
              <a:gd name="T123" fmla="*/ 979042 h 41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22" h="4156">
                <a:moveTo>
                  <a:pt x="2309" y="29"/>
                </a:moveTo>
                <a:cubicBezTo>
                  <a:pt x="2319" y="30"/>
                  <a:pt x="2319" y="30"/>
                  <a:pt x="2319" y="30"/>
                </a:cubicBezTo>
                <a:cubicBezTo>
                  <a:pt x="2328" y="31"/>
                  <a:pt x="2328" y="31"/>
                  <a:pt x="2328" y="31"/>
                </a:cubicBezTo>
                <a:cubicBezTo>
                  <a:pt x="2555" y="62"/>
                  <a:pt x="2770" y="130"/>
                  <a:pt x="2968" y="229"/>
                </a:cubicBezTo>
                <a:cubicBezTo>
                  <a:pt x="2976" y="233"/>
                  <a:pt x="2976" y="233"/>
                  <a:pt x="2976" y="233"/>
                </a:cubicBezTo>
                <a:cubicBezTo>
                  <a:pt x="2987" y="239"/>
                  <a:pt x="2987" y="239"/>
                  <a:pt x="2987" y="239"/>
                </a:cubicBezTo>
                <a:cubicBezTo>
                  <a:pt x="3262" y="380"/>
                  <a:pt x="3496" y="578"/>
                  <a:pt x="3677" y="815"/>
                </a:cubicBezTo>
                <a:cubicBezTo>
                  <a:pt x="3859" y="1052"/>
                  <a:pt x="3991" y="1329"/>
                  <a:pt x="4055" y="1632"/>
                </a:cubicBezTo>
                <a:cubicBezTo>
                  <a:pt x="4058" y="1645"/>
                  <a:pt x="4058" y="1645"/>
                  <a:pt x="4058" y="1645"/>
                </a:cubicBezTo>
                <a:cubicBezTo>
                  <a:pt x="4060" y="1652"/>
                  <a:pt x="4060" y="1652"/>
                  <a:pt x="4060" y="1652"/>
                </a:cubicBezTo>
                <a:cubicBezTo>
                  <a:pt x="4122" y="1954"/>
                  <a:pt x="4116" y="2275"/>
                  <a:pt x="4031" y="2594"/>
                </a:cubicBezTo>
                <a:cubicBezTo>
                  <a:pt x="3885" y="3141"/>
                  <a:pt x="3530" y="3576"/>
                  <a:pt x="3076" y="3839"/>
                </a:cubicBezTo>
                <a:cubicBezTo>
                  <a:pt x="2697" y="4058"/>
                  <a:pt x="2248" y="4156"/>
                  <a:pt x="1793" y="4098"/>
                </a:cubicBezTo>
                <a:cubicBezTo>
                  <a:pt x="1783" y="4096"/>
                  <a:pt x="1783" y="4096"/>
                  <a:pt x="1783" y="4096"/>
                </a:cubicBezTo>
                <a:cubicBezTo>
                  <a:pt x="1774" y="4095"/>
                  <a:pt x="1774" y="4095"/>
                  <a:pt x="1774" y="4095"/>
                </a:cubicBezTo>
                <a:cubicBezTo>
                  <a:pt x="1318" y="4033"/>
                  <a:pt x="910" y="3823"/>
                  <a:pt x="601" y="3513"/>
                </a:cubicBezTo>
                <a:cubicBezTo>
                  <a:pt x="230" y="3142"/>
                  <a:pt x="0" y="2629"/>
                  <a:pt x="0" y="2063"/>
                </a:cubicBezTo>
                <a:cubicBezTo>
                  <a:pt x="0" y="1734"/>
                  <a:pt x="78" y="1422"/>
                  <a:pt x="216" y="1146"/>
                </a:cubicBezTo>
                <a:cubicBezTo>
                  <a:pt x="220" y="1139"/>
                  <a:pt x="220" y="1139"/>
                  <a:pt x="220" y="1139"/>
                </a:cubicBezTo>
                <a:cubicBezTo>
                  <a:pt x="226" y="1127"/>
                  <a:pt x="226" y="1127"/>
                  <a:pt x="226" y="1127"/>
                </a:cubicBezTo>
                <a:cubicBezTo>
                  <a:pt x="367" y="851"/>
                  <a:pt x="566" y="617"/>
                  <a:pt x="803" y="436"/>
                </a:cubicBezTo>
                <a:cubicBezTo>
                  <a:pt x="1040" y="255"/>
                  <a:pt x="1317" y="123"/>
                  <a:pt x="1619" y="59"/>
                </a:cubicBezTo>
                <a:cubicBezTo>
                  <a:pt x="1632" y="56"/>
                  <a:pt x="1632" y="56"/>
                  <a:pt x="1632" y="56"/>
                </a:cubicBezTo>
                <a:cubicBezTo>
                  <a:pt x="1639" y="55"/>
                  <a:pt x="1639" y="55"/>
                  <a:pt x="1639" y="55"/>
                </a:cubicBezTo>
                <a:cubicBezTo>
                  <a:pt x="1855" y="10"/>
                  <a:pt x="2081" y="0"/>
                  <a:pt x="2309" y="29"/>
                </a:cubicBezTo>
                <a:close/>
                <a:moveTo>
                  <a:pt x="1089" y="1109"/>
                </a:moveTo>
                <a:cubicBezTo>
                  <a:pt x="1131" y="1066"/>
                  <a:pt x="1131" y="1066"/>
                  <a:pt x="1131" y="1066"/>
                </a:cubicBezTo>
                <a:cubicBezTo>
                  <a:pt x="996" y="931"/>
                  <a:pt x="996" y="931"/>
                  <a:pt x="996" y="931"/>
                </a:cubicBezTo>
                <a:cubicBezTo>
                  <a:pt x="954" y="973"/>
                  <a:pt x="954" y="973"/>
                  <a:pt x="954" y="973"/>
                </a:cubicBezTo>
                <a:cubicBezTo>
                  <a:pt x="1089" y="1109"/>
                  <a:pt x="1089" y="1109"/>
                  <a:pt x="1089" y="1109"/>
                </a:cubicBezTo>
                <a:close/>
                <a:moveTo>
                  <a:pt x="3006" y="1101"/>
                </a:moveTo>
                <a:cubicBezTo>
                  <a:pt x="3049" y="1143"/>
                  <a:pt x="3049" y="1143"/>
                  <a:pt x="3049" y="1143"/>
                </a:cubicBezTo>
                <a:cubicBezTo>
                  <a:pt x="3183" y="1009"/>
                  <a:pt x="3183" y="1009"/>
                  <a:pt x="3183" y="1009"/>
                </a:cubicBezTo>
                <a:cubicBezTo>
                  <a:pt x="3141" y="966"/>
                  <a:pt x="3141" y="966"/>
                  <a:pt x="3141" y="966"/>
                </a:cubicBezTo>
                <a:cubicBezTo>
                  <a:pt x="3006" y="1101"/>
                  <a:pt x="3006" y="1101"/>
                  <a:pt x="3006" y="1101"/>
                </a:cubicBezTo>
                <a:close/>
                <a:moveTo>
                  <a:pt x="3013" y="3018"/>
                </a:moveTo>
                <a:cubicBezTo>
                  <a:pt x="2971" y="3061"/>
                  <a:pt x="2971" y="3061"/>
                  <a:pt x="2971" y="3061"/>
                </a:cubicBezTo>
                <a:cubicBezTo>
                  <a:pt x="3106" y="3196"/>
                  <a:pt x="3106" y="3196"/>
                  <a:pt x="3106" y="3196"/>
                </a:cubicBezTo>
                <a:cubicBezTo>
                  <a:pt x="3148" y="3153"/>
                  <a:pt x="3148" y="3153"/>
                  <a:pt x="3148" y="3153"/>
                </a:cubicBezTo>
                <a:cubicBezTo>
                  <a:pt x="3013" y="3018"/>
                  <a:pt x="3013" y="3018"/>
                  <a:pt x="3013" y="3018"/>
                </a:cubicBezTo>
                <a:close/>
                <a:moveTo>
                  <a:pt x="1096" y="3026"/>
                </a:moveTo>
                <a:cubicBezTo>
                  <a:pt x="1053" y="2983"/>
                  <a:pt x="1053" y="2983"/>
                  <a:pt x="1053" y="2983"/>
                </a:cubicBezTo>
                <a:cubicBezTo>
                  <a:pt x="919" y="3118"/>
                  <a:pt x="919" y="3118"/>
                  <a:pt x="919" y="3118"/>
                </a:cubicBezTo>
                <a:cubicBezTo>
                  <a:pt x="961" y="3161"/>
                  <a:pt x="961" y="3161"/>
                  <a:pt x="961" y="3161"/>
                </a:cubicBezTo>
                <a:cubicBezTo>
                  <a:pt x="1096" y="3026"/>
                  <a:pt x="1096" y="3026"/>
                  <a:pt x="1096" y="3026"/>
                </a:cubicBezTo>
                <a:close/>
                <a:moveTo>
                  <a:pt x="2093" y="3197"/>
                </a:moveTo>
                <a:cubicBezTo>
                  <a:pt x="1959" y="3197"/>
                  <a:pt x="1959" y="3197"/>
                  <a:pt x="1959" y="3197"/>
                </a:cubicBezTo>
                <a:cubicBezTo>
                  <a:pt x="1959" y="3623"/>
                  <a:pt x="1959" y="3623"/>
                  <a:pt x="1959" y="3623"/>
                </a:cubicBezTo>
                <a:cubicBezTo>
                  <a:pt x="2093" y="3623"/>
                  <a:pt x="2093" y="3623"/>
                  <a:pt x="2093" y="3623"/>
                </a:cubicBezTo>
                <a:cubicBezTo>
                  <a:pt x="2093" y="3197"/>
                  <a:pt x="2093" y="3197"/>
                  <a:pt x="2093" y="3197"/>
                </a:cubicBezTo>
                <a:close/>
                <a:moveTo>
                  <a:pt x="2093" y="534"/>
                </a:moveTo>
                <a:cubicBezTo>
                  <a:pt x="1959" y="534"/>
                  <a:pt x="1959" y="534"/>
                  <a:pt x="1959" y="534"/>
                </a:cubicBezTo>
                <a:cubicBezTo>
                  <a:pt x="1959" y="960"/>
                  <a:pt x="1959" y="960"/>
                  <a:pt x="1959" y="960"/>
                </a:cubicBezTo>
                <a:cubicBezTo>
                  <a:pt x="2093" y="960"/>
                  <a:pt x="2093" y="960"/>
                  <a:pt x="2093" y="960"/>
                </a:cubicBezTo>
                <a:cubicBezTo>
                  <a:pt x="2093" y="534"/>
                  <a:pt x="2093" y="534"/>
                  <a:pt x="2093" y="534"/>
                </a:cubicBezTo>
                <a:close/>
                <a:moveTo>
                  <a:pt x="3145" y="2011"/>
                </a:moveTo>
                <a:cubicBezTo>
                  <a:pt x="3145" y="2146"/>
                  <a:pt x="3145" y="2146"/>
                  <a:pt x="3145" y="2146"/>
                </a:cubicBezTo>
                <a:cubicBezTo>
                  <a:pt x="3570" y="2146"/>
                  <a:pt x="3570" y="2146"/>
                  <a:pt x="3570" y="2146"/>
                </a:cubicBezTo>
                <a:cubicBezTo>
                  <a:pt x="3570" y="2011"/>
                  <a:pt x="3570" y="2011"/>
                  <a:pt x="3570" y="2011"/>
                </a:cubicBezTo>
                <a:cubicBezTo>
                  <a:pt x="3145" y="2011"/>
                  <a:pt x="3145" y="2011"/>
                  <a:pt x="3145" y="2011"/>
                </a:cubicBezTo>
                <a:close/>
                <a:moveTo>
                  <a:pt x="482" y="2011"/>
                </a:moveTo>
                <a:cubicBezTo>
                  <a:pt x="482" y="2146"/>
                  <a:pt x="482" y="2146"/>
                  <a:pt x="482" y="2146"/>
                </a:cubicBezTo>
                <a:cubicBezTo>
                  <a:pt x="908" y="2146"/>
                  <a:pt x="908" y="2146"/>
                  <a:pt x="908" y="2146"/>
                </a:cubicBezTo>
                <a:cubicBezTo>
                  <a:pt x="908" y="2011"/>
                  <a:pt x="908" y="2011"/>
                  <a:pt x="908" y="2011"/>
                </a:cubicBezTo>
                <a:cubicBezTo>
                  <a:pt x="482" y="2011"/>
                  <a:pt x="482" y="2011"/>
                  <a:pt x="482" y="2011"/>
                </a:cubicBezTo>
                <a:close/>
                <a:moveTo>
                  <a:pt x="2067" y="1741"/>
                </a:moveTo>
                <a:cubicBezTo>
                  <a:pt x="2035" y="1741"/>
                  <a:pt x="2004" y="1746"/>
                  <a:pt x="1975" y="1755"/>
                </a:cubicBezTo>
                <a:cubicBezTo>
                  <a:pt x="1807" y="1412"/>
                  <a:pt x="1602" y="1084"/>
                  <a:pt x="1367" y="769"/>
                </a:cubicBezTo>
                <a:cubicBezTo>
                  <a:pt x="1314" y="798"/>
                  <a:pt x="1261" y="827"/>
                  <a:pt x="1208" y="856"/>
                </a:cubicBezTo>
                <a:cubicBezTo>
                  <a:pt x="1372" y="1222"/>
                  <a:pt x="1572" y="1561"/>
                  <a:pt x="1806" y="1878"/>
                </a:cubicBezTo>
                <a:cubicBezTo>
                  <a:pt x="1771" y="1929"/>
                  <a:pt x="1750" y="1991"/>
                  <a:pt x="1750" y="2058"/>
                </a:cubicBezTo>
                <a:cubicBezTo>
                  <a:pt x="1750" y="2234"/>
                  <a:pt x="1892" y="2375"/>
                  <a:pt x="2067" y="2375"/>
                </a:cubicBezTo>
                <a:cubicBezTo>
                  <a:pt x="2242" y="2375"/>
                  <a:pt x="2384" y="2234"/>
                  <a:pt x="2384" y="2058"/>
                </a:cubicBezTo>
                <a:cubicBezTo>
                  <a:pt x="2384" y="2037"/>
                  <a:pt x="2382" y="2015"/>
                  <a:pt x="2378" y="1995"/>
                </a:cubicBezTo>
                <a:cubicBezTo>
                  <a:pt x="2572" y="1823"/>
                  <a:pt x="2750" y="1624"/>
                  <a:pt x="2904" y="1390"/>
                </a:cubicBezTo>
                <a:cubicBezTo>
                  <a:pt x="2854" y="1343"/>
                  <a:pt x="2804" y="1295"/>
                  <a:pt x="2753" y="1248"/>
                </a:cubicBezTo>
                <a:cubicBezTo>
                  <a:pt x="2549" y="1400"/>
                  <a:pt x="2368" y="1576"/>
                  <a:pt x="2206" y="1773"/>
                </a:cubicBezTo>
                <a:cubicBezTo>
                  <a:pt x="2164" y="1753"/>
                  <a:pt x="2117" y="1741"/>
                  <a:pt x="2067" y="1741"/>
                </a:cubicBezTo>
                <a:close/>
                <a:moveTo>
                  <a:pt x="3683" y="2260"/>
                </a:moveTo>
                <a:cubicBezTo>
                  <a:pt x="3683" y="2260"/>
                  <a:pt x="3683" y="2260"/>
                  <a:pt x="3683" y="2260"/>
                </a:cubicBezTo>
                <a:cubicBezTo>
                  <a:pt x="3690" y="2195"/>
                  <a:pt x="3694" y="2129"/>
                  <a:pt x="3694" y="2063"/>
                </a:cubicBezTo>
                <a:cubicBezTo>
                  <a:pt x="3694" y="1943"/>
                  <a:pt x="3682" y="1827"/>
                  <a:pt x="3657" y="1715"/>
                </a:cubicBezTo>
                <a:cubicBezTo>
                  <a:pt x="3655" y="1704"/>
                  <a:pt x="3655" y="1704"/>
                  <a:pt x="3655" y="1704"/>
                </a:cubicBezTo>
                <a:cubicBezTo>
                  <a:pt x="3654" y="1698"/>
                  <a:pt x="3654" y="1698"/>
                  <a:pt x="3654" y="1698"/>
                </a:cubicBezTo>
                <a:cubicBezTo>
                  <a:pt x="3617" y="1537"/>
                  <a:pt x="3556" y="1383"/>
                  <a:pt x="3474" y="1242"/>
                </a:cubicBezTo>
                <a:cubicBezTo>
                  <a:pt x="3438" y="1179"/>
                  <a:pt x="3398" y="1120"/>
                  <a:pt x="3354" y="1062"/>
                </a:cubicBezTo>
                <a:cubicBezTo>
                  <a:pt x="3311" y="1006"/>
                  <a:pt x="3263" y="951"/>
                  <a:pt x="3213" y="901"/>
                </a:cubicBezTo>
                <a:cubicBezTo>
                  <a:pt x="3097" y="785"/>
                  <a:pt x="2964" y="687"/>
                  <a:pt x="2818" y="609"/>
                </a:cubicBezTo>
                <a:cubicBezTo>
                  <a:pt x="2813" y="607"/>
                  <a:pt x="2813" y="607"/>
                  <a:pt x="2813" y="607"/>
                </a:cubicBezTo>
                <a:cubicBezTo>
                  <a:pt x="2804" y="602"/>
                  <a:pt x="2804" y="602"/>
                  <a:pt x="2804" y="602"/>
                </a:cubicBezTo>
                <a:cubicBezTo>
                  <a:pt x="2701" y="549"/>
                  <a:pt x="2592" y="507"/>
                  <a:pt x="2476" y="476"/>
                </a:cubicBezTo>
                <a:cubicBezTo>
                  <a:pt x="2408" y="457"/>
                  <a:pt x="2340" y="444"/>
                  <a:pt x="2271" y="434"/>
                </a:cubicBezTo>
                <a:cubicBezTo>
                  <a:pt x="2269" y="434"/>
                  <a:pt x="2269" y="434"/>
                  <a:pt x="2269" y="434"/>
                </a:cubicBezTo>
                <a:cubicBezTo>
                  <a:pt x="2257" y="433"/>
                  <a:pt x="2257" y="433"/>
                  <a:pt x="2257" y="433"/>
                </a:cubicBezTo>
                <a:cubicBezTo>
                  <a:pt x="2189" y="424"/>
                  <a:pt x="2121" y="420"/>
                  <a:pt x="2051" y="420"/>
                </a:cubicBezTo>
                <a:cubicBezTo>
                  <a:pt x="1931" y="420"/>
                  <a:pt x="1814" y="432"/>
                  <a:pt x="1702" y="457"/>
                </a:cubicBezTo>
                <a:cubicBezTo>
                  <a:pt x="1692" y="459"/>
                  <a:pt x="1692" y="459"/>
                  <a:pt x="1692" y="459"/>
                </a:cubicBezTo>
                <a:cubicBezTo>
                  <a:pt x="1686" y="460"/>
                  <a:pt x="1686" y="460"/>
                  <a:pt x="1686" y="460"/>
                </a:cubicBezTo>
                <a:cubicBezTo>
                  <a:pt x="1525" y="497"/>
                  <a:pt x="1371" y="558"/>
                  <a:pt x="1229" y="640"/>
                </a:cubicBezTo>
                <a:cubicBezTo>
                  <a:pt x="1168" y="675"/>
                  <a:pt x="1110" y="714"/>
                  <a:pt x="1054" y="756"/>
                </a:cubicBezTo>
                <a:cubicBezTo>
                  <a:pt x="1053" y="757"/>
                  <a:pt x="1053" y="757"/>
                  <a:pt x="1053" y="757"/>
                </a:cubicBezTo>
                <a:cubicBezTo>
                  <a:pt x="1051" y="758"/>
                  <a:pt x="1051" y="758"/>
                  <a:pt x="1051" y="758"/>
                </a:cubicBezTo>
                <a:cubicBezTo>
                  <a:pt x="1048" y="761"/>
                  <a:pt x="1048" y="761"/>
                  <a:pt x="1048" y="761"/>
                </a:cubicBezTo>
                <a:cubicBezTo>
                  <a:pt x="992" y="804"/>
                  <a:pt x="939" y="851"/>
                  <a:pt x="888" y="901"/>
                </a:cubicBezTo>
                <a:cubicBezTo>
                  <a:pt x="777" y="1012"/>
                  <a:pt x="682" y="1139"/>
                  <a:pt x="606" y="1279"/>
                </a:cubicBezTo>
                <a:cubicBezTo>
                  <a:pt x="605" y="1281"/>
                  <a:pt x="605" y="1281"/>
                  <a:pt x="605" y="1281"/>
                </a:cubicBezTo>
                <a:cubicBezTo>
                  <a:pt x="599" y="1292"/>
                  <a:pt x="599" y="1292"/>
                  <a:pt x="599" y="1292"/>
                </a:cubicBezTo>
                <a:cubicBezTo>
                  <a:pt x="592" y="1304"/>
                  <a:pt x="592" y="1304"/>
                  <a:pt x="592" y="1304"/>
                </a:cubicBezTo>
                <a:cubicBezTo>
                  <a:pt x="592" y="1305"/>
                  <a:pt x="592" y="1305"/>
                  <a:pt x="592" y="1305"/>
                </a:cubicBezTo>
                <a:cubicBezTo>
                  <a:pt x="543" y="1399"/>
                  <a:pt x="503" y="1499"/>
                  <a:pt x="472" y="1605"/>
                </a:cubicBezTo>
                <a:cubicBezTo>
                  <a:pt x="472" y="1605"/>
                  <a:pt x="472" y="1605"/>
                  <a:pt x="472" y="1605"/>
                </a:cubicBezTo>
                <a:cubicBezTo>
                  <a:pt x="429" y="1750"/>
                  <a:pt x="407" y="1904"/>
                  <a:pt x="407" y="2063"/>
                </a:cubicBezTo>
                <a:cubicBezTo>
                  <a:pt x="407" y="2517"/>
                  <a:pt x="591" y="2928"/>
                  <a:pt x="888" y="3225"/>
                </a:cubicBezTo>
                <a:cubicBezTo>
                  <a:pt x="1044" y="3381"/>
                  <a:pt x="1231" y="3506"/>
                  <a:pt x="1439" y="3589"/>
                </a:cubicBezTo>
                <a:cubicBezTo>
                  <a:pt x="1439" y="3589"/>
                  <a:pt x="1439" y="3589"/>
                  <a:pt x="1439" y="3589"/>
                </a:cubicBezTo>
                <a:cubicBezTo>
                  <a:pt x="1499" y="3613"/>
                  <a:pt x="1561" y="3634"/>
                  <a:pt x="1625" y="3651"/>
                </a:cubicBezTo>
                <a:cubicBezTo>
                  <a:pt x="1692" y="3669"/>
                  <a:pt x="1760" y="3682"/>
                  <a:pt x="1827" y="3692"/>
                </a:cubicBezTo>
                <a:cubicBezTo>
                  <a:pt x="1833" y="3692"/>
                  <a:pt x="1833" y="3692"/>
                  <a:pt x="1833" y="3692"/>
                </a:cubicBezTo>
                <a:cubicBezTo>
                  <a:pt x="1835" y="3693"/>
                  <a:pt x="1835" y="3693"/>
                  <a:pt x="1835" y="3693"/>
                </a:cubicBezTo>
                <a:cubicBezTo>
                  <a:pt x="1894" y="3701"/>
                  <a:pt x="1955" y="3705"/>
                  <a:pt x="2017" y="3707"/>
                </a:cubicBezTo>
                <a:cubicBezTo>
                  <a:pt x="2016" y="3707"/>
                  <a:pt x="2016" y="3707"/>
                  <a:pt x="2016" y="3707"/>
                </a:cubicBezTo>
                <a:cubicBezTo>
                  <a:pt x="2321" y="3714"/>
                  <a:pt x="2617" y="3634"/>
                  <a:pt x="2872" y="3487"/>
                </a:cubicBezTo>
                <a:cubicBezTo>
                  <a:pt x="3237" y="3276"/>
                  <a:pt x="3521" y="2927"/>
                  <a:pt x="3638" y="2489"/>
                </a:cubicBezTo>
                <a:cubicBezTo>
                  <a:pt x="3659" y="2412"/>
                  <a:pt x="3674" y="2336"/>
                  <a:pt x="3683" y="2260"/>
                </a:cubicBezTo>
                <a:close/>
              </a:path>
            </a:pathLst>
          </a:custGeom>
          <a:solidFill>
            <a:srgbClr val="FFEBA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文本框 17"/>
          <p:cNvSpPr txBox="1"/>
          <p:nvPr/>
        </p:nvSpPr>
        <p:spPr>
          <a:xfrm>
            <a:off x="2986957" y="2035054"/>
            <a:ext cx="5408013" cy="41242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19" name="文本框 18"/>
          <p:cNvSpPr txBox="1"/>
          <p:nvPr/>
        </p:nvSpPr>
        <p:spPr>
          <a:xfrm>
            <a:off x="3145234" y="3096756"/>
            <a:ext cx="5408013" cy="41242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0" name="文本框 19"/>
          <p:cNvSpPr txBox="1"/>
          <p:nvPr/>
        </p:nvSpPr>
        <p:spPr>
          <a:xfrm>
            <a:off x="3748349" y="4022824"/>
            <a:ext cx="5408013" cy="412421"/>
          </a:xfrm>
          <a:prstGeom prst="rect">
            <a:avLst/>
          </a:prstGeom>
          <a:noFill/>
        </p:spPr>
        <p:txBody>
          <a:bodyPr wrap="square" rtlCol="0">
            <a:spAutoFit/>
          </a:bodyPr>
          <a:lstStyle/>
          <a:p>
            <a:pP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1" name="文本框 20"/>
          <p:cNvSpPr txBox="1"/>
          <p:nvPr/>
        </p:nvSpPr>
        <p:spPr>
          <a:xfrm>
            <a:off x="6544907" y="4976412"/>
            <a:ext cx="2873839" cy="732508"/>
          </a:xfrm>
          <a:prstGeom prst="rect">
            <a:avLst/>
          </a:prstGeom>
          <a:noFill/>
        </p:spPr>
        <p:txBody>
          <a:bodyPr wrap="square" rtlCol="0">
            <a:spAutoFit/>
          </a:bodyPr>
          <a:lstStyle/>
          <a:p>
            <a:pPr algn="r">
              <a:lnSpc>
                <a:spcPct val="130000"/>
              </a:lnSpc>
            </a:pPr>
            <a:r>
              <a:rPr lang="zh-CN" altLang="en-US" sz="16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a:endCxn id="7" idx="1"/>
          </p:cNvCxnSpPr>
          <p:nvPr/>
        </p:nvCxnSpPr>
        <p:spPr>
          <a:xfrm flipV="1">
            <a:off x="4477573" y="2457042"/>
            <a:ext cx="3422233" cy="13456"/>
          </a:xfrm>
          <a:prstGeom prst="straightConnector1">
            <a:avLst/>
          </a:prstGeom>
          <a:ln w="19050">
            <a:solidFill>
              <a:srgbClr val="FFEBAB"/>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976666" y="2272376"/>
            <a:ext cx="1500907" cy="369332"/>
          </a:xfrm>
          <a:prstGeom prst="rect">
            <a:avLst/>
          </a:prstGeom>
        </p:spPr>
        <p:txBody>
          <a:bodyPr wrap="square">
            <a:spAutoFit/>
          </a:bodyPr>
          <a:lstStyle/>
          <a:p>
            <a:r>
              <a:rPr lang="en-US" altLang="zh-CN" dirty="0">
                <a:solidFill>
                  <a:srgbClr val="FFEBAB"/>
                </a:solidFill>
                <a:latin typeface="华文中宋" panose="02010600040101010101" pitchFamily="2" charset="-122"/>
                <a:ea typeface="华文中宋" panose="02010600040101010101" pitchFamily="2" charset="-122"/>
              </a:rPr>
              <a:t>2016</a:t>
            </a:r>
            <a:r>
              <a:rPr lang="zh-CN" altLang="en-US" dirty="0">
                <a:solidFill>
                  <a:srgbClr val="FFEBAB"/>
                </a:solidFill>
                <a:latin typeface="华文中宋" panose="02010600040101010101" pitchFamily="2" charset="-122"/>
                <a:ea typeface="华文中宋" panose="02010600040101010101" pitchFamily="2" charset="-122"/>
              </a:rPr>
              <a:t>年</a:t>
            </a:r>
            <a:r>
              <a:rPr lang="en-US" altLang="zh-CN" dirty="0">
                <a:solidFill>
                  <a:srgbClr val="FFEBAB"/>
                </a:solidFill>
                <a:latin typeface="华文中宋" panose="02010600040101010101" pitchFamily="2" charset="-122"/>
                <a:ea typeface="华文中宋" panose="02010600040101010101" pitchFamily="2" charset="-122"/>
              </a:rPr>
              <a:t>9</a:t>
            </a:r>
            <a:r>
              <a:rPr lang="zh-CN" altLang="en-US" dirty="0">
                <a:solidFill>
                  <a:srgbClr val="FFEBAB"/>
                </a:solidFill>
                <a:latin typeface="华文中宋" panose="02010600040101010101" pitchFamily="2" charset="-122"/>
                <a:ea typeface="华文中宋" panose="02010600040101010101" pitchFamily="2" charset="-122"/>
              </a:rPr>
              <a:t>月</a:t>
            </a:r>
          </a:p>
        </p:txBody>
      </p:sp>
      <p:sp>
        <p:nvSpPr>
          <p:cNvPr id="7" name="矩形 6"/>
          <p:cNvSpPr/>
          <p:nvPr/>
        </p:nvSpPr>
        <p:spPr>
          <a:xfrm>
            <a:off x="7899806" y="2272376"/>
            <a:ext cx="1359668" cy="369332"/>
          </a:xfrm>
          <a:prstGeom prst="rect">
            <a:avLst/>
          </a:prstGeom>
        </p:spPr>
        <p:txBody>
          <a:bodyPr wrap="none">
            <a:spAutoFit/>
          </a:bodyPr>
          <a:lstStyle/>
          <a:p>
            <a:r>
              <a:rPr lang="en-US" altLang="zh-CN" dirty="0">
                <a:solidFill>
                  <a:srgbClr val="FFEBAB"/>
                </a:solidFill>
                <a:latin typeface="华文中宋" panose="02010600040101010101" pitchFamily="2" charset="-122"/>
                <a:ea typeface="华文中宋" panose="02010600040101010101" pitchFamily="2" charset="-122"/>
              </a:rPr>
              <a:t>2017</a:t>
            </a:r>
            <a:r>
              <a:rPr lang="zh-CN" altLang="en-US" dirty="0">
                <a:solidFill>
                  <a:srgbClr val="FFEBAB"/>
                </a:solidFill>
                <a:latin typeface="华文中宋" panose="02010600040101010101" pitchFamily="2" charset="-122"/>
                <a:ea typeface="华文中宋" panose="02010600040101010101" pitchFamily="2" charset="-122"/>
              </a:rPr>
              <a:t>年</a:t>
            </a:r>
            <a:r>
              <a:rPr lang="en-US" altLang="zh-CN" dirty="0">
                <a:solidFill>
                  <a:srgbClr val="FFEBAB"/>
                </a:solidFill>
                <a:latin typeface="华文中宋" panose="02010600040101010101" pitchFamily="2" charset="-122"/>
                <a:ea typeface="华文中宋" panose="02010600040101010101" pitchFamily="2" charset="-122"/>
              </a:rPr>
              <a:t>5</a:t>
            </a:r>
            <a:r>
              <a:rPr lang="zh-CN" altLang="en-US" dirty="0">
                <a:solidFill>
                  <a:srgbClr val="FFEBAB"/>
                </a:solidFill>
                <a:latin typeface="华文中宋" panose="02010600040101010101" pitchFamily="2" charset="-122"/>
                <a:ea typeface="华文中宋" panose="02010600040101010101" pitchFamily="2" charset="-122"/>
              </a:rPr>
              <a:t>月</a:t>
            </a:r>
          </a:p>
        </p:txBody>
      </p:sp>
      <p:cxnSp>
        <p:nvCxnSpPr>
          <p:cNvPr id="9" name="直接箭头连接符 8"/>
          <p:cNvCxnSpPr/>
          <p:nvPr/>
        </p:nvCxnSpPr>
        <p:spPr>
          <a:xfrm>
            <a:off x="6172548" y="3516105"/>
            <a:ext cx="0" cy="846345"/>
          </a:xfrm>
          <a:prstGeom prst="straightConnector1">
            <a:avLst/>
          </a:prstGeom>
          <a:ln>
            <a:solidFill>
              <a:srgbClr val="FFEBAB"/>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26"/>
          <p:cNvSpPr/>
          <p:nvPr/>
        </p:nvSpPr>
        <p:spPr>
          <a:xfrm>
            <a:off x="4823493" y="4453433"/>
            <a:ext cx="2730390" cy="857715"/>
          </a:xfrm>
          <a:prstGeom prst="roundRect">
            <a:avLst/>
          </a:prstGeom>
          <a:noFill/>
          <a:ln w="19050">
            <a:solidFill>
              <a:srgbClr val="FFEB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27"/>
          <p:cNvSpPr/>
          <p:nvPr/>
        </p:nvSpPr>
        <p:spPr>
          <a:xfrm>
            <a:off x="8132332" y="4453433"/>
            <a:ext cx="2730390" cy="857715"/>
          </a:xfrm>
          <a:prstGeom prst="roundRect">
            <a:avLst/>
          </a:prstGeom>
          <a:noFill/>
          <a:ln w="19050">
            <a:solidFill>
              <a:srgbClr val="FFEB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28"/>
          <p:cNvSpPr/>
          <p:nvPr/>
        </p:nvSpPr>
        <p:spPr>
          <a:xfrm>
            <a:off x="1514654" y="4462732"/>
            <a:ext cx="2730390" cy="857715"/>
          </a:xfrm>
          <a:prstGeom prst="roundRect">
            <a:avLst/>
          </a:prstGeom>
          <a:noFill/>
          <a:ln w="19050">
            <a:solidFill>
              <a:srgbClr val="FFEB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连接符: 肘形 34"/>
          <p:cNvCxnSpPr>
            <a:endCxn id="15" idx="0"/>
          </p:cNvCxnSpPr>
          <p:nvPr/>
        </p:nvCxnSpPr>
        <p:spPr>
          <a:xfrm rot="10800000" flipV="1">
            <a:off x="2879849" y="3516068"/>
            <a:ext cx="3292698" cy="946663"/>
          </a:xfrm>
          <a:prstGeom prst="bentConnector2">
            <a:avLst/>
          </a:prstGeom>
          <a:ln>
            <a:solidFill>
              <a:srgbClr val="FFEBAB"/>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连接符: 肘形 38"/>
          <p:cNvCxnSpPr>
            <a:endCxn id="14" idx="0"/>
          </p:cNvCxnSpPr>
          <p:nvPr/>
        </p:nvCxnSpPr>
        <p:spPr>
          <a:xfrm>
            <a:off x="6172547" y="3516068"/>
            <a:ext cx="3324980" cy="937365"/>
          </a:xfrm>
          <a:prstGeom prst="bentConnector2">
            <a:avLst/>
          </a:prstGeom>
          <a:ln>
            <a:solidFill>
              <a:srgbClr val="FFEBAB"/>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圆角 40"/>
          <p:cNvSpPr/>
          <p:nvPr/>
        </p:nvSpPr>
        <p:spPr>
          <a:xfrm>
            <a:off x="5715607" y="3307726"/>
            <a:ext cx="957888" cy="369332"/>
          </a:xfrm>
          <a:prstGeom prst="roundRect">
            <a:avLst>
              <a:gd name="adj" fmla="val 50000"/>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6179008" y="2868405"/>
            <a:ext cx="0" cy="412958"/>
          </a:xfrm>
          <a:prstGeom prst="straightConnector1">
            <a:avLst/>
          </a:prstGeom>
          <a:ln>
            <a:solidFill>
              <a:srgbClr val="FFEBAB"/>
            </a:solidFill>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23305" y="4344622"/>
            <a:ext cx="377700" cy="377700"/>
          </a:xfrm>
          <a:prstGeom prst="ellipse">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465A65"/>
                </a:solidFill>
                <a:latin typeface="微软雅黑" panose="020B0503020204020204" pitchFamily="34" charset="-122"/>
                <a:ea typeface="微软雅黑" panose="020B0503020204020204" pitchFamily="34" charset="-122"/>
              </a:rPr>
              <a:t>1</a:t>
            </a:r>
            <a:endParaRPr lang="zh-CN" altLang="en-US" dirty="0">
              <a:solidFill>
                <a:srgbClr val="465A65"/>
              </a:solidFill>
              <a:latin typeface="微软雅黑" panose="020B0503020204020204" pitchFamily="34" charset="-122"/>
              <a:ea typeface="微软雅黑" panose="020B0503020204020204" pitchFamily="34" charset="-122"/>
            </a:endParaRPr>
          </a:p>
        </p:txBody>
      </p:sp>
      <p:sp>
        <p:nvSpPr>
          <p:cNvPr id="22" name="椭圆 21"/>
          <p:cNvSpPr/>
          <p:nvPr/>
        </p:nvSpPr>
        <p:spPr>
          <a:xfrm>
            <a:off x="4658386" y="4344622"/>
            <a:ext cx="377700" cy="377700"/>
          </a:xfrm>
          <a:prstGeom prst="ellipse">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465A65"/>
                </a:solidFill>
                <a:latin typeface="微软雅黑" panose="020B0503020204020204" pitchFamily="34" charset="-122"/>
                <a:ea typeface="微软雅黑" panose="020B0503020204020204" pitchFamily="34" charset="-122"/>
              </a:rPr>
              <a:t>2</a:t>
            </a:r>
            <a:endParaRPr lang="zh-CN" altLang="en-US" dirty="0">
              <a:solidFill>
                <a:srgbClr val="465A65"/>
              </a:solidFill>
              <a:latin typeface="微软雅黑" panose="020B0503020204020204" pitchFamily="34" charset="-122"/>
              <a:ea typeface="微软雅黑" panose="020B0503020204020204" pitchFamily="34" charset="-122"/>
            </a:endParaRPr>
          </a:p>
        </p:txBody>
      </p:sp>
      <p:sp>
        <p:nvSpPr>
          <p:cNvPr id="23" name="椭圆 22"/>
          <p:cNvSpPr/>
          <p:nvPr/>
        </p:nvSpPr>
        <p:spPr>
          <a:xfrm>
            <a:off x="7929364" y="4344622"/>
            <a:ext cx="377700" cy="377700"/>
          </a:xfrm>
          <a:prstGeom prst="ellipse">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465A65"/>
                </a:solidFill>
                <a:latin typeface="微软雅黑" panose="020B0503020204020204" pitchFamily="34" charset="-122"/>
                <a:ea typeface="微软雅黑" panose="020B0503020204020204" pitchFamily="34" charset="-122"/>
              </a:rPr>
              <a:t>3</a:t>
            </a:r>
            <a:endParaRPr lang="zh-CN" altLang="en-US" dirty="0">
              <a:solidFill>
                <a:srgbClr val="465A65"/>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097527" y="1877455"/>
            <a:ext cx="2147298" cy="417230"/>
          </a:xfrm>
          <a:prstGeom prst="rect">
            <a:avLst/>
          </a:prstGeom>
          <a:noFill/>
        </p:spPr>
        <p:txBody>
          <a:bodyPr wrap="square" rtlCol="0">
            <a:spAutoFit/>
          </a:bodyPr>
          <a:lstStyle/>
          <a:p>
            <a:pPr algn="ctr">
              <a:lnSpc>
                <a:spcPct val="130000"/>
              </a:lnSpc>
            </a:pPr>
            <a:r>
              <a:rPr lang="zh-CN" altLang="en-US" dirty="0">
                <a:solidFill>
                  <a:srgbClr val="FFEBAB"/>
                </a:solidFill>
                <a:latin typeface="华文中宋" panose="02010600040101010101" pitchFamily="2" charset="-122"/>
                <a:ea typeface="华文中宋" panose="02010600040101010101" pitchFamily="2" charset="-122"/>
              </a:rPr>
              <a:t>您的小标题内容</a:t>
            </a:r>
          </a:p>
        </p:txBody>
      </p:sp>
      <p:sp>
        <p:nvSpPr>
          <p:cNvPr id="25" name="文本框 24"/>
          <p:cNvSpPr txBox="1"/>
          <p:nvPr/>
        </p:nvSpPr>
        <p:spPr>
          <a:xfrm>
            <a:off x="5694355" y="3244398"/>
            <a:ext cx="1008217" cy="417230"/>
          </a:xfrm>
          <a:prstGeom prst="rect">
            <a:avLst/>
          </a:prstGeom>
          <a:noFill/>
        </p:spPr>
        <p:txBody>
          <a:bodyPr wrap="square" rtlCol="0">
            <a:spAutoFit/>
          </a:bodyPr>
          <a:lstStyle/>
          <a:p>
            <a:pPr algn="ctr">
              <a:lnSpc>
                <a:spcPct val="130000"/>
              </a:lnSpc>
            </a:pPr>
            <a:r>
              <a:rPr lang="zh-CN" altLang="en-US" dirty="0">
                <a:solidFill>
                  <a:srgbClr val="465A65"/>
                </a:solidFill>
                <a:latin typeface="华文中宋" panose="02010600040101010101" pitchFamily="2" charset="-122"/>
                <a:ea typeface="华文中宋" panose="02010600040101010101" pitchFamily="2" charset="-122"/>
              </a:rPr>
              <a:t>内容</a:t>
            </a:r>
          </a:p>
        </p:txBody>
      </p:sp>
      <p:sp>
        <p:nvSpPr>
          <p:cNvPr id="26" name="文本框 25"/>
          <p:cNvSpPr txBox="1"/>
          <p:nvPr/>
        </p:nvSpPr>
        <p:spPr>
          <a:xfrm>
            <a:off x="1680328" y="4568220"/>
            <a:ext cx="2545260" cy="625108"/>
          </a:xfrm>
          <a:prstGeom prst="rect">
            <a:avLst/>
          </a:prstGeom>
          <a:noFill/>
        </p:spPr>
        <p:txBody>
          <a:bodyPr wrap="square" rtlCol="0">
            <a:spAutoFit/>
          </a:bodyPr>
          <a:lstStyle/>
          <a:p>
            <a:pP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7" name="文本框 26"/>
          <p:cNvSpPr txBox="1"/>
          <p:nvPr/>
        </p:nvSpPr>
        <p:spPr>
          <a:xfrm>
            <a:off x="4998895" y="4568220"/>
            <a:ext cx="2545260" cy="625108"/>
          </a:xfrm>
          <a:prstGeom prst="rect">
            <a:avLst/>
          </a:prstGeom>
          <a:noFill/>
        </p:spPr>
        <p:txBody>
          <a:bodyPr wrap="square" rtlCol="0">
            <a:spAutoFit/>
          </a:bodyPr>
          <a:lstStyle/>
          <a:p>
            <a:pP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8" name="文本框 27"/>
          <p:cNvSpPr txBox="1"/>
          <p:nvPr/>
        </p:nvSpPr>
        <p:spPr>
          <a:xfrm>
            <a:off x="8297336" y="4538035"/>
            <a:ext cx="2545260" cy="625108"/>
          </a:xfrm>
          <a:prstGeom prst="rect">
            <a:avLst/>
          </a:prstGeom>
          <a:noFill/>
        </p:spPr>
        <p:txBody>
          <a:bodyPr wrap="square" rtlCol="0">
            <a:spAutoFit/>
          </a:bodyPr>
          <a:lstStyle/>
          <a:p>
            <a:pPr>
              <a:lnSpc>
                <a:spcPct val="130000"/>
              </a:lnSpc>
            </a:pPr>
            <a:r>
              <a:rPr lang="zh-CN" altLang="en-US" sz="1400" dirty="0">
                <a:solidFill>
                  <a:srgbClr val="FFECB3"/>
                </a:solidFill>
                <a:latin typeface="华文中宋" panose="02010600040101010101" pitchFamily="2" charset="-122"/>
                <a:ea typeface="华文中宋" panose="02010600040101010101" pitchFamily="2" charset="-122"/>
              </a:rPr>
              <a:t>请在这里输入您的文字内容请在这里输入您的文字内容</a:t>
            </a:r>
          </a:p>
        </p:txBody>
      </p:sp>
      <p:sp>
        <p:nvSpPr>
          <p:cNvPr id="29" name="文本框 28"/>
          <p:cNvSpPr txBox="1"/>
          <p:nvPr/>
        </p:nvSpPr>
        <p:spPr>
          <a:xfrm>
            <a:off x="1350135" y="432956"/>
            <a:ext cx="4128435" cy="572464"/>
          </a:xfrm>
          <a:prstGeom prst="rect">
            <a:avLst/>
          </a:prstGeom>
          <a:noFill/>
        </p:spPr>
        <p:txBody>
          <a:bodyPr wrap="square" rtlCol="0">
            <a:spAutoFit/>
          </a:bodyPr>
          <a:lstStyle/>
          <a:p>
            <a:pPr>
              <a:lnSpc>
                <a:spcPct val="130000"/>
              </a:lnSpc>
            </a:pPr>
            <a:r>
              <a:rPr lang="zh-CN" altLang="en-US" sz="2400" dirty="0">
                <a:solidFill>
                  <a:srgbClr val="FFECB3"/>
                </a:solidFill>
                <a:latin typeface="华文中宋" panose="02010600040101010101" pitchFamily="2" charset="-122"/>
                <a:ea typeface="华文中宋" panose="02010600040101010101" pitchFamily="2" charset="-122"/>
              </a:rPr>
              <a:t>请在这里输入您的标题文字</a:t>
            </a: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70" y="330487"/>
            <a:ext cx="875250" cy="70388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2_3"/>
  <p:tag name="KSO_WM_UNIT_ID" val="diagram20174698_5*l_h_i*1_2_3"/>
  <p:tag name="KSO_WM_UNIT_LAYERLEVEL" val="1_1_1"/>
  <p:tag name="KSO_WM_DIAGRAM_GROUP_CODE" val="l1-1"/>
</p:tagLst>
</file>

<file path=ppt/tags/tag21.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3_2"/>
  <p:tag name="KSO_WM_UNIT_ID" val="diagram20174698_5*l_h_i*1_3_2"/>
  <p:tag name="KSO_WM_UNIT_LAYERLEVEL" val="1_1_1"/>
  <p:tag name="KSO_WM_DIAGRAM_GROUP_CODE" val="l1-1"/>
</p:tagLst>
</file>

<file path=ppt/tags/tag22.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4_3"/>
  <p:tag name="KSO_WM_UNIT_ID" val="diagram20174698_5*l_h_i*1_4_3"/>
  <p:tag name="KSO_WM_UNIT_LAYERLEVEL" val="1_1_1"/>
  <p:tag name="KSO_WM_DIAGRAM_GROUP_CODE" val="l1-1"/>
</p:tagLst>
</file>

<file path=ppt/tags/tag23.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5_1"/>
  <p:tag name="KSO_WM_UNIT_ID" val="diagram20174698_5*l_h_i*1_5_1"/>
  <p:tag name="KSO_WM_UNIT_LAYERLEVEL" val="1_1_1"/>
  <p:tag name="KSO_WM_DIAGRAM_GROUP_CODE" val="l1-1"/>
</p:tagLst>
</file>

<file path=ppt/tags/tag24.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6_3"/>
  <p:tag name="KSO_WM_UNIT_ID" val="diagram20174698_5*l_h_i*1_6_3"/>
  <p:tag name="KSO_WM_UNIT_LAYERLEVEL" val="1_1_1"/>
  <p:tag name="KSO_WM_DIAGRAM_GROUP_CODE" val="l1-1"/>
</p:tagLst>
</file>

<file path=ppt/tags/tag25.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1_1"/>
  <p:tag name="KSO_WM_UNIT_ID" val="diagram20174698_5*l_h_i*1_1_1"/>
  <p:tag name="KSO_WM_UNIT_LAYERLEVEL" val="1_1_1"/>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2_1"/>
  <p:tag name="KSO_WM_UNIT_ID" val="diagram20174698_5*l_h_i*1_2_1"/>
  <p:tag name="KSO_WM_UNIT_LAYERLEVEL" val="1_1_1"/>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3_3"/>
  <p:tag name="KSO_WM_UNIT_ID" val="diagram20174698_5*l_h_i*1_3_3"/>
  <p:tag name="KSO_WM_UNIT_LAYERLEVEL" val="1_1_1"/>
  <p:tag name="KSO_WM_DIAGRAM_GROUP_CODE" val="l1-1"/>
</p:tagLst>
</file>

<file path=ppt/tags/tag28.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4_1"/>
  <p:tag name="KSO_WM_UNIT_ID" val="diagram20174698_5*l_h_i*1_4_1"/>
  <p:tag name="KSO_WM_UNIT_LAYERLEVEL" val="1_1_1"/>
  <p:tag name="KSO_WM_DIAGRAM_GROUP_CODE" val="l1-1"/>
</p:tagLst>
</file>

<file path=ppt/tags/tag29.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5_3"/>
  <p:tag name="KSO_WM_UNIT_ID" val="diagram20174698_5*l_h_i*1_5_3"/>
  <p:tag name="KSO_WM_UNIT_LAYERLEVEL" val="1_1_1"/>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6_1"/>
  <p:tag name="KSO_WM_UNIT_ID" val="diagram20174698_5*l_h_i*1_6_1"/>
  <p:tag name="KSO_WM_UNIT_LAYERLEVEL" val="1_1_1"/>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74698"/>
  <p:tag name="KSO_WM_UNIT_TYPE" val="l_h_i"/>
  <p:tag name="KSO_WM_UNIT_INDEX" val="1_1_3"/>
  <p:tag name="KSO_WM_UNIT_ID" val="diagram20174698_5*l_h_i*1_1_3"/>
  <p:tag name="KSO_WM_UNIT_LAYERLEVEL" val="1_1_1"/>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915163613"/>
  <p:tag name="MH_LIBRARY" val="GRAPHIC"/>
  <p:tag name="MH_TYPE" val="Pictur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915154922"/>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宽屏</PresentationFormat>
  <Paragraphs>152</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华文中宋</vt:lpstr>
      <vt:lpstr>微软雅黑</vt:lpstr>
      <vt:lpstr>叶根友毛笔行书</vt:lpstr>
      <vt:lpstr>Arial</vt:lpstr>
      <vt:lpstr>Calibri</vt:lpstr>
      <vt:lpstr>Calibri Light</vt:lpstr>
      <vt:lpstr>Edwardian Script ITC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天 下</cp:lastModifiedBy>
  <cp:revision>29</cp:revision>
  <dcterms:created xsi:type="dcterms:W3CDTF">2017-09-15T06:35:00Z</dcterms:created>
  <dcterms:modified xsi:type="dcterms:W3CDTF">2021-01-06T08:38:04Z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