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  <p:sldMasterId id="2147483656" r:id="rId3"/>
    <p:sldMasterId id="2147483658" r:id="rId4"/>
  </p:sldMasterIdLst>
  <p:sldIdLst>
    <p:sldId id="264" r:id="rId5"/>
    <p:sldId id="269" r:id="rId6"/>
    <p:sldId id="27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4"/>
    <p:restoredTop sz="94615"/>
  </p:normalViewPr>
  <p:slideViewPr>
    <p:cSldViewPr snapToGrid="0">
      <p:cViewPr varScale="1">
        <p:scale>
          <a:sx n="54" d="100"/>
          <a:sy n="54" d="100"/>
        </p:scale>
        <p:origin x="84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09E-4FB8-BE7D-4362BB16EE4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09E-4FB8-BE7D-4362BB16EE4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09E-4FB8-BE7D-4362BB16EE4F}"/>
              </c:ext>
            </c:extLst>
          </c:dPt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9E-4FB8-BE7D-4362BB16E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21"/>
        <c:axId val="92100864"/>
        <c:axId val="92246784"/>
      </c:barChart>
      <c:catAx>
        <c:axId val="9210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2246784"/>
        <c:crosses val="autoZero"/>
        <c:auto val="1"/>
        <c:lblAlgn val="ctr"/>
        <c:lblOffset val="100"/>
        <c:noMultiLvlLbl val="0"/>
      </c:catAx>
      <c:valAx>
        <c:axId val="922467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2100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09E-4FB8-BE7D-4362BB16EE4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09E-4FB8-BE7D-4362BB16EE4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09E-4FB8-BE7D-4362BB16EE4F}"/>
              </c:ext>
            </c:extLst>
          </c:dPt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9E-4FB8-BE7D-4362BB16E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21"/>
        <c:axId val="58390400"/>
        <c:axId val="58391936"/>
      </c:barChart>
      <c:catAx>
        <c:axId val="5839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8391936"/>
        <c:crosses val="autoZero"/>
        <c:auto val="1"/>
        <c:lblAlgn val="ctr"/>
        <c:lblOffset val="100"/>
        <c:noMultiLvlLbl val="0"/>
      </c:catAx>
      <c:valAx>
        <c:axId val="58391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839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09E-4FB8-BE7D-4362BB16EE4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09E-4FB8-BE7D-4362BB16EE4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09E-4FB8-BE7D-4362BB16EE4F}"/>
              </c:ext>
            </c:extLst>
          </c:dPt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9E-4FB8-BE7D-4362BB16E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21"/>
        <c:axId val="62994688"/>
        <c:axId val="63004672"/>
      </c:barChart>
      <c:catAx>
        <c:axId val="6299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3004672"/>
        <c:crosses val="autoZero"/>
        <c:auto val="1"/>
        <c:lblAlgn val="ctr"/>
        <c:lblOffset val="100"/>
        <c:noMultiLvlLbl val="0"/>
      </c:catAx>
      <c:valAx>
        <c:axId val="630046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299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866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364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745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88357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26" y="2788086"/>
            <a:ext cx="3177903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041" y="4007796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350304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450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95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422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313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1737518944"/>
              </p:ext>
            </p:extLst>
          </p:nvPr>
        </p:nvGraphicFramePr>
        <p:xfrm>
          <a:off x="1975558" y="1541960"/>
          <a:ext cx="8128000" cy="3684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矩形 2"/>
          <p:cNvSpPr/>
          <p:nvPr/>
        </p:nvSpPr>
        <p:spPr>
          <a:xfrm>
            <a:off x="2628900" y="5542420"/>
            <a:ext cx="6821316" cy="549379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倍字间距。</a:t>
            </a:r>
          </a:p>
        </p:txBody>
      </p:sp>
      <p:cxnSp>
        <p:nvCxnSpPr>
          <p:cNvPr id="4" name="直接连接符 14"/>
          <p:cNvCxnSpPr/>
          <p:nvPr/>
        </p:nvCxnSpPr>
        <p:spPr>
          <a:xfrm>
            <a:off x="2226441" y="5369866"/>
            <a:ext cx="7877117" cy="0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 24"/>
          <p:cNvGrpSpPr/>
          <p:nvPr/>
        </p:nvGrpSpPr>
        <p:grpSpPr>
          <a:xfrm>
            <a:off x="2226441" y="1147236"/>
            <a:ext cx="2008613" cy="789446"/>
            <a:chOff x="2226441" y="1147236"/>
            <a:chExt cx="2008613" cy="789446"/>
          </a:xfrm>
        </p:grpSpPr>
        <p:sp>
          <p:nvSpPr>
            <p:cNvPr id="23" name="矩形 22"/>
            <p:cNvSpPr/>
            <p:nvPr/>
          </p:nvSpPr>
          <p:spPr>
            <a:xfrm>
              <a:off x="2542638" y="1147237"/>
              <a:ext cx="1692416" cy="789445"/>
            </a:xfrm>
            <a:prstGeom prst="rect">
              <a:avLst/>
            </a:prstGeom>
          </p:spPr>
          <p:txBody>
            <a:bodyPr wrap="square" lIns="68570" tIns="34289" rIns="68570" bIns="34289">
              <a:spAutoFit/>
            </a:bodyPr>
            <a:lstStyle/>
            <a:p>
              <a:pPr defTabSz="685681">
                <a:lnSpc>
                  <a:spcPct val="130000"/>
                </a:lnSpc>
              </a:pPr>
              <a:r>
                <a:rPr lang="zh-CN" altLang="en-US" sz="1200"/>
                <a:t>顶部</a:t>
              </a:r>
              <a:r>
                <a:rPr lang="zh-CN" altLang="en-US" sz="1200" dirty="0"/>
                <a:t>“开始”面板中可以对字体、字号、颜色、行距等进行修改。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2226441" y="1147236"/>
              <a:ext cx="173859" cy="7894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6" name="组 25"/>
          <p:cNvGrpSpPr/>
          <p:nvPr/>
        </p:nvGrpSpPr>
        <p:grpSpPr>
          <a:xfrm>
            <a:off x="4175694" y="2318712"/>
            <a:ext cx="2008613" cy="789446"/>
            <a:chOff x="2226441" y="1147236"/>
            <a:chExt cx="2008613" cy="789446"/>
          </a:xfrm>
        </p:grpSpPr>
        <p:sp>
          <p:nvSpPr>
            <p:cNvPr id="27" name="矩形 26"/>
            <p:cNvSpPr/>
            <p:nvPr/>
          </p:nvSpPr>
          <p:spPr>
            <a:xfrm>
              <a:off x="2542638" y="1147237"/>
              <a:ext cx="1692416" cy="789445"/>
            </a:xfrm>
            <a:prstGeom prst="rect">
              <a:avLst/>
            </a:prstGeom>
          </p:spPr>
          <p:txBody>
            <a:bodyPr wrap="square" lIns="68570" tIns="34289" rIns="68570" bIns="34289">
              <a:spAutoFit/>
            </a:bodyPr>
            <a:lstStyle/>
            <a:p>
              <a:pPr defTabSz="685681">
                <a:lnSpc>
                  <a:spcPct val="130000"/>
                </a:lnSpc>
              </a:pPr>
              <a:r>
                <a:rPr lang="zh-CN" altLang="en-US" sz="1200"/>
                <a:t>顶部</a:t>
              </a:r>
              <a:r>
                <a:rPr lang="zh-CN" altLang="en-US" sz="1200" dirty="0"/>
                <a:t>“开始”面板中可以对字体、字号、颜色、行距等进行修改。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2226441" y="1147236"/>
              <a:ext cx="173859" cy="78944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9" name="组 28"/>
          <p:cNvGrpSpPr/>
          <p:nvPr/>
        </p:nvGrpSpPr>
        <p:grpSpPr>
          <a:xfrm>
            <a:off x="6246541" y="1722595"/>
            <a:ext cx="2008613" cy="789446"/>
            <a:chOff x="2226441" y="1147236"/>
            <a:chExt cx="2008613" cy="789446"/>
          </a:xfrm>
        </p:grpSpPr>
        <p:sp>
          <p:nvSpPr>
            <p:cNvPr id="30" name="矩形 29"/>
            <p:cNvSpPr/>
            <p:nvPr/>
          </p:nvSpPr>
          <p:spPr>
            <a:xfrm>
              <a:off x="2542638" y="1147237"/>
              <a:ext cx="1692416" cy="789445"/>
            </a:xfrm>
            <a:prstGeom prst="rect">
              <a:avLst/>
            </a:prstGeom>
          </p:spPr>
          <p:txBody>
            <a:bodyPr wrap="square" lIns="68570" tIns="34289" rIns="68570" bIns="34289">
              <a:spAutoFit/>
            </a:bodyPr>
            <a:lstStyle/>
            <a:p>
              <a:pPr defTabSz="685681">
                <a:lnSpc>
                  <a:spcPct val="130000"/>
                </a:lnSpc>
              </a:pPr>
              <a:r>
                <a:rPr lang="zh-CN" altLang="en-US" sz="1200" dirty="0"/>
                <a:t>顶部“开始”面板中可以对字体、字号、颜色、行距等进行修改。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2226441" y="1147236"/>
              <a:ext cx="173859" cy="78944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2" name="组 31"/>
          <p:cNvGrpSpPr/>
          <p:nvPr/>
        </p:nvGrpSpPr>
        <p:grpSpPr>
          <a:xfrm>
            <a:off x="8255154" y="933150"/>
            <a:ext cx="2008613" cy="789446"/>
            <a:chOff x="2226441" y="1147236"/>
            <a:chExt cx="2008613" cy="789446"/>
          </a:xfrm>
        </p:grpSpPr>
        <p:sp>
          <p:nvSpPr>
            <p:cNvPr id="33" name="矩形 32"/>
            <p:cNvSpPr/>
            <p:nvPr/>
          </p:nvSpPr>
          <p:spPr>
            <a:xfrm>
              <a:off x="2542638" y="1147237"/>
              <a:ext cx="1692416" cy="789445"/>
            </a:xfrm>
            <a:prstGeom prst="rect">
              <a:avLst/>
            </a:prstGeom>
          </p:spPr>
          <p:txBody>
            <a:bodyPr wrap="square" lIns="68570" tIns="34289" rIns="68570" bIns="34289">
              <a:spAutoFit/>
            </a:bodyPr>
            <a:lstStyle/>
            <a:p>
              <a:pPr defTabSz="685681">
                <a:lnSpc>
                  <a:spcPct val="130000"/>
                </a:lnSpc>
              </a:pPr>
              <a:r>
                <a:rPr lang="zh-CN" altLang="en-US" sz="1200" dirty="0"/>
                <a:t>顶部“开始”面板中可以对字体、字号、颜色、行距等进行修改。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2226441" y="1147236"/>
              <a:ext cx="173859" cy="78944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843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>
            <p:extLst/>
          </p:nvPr>
        </p:nvGraphicFramePr>
        <p:xfrm>
          <a:off x="1975558" y="1541960"/>
          <a:ext cx="8128000" cy="3684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矩形 2"/>
          <p:cNvSpPr/>
          <p:nvPr/>
        </p:nvSpPr>
        <p:spPr>
          <a:xfrm>
            <a:off x="2628900" y="5542420"/>
            <a:ext cx="6821316" cy="549379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倍字间距。</a:t>
            </a:r>
          </a:p>
        </p:txBody>
      </p:sp>
      <p:cxnSp>
        <p:nvCxnSpPr>
          <p:cNvPr id="4" name="直接连接符 14"/>
          <p:cNvCxnSpPr/>
          <p:nvPr/>
        </p:nvCxnSpPr>
        <p:spPr>
          <a:xfrm>
            <a:off x="2226441" y="5369866"/>
            <a:ext cx="7877117" cy="0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 24"/>
          <p:cNvGrpSpPr/>
          <p:nvPr/>
        </p:nvGrpSpPr>
        <p:grpSpPr>
          <a:xfrm>
            <a:off x="2226441" y="1147236"/>
            <a:ext cx="2008613" cy="789446"/>
            <a:chOff x="2226441" y="1147236"/>
            <a:chExt cx="2008613" cy="789446"/>
          </a:xfrm>
        </p:grpSpPr>
        <p:sp>
          <p:nvSpPr>
            <p:cNvPr id="23" name="矩形 22"/>
            <p:cNvSpPr/>
            <p:nvPr/>
          </p:nvSpPr>
          <p:spPr>
            <a:xfrm>
              <a:off x="2542638" y="1147237"/>
              <a:ext cx="1692416" cy="789445"/>
            </a:xfrm>
            <a:prstGeom prst="rect">
              <a:avLst/>
            </a:prstGeom>
          </p:spPr>
          <p:txBody>
            <a:bodyPr wrap="square" lIns="68570" tIns="34289" rIns="68570" bIns="34289">
              <a:spAutoFit/>
            </a:bodyPr>
            <a:lstStyle/>
            <a:p>
              <a:pPr defTabSz="685681">
                <a:lnSpc>
                  <a:spcPct val="130000"/>
                </a:lnSpc>
              </a:pPr>
              <a:r>
                <a:rPr lang="zh-CN" altLang="en-US" sz="1200"/>
                <a:t>顶部</a:t>
              </a:r>
              <a:r>
                <a:rPr lang="zh-CN" altLang="en-US" sz="1200" dirty="0"/>
                <a:t>“开始”面板中可以对字体、字号、颜色、行距等进行修改。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2226441" y="1147236"/>
              <a:ext cx="173859" cy="7894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6" name="组 25"/>
          <p:cNvGrpSpPr/>
          <p:nvPr/>
        </p:nvGrpSpPr>
        <p:grpSpPr>
          <a:xfrm>
            <a:off x="4175694" y="2318712"/>
            <a:ext cx="2008613" cy="789446"/>
            <a:chOff x="2226441" y="1147236"/>
            <a:chExt cx="2008613" cy="789446"/>
          </a:xfrm>
        </p:grpSpPr>
        <p:sp>
          <p:nvSpPr>
            <p:cNvPr id="27" name="矩形 26"/>
            <p:cNvSpPr/>
            <p:nvPr/>
          </p:nvSpPr>
          <p:spPr>
            <a:xfrm>
              <a:off x="2542638" y="1147237"/>
              <a:ext cx="1692416" cy="789445"/>
            </a:xfrm>
            <a:prstGeom prst="rect">
              <a:avLst/>
            </a:prstGeom>
          </p:spPr>
          <p:txBody>
            <a:bodyPr wrap="square" lIns="68570" tIns="34289" rIns="68570" bIns="34289">
              <a:spAutoFit/>
            </a:bodyPr>
            <a:lstStyle/>
            <a:p>
              <a:pPr defTabSz="685681">
                <a:lnSpc>
                  <a:spcPct val="130000"/>
                </a:lnSpc>
              </a:pPr>
              <a:r>
                <a:rPr lang="zh-CN" altLang="en-US" sz="1200"/>
                <a:t>顶部</a:t>
              </a:r>
              <a:r>
                <a:rPr lang="zh-CN" altLang="en-US" sz="1200" dirty="0"/>
                <a:t>“开始”面板中可以对字体、字号、颜色、行距等进行修改。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2226441" y="1147236"/>
              <a:ext cx="173859" cy="78944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9" name="组 28"/>
          <p:cNvGrpSpPr/>
          <p:nvPr/>
        </p:nvGrpSpPr>
        <p:grpSpPr>
          <a:xfrm>
            <a:off x="6246541" y="1722595"/>
            <a:ext cx="2008613" cy="789446"/>
            <a:chOff x="2226441" y="1147236"/>
            <a:chExt cx="2008613" cy="789446"/>
          </a:xfrm>
        </p:grpSpPr>
        <p:sp>
          <p:nvSpPr>
            <p:cNvPr id="30" name="矩形 29"/>
            <p:cNvSpPr/>
            <p:nvPr/>
          </p:nvSpPr>
          <p:spPr>
            <a:xfrm>
              <a:off x="2542638" y="1147237"/>
              <a:ext cx="1692416" cy="789445"/>
            </a:xfrm>
            <a:prstGeom prst="rect">
              <a:avLst/>
            </a:prstGeom>
          </p:spPr>
          <p:txBody>
            <a:bodyPr wrap="square" lIns="68570" tIns="34289" rIns="68570" bIns="34289">
              <a:spAutoFit/>
            </a:bodyPr>
            <a:lstStyle/>
            <a:p>
              <a:pPr defTabSz="685681">
                <a:lnSpc>
                  <a:spcPct val="130000"/>
                </a:lnSpc>
              </a:pPr>
              <a:r>
                <a:rPr lang="zh-CN" altLang="en-US" sz="1200" dirty="0"/>
                <a:t>顶部“开始”面板中可以对字体、字号、颜色、行距等进行修改。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2226441" y="1147236"/>
              <a:ext cx="173859" cy="78944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2" name="组 31"/>
          <p:cNvGrpSpPr/>
          <p:nvPr/>
        </p:nvGrpSpPr>
        <p:grpSpPr>
          <a:xfrm>
            <a:off x="8255154" y="933150"/>
            <a:ext cx="2008613" cy="789446"/>
            <a:chOff x="2226441" y="1147236"/>
            <a:chExt cx="2008613" cy="789446"/>
          </a:xfrm>
        </p:grpSpPr>
        <p:sp>
          <p:nvSpPr>
            <p:cNvPr id="33" name="矩形 32"/>
            <p:cNvSpPr/>
            <p:nvPr/>
          </p:nvSpPr>
          <p:spPr>
            <a:xfrm>
              <a:off x="2542638" y="1147237"/>
              <a:ext cx="1692416" cy="789445"/>
            </a:xfrm>
            <a:prstGeom prst="rect">
              <a:avLst/>
            </a:prstGeom>
          </p:spPr>
          <p:txBody>
            <a:bodyPr wrap="square" lIns="68570" tIns="34289" rIns="68570" bIns="34289">
              <a:spAutoFit/>
            </a:bodyPr>
            <a:lstStyle/>
            <a:p>
              <a:pPr defTabSz="685681">
                <a:lnSpc>
                  <a:spcPct val="130000"/>
                </a:lnSpc>
              </a:pPr>
              <a:r>
                <a:rPr lang="zh-CN" altLang="en-US" sz="1200" dirty="0"/>
                <a:t>顶部“开始”面板中可以对字体、字号、颜色、行距等进行修改。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2226441" y="1147236"/>
              <a:ext cx="173859" cy="78944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932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>
            <p:extLst/>
          </p:nvPr>
        </p:nvGraphicFramePr>
        <p:xfrm>
          <a:off x="1975558" y="1541960"/>
          <a:ext cx="8128000" cy="3684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矩形 2"/>
          <p:cNvSpPr/>
          <p:nvPr/>
        </p:nvSpPr>
        <p:spPr>
          <a:xfrm>
            <a:off x="2628900" y="5542420"/>
            <a:ext cx="6821316" cy="549379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倍字间距。</a:t>
            </a:r>
          </a:p>
        </p:txBody>
      </p:sp>
      <p:cxnSp>
        <p:nvCxnSpPr>
          <p:cNvPr id="4" name="直接连接符 14"/>
          <p:cNvCxnSpPr/>
          <p:nvPr/>
        </p:nvCxnSpPr>
        <p:spPr>
          <a:xfrm>
            <a:off x="2226441" y="5369866"/>
            <a:ext cx="7877117" cy="0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 24"/>
          <p:cNvGrpSpPr/>
          <p:nvPr/>
        </p:nvGrpSpPr>
        <p:grpSpPr>
          <a:xfrm>
            <a:off x="2226441" y="1147236"/>
            <a:ext cx="2008613" cy="789446"/>
            <a:chOff x="2226441" y="1147236"/>
            <a:chExt cx="2008613" cy="789446"/>
          </a:xfrm>
        </p:grpSpPr>
        <p:sp>
          <p:nvSpPr>
            <p:cNvPr id="23" name="矩形 22"/>
            <p:cNvSpPr/>
            <p:nvPr/>
          </p:nvSpPr>
          <p:spPr>
            <a:xfrm>
              <a:off x="2542638" y="1147237"/>
              <a:ext cx="1692416" cy="789445"/>
            </a:xfrm>
            <a:prstGeom prst="rect">
              <a:avLst/>
            </a:prstGeom>
          </p:spPr>
          <p:txBody>
            <a:bodyPr wrap="square" lIns="68570" tIns="34289" rIns="68570" bIns="34289">
              <a:spAutoFit/>
            </a:bodyPr>
            <a:lstStyle/>
            <a:p>
              <a:pPr defTabSz="685681">
                <a:lnSpc>
                  <a:spcPct val="130000"/>
                </a:lnSpc>
              </a:pPr>
              <a:r>
                <a:rPr lang="zh-CN" altLang="en-US" sz="1200"/>
                <a:t>顶部</a:t>
              </a:r>
              <a:r>
                <a:rPr lang="zh-CN" altLang="en-US" sz="1200" dirty="0"/>
                <a:t>“开始”面板中可以对字体、字号、颜色、行距等进行修改。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2226441" y="1147236"/>
              <a:ext cx="173859" cy="78944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6" name="组 25"/>
          <p:cNvGrpSpPr/>
          <p:nvPr/>
        </p:nvGrpSpPr>
        <p:grpSpPr>
          <a:xfrm>
            <a:off x="4175694" y="2318712"/>
            <a:ext cx="2008613" cy="789446"/>
            <a:chOff x="2226441" y="1147236"/>
            <a:chExt cx="2008613" cy="789446"/>
          </a:xfrm>
        </p:grpSpPr>
        <p:sp>
          <p:nvSpPr>
            <p:cNvPr id="27" name="矩形 26"/>
            <p:cNvSpPr/>
            <p:nvPr/>
          </p:nvSpPr>
          <p:spPr>
            <a:xfrm>
              <a:off x="2542638" y="1147237"/>
              <a:ext cx="1692416" cy="789445"/>
            </a:xfrm>
            <a:prstGeom prst="rect">
              <a:avLst/>
            </a:prstGeom>
          </p:spPr>
          <p:txBody>
            <a:bodyPr wrap="square" lIns="68570" tIns="34289" rIns="68570" bIns="34289">
              <a:spAutoFit/>
            </a:bodyPr>
            <a:lstStyle/>
            <a:p>
              <a:pPr defTabSz="685681">
                <a:lnSpc>
                  <a:spcPct val="130000"/>
                </a:lnSpc>
              </a:pPr>
              <a:r>
                <a:rPr lang="zh-CN" altLang="en-US" sz="1200"/>
                <a:t>顶部</a:t>
              </a:r>
              <a:r>
                <a:rPr lang="zh-CN" altLang="en-US" sz="1200" dirty="0"/>
                <a:t>“开始”面板中可以对字体、字号、颜色、行距等进行修改。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2226441" y="1147236"/>
              <a:ext cx="173859" cy="78944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9" name="组 28"/>
          <p:cNvGrpSpPr/>
          <p:nvPr/>
        </p:nvGrpSpPr>
        <p:grpSpPr>
          <a:xfrm>
            <a:off x="6246541" y="1722595"/>
            <a:ext cx="2008613" cy="789446"/>
            <a:chOff x="2226441" y="1147236"/>
            <a:chExt cx="2008613" cy="789446"/>
          </a:xfrm>
        </p:grpSpPr>
        <p:sp>
          <p:nvSpPr>
            <p:cNvPr id="30" name="矩形 29"/>
            <p:cNvSpPr/>
            <p:nvPr/>
          </p:nvSpPr>
          <p:spPr>
            <a:xfrm>
              <a:off x="2542638" y="1147237"/>
              <a:ext cx="1692416" cy="789445"/>
            </a:xfrm>
            <a:prstGeom prst="rect">
              <a:avLst/>
            </a:prstGeom>
          </p:spPr>
          <p:txBody>
            <a:bodyPr wrap="square" lIns="68570" tIns="34289" rIns="68570" bIns="34289">
              <a:spAutoFit/>
            </a:bodyPr>
            <a:lstStyle/>
            <a:p>
              <a:pPr defTabSz="685681">
                <a:lnSpc>
                  <a:spcPct val="130000"/>
                </a:lnSpc>
              </a:pPr>
              <a:r>
                <a:rPr lang="zh-CN" altLang="en-US" sz="1200" dirty="0"/>
                <a:t>顶部“开始”面板中可以对字体、字号、颜色、行距等进行修改。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2226441" y="1147236"/>
              <a:ext cx="173859" cy="78944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2" name="组 31"/>
          <p:cNvGrpSpPr/>
          <p:nvPr/>
        </p:nvGrpSpPr>
        <p:grpSpPr>
          <a:xfrm>
            <a:off x="8255154" y="933150"/>
            <a:ext cx="2008613" cy="789446"/>
            <a:chOff x="2226441" y="1147236"/>
            <a:chExt cx="2008613" cy="789446"/>
          </a:xfrm>
        </p:grpSpPr>
        <p:sp>
          <p:nvSpPr>
            <p:cNvPr id="33" name="矩形 32"/>
            <p:cNvSpPr/>
            <p:nvPr/>
          </p:nvSpPr>
          <p:spPr>
            <a:xfrm>
              <a:off x="2542638" y="1147237"/>
              <a:ext cx="1692416" cy="789445"/>
            </a:xfrm>
            <a:prstGeom prst="rect">
              <a:avLst/>
            </a:prstGeom>
          </p:spPr>
          <p:txBody>
            <a:bodyPr wrap="square" lIns="68570" tIns="34289" rIns="68570" bIns="34289">
              <a:spAutoFit/>
            </a:bodyPr>
            <a:lstStyle/>
            <a:p>
              <a:pPr defTabSz="685681">
                <a:lnSpc>
                  <a:spcPct val="130000"/>
                </a:lnSpc>
              </a:pPr>
              <a:r>
                <a:rPr lang="zh-CN" altLang="en-US" sz="1200" dirty="0"/>
                <a:t>顶部“开始”面板中可以对字体、字号、颜色、行距等进行修改。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2226441" y="1147236"/>
              <a:ext cx="173859" cy="78944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5150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">
  <a:themeElements>
    <a:clrScheme name="自定义 88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EAC"/>
      </a:accent1>
      <a:accent2>
        <a:srgbClr val="60BCD5"/>
      </a:accent2>
      <a:accent3>
        <a:srgbClr val="7CDCFF"/>
      </a:accent3>
      <a:accent4>
        <a:srgbClr val="36CAFF"/>
      </a:accent4>
      <a:accent5>
        <a:srgbClr val="A9A9A9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342</Words>
  <Application>Microsoft Office PowerPoint</Application>
  <PresentationFormat>宽屏</PresentationFormat>
  <Paragraphs>15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微软雅黑</vt:lpstr>
      <vt:lpstr>Arial</vt:lpstr>
      <vt:lpstr>Century Gothic</vt:lpstr>
      <vt:lpstr>Segoe UI Light</vt:lpstr>
      <vt:lpstr>Office 主题</vt:lpstr>
      <vt:lpstr>2_Office 主题</vt:lpstr>
      <vt:lpstr>3_Office 主题</vt:lpstr>
      <vt:lpstr>1_Office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22</cp:revision>
  <dcterms:created xsi:type="dcterms:W3CDTF">2015-10-13T09:24:27Z</dcterms:created>
  <dcterms:modified xsi:type="dcterms:W3CDTF">2018-09-06T08:13:01Z</dcterms:modified>
</cp:coreProperties>
</file>