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02" r:id="rId2"/>
  </p:sldIdLst>
  <p:sldSz cx="11522075" cy="6480175"/>
  <p:notesSz cx="6858000" cy="9144000"/>
  <p:custDataLst>
    <p:tags r:id="rId4"/>
  </p:custDataLst>
  <p:defaultTextStyle>
    <a:defPPr>
      <a:defRPr lang="zh-CN"/>
    </a:defPPr>
    <a:lvl1pPr marL="0" algn="l" defTabSz="117692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8462" algn="l" defTabSz="117692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6924" algn="l" defTabSz="117692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5386" algn="l" defTabSz="117692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3848" algn="l" defTabSz="117692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42311" algn="l" defTabSz="117692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30773" algn="l" defTabSz="117692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9235" algn="l" defTabSz="117692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7697" algn="l" defTabSz="117692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1">
          <p15:clr>
            <a:srgbClr val="A4A3A4"/>
          </p15:clr>
        </p15:guide>
        <p15:guide id="2" pos="367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182A"/>
    <a:srgbClr val="00355C"/>
    <a:srgbClr val="CCECFF"/>
    <a:srgbClr val="66CCFF"/>
    <a:srgbClr val="00A1F2"/>
    <a:srgbClr val="008BD0"/>
    <a:srgbClr val="0099E6"/>
    <a:srgbClr val="2DB9FF"/>
    <a:srgbClr val="0058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00" autoAdjust="0"/>
    <p:restoredTop sz="93918" autoAdjust="0"/>
  </p:normalViewPr>
  <p:slideViewPr>
    <p:cSldViewPr showGuides="1">
      <p:cViewPr varScale="1">
        <p:scale>
          <a:sx n="59" d="100"/>
          <a:sy n="59" d="100"/>
        </p:scale>
        <p:origin x="72" y="228"/>
      </p:cViewPr>
      <p:guideLst>
        <p:guide orient="horz" pos="2041"/>
        <p:guide pos="36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微软雅黑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微软雅黑" pitchFamily="34" charset="-122"/>
              </a:defRPr>
            </a:lvl1pPr>
          </a:lstStyle>
          <a:p>
            <a:fld id="{14EF6A69-E6B8-4260-9FEF-A8B417233DAE}" type="datetimeFigureOut">
              <a:rPr lang="zh-CN" altLang="en-US" smtClean="0"/>
              <a:pPr/>
              <a:t>2018/9/6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微软雅黑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微软雅黑" pitchFamily="34" charset="-122"/>
              </a:defRPr>
            </a:lvl1pPr>
          </a:lstStyle>
          <a:p>
            <a:fld id="{B49EC556-0E4F-4361-96C2-0C2CAFEAB7B8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74278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微软雅黑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微软雅黑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微软雅黑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微软雅黑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微软雅黑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EC556-0E4F-4361-96C2-0C2CAFEAB7B8}" type="slidenum">
              <a:rPr lang="zh-CN" altLang="en-US" smtClean="0"/>
              <a:pPr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29800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64161" y="2013056"/>
            <a:ext cx="9793764" cy="1389038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728318" y="3672099"/>
            <a:ext cx="8065453" cy="165604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ea typeface="微软雅黑" pitchFamily="34" charset="-122"/>
              </a:defRPr>
            </a:lvl1pPr>
            <a:lvl2pPr marL="588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9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6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576105" y="6006168"/>
            <a:ext cx="2688484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fld id="{FD725410-BEFA-4075-99F8-9B76E6135EB8}" type="datetimeFigureOut">
              <a:rPr lang="zh-CN" altLang="en-US" smtClean="0"/>
              <a:pPr/>
              <a:t>2018/9/6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936716" y="6006168"/>
            <a:ext cx="3648657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257487" y="6006168"/>
            <a:ext cx="2688484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fld id="{ABCBC4E8-88EF-4446-9533-1BB591964EAE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69154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6110" y="259513"/>
            <a:ext cx="10369868" cy="108002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76110" y="1512043"/>
            <a:ext cx="10369868" cy="4276616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itchFamily="34" charset="-122"/>
              </a:defRPr>
            </a:lvl1pPr>
            <a:lvl2pPr>
              <a:defRPr>
                <a:ea typeface="微软雅黑" pitchFamily="34" charset="-122"/>
              </a:defRPr>
            </a:lvl2pPr>
            <a:lvl3pPr>
              <a:defRPr>
                <a:ea typeface="微软雅黑" pitchFamily="34" charset="-122"/>
              </a:defRPr>
            </a:lvl3pPr>
            <a:lvl4pPr>
              <a:defRPr>
                <a:ea typeface="微软雅黑" pitchFamily="34" charset="-122"/>
              </a:defRPr>
            </a:lvl4pPr>
            <a:lvl5pPr>
              <a:defRPr>
                <a:ea typeface="微软雅黑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576105" y="6006168"/>
            <a:ext cx="2688484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fld id="{FD725410-BEFA-4075-99F8-9B76E6135EB8}" type="datetimeFigureOut">
              <a:rPr lang="zh-CN" altLang="en-US" smtClean="0"/>
              <a:pPr/>
              <a:t>2018/9/6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936716" y="6006168"/>
            <a:ext cx="3648657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257487" y="6006168"/>
            <a:ext cx="2688484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fld id="{ABCBC4E8-88EF-4446-9533-1BB591964EAE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00574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353509" y="204011"/>
            <a:ext cx="2592468" cy="4354619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76103" y="204011"/>
            <a:ext cx="7585366" cy="4354619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itchFamily="34" charset="-122"/>
              </a:defRPr>
            </a:lvl1pPr>
            <a:lvl2pPr>
              <a:defRPr>
                <a:ea typeface="微软雅黑" pitchFamily="34" charset="-122"/>
              </a:defRPr>
            </a:lvl2pPr>
            <a:lvl3pPr>
              <a:defRPr>
                <a:ea typeface="微软雅黑" pitchFamily="34" charset="-122"/>
              </a:defRPr>
            </a:lvl3pPr>
            <a:lvl4pPr>
              <a:defRPr>
                <a:ea typeface="微软雅黑" pitchFamily="34" charset="-122"/>
              </a:defRPr>
            </a:lvl4pPr>
            <a:lvl5pPr>
              <a:defRPr>
                <a:ea typeface="微软雅黑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576105" y="6006168"/>
            <a:ext cx="2688484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fld id="{FD725410-BEFA-4075-99F8-9B76E6135EB8}" type="datetimeFigureOut">
              <a:rPr lang="zh-CN" altLang="en-US" smtClean="0"/>
              <a:pPr/>
              <a:t>2018/9/6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936716" y="6006168"/>
            <a:ext cx="3648657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257487" y="6006168"/>
            <a:ext cx="2688484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fld id="{ABCBC4E8-88EF-4446-9533-1BB591964EAE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30547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6110" y="259513"/>
            <a:ext cx="10369868" cy="108002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6110" y="1512043"/>
            <a:ext cx="10369868" cy="4276616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  <a:lvl2pPr>
              <a:defRPr>
                <a:ea typeface="微软雅黑" pitchFamily="34" charset="-122"/>
              </a:defRPr>
            </a:lvl2pPr>
            <a:lvl3pPr>
              <a:defRPr>
                <a:ea typeface="微软雅黑" pitchFamily="34" charset="-122"/>
              </a:defRPr>
            </a:lvl3pPr>
            <a:lvl4pPr>
              <a:defRPr>
                <a:ea typeface="微软雅黑" pitchFamily="34" charset="-122"/>
              </a:defRPr>
            </a:lvl4pPr>
            <a:lvl5pPr>
              <a:defRPr>
                <a:ea typeface="微软雅黑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576105" y="6006168"/>
            <a:ext cx="2688484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fld id="{FD725410-BEFA-4075-99F8-9B76E6135EB8}" type="datetimeFigureOut">
              <a:rPr lang="zh-CN" altLang="en-US" smtClean="0"/>
              <a:pPr/>
              <a:t>2018/9/6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936716" y="6006168"/>
            <a:ext cx="3648657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257487" y="6006168"/>
            <a:ext cx="2688484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fld id="{ABCBC4E8-88EF-4446-9533-1BB591964EAE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0501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0166" y="4164116"/>
            <a:ext cx="9793764" cy="1287035"/>
          </a:xfrm>
          <a:prstGeom prst="rect">
            <a:avLst/>
          </a:prstGeom>
        </p:spPr>
        <p:txBody>
          <a:bodyPr anchor="t"/>
          <a:lstStyle>
            <a:lvl1pPr algn="l">
              <a:defRPr sz="5100" b="1" cap="all">
                <a:ea typeface="微软雅黑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10166" y="2746577"/>
            <a:ext cx="9793764" cy="14175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  <a:ea typeface="微软雅黑" pitchFamily="34" charset="-122"/>
              </a:defRPr>
            </a:lvl1pPr>
            <a:lvl2pPr marL="58846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692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538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384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4231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307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923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769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576105" y="6006168"/>
            <a:ext cx="2688484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fld id="{FD725410-BEFA-4075-99F8-9B76E6135EB8}" type="datetimeFigureOut">
              <a:rPr lang="zh-CN" altLang="en-US" smtClean="0"/>
              <a:pPr/>
              <a:t>2018/9/6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936716" y="6006168"/>
            <a:ext cx="3648657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257487" y="6006168"/>
            <a:ext cx="2688484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fld id="{ABCBC4E8-88EF-4446-9533-1BB591964EAE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76677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6110" y="259513"/>
            <a:ext cx="10369868" cy="108002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76108" y="1191039"/>
            <a:ext cx="5088916" cy="3367591"/>
          </a:xfrm>
          <a:prstGeom prst="rect">
            <a:avLst/>
          </a:prstGeom>
        </p:spPr>
        <p:txBody>
          <a:bodyPr/>
          <a:lstStyle>
            <a:lvl1pPr>
              <a:defRPr sz="3600">
                <a:ea typeface="微软雅黑" pitchFamily="34" charset="-122"/>
              </a:defRPr>
            </a:lvl1pPr>
            <a:lvl2pPr>
              <a:defRPr sz="3100">
                <a:ea typeface="微软雅黑" pitchFamily="34" charset="-122"/>
              </a:defRPr>
            </a:lvl2pPr>
            <a:lvl3pPr>
              <a:defRPr sz="2600">
                <a:ea typeface="微软雅黑" pitchFamily="34" charset="-122"/>
              </a:defRPr>
            </a:lvl3pPr>
            <a:lvl4pPr>
              <a:defRPr sz="2300">
                <a:ea typeface="微软雅黑" pitchFamily="34" charset="-122"/>
              </a:defRPr>
            </a:lvl4pPr>
            <a:lvl5pPr>
              <a:defRPr sz="2300">
                <a:ea typeface="微软雅黑" pitchFamily="34" charset="-122"/>
              </a:defRPr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857060" y="1191039"/>
            <a:ext cx="5088916" cy="3367591"/>
          </a:xfrm>
          <a:prstGeom prst="rect">
            <a:avLst/>
          </a:prstGeom>
        </p:spPr>
        <p:txBody>
          <a:bodyPr/>
          <a:lstStyle>
            <a:lvl1pPr>
              <a:defRPr sz="3600">
                <a:ea typeface="微软雅黑" pitchFamily="34" charset="-122"/>
              </a:defRPr>
            </a:lvl1pPr>
            <a:lvl2pPr>
              <a:defRPr sz="3100">
                <a:ea typeface="微软雅黑" pitchFamily="34" charset="-122"/>
              </a:defRPr>
            </a:lvl2pPr>
            <a:lvl3pPr>
              <a:defRPr sz="2600">
                <a:ea typeface="微软雅黑" pitchFamily="34" charset="-122"/>
              </a:defRPr>
            </a:lvl3pPr>
            <a:lvl4pPr>
              <a:defRPr sz="2300">
                <a:ea typeface="微软雅黑" pitchFamily="34" charset="-122"/>
              </a:defRPr>
            </a:lvl4pPr>
            <a:lvl5pPr>
              <a:defRPr sz="2300">
                <a:ea typeface="微软雅黑" pitchFamily="34" charset="-122"/>
              </a:defRPr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576105" y="6006168"/>
            <a:ext cx="2688484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fld id="{FD725410-BEFA-4075-99F8-9B76E6135EB8}" type="datetimeFigureOut">
              <a:rPr lang="zh-CN" altLang="en-US" smtClean="0"/>
              <a:pPr/>
              <a:t>2018/9/6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936716" y="6006168"/>
            <a:ext cx="3648657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257487" y="6006168"/>
            <a:ext cx="2688484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fld id="{ABCBC4E8-88EF-4446-9533-1BB591964EAE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22124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6110" y="259513"/>
            <a:ext cx="10369868" cy="108002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76108" y="1450543"/>
            <a:ext cx="5090918" cy="60451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100" b="1">
                <a:ea typeface="微软雅黑" pitchFamily="34" charset="-122"/>
              </a:defRPr>
            </a:lvl1pPr>
            <a:lvl2pPr marL="588462" indent="0">
              <a:buNone/>
              <a:defRPr sz="2600" b="1"/>
            </a:lvl2pPr>
            <a:lvl3pPr marL="1176924" indent="0">
              <a:buNone/>
              <a:defRPr sz="2300" b="1"/>
            </a:lvl3pPr>
            <a:lvl4pPr marL="1765386" indent="0">
              <a:buNone/>
              <a:defRPr sz="2100" b="1"/>
            </a:lvl4pPr>
            <a:lvl5pPr marL="2353848" indent="0">
              <a:buNone/>
              <a:defRPr sz="2100" b="1"/>
            </a:lvl5pPr>
            <a:lvl6pPr marL="2942311" indent="0">
              <a:buNone/>
              <a:defRPr sz="2100" b="1"/>
            </a:lvl6pPr>
            <a:lvl7pPr marL="3530773" indent="0">
              <a:buNone/>
              <a:defRPr sz="2100" b="1"/>
            </a:lvl7pPr>
            <a:lvl8pPr marL="4119235" indent="0">
              <a:buNone/>
              <a:defRPr sz="2100" b="1"/>
            </a:lvl8pPr>
            <a:lvl9pPr marL="4707697" indent="0">
              <a:buNone/>
              <a:defRPr sz="21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76108" y="2055059"/>
            <a:ext cx="5090918" cy="3733601"/>
          </a:xfrm>
          <a:prstGeom prst="rect">
            <a:avLst/>
          </a:prstGeom>
        </p:spPr>
        <p:txBody>
          <a:bodyPr/>
          <a:lstStyle>
            <a:lvl1pPr>
              <a:defRPr sz="3100">
                <a:ea typeface="微软雅黑" pitchFamily="34" charset="-122"/>
              </a:defRPr>
            </a:lvl1pPr>
            <a:lvl2pPr>
              <a:defRPr sz="2600">
                <a:ea typeface="微软雅黑" pitchFamily="34" charset="-122"/>
              </a:defRPr>
            </a:lvl2pPr>
            <a:lvl3pPr>
              <a:defRPr sz="2300">
                <a:ea typeface="微软雅黑" pitchFamily="34" charset="-122"/>
              </a:defRPr>
            </a:lvl3pPr>
            <a:lvl4pPr>
              <a:defRPr sz="2100">
                <a:ea typeface="微软雅黑" pitchFamily="34" charset="-122"/>
              </a:defRPr>
            </a:lvl4pPr>
            <a:lvl5pPr>
              <a:defRPr sz="2100">
                <a:ea typeface="微软雅黑" pitchFamily="34" charset="-122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853063" y="1450543"/>
            <a:ext cx="5092917" cy="60451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100" b="1">
                <a:ea typeface="微软雅黑" pitchFamily="34" charset="-122"/>
              </a:defRPr>
            </a:lvl1pPr>
            <a:lvl2pPr marL="588462" indent="0">
              <a:buNone/>
              <a:defRPr sz="2600" b="1"/>
            </a:lvl2pPr>
            <a:lvl3pPr marL="1176924" indent="0">
              <a:buNone/>
              <a:defRPr sz="2300" b="1"/>
            </a:lvl3pPr>
            <a:lvl4pPr marL="1765386" indent="0">
              <a:buNone/>
              <a:defRPr sz="2100" b="1"/>
            </a:lvl4pPr>
            <a:lvl5pPr marL="2353848" indent="0">
              <a:buNone/>
              <a:defRPr sz="2100" b="1"/>
            </a:lvl5pPr>
            <a:lvl6pPr marL="2942311" indent="0">
              <a:buNone/>
              <a:defRPr sz="2100" b="1"/>
            </a:lvl6pPr>
            <a:lvl7pPr marL="3530773" indent="0">
              <a:buNone/>
              <a:defRPr sz="2100" b="1"/>
            </a:lvl7pPr>
            <a:lvl8pPr marL="4119235" indent="0">
              <a:buNone/>
              <a:defRPr sz="2100" b="1"/>
            </a:lvl8pPr>
            <a:lvl9pPr marL="4707697" indent="0">
              <a:buNone/>
              <a:defRPr sz="21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853063" y="2055059"/>
            <a:ext cx="5092917" cy="3733601"/>
          </a:xfrm>
          <a:prstGeom prst="rect">
            <a:avLst/>
          </a:prstGeom>
        </p:spPr>
        <p:txBody>
          <a:bodyPr/>
          <a:lstStyle>
            <a:lvl1pPr>
              <a:defRPr sz="3100">
                <a:ea typeface="微软雅黑" pitchFamily="34" charset="-122"/>
              </a:defRPr>
            </a:lvl1pPr>
            <a:lvl2pPr>
              <a:defRPr sz="2600">
                <a:ea typeface="微软雅黑" pitchFamily="34" charset="-122"/>
              </a:defRPr>
            </a:lvl2pPr>
            <a:lvl3pPr>
              <a:defRPr sz="2300">
                <a:ea typeface="微软雅黑" pitchFamily="34" charset="-122"/>
              </a:defRPr>
            </a:lvl3pPr>
            <a:lvl4pPr>
              <a:defRPr sz="2100">
                <a:ea typeface="微软雅黑" pitchFamily="34" charset="-122"/>
              </a:defRPr>
            </a:lvl4pPr>
            <a:lvl5pPr>
              <a:defRPr sz="2100">
                <a:ea typeface="微软雅黑" pitchFamily="34" charset="-122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576105" y="6006168"/>
            <a:ext cx="2688484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fld id="{FD725410-BEFA-4075-99F8-9B76E6135EB8}" type="datetimeFigureOut">
              <a:rPr lang="zh-CN" altLang="en-US" smtClean="0"/>
              <a:pPr/>
              <a:t>2018/9/6</a:t>
            </a:fld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936716" y="6006168"/>
            <a:ext cx="3648657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257487" y="6006168"/>
            <a:ext cx="2688484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fld id="{ABCBC4E8-88EF-4446-9533-1BB591964EAE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18490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6110" y="259513"/>
            <a:ext cx="10369868" cy="108002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576105" y="6006168"/>
            <a:ext cx="2688484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fld id="{FD725410-BEFA-4075-99F8-9B76E6135EB8}" type="datetimeFigureOut">
              <a:rPr lang="zh-CN" altLang="en-US" smtClean="0"/>
              <a:pPr/>
              <a:t>2018/9/6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936716" y="6006168"/>
            <a:ext cx="3648657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257487" y="6006168"/>
            <a:ext cx="2688484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fld id="{ABCBC4E8-88EF-4446-9533-1BB591964EAE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58118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576105" y="6006168"/>
            <a:ext cx="2688484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fld id="{FD725410-BEFA-4075-99F8-9B76E6135EB8}" type="datetimeFigureOut">
              <a:rPr lang="zh-CN" altLang="en-US" smtClean="0"/>
              <a:pPr/>
              <a:t>2018/9/6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936716" y="6006168"/>
            <a:ext cx="3648657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257487" y="6006168"/>
            <a:ext cx="2688484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fld id="{ABCBC4E8-88EF-4446-9533-1BB591964EAE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13572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6105" y="258007"/>
            <a:ext cx="3790683" cy="1098030"/>
          </a:xfrm>
          <a:prstGeom prst="rect">
            <a:avLst/>
          </a:prstGeom>
        </p:spPr>
        <p:txBody>
          <a:bodyPr anchor="b"/>
          <a:lstStyle>
            <a:lvl1pPr algn="l">
              <a:defRPr sz="2600" b="1">
                <a:ea typeface="微软雅黑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04814" y="258011"/>
            <a:ext cx="6441161" cy="5530650"/>
          </a:xfrm>
          <a:prstGeom prst="rect">
            <a:avLst/>
          </a:prstGeom>
        </p:spPr>
        <p:txBody>
          <a:bodyPr/>
          <a:lstStyle>
            <a:lvl1pPr>
              <a:defRPr sz="4100">
                <a:ea typeface="微软雅黑" pitchFamily="34" charset="-122"/>
              </a:defRPr>
            </a:lvl1pPr>
            <a:lvl2pPr>
              <a:defRPr sz="3600">
                <a:ea typeface="微软雅黑" pitchFamily="34" charset="-122"/>
              </a:defRPr>
            </a:lvl2pPr>
            <a:lvl3pPr>
              <a:defRPr sz="3100">
                <a:ea typeface="微软雅黑" pitchFamily="34" charset="-122"/>
              </a:defRPr>
            </a:lvl3pPr>
            <a:lvl4pPr>
              <a:defRPr sz="2600">
                <a:ea typeface="微软雅黑" pitchFamily="34" charset="-122"/>
              </a:defRPr>
            </a:lvl4pPr>
            <a:lvl5pPr>
              <a:defRPr sz="2600">
                <a:ea typeface="微软雅黑" pitchFamily="34" charset="-122"/>
              </a:defRPr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76105" y="1356037"/>
            <a:ext cx="3790683" cy="44326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ea typeface="微软雅黑" pitchFamily="34" charset="-122"/>
              </a:defRPr>
            </a:lvl1pPr>
            <a:lvl2pPr marL="588462" indent="0">
              <a:buNone/>
              <a:defRPr sz="1500"/>
            </a:lvl2pPr>
            <a:lvl3pPr marL="1176924" indent="0">
              <a:buNone/>
              <a:defRPr sz="1300"/>
            </a:lvl3pPr>
            <a:lvl4pPr marL="1765386" indent="0">
              <a:buNone/>
              <a:defRPr sz="1200"/>
            </a:lvl4pPr>
            <a:lvl5pPr marL="2353848" indent="0">
              <a:buNone/>
              <a:defRPr sz="1200"/>
            </a:lvl5pPr>
            <a:lvl6pPr marL="2942311" indent="0">
              <a:buNone/>
              <a:defRPr sz="1200"/>
            </a:lvl6pPr>
            <a:lvl7pPr marL="3530773" indent="0">
              <a:buNone/>
              <a:defRPr sz="1200"/>
            </a:lvl7pPr>
            <a:lvl8pPr marL="4119235" indent="0">
              <a:buNone/>
              <a:defRPr sz="1200"/>
            </a:lvl8pPr>
            <a:lvl9pPr marL="4707697" indent="0">
              <a:buNone/>
              <a:defRPr sz="12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576105" y="6006168"/>
            <a:ext cx="2688484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fld id="{FD725410-BEFA-4075-99F8-9B76E6135EB8}" type="datetimeFigureOut">
              <a:rPr lang="zh-CN" altLang="en-US" smtClean="0"/>
              <a:pPr/>
              <a:t>2018/9/6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936716" y="6006168"/>
            <a:ext cx="3648657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257487" y="6006168"/>
            <a:ext cx="2688484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fld id="{ABCBC4E8-88EF-4446-9533-1BB591964EAE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81097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58408" y="4536128"/>
            <a:ext cx="6913245" cy="535515"/>
          </a:xfrm>
          <a:prstGeom prst="rect">
            <a:avLst/>
          </a:prstGeom>
        </p:spPr>
        <p:txBody>
          <a:bodyPr anchor="b"/>
          <a:lstStyle>
            <a:lvl1pPr algn="l">
              <a:defRPr sz="2600" b="1">
                <a:ea typeface="微软雅黑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58408" y="579020"/>
            <a:ext cx="6913245" cy="388810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100">
                <a:ea typeface="微软雅黑" pitchFamily="34" charset="-122"/>
              </a:defRPr>
            </a:lvl1pPr>
            <a:lvl2pPr marL="588462" indent="0">
              <a:buNone/>
              <a:defRPr sz="3600"/>
            </a:lvl2pPr>
            <a:lvl3pPr marL="1176924" indent="0">
              <a:buNone/>
              <a:defRPr sz="3100"/>
            </a:lvl3pPr>
            <a:lvl4pPr marL="1765386" indent="0">
              <a:buNone/>
              <a:defRPr sz="2600"/>
            </a:lvl4pPr>
            <a:lvl5pPr marL="2353848" indent="0">
              <a:buNone/>
              <a:defRPr sz="2600"/>
            </a:lvl5pPr>
            <a:lvl6pPr marL="2942311" indent="0">
              <a:buNone/>
              <a:defRPr sz="2600"/>
            </a:lvl6pPr>
            <a:lvl7pPr marL="3530773" indent="0">
              <a:buNone/>
              <a:defRPr sz="2600"/>
            </a:lvl7pPr>
            <a:lvl8pPr marL="4119235" indent="0">
              <a:buNone/>
              <a:defRPr sz="2600"/>
            </a:lvl8pPr>
            <a:lvl9pPr marL="4707697" indent="0">
              <a:buNone/>
              <a:defRPr sz="26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258408" y="5071640"/>
            <a:ext cx="6913245" cy="7605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ea typeface="微软雅黑" pitchFamily="34" charset="-122"/>
              </a:defRPr>
            </a:lvl1pPr>
            <a:lvl2pPr marL="588462" indent="0">
              <a:buNone/>
              <a:defRPr sz="1500"/>
            </a:lvl2pPr>
            <a:lvl3pPr marL="1176924" indent="0">
              <a:buNone/>
              <a:defRPr sz="1300"/>
            </a:lvl3pPr>
            <a:lvl4pPr marL="1765386" indent="0">
              <a:buNone/>
              <a:defRPr sz="1200"/>
            </a:lvl4pPr>
            <a:lvl5pPr marL="2353848" indent="0">
              <a:buNone/>
              <a:defRPr sz="1200"/>
            </a:lvl5pPr>
            <a:lvl6pPr marL="2942311" indent="0">
              <a:buNone/>
              <a:defRPr sz="1200"/>
            </a:lvl6pPr>
            <a:lvl7pPr marL="3530773" indent="0">
              <a:buNone/>
              <a:defRPr sz="1200"/>
            </a:lvl7pPr>
            <a:lvl8pPr marL="4119235" indent="0">
              <a:buNone/>
              <a:defRPr sz="1200"/>
            </a:lvl8pPr>
            <a:lvl9pPr marL="4707697" indent="0">
              <a:buNone/>
              <a:defRPr sz="12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576105" y="6006168"/>
            <a:ext cx="2688484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fld id="{FD725410-BEFA-4075-99F8-9B76E6135EB8}" type="datetimeFigureOut">
              <a:rPr lang="zh-CN" altLang="en-US" smtClean="0"/>
              <a:pPr/>
              <a:t>2018/9/6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936716" y="6006168"/>
            <a:ext cx="3648657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257487" y="6006168"/>
            <a:ext cx="2688484" cy="34500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itchFamily="34" charset="-122"/>
              </a:defRPr>
            </a:lvl1pPr>
          </a:lstStyle>
          <a:p>
            <a:fld id="{ABCBC4E8-88EF-4446-9533-1BB591964EAE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24248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2348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76924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1347" indent="-441347" algn="l" defTabSz="1176924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6251" indent="-367789" algn="l" defTabSz="1176924" rtl="0" eaLnBrk="1" latinLnBrk="0" hangingPunct="1">
        <a:spcBef>
          <a:spcPct val="20000"/>
        </a:spcBef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71155" indent="-294231" algn="l" defTabSz="1176924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9617" indent="-294231" algn="l" defTabSz="1176924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8080" indent="-294231" algn="l" defTabSz="1176924" rtl="0" eaLnBrk="1" latinLnBrk="0" hangingPunct="1">
        <a:spcBef>
          <a:spcPct val="20000"/>
        </a:spcBef>
        <a:buFont typeface="Arial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6542" indent="-294231" algn="l" defTabSz="1176924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5004" indent="-294231" algn="l" defTabSz="1176924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13466" indent="-294231" algn="l" defTabSz="1176924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001928" indent="-294231" algn="l" defTabSz="1176924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17692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8462" algn="l" defTabSz="117692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6924" algn="l" defTabSz="117692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5386" algn="l" defTabSz="117692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3848" algn="l" defTabSz="117692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42311" algn="l" defTabSz="117692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30773" algn="l" defTabSz="117692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9235" algn="l" defTabSz="117692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7697" algn="l" defTabSz="117692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9864279" y="2238229"/>
            <a:ext cx="1490337" cy="4265732"/>
            <a:chOff x="9864279" y="2238229"/>
            <a:chExt cx="1490337" cy="4265732"/>
          </a:xfrm>
        </p:grpSpPr>
        <p:sp>
          <p:nvSpPr>
            <p:cNvPr id="45" name="Shape 7564"/>
            <p:cNvSpPr/>
            <p:nvPr/>
          </p:nvSpPr>
          <p:spPr>
            <a:xfrm>
              <a:off x="9864279" y="2238229"/>
              <a:ext cx="251482" cy="4265732"/>
            </a:xfrm>
            <a:prstGeom prst="rect">
              <a:avLst/>
            </a:prstGeom>
            <a:solidFill>
              <a:srgbClr val="00B0F0"/>
            </a:solidFill>
            <a:ln>
              <a:round/>
            </a:ln>
          </p:spPr>
          <p:txBody>
            <a:bodyPr lIns="34564" tIns="34564" rIns="34564" bIns="34564"/>
            <a:lstStyle/>
            <a:p>
              <a:pPr lvl="0"/>
              <a:endParaRPr>
                <a:latin typeface="+mn-ea"/>
              </a:endParaRP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9864279" y="2238229"/>
              <a:ext cx="1490337" cy="4265732"/>
              <a:chOff x="9864279" y="2238229"/>
              <a:chExt cx="1490337" cy="4265732"/>
            </a:xfrm>
          </p:grpSpPr>
          <p:sp>
            <p:nvSpPr>
              <p:cNvPr id="44" name="Shape 7563"/>
              <p:cNvSpPr/>
              <p:nvPr/>
            </p:nvSpPr>
            <p:spPr>
              <a:xfrm>
                <a:off x="10096376" y="2473335"/>
                <a:ext cx="1258240" cy="4030626"/>
              </a:xfrm>
              <a:prstGeom prst="rect">
                <a:avLst/>
              </a:prstGeom>
              <a:solidFill>
                <a:srgbClr val="0070C0">
                  <a:alpha val="97000"/>
                </a:srgbClr>
              </a:solidFill>
              <a:ln>
                <a:round/>
              </a:ln>
            </p:spPr>
            <p:txBody>
              <a:bodyPr lIns="34564" tIns="34564" rIns="34564" bIns="34564"/>
              <a:lstStyle/>
              <a:p>
                <a:pPr lvl="0"/>
                <a:endParaRPr>
                  <a:latin typeface="+mn-ea"/>
                </a:endParaRPr>
              </a:p>
            </p:txBody>
          </p:sp>
          <p:sp>
            <p:nvSpPr>
              <p:cNvPr id="46" name="Shape 7565"/>
              <p:cNvSpPr/>
              <p:nvPr/>
            </p:nvSpPr>
            <p:spPr>
              <a:xfrm>
                <a:off x="9864279" y="2238229"/>
                <a:ext cx="1476982" cy="23510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184" y="0"/>
                    </a:moveTo>
                    <a:lnTo>
                      <a:pt x="0" y="0"/>
                    </a:lnTo>
                    <a:lnTo>
                      <a:pt x="3482" y="21600"/>
                    </a:lnTo>
                    <a:lnTo>
                      <a:pt x="21600" y="21600"/>
                    </a:lnTo>
                    <a:lnTo>
                      <a:pt x="18184" y="0"/>
                    </a:lnTo>
                    <a:close/>
                  </a:path>
                </a:pathLst>
              </a:custGeom>
              <a:solidFill>
                <a:srgbClr val="66CCFF"/>
              </a:solidFill>
              <a:ln>
                <a:round/>
              </a:ln>
            </p:spPr>
            <p:txBody>
              <a:bodyPr lIns="0" tIns="0" rIns="0" bIns="0"/>
              <a:lstStyle/>
              <a:p>
                <a:pPr defTabSz="414772">
                  <a:buClrTx/>
                  <a:defRPr sz="1200">
                    <a:uFillTx/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>
                  <a:latin typeface="+mn-ea"/>
                </a:endParaRPr>
              </a:p>
            </p:txBody>
          </p:sp>
          <p:sp>
            <p:nvSpPr>
              <p:cNvPr id="59" name="Shape 7579"/>
              <p:cNvSpPr/>
              <p:nvPr/>
            </p:nvSpPr>
            <p:spPr>
              <a:xfrm>
                <a:off x="10233964" y="6074221"/>
                <a:ext cx="722226" cy="300636"/>
              </a:xfrm>
              <a:prstGeom prst="rect">
                <a:avLst/>
              </a:prstGeom>
              <a:ln w="12700">
                <a:round/>
              </a:ln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34564" tIns="34564" rIns="34564" bIns="34564">
                <a:spAutoFit/>
              </a:bodyPr>
              <a:lstStyle>
                <a:lvl1pPr>
                  <a:buClr>
                    <a:srgbClr val="FFFFFF"/>
                  </a:buClr>
                  <a:defRPr sz="16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lvl1pPr>
              </a:lstStyle>
              <a:p>
                <a:pPr lvl="0">
                  <a:defRPr sz="1800" b="0">
                    <a:solidFill>
                      <a:srgbClr val="000000"/>
                    </a:solidFill>
                    <a:uFillTx/>
                  </a:defRPr>
                </a:pPr>
                <a:r>
                  <a:rPr lang="zh-CN" altLang="en-US" sz="1500" dirty="0">
                    <a:solidFill>
                      <a:schemeClr val="tx1"/>
                    </a:solidFill>
                    <a:latin typeface="微软雅黑" pitchFamily="34" charset="-122"/>
                    <a:ea typeface="微软雅黑" pitchFamily="34" charset="-122"/>
                  </a:rPr>
                  <a:t>阶段</a:t>
                </a:r>
                <a:r>
                  <a:rPr sz="1500" dirty="0">
                    <a:solidFill>
                      <a:schemeClr val="tx1"/>
                    </a:solidFill>
                    <a:latin typeface="+mn-ea"/>
                  </a:rPr>
                  <a:t> 05</a:t>
                </a:r>
              </a:p>
            </p:txBody>
          </p:sp>
          <p:sp>
            <p:nvSpPr>
              <p:cNvPr id="64" name="Shape 7584"/>
              <p:cNvSpPr/>
              <p:nvPr/>
            </p:nvSpPr>
            <p:spPr>
              <a:xfrm>
                <a:off x="10172315" y="5192534"/>
                <a:ext cx="704592" cy="577634"/>
              </a:xfrm>
              <a:prstGeom prst="rect">
                <a:avLst/>
              </a:prstGeom>
              <a:ln w="12700">
                <a:round/>
              </a:ln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none" lIns="34564" tIns="34564" rIns="34564" bIns="34564">
                <a:spAutoFit/>
              </a:bodyPr>
              <a:lstStyle>
                <a:lvl1pPr>
                  <a:buClr>
                    <a:srgbClr val="FFFFFF"/>
                  </a:buClr>
                  <a:buFont typeface="ArialUnicodeMS"/>
                  <a:defRPr sz="3600" b="1"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  <a:latin typeface="ArialUnicodeMS"/>
                    <a:ea typeface="ArialUnicodeMS"/>
                    <a:cs typeface="ArialUnicodeMS"/>
                    <a:sym typeface="ArialUnicodeMS"/>
                  </a:defRPr>
                </a:lvl1pPr>
              </a:lstStyle>
              <a:p>
                <a:pPr lvl="0">
                  <a:defRPr sz="1800" b="0">
                    <a:solidFill>
                      <a:srgbClr val="000000"/>
                    </a:solidFill>
                    <a:uFillTx/>
                  </a:defRPr>
                </a:pPr>
                <a:r>
                  <a:rPr sz="3300">
                    <a:solidFill>
                      <a:schemeClr val="tx1"/>
                    </a:solidFill>
                    <a:latin typeface="+mn-ea"/>
                    <a:ea typeface="+mn-ea"/>
                  </a:rPr>
                  <a:t>80%</a:t>
                </a:r>
              </a:p>
            </p:txBody>
          </p:sp>
        </p:grpSp>
      </p:grpSp>
      <p:grpSp>
        <p:nvGrpSpPr>
          <p:cNvPr id="7" name="组合 6"/>
          <p:cNvGrpSpPr/>
          <p:nvPr/>
        </p:nvGrpSpPr>
        <p:grpSpPr>
          <a:xfrm>
            <a:off x="8619395" y="3341765"/>
            <a:ext cx="1378808" cy="3162195"/>
            <a:chOff x="8619395" y="3341765"/>
            <a:chExt cx="1378808" cy="3162195"/>
          </a:xfrm>
        </p:grpSpPr>
        <p:sp>
          <p:nvSpPr>
            <p:cNvPr id="49" name="Shape 7568"/>
            <p:cNvSpPr/>
            <p:nvPr/>
          </p:nvSpPr>
          <p:spPr>
            <a:xfrm>
              <a:off x="8738455" y="3463725"/>
              <a:ext cx="1259748" cy="3040235"/>
            </a:xfrm>
            <a:prstGeom prst="rect">
              <a:avLst/>
            </a:prstGeom>
            <a:solidFill>
              <a:srgbClr val="66CCFF"/>
            </a:solidFill>
            <a:ln>
              <a:round/>
            </a:ln>
          </p:spPr>
          <p:txBody>
            <a:bodyPr lIns="34564" tIns="34564" rIns="34564" bIns="34564"/>
            <a:lstStyle/>
            <a:p>
              <a:pPr lvl="0"/>
              <a:endParaRPr>
                <a:latin typeface="+mn-ea"/>
              </a:endParaRPr>
            </a:p>
          </p:txBody>
        </p:sp>
        <p:sp>
          <p:nvSpPr>
            <p:cNvPr id="50" name="Shape 7569"/>
            <p:cNvSpPr/>
            <p:nvPr/>
          </p:nvSpPr>
          <p:spPr>
            <a:xfrm>
              <a:off x="8619395" y="3341765"/>
              <a:ext cx="1362441" cy="121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736" y="0"/>
                  </a:moveTo>
                  <a:lnTo>
                    <a:pt x="21600" y="21600"/>
                  </a:lnTo>
                  <a:lnTo>
                    <a:pt x="1888" y="21600"/>
                  </a:lnTo>
                  <a:lnTo>
                    <a:pt x="0" y="0"/>
                  </a:lnTo>
                  <a:lnTo>
                    <a:pt x="19736" y="0"/>
                  </a:lnTo>
                  <a:close/>
                </a:path>
              </a:pathLst>
            </a:custGeom>
            <a:solidFill>
              <a:srgbClr val="CCECFF"/>
            </a:solidFill>
            <a:ln>
              <a:round/>
            </a:ln>
          </p:spPr>
          <p:txBody>
            <a:bodyPr lIns="0" tIns="0" rIns="0" bIns="0"/>
            <a:lstStyle/>
            <a:p>
              <a:pPr defTabSz="414772">
                <a:buClrTx/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>
                <a:latin typeface="+mn-ea"/>
              </a:endParaRPr>
            </a:p>
          </p:txBody>
        </p:sp>
        <p:sp>
          <p:nvSpPr>
            <p:cNvPr id="58" name="Shape 7578"/>
            <p:cNvSpPr/>
            <p:nvPr/>
          </p:nvSpPr>
          <p:spPr>
            <a:xfrm>
              <a:off x="8908679" y="6074221"/>
              <a:ext cx="722226" cy="300636"/>
            </a:xfrm>
            <a:prstGeom prst="rect">
              <a:avLst/>
            </a:prstGeom>
            <a:ln w="12700">
              <a:round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4564" tIns="34564" rIns="34564" bIns="34564">
              <a:spAutoFit/>
            </a:bodyPr>
            <a:lstStyle>
              <a:lvl1pPr>
                <a:buClr>
                  <a:srgbClr val="FFFFFF"/>
                </a:buClr>
                <a:defRPr sz="16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  <a:uFillTx/>
                </a:defRPr>
              </a:pPr>
              <a:r>
                <a:rPr lang="zh-CN" altLang="en-US" sz="1500" dirty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阶段</a:t>
              </a:r>
              <a:r>
                <a:rPr sz="1500" dirty="0">
                  <a:solidFill>
                    <a:schemeClr val="tx1"/>
                  </a:solidFill>
                  <a:latin typeface="+mn-ea"/>
                </a:rPr>
                <a:t> 04</a:t>
              </a:r>
            </a:p>
          </p:txBody>
        </p:sp>
        <p:sp>
          <p:nvSpPr>
            <p:cNvPr id="63" name="Shape 7583"/>
            <p:cNvSpPr/>
            <p:nvPr/>
          </p:nvSpPr>
          <p:spPr>
            <a:xfrm>
              <a:off x="8897751" y="5192534"/>
              <a:ext cx="704592" cy="577634"/>
            </a:xfrm>
            <a:prstGeom prst="rect">
              <a:avLst/>
            </a:prstGeom>
            <a:ln w="12700">
              <a:round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4564" tIns="34564" rIns="34564" bIns="34564">
              <a:spAutoFit/>
            </a:bodyPr>
            <a:lstStyle>
              <a:lvl1pPr>
                <a:buClr>
                  <a:srgbClr val="FFFFFF"/>
                </a:buClr>
                <a:buFont typeface="ArialUnicodeMS"/>
                <a:defRPr sz="36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UnicodeMS"/>
                  <a:ea typeface="ArialUnicodeMS"/>
                  <a:cs typeface="ArialUnicodeMS"/>
                  <a:sym typeface="ArialUnicodeMS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  <a:uFillTx/>
                </a:defRPr>
              </a:pPr>
              <a:r>
                <a:rPr sz="3300" dirty="0">
                  <a:solidFill>
                    <a:schemeClr val="tx1"/>
                  </a:solidFill>
                  <a:latin typeface="+mn-ea"/>
                  <a:ea typeface="+mn-ea"/>
                </a:rPr>
                <a:t>60%</a:t>
              </a: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5121358" y="3698833"/>
            <a:ext cx="1496365" cy="2805128"/>
            <a:chOff x="5121358" y="3698833"/>
            <a:chExt cx="1496365" cy="2805128"/>
          </a:xfrm>
        </p:grpSpPr>
        <p:sp>
          <p:nvSpPr>
            <p:cNvPr id="41" name="Shape 7560"/>
            <p:cNvSpPr/>
            <p:nvPr/>
          </p:nvSpPr>
          <p:spPr>
            <a:xfrm>
              <a:off x="5121358" y="3933940"/>
              <a:ext cx="1256732" cy="2570020"/>
            </a:xfrm>
            <a:prstGeom prst="rect">
              <a:avLst/>
            </a:prstGeom>
            <a:solidFill>
              <a:srgbClr val="0070C0">
                <a:alpha val="95000"/>
              </a:srgbClr>
            </a:solidFill>
            <a:ln>
              <a:round/>
            </a:ln>
          </p:spPr>
          <p:txBody>
            <a:bodyPr lIns="34564" tIns="34564" rIns="34564" bIns="34564"/>
            <a:lstStyle/>
            <a:p>
              <a:pPr lvl="0"/>
              <a:endParaRPr>
                <a:latin typeface="+mn-ea"/>
              </a:endParaRPr>
            </a:p>
          </p:txBody>
        </p:sp>
        <p:sp>
          <p:nvSpPr>
            <p:cNvPr id="42" name="Shape 7561"/>
            <p:cNvSpPr/>
            <p:nvPr/>
          </p:nvSpPr>
          <p:spPr>
            <a:xfrm>
              <a:off x="6364735" y="3698833"/>
              <a:ext cx="252988" cy="2805128"/>
            </a:xfrm>
            <a:prstGeom prst="rect">
              <a:avLst/>
            </a:prstGeom>
            <a:solidFill>
              <a:srgbClr val="00B0F0"/>
            </a:solidFill>
            <a:ln>
              <a:round/>
            </a:ln>
          </p:spPr>
          <p:txBody>
            <a:bodyPr lIns="34564" tIns="34564" rIns="34564" bIns="34564"/>
            <a:lstStyle/>
            <a:p>
              <a:pPr lvl="0"/>
              <a:endParaRPr>
                <a:latin typeface="+mn-ea"/>
              </a:endParaRPr>
            </a:p>
          </p:txBody>
        </p:sp>
        <p:sp>
          <p:nvSpPr>
            <p:cNvPr id="43" name="Shape 7562"/>
            <p:cNvSpPr/>
            <p:nvPr/>
          </p:nvSpPr>
          <p:spPr>
            <a:xfrm>
              <a:off x="5121359" y="3698833"/>
              <a:ext cx="1483011" cy="235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402" y="0"/>
                  </a:moveTo>
                  <a:lnTo>
                    <a:pt x="21600" y="0"/>
                  </a:lnTo>
                  <a:lnTo>
                    <a:pt x="18110" y="21600"/>
                  </a:lnTo>
                  <a:lnTo>
                    <a:pt x="0" y="21600"/>
                  </a:lnTo>
                  <a:lnTo>
                    <a:pt x="3402" y="0"/>
                  </a:lnTo>
                  <a:close/>
                </a:path>
              </a:pathLst>
            </a:custGeom>
            <a:solidFill>
              <a:srgbClr val="66CCFF"/>
            </a:solidFill>
            <a:ln>
              <a:round/>
            </a:ln>
          </p:spPr>
          <p:txBody>
            <a:bodyPr lIns="0" tIns="0" rIns="0" bIns="0"/>
            <a:lstStyle/>
            <a:p>
              <a:pPr defTabSz="414772">
                <a:buClrTx/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>
                <a:latin typeface="+mn-ea"/>
              </a:endParaRPr>
            </a:p>
          </p:txBody>
        </p:sp>
        <p:sp>
          <p:nvSpPr>
            <p:cNvPr id="55" name="Shape 7575"/>
            <p:cNvSpPr/>
            <p:nvPr/>
          </p:nvSpPr>
          <p:spPr>
            <a:xfrm>
              <a:off x="5207947" y="6074221"/>
              <a:ext cx="722226" cy="300636"/>
            </a:xfrm>
            <a:prstGeom prst="rect">
              <a:avLst/>
            </a:prstGeom>
            <a:ln w="12700">
              <a:round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4564" tIns="34564" rIns="34564" bIns="34564">
              <a:spAutoFit/>
            </a:bodyPr>
            <a:lstStyle>
              <a:lvl1pPr>
                <a:buClr>
                  <a:srgbClr val="FFFFFF"/>
                </a:buClr>
                <a:defRPr sz="16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  <a:uFillTx/>
                </a:defRPr>
              </a:pPr>
              <a:r>
                <a:rPr lang="zh-CN" altLang="en-US" sz="1500" dirty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阶段</a:t>
              </a:r>
              <a:r>
                <a:rPr sz="1500" dirty="0">
                  <a:solidFill>
                    <a:schemeClr val="tx1"/>
                  </a:solidFill>
                  <a:latin typeface="+mn-ea"/>
                </a:rPr>
                <a:t> 01</a:t>
              </a:r>
            </a:p>
          </p:txBody>
        </p:sp>
        <p:sp>
          <p:nvSpPr>
            <p:cNvPr id="60" name="Shape 7580"/>
            <p:cNvSpPr/>
            <p:nvPr/>
          </p:nvSpPr>
          <p:spPr>
            <a:xfrm>
              <a:off x="5191804" y="5192534"/>
              <a:ext cx="704592" cy="577634"/>
            </a:xfrm>
            <a:prstGeom prst="rect">
              <a:avLst/>
            </a:prstGeom>
            <a:ln w="12700">
              <a:round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4564" tIns="34564" rIns="34564" bIns="34564">
              <a:spAutoFit/>
            </a:bodyPr>
            <a:lstStyle>
              <a:lvl1pPr>
                <a:buClr>
                  <a:srgbClr val="FFFFFF"/>
                </a:buClr>
                <a:buFont typeface="ArialUnicodeMS"/>
                <a:defRPr sz="36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UnicodeMS"/>
                  <a:ea typeface="ArialUnicodeMS"/>
                  <a:cs typeface="ArialUnicodeMS"/>
                  <a:sym typeface="ArialUnicodeMS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  <a:uFillTx/>
                </a:defRPr>
              </a:pPr>
              <a:r>
                <a:rPr sz="3300" dirty="0">
                  <a:solidFill>
                    <a:schemeClr val="tx1"/>
                  </a:solidFill>
                  <a:latin typeface="+mn-ea"/>
                  <a:ea typeface="+mn-ea"/>
                </a:rPr>
                <a:t>50%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6485306" y="4424728"/>
            <a:ext cx="1362442" cy="2079234"/>
            <a:chOff x="6485306" y="4424728"/>
            <a:chExt cx="1362442" cy="2079234"/>
          </a:xfrm>
        </p:grpSpPr>
        <p:sp>
          <p:nvSpPr>
            <p:cNvPr id="47" name="Shape 7566"/>
            <p:cNvSpPr/>
            <p:nvPr/>
          </p:nvSpPr>
          <p:spPr>
            <a:xfrm>
              <a:off x="6485306" y="4543752"/>
              <a:ext cx="1258240" cy="1960210"/>
            </a:xfrm>
            <a:prstGeom prst="rect">
              <a:avLst/>
            </a:prstGeom>
            <a:solidFill>
              <a:srgbClr val="66CCFF"/>
            </a:solidFill>
            <a:ln>
              <a:round/>
            </a:ln>
          </p:spPr>
          <p:txBody>
            <a:bodyPr lIns="34564" tIns="34564" rIns="34564" bIns="34564"/>
            <a:lstStyle/>
            <a:p>
              <a:pPr lvl="0"/>
              <a:endParaRPr>
                <a:latin typeface="+mn-ea"/>
              </a:endParaRPr>
            </a:p>
          </p:txBody>
        </p:sp>
        <p:sp>
          <p:nvSpPr>
            <p:cNvPr id="48" name="Shape 7567"/>
            <p:cNvSpPr/>
            <p:nvPr/>
          </p:nvSpPr>
          <p:spPr>
            <a:xfrm>
              <a:off x="6485307" y="4424728"/>
              <a:ext cx="1362441" cy="1190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88" y="0"/>
                  </a:moveTo>
                  <a:lnTo>
                    <a:pt x="0" y="21600"/>
                  </a:lnTo>
                  <a:lnTo>
                    <a:pt x="19736" y="21600"/>
                  </a:lnTo>
                  <a:lnTo>
                    <a:pt x="21600" y="0"/>
                  </a:lnTo>
                  <a:lnTo>
                    <a:pt x="1888" y="0"/>
                  </a:lnTo>
                  <a:close/>
                </a:path>
              </a:pathLst>
            </a:custGeom>
            <a:solidFill>
              <a:srgbClr val="CCECFF"/>
            </a:solidFill>
            <a:ln>
              <a:round/>
            </a:ln>
          </p:spPr>
          <p:txBody>
            <a:bodyPr lIns="0" tIns="0" rIns="0" bIns="0"/>
            <a:lstStyle/>
            <a:p>
              <a:pPr defTabSz="414772">
                <a:buClrTx/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>
                <a:latin typeface="+mn-ea"/>
              </a:endParaRPr>
            </a:p>
          </p:txBody>
        </p:sp>
        <p:sp>
          <p:nvSpPr>
            <p:cNvPr id="56" name="Shape 7576"/>
            <p:cNvSpPr/>
            <p:nvPr/>
          </p:nvSpPr>
          <p:spPr>
            <a:xfrm>
              <a:off x="6506440" y="6074221"/>
              <a:ext cx="722226" cy="300636"/>
            </a:xfrm>
            <a:prstGeom prst="rect">
              <a:avLst/>
            </a:prstGeom>
            <a:ln w="12700">
              <a:round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4564" tIns="34564" rIns="34564" bIns="34564">
              <a:spAutoFit/>
            </a:bodyPr>
            <a:lstStyle>
              <a:lvl1pPr>
                <a:buClr>
                  <a:srgbClr val="FFFFFF"/>
                </a:buClr>
                <a:defRPr sz="16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  <a:uFillTx/>
                </a:defRPr>
              </a:pPr>
              <a:r>
                <a:rPr lang="zh-CN" altLang="en-US" sz="1500" dirty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阶段</a:t>
              </a:r>
              <a:r>
                <a:rPr sz="1500" dirty="0">
                  <a:solidFill>
                    <a:schemeClr val="tx1"/>
                  </a:solidFill>
                  <a:latin typeface="+mn-ea"/>
                </a:rPr>
                <a:t> 02</a:t>
              </a:r>
            </a:p>
          </p:txBody>
        </p:sp>
        <p:sp>
          <p:nvSpPr>
            <p:cNvPr id="61" name="Shape 7581"/>
            <p:cNvSpPr/>
            <p:nvPr/>
          </p:nvSpPr>
          <p:spPr>
            <a:xfrm>
              <a:off x="6505260" y="5192534"/>
              <a:ext cx="704592" cy="577634"/>
            </a:xfrm>
            <a:prstGeom prst="rect">
              <a:avLst/>
            </a:prstGeom>
            <a:ln w="12700">
              <a:round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4564" tIns="34564" rIns="34564" bIns="34564">
              <a:spAutoFit/>
            </a:bodyPr>
            <a:lstStyle>
              <a:lvl1pPr>
                <a:buClr>
                  <a:srgbClr val="FFFFFF"/>
                </a:buClr>
                <a:buFont typeface="ArialUnicodeMS"/>
                <a:defRPr sz="36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UnicodeMS"/>
                  <a:ea typeface="ArialUnicodeMS"/>
                  <a:cs typeface="ArialUnicodeMS"/>
                  <a:sym typeface="ArialUnicodeMS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  <a:uFillTx/>
                </a:defRPr>
              </a:pPr>
              <a:r>
                <a:rPr sz="3300" dirty="0">
                  <a:solidFill>
                    <a:schemeClr val="tx1"/>
                  </a:solidFill>
                  <a:latin typeface="+mn-ea"/>
                  <a:ea typeface="+mn-ea"/>
                </a:rPr>
                <a:t>30%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7192310" y="1799928"/>
            <a:ext cx="1674043" cy="4704034"/>
            <a:chOff x="7192310" y="1799928"/>
            <a:chExt cx="1674043" cy="4704034"/>
          </a:xfrm>
        </p:grpSpPr>
        <p:sp>
          <p:nvSpPr>
            <p:cNvPr id="51" name="Shape 7570"/>
            <p:cNvSpPr/>
            <p:nvPr/>
          </p:nvSpPr>
          <p:spPr>
            <a:xfrm>
              <a:off x="7609620" y="3077270"/>
              <a:ext cx="1256733" cy="3426692"/>
            </a:xfrm>
            <a:prstGeom prst="rect">
              <a:avLst/>
            </a:prstGeom>
            <a:solidFill>
              <a:srgbClr val="00B0F0"/>
            </a:solidFill>
            <a:ln>
              <a:round/>
            </a:ln>
          </p:spPr>
          <p:txBody>
            <a:bodyPr lIns="34564" tIns="34564" rIns="34564" bIns="34564"/>
            <a:lstStyle/>
            <a:p>
              <a:pPr lvl="0"/>
              <a:endParaRPr>
                <a:latin typeface="+mn-ea"/>
              </a:endParaRPr>
            </a:p>
          </p:txBody>
        </p:sp>
        <p:sp>
          <p:nvSpPr>
            <p:cNvPr id="52" name="Shape 7571"/>
            <p:cNvSpPr/>
            <p:nvPr/>
          </p:nvSpPr>
          <p:spPr>
            <a:xfrm>
              <a:off x="7609621" y="2842163"/>
              <a:ext cx="1243379" cy="235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542" y="0"/>
                  </a:moveTo>
                  <a:lnTo>
                    <a:pt x="4032" y="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17542" y="0"/>
                  </a:lnTo>
                  <a:close/>
                </a:path>
              </a:pathLst>
            </a:custGeom>
            <a:solidFill>
              <a:srgbClr val="66CCFF"/>
            </a:solidFill>
            <a:ln>
              <a:round/>
            </a:ln>
          </p:spPr>
          <p:txBody>
            <a:bodyPr lIns="0" tIns="0" rIns="0" bIns="0"/>
            <a:lstStyle/>
            <a:p>
              <a:pPr defTabSz="414772">
                <a:buClrTx/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>
                <a:latin typeface="+mn-ea"/>
              </a:endParaRPr>
            </a:p>
          </p:txBody>
        </p:sp>
        <p:sp>
          <p:nvSpPr>
            <p:cNvPr id="54" name="Shape 7573"/>
            <p:cNvSpPr/>
            <p:nvPr/>
          </p:nvSpPr>
          <p:spPr>
            <a:xfrm>
              <a:off x="7192310" y="1799928"/>
              <a:ext cx="1595891" cy="2162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8" extrusionOk="0">
                  <a:moveTo>
                    <a:pt x="19659" y="10949"/>
                  </a:moveTo>
                  <a:cubicBezTo>
                    <a:pt x="18914" y="10282"/>
                    <a:pt x="18525" y="9127"/>
                    <a:pt x="18386" y="8538"/>
                  </a:cubicBezTo>
                  <a:cubicBezTo>
                    <a:pt x="18230" y="7938"/>
                    <a:pt x="17252" y="6160"/>
                    <a:pt x="16973" y="5771"/>
                  </a:cubicBezTo>
                  <a:cubicBezTo>
                    <a:pt x="16677" y="5393"/>
                    <a:pt x="15451" y="4382"/>
                    <a:pt x="15311" y="4238"/>
                  </a:cubicBezTo>
                  <a:cubicBezTo>
                    <a:pt x="15156" y="4093"/>
                    <a:pt x="13308" y="3504"/>
                    <a:pt x="13106" y="3504"/>
                  </a:cubicBezTo>
                  <a:cubicBezTo>
                    <a:pt x="12904" y="3504"/>
                    <a:pt x="13106" y="3115"/>
                    <a:pt x="13153" y="2871"/>
                  </a:cubicBezTo>
                  <a:cubicBezTo>
                    <a:pt x="13199" y="2627"/>
                    <a:pt x="13448" y="2104"/>
                    <a:pt x="13603" y="1682"/>
                  </a:cubicBezTo>
                  <a:cubicBezTo>
                    <a:pt x="13743" y="1271"/>
                    <a:pt x="13153" y="882"/>
                    <a:pt x="13013" y="538"/>
                  </a:cubicBezTo>
                  <a:cubicBezTo>
                    <a:pt x="12858" y="182"/>
                    <a:pt x="11988" y="4"/>
                    <a:pt x="11739" y="4"/>
                  </a:cubicBezTo>
                  <a:cubicBezTo>
                    <a:pt x="11491" y="4"/>
                    <a:pt x="10171" y="-29"/>
                    <a:pt x="9985" y="82"/>
                  </a:cubicBezTo>
                  <a:cubicBezTo>
                    <a:pt x="9783" y="182"/>
                    <a:pt x="9534" y="571"/>
                    <a:pt x="9302" y="738"/>
                  </a:cubicBezTo>
                  <a:cubicBezTo>
                    <a:pt x="9053" y="915"/>
                    <a:pt x="9146" y="1338"/>
                    <a:pt x="9146" y="1515"/>
                  </a:cubicBezTo>
                  <a:cubicBezTo>
                    <a:pt x="9146" y="1682"/>
                    <a:pt x="9255" y="2138"/>
                    <a:pt x="9146" y="2382"/>
                  </a:cubicBezTo>
                  <a:cubicBezTo>
                    <a:pt x="9053" y="2627"/>
                    <a:pt x="9441" y="2871"/>
                    <a:pt x="9441" y="2982"/>
                  </a:cubicBezTo>
                  <a:cubicBezTo>
                    <a:pt x="9441" y="3082"/>
                    <a:pt x="9829" y="4182"/>
                    <a:pt x="9829" y="4182"/>
                  </a:cubicBezTo>
                  <a:cubicBezTo>
                    <a:pt x="9829" y="4182"/>
                    <a:pt x="9829" y="4182"/>
                    <a:pt x="9115" y="4549"/>
                  </a:cubicBezTo>
                  <a:cubicBezTo>
                    <a:pt x="8401" y="4927"/>
                    <a:pt x="8463" y="6049"/>
                    <a:pt x="8463" y="6227"/>
                  </a:cubicBezTo>
                  <a:cubicBezTo>
                    <a:pt x="8463" y="6415"/>
                    <a:pt x="8137" y="6882"/>
                    <a:pt x="8075" y="7071"/>
                  </a:cubicBezTo>
                  <a:cubicBezTo>
                    <a:pt x="8013" y="7260"/>
                    <a:pt x="7423" y="8004"/>
                    <a:pt x="7423" y="8004"/>
                  </a:cubicBezTo>
                  <a:cubicBezTo>
                    <a:pt x="5668" y="9304"/>
                    <a:pt x="5668" y="9304"/>
                    <a:pt x="5668" y="9304"/>
                  </a:cubicBezTo>
                  <a:cubicBezTo>
                    <a:pt x="5342" y="9215"/>
                    <a:pt x="5342" y="9215"/>
                    <a:pt x="5342" y="9215"/>
                  </a:cubicBezTo>
                  <a:cubicBezTo>
                    <a:pt x="5342" y="9215"/>
                    <a:pt x="5342" y="9215"/>
                    <a:pt x="4814" y="9304"/>
                  </a:cubicBezTo>
                  <a:cubicBezTo>
                    <a:pt x="4301" y="9393"/>
                    <a:pt x="5404" y="9582"/>
                    <a:pt x="4954" y="9727"/>
                  </a:cubicBezTo>
                  <a:cubicBezTo>
                    <a:pt x="4488" y="9860"/>
                    <a:pt x="3649" y="10749"/>
                    <a:pt x="3649" y="10749"/>
                  </a:cubicBezTo>
                  <a:cubicBezTo>
                    <a:pt x="3509" y="11171"/>
                    <a:pt x="3509" y="11171"/>
                    <a:pt x="3509" y="11171"/>
                  </a:cubicBezTo>
                  <a:cubicBezTo>
                    <a:pt x="3385" y="11593"/>
                    <a:pt x="3385" y="11593"/>
                    <a:pt x="3385" y="11593"/>
                  </a:cubicBezTo>
                  <a:cubicBezTo>
                    <a:pt x="3385" y="11593"/>
                    <a:pt x="3711" y="11638"/>
                    <a:pt x="3711" y="11871"/>
                  </a:cubicBezTo>
                  <a:cubicBezTo>
                    <a:pt x="3711" y="12104"/>
                    <a:pt x="3649" y="12515"/>
                    <a:pt x="3385" y="12982"/>
                  </a:cubicBezTo>
                  <a:cubicBezTo>
                    <a:pt x="3121" y="13449"/>
                    <a:pt x="2873" y="15593"/>
                    <a:pt x="2873" y="15738"/>
                  </a:cubicBezTo>
                  <a:cubicBezTo>
                    <a:pt x="2873" y="15871"/>
                    <a:pt x="3711" y="16249"/>
                    <a:pt x="3836" y="16671"/>
                  </a:cubicBezTo>
                  <a:cubicBezTo>
                    <a:pt x="3975" y="17093"/>
                    <a:pt x="3509" y="17138"/>
                    <a:pt x="3059" y="17504"/>
                  </a:cubicBezTo>
                  <a:cubicBezTo>
                    <a:pt x="2609" y="17882"/>
                    <a:pt x="1817" y="17693"/>
                    <a:pt x="916" y="17693"/>
                  </a:cubicBezTo>
                  <a:cubicBezTo>
                    <a:pt x="0" y="17693"/>
                    <a:pt x="0" y="18438"/>
                    <a:pt x="0" y="18438"/>
                  </a:cubicBezTo>
                  <a:cubicBezTo>
                    <a:pt x="0" y="18438"/>
                    <a:pt x="2873" y="18671"/>
                    <a:pt x="3261" y="18671"/>
                  </a:cubicBezTo>
                  <a:cubicBezTo>
                    <a:pt x="3649" y="18671"/>
                    <a:pt x="5016" y="18860"/>
                    <a:pt x="5668" y="18860"/>
                  </a:cubicBezTo>
                  <a:cubicBezTo>
                    <a:pt x="6320" y="18860"/>
                    <a:pt x="6180" y="18160"/>
                    <a:pt x="6180" y="17882"/>
                  </a:cubicBezTo>
                  <a:cubicBezTo>
                    <a:pt x="6180" y="17604"/>
                    <a:pt x="6118" y="17182"/>
                    <a:pt x="6118" y="16949"/>
                  </a:cubicBezTo>
                  <a:cubicBezTo>
                    <a:pt x="6118" y="16715"/>
                    <a:pt x="6180" y="15782"/>
                    <a:pt x="6444" y="15415"/>
                  </a:cubicBezTo>
                  <a:cubicBezTo>
                    <a:pt x="6708" y="15038"/>
                    <a:pt x="6584" y="13593"/>
                    <a:pt x="6506" y="13215"/>
                  </a:cubicBezTo>
                  <a:cubicBezTo>
                    <a:pt x="6444" y="12849"/>
                    <a:pt x="6770" y="11871"/>
                    <a:pt x="6770" y="11871"/>
                  </a:cubicBezTo>
                  <a:cubicBezTo>
                    <a:pt x="6988" y="11493"/>
                    <a:pt x="7935" y="11860"/>
                    <a:pt x="7935" y="11860"/>
                  </a:cubicBezTo>
                  <a:cubicBezTo>
                    <a:pt x="9985" y="12315"/>
                    <a:pt x="9985" y="12315"/>
                    <a:pt x="9985" y="12315"/>
                  </a:cubicBezTo>
                  <a:cubicBezTo>
                    <a:pt x="10916" y="12560"/>
                    <a:pt x="10916" y="12560"/>
                    <a:pt x="10916" y="12560"/>
                  </a:cubicBezTo>
                  <a:cubicBezTo>
                    <a:pt x="10916" y="12560"/>
                    <a:pt x="10916" y="13571"/>
                    <a:pt x="10668" y="14027"/>
                  </a:cubicBezTo>
                  <a:cubicBezTo>
                    <a:pt x="10420" y="14482"/>
                    <a:pt x="10078" y="16571"/>
                    <a:pt x="10078" y="17027"/>
                  </a:cubicBezTo>
                  <a:cubicBezTo>
                    <a:pt x="10078" y="17482"/>
                    <a:pt x="9348" y="18460"/>
                    <a:pt x="9348" y="18460"/>
                  </a:cubicBezTo>
                  <a:cubicBezTo>
                    <a:pt x="9348" y="18460"/>
                    <a:pt x="10031" y="18571"/>
                    <a:pt x="10233" y="18704"/>
                  </a:cubicBezTo>
                  <a:cubicBezTo>
                    <a:pt x="10420" y="18849"/>
                    <a:pt x="9985" y="19271"/>
                    <a:pt x="9736" y="19582"/>
                  </a:cubicBezTo>
                  <a:cubicBezTo>
                    <a:pt x="9488" y="19893"/>
                    <a:pt x="8370" y="20415"/>
                    <a:pt x="7873" y="20415"/>
                  </a:cubicBezTo>
                  <a:cubicBezTo>
                    <a:pt x="7392" y="20415"/>
                    <a:pt x="6460" y="20660"/>
                    <a:pt x="6320" y="20838"/>
                  </a:cubicBezTo>
                  <a:cubicBezTo>
                    <a:pt x="6165" y="21015"/>
                    <a:pt x="6367" y="21360"/>
                    <a:pt x="6506" y="21471"/>
                  </a:cubicBezTo>
                  <a:cubicBezTo>
                    <a:pt x="6662" y="21571"/>
                    <a:pt x="11538" y="21360"/>
                    <a:pt x="12516" y="21293"/>
                  </a:cubicBezTo>
                  <a:cubicBezTo>
                    <a:pt x="13494" y="21227"/>
                    <a:pt x="12966" y="20527"/>
                    <a:pt x="12904" y="20171"/>
                  </a:cubicBezTo>
                  <a:cubicBezTo>
                    <a:pt x="12858" y="19827"/>
                    <a:pt x="12764" y="19193"/>
                    <a:pt x="12858" y="18849"/>
                  </a:cubicBezTo>
                  <a:cubicBezTo>
                    <a:pt x="12966" y="18493"/>
                    <a:pt x="12858" y="18849"/>
                    <a:pt x="13013" y="18815"/>
                  </a:cubicBezTo>
                  <a:cubicBezTo>
                    <a:pt x="13153" y="18782"/>
                    <a:pt x="13836" y="15804"/>
                    <a:pt x="13836" y="15071"/>
                  </a:cubicBezTo>
                  <a:cubicBezTo>
                    <a:pt x="13836" y="14338"/>
                    <a:pt x="14131" y="13149"/>
                    <a:pt x="14131" y="13149"/>
                  </a:cubicBezTo>
                  <a:cubicBezTo>
                    <a:pt x="16817" y="13293"/>
                    <a:pt x="16817" y="13293"/>
                    <a:pt x="16817" y="13293"/>
                  </a:cubicBezTo>
                  <a:cubicBezTo>
                    <a:pt x="16817" y="13293"/>
                    <a:pt x="17407" y="13504"/>
                    <a:pt x="17594" y="13949"/>
                  </a:cubicBezTo>
                  <a:cubicBezTo>
                    <a:pt x="17796" y="14404"/>
                    <a:pt x="17702" y="14371"/>
                    <a:pt x="18820" y="14127"/>
                  </a:cubicBezTo>
                  <a:cubicBezTo>
                    <a:pt x="19954" y="13882"/>
                    <a:pt x="21600" y="13538"/>
                    <a:pt x="21600" y="13538"/>
                  </a:cubicBezTo>
                  <a:cubicBezTo>
                    <a:pt x="21600" y="13538"/>
                    <a:pt x="20389" y="11615"/>
                    <a:pt x="19659" y="10949"/>
                  </a:cubicBezTo>
                  <a:close/>
                  <a:moveTo>
                    <a:pt x="10171" y="9938"/>
                  </a:moveTo>
                  <a:cubicBezTo>
                    <a:pt x="10078" y="10071"/>
                    <a:pt x="8805" y="9938"/>
                    <a:pt x="8805" y="9938"/>
                  </a:cubicBezTo>
                  <a:cubicBezTo>
                    <a:pt x="7873" y="9971"/>
                    <a:pt x="9643" y="8849"/>
                    <a:pt x="9736" y="8715"/>
                  </a:cubicBezTo>
                  <a:cubicBezTo>
                    <a:pt x="9829" y="8571"/>
                    <a:pt x="10171" y="8604"/>
                    <a:pt x="10233" y="8815"/>
                  </a:cubicBezTo>
                  <a:cubicBezTo>
                    <a:pt x="10280" y="9027"/>
                    <a:pt x="10668" y="9693"/>
                    <a:pt x="10668" y="9693"/>
                  </a:cubicBezTo>
                  <a:cubicBezTo>
                    <a:pt x="10668" y="9693"/>
                    <a:pt x="10280" y="9793"/>
                    <a:pt x="10171" y="9938"/>
                  </a:cubicBezTo>
                  <a:close/>
                  <a:moveTo>
                    <a:pt x="11957" y="5127"/>
                  </a:moveTo>
                  <a:cubicBezTo>
                    <a:pt x="11910" y="5293"/>
                    <a:pt x="11320" y="6660"/>
                    <a:pt x="11367" y="6871"/>
                  </a:cubicBezTo>
                  <a:cubicBezTo>
                    <a:pt x="11413" y="7082"/>
                    <a:pt x="11615" y="7815"/>
                    <a:pt x="11460" y="7882"/>
                  </a:cubicBezTo>
                  <a:cubicBezTo>
                    <a:pt x="11320" y="7949"/>
                    <a:pt x="10777" y="7082"/>
                    <a:pt x="10684" y="6838"/>
                  </a:cubicBezTo>
                  <a:cubicBezTo>
                    <a:pt x="10590" y="6593"/>
                    <a:pt x="10684" y="5715"/>
                    <a:pt x="10590" y="5582"/>
                  </a:cubicBezTo>
                  <a:cubicBezTo>
                    <a:pt x="10482" y="5438"/>
                    <a:pt x="10249" y="5438"/>
                    <a:pt x="10249" y="5160"/>
                  </a:cubicBezTo>
                  <a:cubicBezTo>
                    <a:pt x="10249" y="4882"/>
                    <a:pt x="10249" y="4460"/>
                    <a:pt x="10249" y="4460"/>
                  </a:cubicBezTo>
                  <a:cubicBezTo>
                    <a:pt x="10249" y="4460"/>
                    <a:pt x="10249" y="4460"/>
                    <a:pt x="10730" y="4493"/>
                  </a:cubicBezTo>
                  <a:cubicBezTo>
                    <a:pt x="11212" y="4527"/>
                    <a:pt x="11957" y="4182"/>
                    <a:pt x="12873" y="3482"/>
                  </a:cubicBezTo>
                  <a:cubicBezTo>
                    <a:pt x="12873" y="3482"/>
                    <a:pt x="12003" y="4949"/>
                    <a:pt x="11957" y="5127"/>
                  </a:cubicBezTo>
                  <a:close/>
                </a:path>
              </a:pathLst>
            </a:custGeom>
            <a:solidFill>
              <a:srgbClr val="0070C0"/>
            </a:solidFill>
            <a:ln>
              <a:round/>
            </a:ln>
          </p:spPr>
          <p:txBody>
            <a:bodyPr lIns="0" tIns="0" rIns="0" bIns="0"/>
            <a:lstStyle/>
            <a:p>
              <a:pPr defTabSz="414772">
                <a:buClrTx/>
                <a:defRPr sz="1200">
                  <a:uFillTx/>
                  <a:latin typeface="Helvetica"/>
                  <a:ea typeface="Helvetica"/>
                  <a:cs typeface="Helvetica"/>
                  <a:sym typeface="Helvetica"/>
                </a:defRPr>
              </a:pPr>
              <a:endParaRPr>
                <a:latin typeface="+mn-ea"/>
              </a:endParaRPr>
            </a:p>
          </p:txBody>
        </p:sp>
        <p:sp>
          <p:nvSpPr>
            <p:cNvPr id="57" name="Shape 7577"/>
            <p:cNvSpPr/>
            <p:nvPr/>
          </p:nvSpPr>
          <p:spPr>
            <a:xfrm>
              <a:off x="7720357" y="6074221"/>
              <a:ext cx="722226" cy="300636"/>
            </a:xfrm>
            <a:prstGeom prst="rect">
              <a:avLst/>
            </a:prstGeom>
            <a:ln w="12700">
              <a:round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4564" tIns="34564" rIns="34564" bIns="34564">
              <a:spAutoFit/>
            </a:bodyPr>
            <a:lstStyle>
              <a:lvl1pPr>
                <a:buClr>
                  <a:srgbClr val="FFFFFF"/>
                </a:buClr>
                <a:defRPr sz="16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  <a:uFillTx/>
                </a:defRPr>
              </a:pPr>
              <a:r>
                <a:rPr lang="zh-CN" altLang="en-US" sz="1500" dirty="0">
                  <a:solidFill>
                    <a:schemeClr val="tx1"/>
                  </a:solidFill>
                  <a:latin typeface="微软雅黑" pitchFamily="34" charset="-122"/>
                  <a:ea typeface="微软雅黑" pitchFamily="34" charset="-122"/>
                </a:rPr>
                <a:t>阶段</a:t>
              </a:r>
              <a:r>
                <a:rPr sz="1500" dirty="0">
                  <a:solidFill>
                    <a:schemeClr val="tx1"/>
                  </a:solidFill>
                  <a:latin typeface="+mn-ea"/>
                </a:rPr>
                <a:t> 03</a:t>
              </a:r>
            </a:p>
          </p:txBody>
        </p:sp>
        <p:sp>
          <p:nvSpPr>
            <p:cNvPr id="62" name="Shape 7582"/>
            <p:cNvSpPr/>
            <p:nvPr/>
          </p:nvSpPr>
          <p:spPr>
            <a:xfrm>
              <a:off x="7668177" y="5192534"/>
              <a:ext cx="704592" cy="577634"/>
            </a:xfrm>
            <a:prstGeom prst="rect">
              <a:avLst/>
            </a:prstGeom>
            <a:ln w="12700">
              <a:round/>
            </a:ln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34564" tIns="34564" rIns="34564" bIns="34564">
              <a:spAutoFit/>
            </a:bodyPr>
            <a:lstStyle>
              <a:lvl1pPr>
                <a:buClr>
                  <a:srgbClr val="FFFFFF"/>
                </a:buClr>
                <a:buFont typeface="ArialUnicodeMS"/>
                <a:defRPr sz="3600" b="1">
                  <a:solidFill>
                    <a:srgbClr val="FFFFFF"/>
                  </a:solidFill>
                  <a:uFill>
                    <a:solidFill>
                      <a:srgbClr val="FFFFFF"/>
                    </a:solidFill>
                  </a:uFill>
                  <a:latin typeface="ArialUnicodeMS"/>
                  <a:ea typeface="ArialUnicodeMS"/>
                  <a:cs typeface="ArialUnicodeMS"/>
                  <a:sym typeface="ArialUnicodeMS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  <a:uFillTx/>
                </a:defRPr>
              </a:pPr>
              <a:r>
                <a:rPr sz="3300">
                  <a:solidFill>
                    <a:schemeClr val="tx1"/>
                  </a:solidFill>
                  <a:latin typeface="+mn-ea"/>
                  <a:ea typeface="+mn-ea"/>
                </a:rPr>
                <a:t>70%</a:t>
              </a:r>
            </a:p>
          </p:txBody>
        </p:sp>
      </p:grpSp>
      <p:sp>
        <p:nvSpPr>
          <p:cNvPr id="67" name="Shape 7587"/>
          <p:cNvSpPr/>
          <p:nvPr/>
        </p:nvSpPr>
        <p:spPr>
          <a:xfrm>
            <a:off x="587350" y="2728634"/>
            <a:ext cx="3883347" cy="1470186"/>
          </a:xfrm>
          <a:prstGeom prst="rect">
            <a:avLst/>
          </a:prstGeom>
          <a:ln w="12700">
            <a:round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4564" tIns="34564" rIns="34564" bIns="34564">
            <a:spAutoFit/>
          </a:bodyPr>
          <a:lstStyle/>
          <a:p>
            <a:pPr lvl="0">
              <a:buClr>
                <a:srgbClr val="B5B5B5"/>
              </a:buClr>
              <a:buFont typeface="ArialUnicodeMS"/>
              <a:defRPr>
                <a:uFillTx/>
              </a:defRPr>
            </a:pPr>
            <a:r>
              <a:rPr lang="zh-CN" altLang="en-US" sz="1300" dirty="0">
                <a:solidFill>
                  <a:schemeClr val="bg2"/>
                </a:solidFill>
                <a:uFill>
                  <a:solidFill>
                    <a:srgbClr val="B5B5B5"/>
                  </a:solidFill>
                </a:uFill>
                <a:latin typeface="微软雅黑" pitchFamily="34" charset="-122"/>
                <a:ea typeface="微软雅黑" pitchFamily="34" charset="-122"/>
                <a:cs typeface="ArialUnicodeMS"/>
                <a:sym typeface="ArialUnicodeMS"/>
              </a:rPr>
              <a:t>此处添加详细文本描述，建议与标题相关并符合整体语言风格，语言描述尽量简洁生动。尽量将每页幻灯片的字数控制在</a:t>
            </a:r>
            <a:r>
              <a:rPr lang="en-US" altLang="zh-CN" sz="1300" dirty="0">
                <a:solidFill>
                  <a:schemeClr val="bg2"/>
                </a:solidFill>
                <a:uFill>
                  <a:solidFill>
                    <a:srgbClr val="B5B5B5"/>
                  </a:solidFill>
                </a:uFill>
                <a:latin typeface="微软雅黑" pitchFamily="34" charset="-122"/>
                <a:ea typeface="微软雅黑" pitchFamily="34" charset="-122"/>
                <a:cs typeface="ArialUnicodeMS"/>
                <a:sym typeface="ArialUnicodeMS"/>
              </a:rPr>
              <a:t>200</a:t>
            </a:r>
            <a:r>
              <a:rPr lang="zh-CN" altLang="en-US" sz="1300" dirty="0">
                <a:solidFill>
                  <a:schemeClr val="bg2"/>
                </a:solidFill>
                <a:uFill>
                  <a:solidFill>
                    <a:srgbClr val="B5B5B5"/>
                  </a:solidFill>
                </a:uFill>
                <a:latin typeface="微软雅黑" pitchFamily="34" charset="-122"/>
                <a:ea typeface="微软雅黑" pitchFamily="34" charset="-122"/>
                <a:cs typeface="ArialUnicodeMS"/>
                <a:sym typeface="ArialUnicodeMS"/>
              </a:rPr>
              <a:t>字以内，据统计每页幻灯片的最好控制在</a:t>
            </a:r>
            <a:r>
              <a:rPr lang="en-US" altLang="zh-CN" sz="1300" dirty="0">
                <a:solidFill>
                  <a:schemeClr val="bg2"/>
                </a:solidFill>
                <a:uFill>
                  <a:solidFill>
                    <a:srgbClr val="B5B5B5"/>
                  </a:solidFill>
                </a:uFill>
                <a:latin typeface="微软雅黑" pitchFamily="34" charset="-122"/>
                <a:ea typeface="微软雅黑" pitchFamily="34" charset="-122"/>
                <a:cs typeface="ArialUnicodeMS"/>
                <a:sym typeface="ArialUnicodeMS"/>
              </a:rPr>
              <a:t>5</a:t>
            </a:r>
            <a:r>
              <a:rPr lang="zh-CN" altLang="en-US" sz="1300" dirty="0">
                <a:solidFill>
                  <a:schemeClr val="bg2"/>
                </a:solidFill>
                <a:uFill>
                  <a:solidFill>
                    <a:srgbClr val="B5B5B5"/>
                  </a:solidFill>
                </a:uFill>
                <a:latin typeface="微软雅黑" pitchFamily="34" charset="-122"/>
                <a:ea typeface="微软雅黑" pitchFamily="34" charset="-122"/>
                <a:cs typeface="ArialUnicodeMS"/>
                <a:sym typeface="ArialUnicodeMS"/>
              </a:rPr>
              <a:t>分钟之内。此处添加详细文本描述，建议与标题相关并符合整体语言风格，语言描述尽量简洁生动。尽量将每页幻灯片的字数控制在</a:t>
            </a:r>
            <a:r>
              <a:rPr lang="en-US" altLang="zh-CN" sz="1300" dirty="0">
                <a:solidFill>
                  <a:schemeClr val="bg2"/>
                </a:solidFill>
                <a:uFill>
                  <a:solidFill>
                    <a:srgbClr val="B5B5B5"/>
                  </a:solidFill>
                </a:uFill>
                <a:latin typeface="微软雅黑" pitchFamily="34" charset="-122"/>
                <a:ea typeface="微软雅黑" pitchFamily="34" charset="-122"/>
                <a:cs typeface="ArialUnicodeMS"/>
                <a:sym typeface="ArialUnicodeMS"/>
              </a:rPr>
              <a:t>200</a:t>
            </a:r>
            <a:r>
              <a:rPr lang="zh-CN" altLang="en-US" sz="1300" dirty="0">
                <a:solidFill>
                  <a:schemeClr val="bg2"/>
                </a:solidFill>
                <a:uFill>
                  <a:solidFill>
                    <a:srgbClr val="B5B5B5"/>
                  </a:solidFill>
                </a:uFill>
                <a:latin typeface="微软雅黑" pitchFamily="34" charset="-122"/>
                <a:ea typeface="微软雅黑" pitchFamily="34" charset="-122"/>
                <a:cs typeface="ArialUnicodeMS"/>
                <a:sym typeface="ArialUnicodeMS"/>
              </a:rPr>
              <a:t>字以内，据统计每页幻灯片的最好控制在</a:t>
            </a:r>
            <a:r>
              <a:rPr lang="en-US" altLang="zh-CN" sz="1300" dirty="0">
                <a:solidFill>
                  <a:schemeClr val="bg2"/>
                </a:solidFill>
                <a:uFill>
                  <a:solidFill>
                    <a:srgbClr val="B5B5B5"/>
                  </a:solidFill>
                </a:uFill>
                <a:latin typeface="微软雅黑" pitchFamily="34" charset="-122"/>
                <a:ea typeface="微软雅黑" pitchFamily="34" charset="-122"/>
                <a:cs typeface="ArialUnicodeMS"/>
                <a:sym typeface="ArialUnicodeMS"/>
              </a:rPr>
              <a:t>5</a:t>
            </a:r>
            <a:r>
              <a:rPr lang="zh-CN" altLang="en-US" sz="1300" dirty="0">
                <a:solidFill>
                  <a:schemeClr val="bg2"/>
                </a:solidFill>
                <a:uFill>
                  <a:solidFill>
                    <a:srgbClr val="B5B5B5"/>
                  </a:solidFill>
                </a:uFill>
                <a:latin typeface="微软雅黑" pitchFamily="34" charset="-122"/>
                <a:ea typeface="微软雅黑" pitchFamily="34" charset="-122"/>
                <a:cs typeface="ArialUnicodeMS"/>
                <a:sym typeface="ArialUnicodeMS"/>
              </a:rPr>
              <a:t>分钟之内。</a:t>
            </a:r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576104" y="471015"/>
            <a:ext cx="10369868" cy="465010"/>
          </a:xfrm>
          <a:prstGeom prst="rect">
            <a:avLst/>
          </a:prstGeom>
        </p:spPr>
        <p:txBody>
          <a:bodyPr vert="horz" lIns="115214" tIns="57607" rIns="115214" bIns="57607" rtlCol="0" anchor="ctr">
            <a:noAutofit/>
          </a:bodyPr>
          <a:lstStyle>
            <a:lvl1pPr algn="ctr" defTabSz="1152144" rtl="0" eaLnBrk="1" latinLnBrk="0" hangingPunct="1">
              <a:spcBef>
                <a:spcPct val="0"/>
              </a:spcBef>
              <a:buNone/>
              <a:defRPr sz="5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/>
            <a:r>
              <a:rPr lang="zh-CN" altLang="en-US" sz="3500" noProof="0" dirty="0">
                <a:solidFill>
                  <a:srgbClr val="000000">
                    <a:lumMod val="50000"/>
                    <a:lumOff val="50000"/>
                  </a:srgbClr>
                </a:solidFill>
                <a:latin typeface="微软雅黑" pitchFamily="34" charset="-122"/>
                <a:ea typeface="微软雅黑" pitchFamily="34" charset="-122"/>
              </a:rPr>
              <a:t>此处添加标题</a:t>
            </a:r>
            <a:endParaRPr kumimoji="0" lang="en-US" sz="35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  <p:sp>
        <p:nvSpPr>
          <p:cNvPr id="35" name="Subtitle 4"/>
          <p:cNvSpPr txBox="1">
            <a:spLocks/>
          </p:cNvSpPr>
          <p:nvPr/>
        </p:nvSpPr>
        <p:spPr>
          <a:xfrm>
            <a:off x="576104" y="936025"/>
            <a:ext cx="10369868" cy="384010"/>
          </a:xfrm>
          <a:prstGeom prst="rect">
            <a:avLst/>
          </a:prstGeom>
        </p:spPr>
        <p:txBody>
          <a:bodyPr vert="horz" lIns="115214" tIns="57607" rIns="115214" bIns="57607" rtlCol="0">
            <a:normAutofit/>
          </a:bodyPr>
          <a:lstStyle/>
          <a:p>
            <a:pPr marL="432054" marR="0" lvl="0" indent="-432054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单击此处添加副标题或详细文本描述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微软雅黑" pitchFamily="34" charset="-122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60437" y="2233692"/>
            <a:ext cx="1781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微软雅黑"/>
                <a:ea typeface="微软雅黑" pitchFamily="34" charset="-122"/>
              </a:rPr>
              <a:t>添加标题</a:t>
            </a:r>
            <a:endParaRPr kumimoji="0" lang="id-ID" sz="2400" b="0" i="0" u="none" strike="noStrike" kern="0" cap="none" spc="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微软雅黑"/>
            </a:endParaRPr>
          </a:p>
        </p:txBody>
      </p:sp>
      <p:grpSp>
        <p:nvGrpSpPr>
          <p:cNvPr id="53" name="组合 52"/>
          <p:cNvGrpSpPr/>
          <p:nvPr/>
        </p:nvGrpSpPr>
        <p:grpSpPr>
          <a:xfrm>
            <a:off x="0" y="-1"/>
            <a:ext cx="6241123" cy="973115"/>
            <a:chOff x="0" y="-1"/>
            <a:chExt cx="7681384" cy="973115"/>
          </a:xfrm>
        </p:grpSpPr>
        <p:grpSp>
          <p:nvGrpSpPr>
            <p:cNvPr id="65" name="组合 64"/>
            <p:cNvGrpSpPr/>
            <p:nvPr/>
          </p:nvGrpSpPr>
          <p:grpSpPr>
            <a:xfrm>
              <a:off x="0" y="-1"/>
              <a:ext cx="7681384" cy="221354"/>
              <a:chOff x="0" y="-1"/>
              <a:chExt cx="9985800" cy="287760"/>
            </a:xfrm>
          </p:grpSpPr>
          <p:sp>
            <p:nvSpPr>
              <p:cNvPr id="83" name="Shape 5209"/>
              <p:cNvSpPr/>
              <p:nvPr/>
            </p:nvSpPr>
            <p:spPr>
              <a:xfrm>
                <a:off x="0" y="0"/>
                <a:ext cx="2496450" cy="287759"/>
              </a:xfrm>
              <a:prstGeom prst="rect">
                <a:avLst/>
              </a:prstGeom>
              <a:solidFill>
                <a:srgbClr val="0070C0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  <p:sp>
            <p:nvSpPr>
              <p:cNvPr id="84" name="Shape 5209"/>
              <p:cNvSpPr/>
              <p:nvPr/>
            </p:nvSpPr>
            <p:spPr>
              <a:xfrm>
                <a:off x="2496450" y="0"/>
                <a:ext cx="2496450" cy="287759"/>
              </a:xfrm>
              <a:prstGeom prst="rect">
                <a:avLst/>
              </a:prstGeom>
              <a:solidFill>
                <a:srgbClr val="00B0F0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  <p:sp>
            <p:nvSpPr>
              <p:cNvPr id="85" name="Shape 5209"/>
              <p:cNvSpPr/>
              <p:nvPr/>
            </p:nvSpPr>
            <p:spPr>
              <a:xfrm>
                <a:off x="4992900" y="0"/>
                <a:ext cx="2496450" cy="287759"/>
              </a:xfrm>
              <a:prstGeom prst="rect">
                <a:avLst/>
              </a:prstGeom>
              <a:solidFill>
                <a:srgbClr val="66CCFF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  <p:sp>
            <p:nvSpPr>
              <p:cNvPr id="86" name="Shape 5209"/>
              <p:cNvSpPr/>
              <p:nvPr/>
            </p:nvSpPr>
            <p:spPr>
              <a:xfrm>
                <a:off x="7489350" y="-1"/>
                <a:ext cx="2496450" cy="287759"/>
              </a:xfrm>
              <a:prstGeom prst="rect">
                <a:avLst/>
              </a:prstGeom>
              <a:solidFill>
                <a:srgbClr val="CCECFF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lvl="0" algn="ctr">
                  <a:buClr>
                    <a:srgbClr val="FFFFFF"/>
                  </a:buClr>
                  <a:defRPr>
                    <a:solidFill>
                      <a:srgbClr val="FFFFFF"/>
                    </a:solidFill>
                    <a:uFill>
                      <a:solidFill>
                        <a:srgbClr val="FFFFFF"/>
                      </a:solidFill>
                    </a:uFill>
                  </a:defRPr>
                </a:pPr>
                <a:endParaRPr>
                  <a:latin typeface="+mn-ea"/>
                </a:endParaRPr>
              </a:p>
            </p:txBody>
          </p:sp>
        </p:grpSp>
        <p:grpSp>
          <p:nvGrpSpPr>
            <p:cNvPr id="68" name="Group 2145"/>
            <p:cNvGrpSpPr/>
            <p:nvPr/>
          </p:nvGrpSpPr>
          <p:grpSpPr>
            <a:xfrm flipH="1">
              <a:off x="490829" y="557055"/>
              <a:ext cx="85275" cy="416059"/>
              <a:chOff x="0" y="0"/>
              <a:chExt cx="93144" cy="466123"/>
            </a:xfrm>
          </p:grpSpPr>
          <p:sp>
            <p:nvSpPr>
              <p:cNvPr id="79" name="Shape 2140"/>
              <p:cNvSpPr/>
              <p:nvPr/>
            </p:nvSpPr>
            <p:spPr>
              <a:xfrm>
                <a:off x="0" y="0"/>
                <a:ext cx="93144" cy="931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0070C0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>
                  <a:latin typeface="+mn-ea"/>
                </a:endParaRPr>
              </a:p>
            </p:txBody>
          </p:sp>
          <p:sp>
            <p:nvSpPr>
              <p:cNvPr id="80" name="Shape 2141"/>
              <p:cNvSpPr/>
              <p:nvPr/>
            </p:nvSpPr>
            <p:spPr>
              <a:xfrm>
                <a:off x="0" y="124326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00B0F0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>
                  <a:latin typeface="+mn-ea"/>
                </a:endParaRPr>
              </a:p>
            </p:txBody>
          </p:sp>
          <p:sp>
            <p:nvSpPr>
              <p:cNvPr id="81" name="Shape 2142"/>
              <p:cNvSpPr/>
              <p:nvPr/>
            </p:nvSpPr>
            <p:spPr>
              <a:xfrm>
                <a:off x="0" y="248651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66CC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>
                  <a:latin typeface="+mn-ea"/>
                </a:endParaRPr>
              </a:p>
            </p:txBody>
          </p:sp>
          <p:sp>
            <p:nvSpPr>
              <p:cNvPr id="82" name="Shape 2143"/>
              <p:cNvSpPr/>
              <p:nvPr/>
            </p:nvSpPr>
            <p:spPr>
              <a:xfrm>
                <a:off x="0" y="372978"/>
                <a:ext cx="93144" cy="931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50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3507"/>
                      <a:pt x="0" y="13507"/>
                      <a:pt x="0" y="13507"/>
                    </a:cubicBezTo>
                    <a:cubicBezTo>
                      <a:pt x="0" y="17978"/>
                      <a:pt x="3622" y="21600"/>
                      <a:pt x="8112" y="21600"/>
                    </a:cubicBezTo>
                    <a:cubicBezTo>
                      <a:pt x="21600" y="21600"/>
                      <a:pt x="21600" y="21600"/>
                      <a:pt x="21600" y="21600"/>
                    </a:cubicBezTo>
                    <a:cubicBezTo>
                      <a:pt x="21600" y="8112"/>
                      <a:pt x="21600" y="8112"/>
                      <a:pt x="21600" y="8112"/>
                    </a:cubicBezTo>
                    <a:cubicBezTo>
                      <a:pt x="21600" y="3622"/>
                      <a:pt x="17978" y="0"/>
                      <a:pt x="13507" y="0"/>
                    </a:cubicBezTo>
                    <a:close/>
                  </a:path>
                </a:pathLst>
              </a:custGeom>
              <a:solidFill>
                <a:srgbClr val="CCECFF"/>
              </a:solidFill>
              <a:ln w="9525" cap="flat">
                <a:noFill/>
                <a:round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buClrTx/>
                </a:pPr>
                <a:endParaRPr>
                  <a:latin typeface="+mn-ea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81984010"/>
      </p:ext>
    </p:extLst>
  </p:cSld>
  <p:clrMapOvr>
    <a:masterClrMapping/>
  </p:clrMapOvr>
  <p:transition spd="slow" advTm="3015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1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1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1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4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7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34" grpId="0"/>
      <p:bldP spid="35" grpId="0"/>
      <p:bldP spid="7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978b816863884bd65669a70ccfd60f5fbc9d037"/>
  <p:tag name="ISPRING_PRESENTATION_TITLE" val="falsh"/>
</p:tagLst>
</file>

<file path=ppt/theme/theme1.xml><?xml version="1.0" encoding="utf-8"?>
<a:theme xmlns:a="http://schemas.openxmlformats.org/drawingml/2006/main" name="Office 主题​​">
  <a:themeElements>
    <a:clrScheme name="03">
      <a:dk1>
        <a:srgbClr val="FFFFFF"/>
      </a:dk1>
      <a:lt1>
        <a:srgbClr val="FFFFFF"/>
      </a:lt1>
      <a:dk2>
        <a:srgbClr val="88B2CE"/>
      </a:dk2>
      <a:lt2>
        <a:srgbClr val="777777"/>
      </a:lt2>
      <a:accent1>
        <a:srgbClr val="2A3D58"/>
      </a:accent1>
      <a:accent2>
        <a:srgbClr val="3F769B"/>
      </a:accent2>
      <a:accent3>
        <a:srgbClr val="659BB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4004</TotalTime>
  <Words>130</Words>
  <Application>Microsoft Office PowerPoint</Application>
  <PresentationFormat>自定义</PresentationFormat>
  <Paragraphs>15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ArialUnicodeMS</vt:lpstr>
      <vt:lpstr>微软雅黑</vt:lpstr>
      <vt:lpstr>Arial</vt:lpstr>
      <vt:lpstr>Calibri</vt:lpstr>
      <vt:lpstr>Helvetica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Mloong</cp:lastModifiedBy>
  <cp:revision>716</cp:revision>
  <dcterms:created xsi:type="dcterms:W3CDTF">2014-09-24T13:57:47Z</dcterms:created>
  <dcterms:modified xsi:type="dcterms:W3CDTF">2018-09-06T07:50:19Z</dcterms:modified>
</cp:coreProperties>
</file>