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09" r:id="rId4"/>
    <p:sldMasterId id="2147493522" r:id="rId5"/>
  </p:sldMasterIdLst>
  <p:notesMasterIdLst>
    <p:notesMasterId r:id="rId8"/>
  </p:notesMasterIdLst>
  <p:sldIdLst>
    <p:sldId id="267" r:id="rId6"/>
    <p:sldId id="273" r:id="rId7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用户" initials="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 autoAdjust="0"/>
    <p:restoredTop sz="94401"/>
  </p:normalViewPr>
  <p:slideViewPr>
    <p:cSldViewPr snapToGrid="0" snapToObjects="1">
      <p:cViewPr varScale="1">
        <p:scale>
          <a:sx n="57" d="100"/>
          <a:sy n="57" d="100"/>
        </p:scale>
        <p:origin x="42" y="156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9E-486B-88E4-E3A0CEB02DA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9E-486B-88E4-E3A0CEB02DAC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9E-486B-88E4-E3A0CEB02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9586544"/>
        <c:axId val="339586936"/>
      </c:barChart>
      <c:catAx>
        <c:axId val="339586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lang="zh-CN"/>
          </a:p>
        </c:txPr>
        <c:crossAx val="339586936"/>
        <c:crosses val="autoZero"/>
        <c:auto val="1"/>
        <c:lblAlgn val="ctr"/>
        <c:lblOffset val="100"/>
        <c:noMultiLvlLbl val="0"/>
      </c:catAx>
      <c:valAx>
        <c:axId val="339586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lang="zh-CN"/>
          </a:p>
        </c:txPr>
        <c:crossAx val="33958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7C-4662-9397-E1EA3C918A03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7C-4662-9397-E1EA3C918A03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7C-4662-9397-E1EA3C918A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9587720"/>
        <c:axId val="339588112"/>
      </c:barChart>
      <c:catAx>
        <c:axId val="3395877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lang="zh-CN"/>
          </a:p>
        </c:txPr>
        <c:crossAx val="339588112"/>
        <c:crosses val="autoZero"/>
        <c:auto val="1"/>
        <c:lblAlgn val="ctr"/>
        <c:lblOffset val="100"/>
        <c:noMultiLvlLbl val="0"/>
      </c:catAx>
      <c:valAx>
        <c:axId val="339588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lang="zh-CN"/>
          </a:p>
        </c:txPr>
        <c:crossAx val="339587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D8709-71F5-4F61-A363-A842D47E0C4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089E3-F955-44D4-8A25-C1444534A4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322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占位符 7"/>
          <p:cNvSpPr txBox="1">
            <a:spLocks/>
          </p:cNvSpPr>
          <p:nvPr userDrawn="1"/>
        </p:nvSpPr>
        <p:spPr>
          <a:xfrm>
            <a:off x="659090" y="258233"/>
            <a:ext cx="5278655" cy="529168"/>
          </a:xfrm>
          <a:prstGeom prst="rect">
            <a:avLst/>
          </a:prstGeom>
          <a:ln w="12700" cmpd="sng">
            <a:solidFill>
              <a:schemeClr val="accent2"/>
            </a:solidFill>
          </a:ln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1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entury Gothic"/>
              <a:ea typeface="微软雅黑" charset="0"/>
              <a:cs typeface=""/>
            </a:endParaRPr>
          </a:p>
        </p:txBody>
      </p:sp>
      <p:sp>
        <p:nvSpPr>
          <p:cNvPr id="13" name="文本占位符 7"/>
          <p:cNvSpPr txBox="1">
            <a:spLocks/>
          </p:cNvSpPr>
          <p:nvPr userDrawn="1"/>
        </p:nvSpPr>
        <p:spPr>
          <a:xfrm>
            <a:off x="11388075" y="171547"/>
            <a:ext cx="805513" cy="616255"/>
          </a:xfrm>
          <a:prstGeom prst="rect">
            <a:avLst/>
          </a:prstGeom>
          <a:solidFill>
            <a:schemeClr val="accent2"/>
          </a:solidFill>
        </p:spPr>
        <p:txBody>
          <a:bodyPr vert="horz" anchor="ctr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1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 charset="0"/>
              <a:cs typeface="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1" y="258233"/>
            <a:ext cx="376816" cy="52956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rgbClr val="397E9E"/>
              </a:solidFill>
              <a:effectLst/>
              <a:uLnTx/>
              <a:uFillTx/>
              <a:latin typeface="Century Gothic"/>
              <a:ea typeface="微软雅黑" charset="0"/>
              <a:cs typeface="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450442" y="258233"/>
            <a:ext cx="125866" cy="52956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rgbClr val="397E9E"/>
              </a:solidFill>
              <a:effectLst/>
              <a:uLnTx/>
              <a:uFillTx/>
              <a:latin typeface="Century Gothic"/>
              <a:ea typeface="微软雅黑" charset="0"/>
              <a:cs typeface="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1387034" y="171451"/>
            <a:ext cx="806554" cy="61594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 hasCustomPrompt="1"/>
          </p:nvPr>
        </p:nvSpPr>
        <p:spPr>
          <a:xfrm>
            <a:off x="659089" y="258234"/>
            <a:ext cx="5278657" cy="52916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443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占位符 7"/>
          <p:cNvSpPr txBox="1">
            <a:spLocks/>
          </p:cNvSpPr>
          <p:nvPr userDrawn="1"/>
        </p:nvSpPr>
        <p:spPr>
          <a:xfrm>
            <a:off x="659090" y="258233"/>
            <a:ext cx="5278655" cy="529168"/>
          </a:xfrm>
          <a:prstGeom prst="rect">
            <a:avLst/>
          </a:prstGeom>
          <a:ln w="12700" cmpd="sng">
            <a:solidFill>
              <a:schemeClr val="accent2"/>
            </a:solidFill>
          </a:ln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1" lang="zh-CN" altLang="en-US" sz="2400" dirty="0">
              <a:solidFill>
                <a:srgbClr val="91D140"/>
              </a:solidFill>
              <a:latin typeface="Century Gothic"/>
              <a:ea typeface="微软雅黑" charset="0"/>
            </a:endParaRPr>
          </a:p>
        </p:txBody>
      </p:sp>
      <p:sp>
        <p:nvSpPr>
          <p:cNvPr id="13" name="文本占位符 7"/>
          <p:cNvSpPr txBox="1">
            <a:spLocks/>
          </p:cNvSpPr>
          <p:nvPr userDrawn="1"/>
        </p:nvSpPr>
        <p:spPr>
          <a:xfrm>
            <a:off x="11388075" y="171547"/>
            <a:ext cx="805513" cy="616255"/>
          </a:xfrm>
          <a:prstGeom prst="rect">
            <a:avLst/>
          </a:prstGeom>
          <a:solidFill>
            <a:schemeClr val="accent2"/>
          </a:solidFill>
        </p:spPr>
        <p:txBody>
          <a:bodyPr vert="horz" anchor="ctr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1" lang="zh-CN" altLang="en-US" sz="2400" dirty="0">
              <a:latin typeface="Century Gothic"/>
              <a:ea typeface="微软雅黑" charset="0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1" y="258233"/>
            <a:ext cx="376816" cy="52956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kumimoji="1" lang="zh-CN" altLang="en-US" sz="3200" kern="0">
              <a:solidFill>
                <a:srgbClr val="397E9E"/>
              </a:solidFill>
              <a:latin typeface="Century Gothic"/>
              <a:ea typeface="微软雅黑" charset="0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450442" y="258233"/>
            <a:ext cx="125866" cy="52956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kumimoji="1" lang="zh-CN" altLang="en-US" sz="3200" kern="0">
              <a:solidFill>
                <a:srgbClr val="397E9E"/>
              </a:solidFill>
              <a:latin typeface="Century Gothic"/>
              <a:ea typeface="微软雅黑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1387034" y="171451"/>
            <a:ext cx="806554" cy="61594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 hasCustomPrompt="1"/>
          </p:nvPr>
        </p:nvSpPr>
        <p:spPr>
          <a:xfrm>
            <a:off x="659089" y="258234"/>
            <a:ext cx="5278657" cy="52916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382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309" y="365126"/>
            <a:ext cx="105169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309" y="1825625"/>
            <a:ext cx="105169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309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126" y="6356351"/>
            <a:ext cx="4115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24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309" y="365126"/>
            <a:ext cx="105169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309" y="1825625"/>
            <a:ext cx="105169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309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126" y="6356351"/>
            <a:ext cx="4115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4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3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graphicFrame>
        <p:nvGraphicFramePr>
          <p:cNvPr id="19" name="图表 18"/>
          <p:cNvGraphicFramePr/>
          <p:nvPr>
            <p:extLst>
              <p:ext uri="{D42A27DB-BD31-4B8C-83A1-F6EECF244321}">
                <p14:modId xmlns:p14="http://schemas.microsoft.com/office/powerpoint/2010/main" val="217010946"/>
              </p:ext>
            </p:extLst>
          </p:nvPr>
        </p:nvGraphicFramePr>
        <p:xfrm>
          <a:off x="981364" y="1171700"/>
          <a:ext cx="10863087" cy="3230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矩形 19"/>
          <p:cNvSpPr/>
          <p:nvPr/>
        </p:nvSpPr>
        <p:spPr>
          <a:xfrm>
            <a:off x="996634" y="5083810"/>
            <a:ext cx="20720366" cy="892360"/>
          </a:xfrm>
          <a:prstGeom prst="rect">
            <a:avLst/>
          </a:prstGeom>
        </p:spPr>
        <p:txBody>
          <a:bodyPr wrap="square" numCol="2" spcCol="18000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chemeClr val="accent4"/>
                </a:solidFill>
                <a:latin typeface="Microsoft YaHei" charset="0"/>
                <a:ea typeface="Microsoft YaHei" charset="0"/>
                <a:cs typeface="Microsoft YaHei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3" dirty="0">
                <a:solidFill>
                  <a:schemeClr val="accent4"/>
                </a:solidFill>
                <a:latin typeface="Microsoft YaHei" charset="0"/>
                <a:ea typeface="Microsoft YaHei" charset="0"/>
                <a:cs typeface="Microsoft YaHei" charset="0"/>
              </a:rPr>
              <a:t>8-10</a:t>
            </a:r>
            <a:r>
              <a:rPr lang="zh-CN" altLang="en-US" sz="1333" dirty="0">
                <a:solidFill>
                  <a:schemeClr val="accent4"/>
                </a:solidFill>
                <a:latin typeface="Microsoft YaHei" charset="0"/>
                <a:ea typeface="Microsoft YaHei" charset="0"/>
                <a:cs typeface="Microsoft YaHei" charset="0"/>
              </a:rPr>
              <a:t>号字，</a:t>
            </a:r>
            <a:r>
              <a:rPr lang="en-US" altLang="zh-CN" sz="1333" dirty="0">
                <a:solidFill>
                  <a:schemeClr val="accent4"/>
                </a:solidFill>
                <a:latin typeface="Microsoft YaHei" charset="0"/>
                <a:ea typeface="Microsoft YaHei" charset="0"/>
                <a:cs typeface="Microsoft YaHei" charset="0"/>
              </a:rPr>
              <a:t>1.3</a:t>
            </a:r>
            <a:r>
              <a:rPr lang="zh-CN" altLang="en-US" sz="1333" dirty="0">
                <a:solidFill>
                  <a:schemeClr val="accent4"/>
                </a:solidFill>
                <a:latin typeface="Microsoft YaHei" charset="0"/>
                <a:ea typeface="Microsoft YaHei" charset="0"/>
                <a:cs typeface="Microsoft YaHei" charset="0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333" dirty="0">
                <a:solidFill>
                  <a:schemeClr val="accent4"/>
                </a:solidFill>
                <a:latin typeface="Microsoft YaHei" charset="0"/>
                <a:ea typeface="Microsoft YaHei" charset="0"/>
                <a:cs typeface="Microsoft YaHei" charset="0"/>
              </a:rPr>
              <a:t>8-10</a:t>
            </a:r>
            <a:r>
              <a:rPr lang="zh-CN" altLang="en-US" sz="1333" dirty="0">
                <a:solidFill>
                  <a:schemeClr val="accent4"/>
                </a:solidFill>
                <a:latin typeface="Microsoft YaHei" charset="0"/>
                <a:ea typeface="Microsoft YaHei" charset="0"/>
                <a:cs typeface="Microsoft YaHei" charset="0"/>
              </a:rPr>
              <a:t>号字，</a:t>
            </a:r>
            <a:r>
              <a:rPr lang="en-US" altLang="zh-CN" sz="1333" dirty="0">
                <a:solidFill>
                  <a:schemeClr val="accent4"/>
                </a:solidFill>
                <a:latin typeface="Microsoft YaHei" charset="0"/>
                <a:ea typeface="Microsoft YaHei" charset="0"/>
                <a:cs typeface="Microsoft YaHei" charset="0"/>
              </a:rPr>
              <a:t>1.3</a:t>
            </a:r>
            <a:r>
              <a:rPr lang="zh-CN" altLang="en-US" sz="1333" dirty="0">
                <a:solidFill>
                  <a:schemeClr val="accent4"/>
                </a:solidFill>
                <a:latin typeface="Microsoft YaHei" charset="0"/>
                <a:ea typeface="Microsoft YaHei" charset="0"/>
                <a:cs typeface="Microsoft YaHei" charset="0"/>
              </a:rPr>
              <a:t>倍字间距。</a:t>
            </a:r>
          </a:p>
        </p:txBody>
      </p:sp>
      <p:sp>
        <p:nvSpPr>
          <p:cNvPr id="21" name="矩形 20"/>
          <p:cNvSpPr/>
          <p:nvPr/>
        </p:nvSpPr>
        <p:spPr>
          <a:xfrm>
            <a:off x="996635" y="4395092"/>
            <a:ext cx="2817631" cy="7080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67" b="1" dirty="0">
                <a:solidFill>
                  <a:schemeClr val="accent2"/>
                </a:solidFill>
                <a:latin typeface="Microsoft YaHei" charset="0"/>
                <a:ea typeface="Microsoft YaHei" charset="0"/>
                <a:cs typeface="Microsoft YaHei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152644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graphicFrame>
        <p:nvGraphicFramePr>
          <p:cNvPr id="19" name="图表 18"/>
          <p:cNvGraphicFramePr/>
          <p:nvPr>
            <p:extLst/>
          </p:nvPr>
        </p:nvGraphicFramePr>
        <p:xfrm>
          <a:off x="981364" y="1171700"/>
          <a:ext cx="10863087" cy="3230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矩形 19"/>
          <p:cNvSpPr/>
          <p:nvPr/>
        </p:nvSpPr>
        <p:spPr>
          <a:xfrm>
            <a:off x="996634" y="5083811"/>
            <a:ext cx="20834666" cy="892360"/>
          </a:xfrm>
          <a:prstGeom prst="rect">
            <a:avLst/>
          </a:prstGeom>
        </p:spPr>
        <p:txBody>
          <a:bodyPr wrap="square" numCol="2" spcCol="18000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515151"/>
                </a:solidFill>
                <a:latin typeface="Microsoft YaHei" charset="0"/>
                <a:ea typeface="Microsoft YaHei" charset="0"/>
                <a:cs typeface="Microsoft YaHei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3" dirty="0">
                <a:solidFill>
                  <a:srgbClr val="515151"/>
                </a:solidFill>
                <a:latin typeface="Microsoft YaHei" charset="0"/>
                <a:ea typeface="Microsoft YaHei" charset="0"/>
                <a:cs typeface="Microsoft YaHei" charset="0"/>
              </a:rPr>
              <a:t>8-10</a:t>
            </a:r>
            <a:r>
              <a:rPr lang="zh-CN" altLang="en-US" sz="1333" dirty="0">
                <a:solidFill>
                  <a:srgbClr val="515151"/>
                </a:solidFill>
                <a:latin typeface="Microsoft YaHei" charset="0"/>
                <a:ea typeface="Microsoft YaHei" charset="0"/>
                <a:cs typeface="Microsoft YaHei" charset="0"/>
              </a:rPr>
              <a:t>号字，</a:t>
            </a:r>
            <a:r>
              <a:rPr lang="en-US" altLang="zh-CN" sz="1333" dirty="0">
                <a:solidFill>
                  <a:srgbClr val="515151"/>
                </a:solidFill>
                <a:latin typeface="Microsoft YaHei" charset="0"/>
                <a:ea typeface="Microsoft YaHei" charset="0"/>
                <a:cs typeface="Microsoft YaHei" charset="0"/>
              </a:rPr>
              <a:t>1.3</a:t>
            </a:r>
            <a:r>
              <a:rPr lang="zh-CN" altLang="en-US" sz="1333" dirty="0">
                <a:solidFill>
                  <a:srgbClr val="515151"/>
                </a:solidFill>
                <a:latin typeface="Microsoft YaHei" charset="0"/>
                <a:ea typeface="Microsoft YaHei" charset="0"/>
                <a:cs typeface="Microsoft YaHei" charset="0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333" dirty="0">
                <a:solidFill>
                  <a:srgbClr val="515151"/>
                </a:solidFill>
                <a:latin typeface="Microsoft YaHei" charset="0"/>
                <a:ea typeface="Microsoft YaHei" charset="0"/>
                <a:cs typeface="Microsoft YaHei" charset="0"/>
              </a:rPr>
              <a:t>8-10</a:t>
            </a:r>
            <a:r>
              <a:rPr lang="zh-CN" altLang="en-US" sz="1333" dirty="0">
                <a:solidFill>
                  <a:srgbClr val="515151"/>
                </a:solidFill>
                <a:latin typeface="Microsoft YaHei" charset="0"/>
                <a:ea typeface="Microsoft YaHei" charset="0"/>
                <a:cs typeface="Microsoft YaHei" charset="0"/>
              </a:rPr>
              <a:t>号字，</a:t>
            </a:r>
            <a:r>
              <a:rPr lang="en-US" altLang="zh-CN" sz="1333" dirty="0">
                <a:solidFill>
                  <a:srgbClr val="515151"/>
                </a:solidFill>
                <a:latin typeface="Microsoft YaHei" charset="0"/>
                <a:ea typeface="Microsoft YaHei" charset="0"/>
                <a:cs typeface="Microsoft YaHei" charset="0"/>
              </a:rPr>
              <a:t>1.3</a:t>
            </a:r>
            <a:r>
              <a:rPr lang="zh-CN" altLang="en-US" sz="1333" dirty="0">
                <a:solidFill>
                  <a:srgbClr val="515151"/>
                </a:solidFill>
                <a:latin typeface="Microsoft YaHei" charset="0"/>
                <a:ea typeface="Microsoft YaHei" charset="0"/>
                <a:cs typeface="Microsoft YaHei" charset="0"/>
              </a:rPr>
              <a:t>倍字间距。</a:t>
            </a:r>
          </a:p>
        </p:txBody>
      </p:sp>
      <p:sp>
        <p:nvSpPr>
          <p:cNvPr id="21" name="矩形 20"/>
          <p:cNvSpPr/>
          <p:nvPr/>
        </p:nvSpPr>
        <p:spPr>
          <a:xfrm>
            <a:off x="996635" y="4395092"/>
            <a:ext cx="2817631" cy="7080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67" b="1" dirty="0">
                <a:solidFill>
                  <a:srgbClr val="91D140"/>
                </a:solidFill>
                <a:latin typeface="Microsoft YaHei" charset="0"/>
                <a:ea typeface="Microsoft YaHei" charset="0"/>
                <a:cs typeface="Microsoft YaHei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3770210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自定义 160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A3C54"/>
      </a:accent1>
      <a:accent2>
        <a:srgbClr val="0084DA"/>
      </a:accent2>
      <a:accent3>
        <a:srgbClr val="F1AB00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">
  <a:themeElements>
    <a:clrScheme name="自定义 161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0A78B"/>
      </a:accent1>
      <a:accent2>
        <a:srgbClr val="91D140"/>
      </a:accent2>
      <a:accent3>
        <a:srgbClr val="FFA300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186</Words>
  <Application>Microsoft Office PowerPoint</Application>
  <PresentationFormat>自定义</PresentationFormat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宋体</vt:lpstr>
      <vt:lpstr>微软雅黑</vt:lpstr>
      <vt:lpstr>微软雅黑</vt:lpstr>
      <vt:lpstr>Arial</vt:lpstr>
      <vt:lpstr>Calibri</vt:lpstr>
      <vt:lpstr>Century Gothic</vt:lpstr>
      <vt:lpstr>Office 主题</vt:lpstr>
      <vt:lpstr>2_Office 主题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90</cp:revision>
  <dcterms:created xsi:type="dcterms:W3CDTF">2010-04-12T23:12:02Z</dcterms:created>
  <dcterms:modified xsi:type="dcterms:W3CDTF">2018-09-06T07:49:48Z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