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  <p:sldMasterId id="2147483667" r:id="rId2"/>
    <p:sldMasterId id="2147483669" r:id="rId3"/>
  </p:sldMasterIdLst>
  <p:notesMasterIdLst>
    <p:notesMasterId r:id="rId7"/>
  </p:notesMasterIdLst>
  <p:sldIdLst>
    <p:sldId id="262" r:id="rId4"/>
    <p:sldId id="263" r:id="rId5"/>
    <p:sldId id="264" r:id="rId6"/>
  </p:sldIdLst>
  <p:sldSz cx="12192000" cy="6858000"/>
  <p:notesSz cx="6858000" cy="9144000"/>
  <p:defaultTextStyle>
    <a:defPPr>
      <a:defRPr lang="zh-CN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5151"/>
    <a:srgbClr val="6A6773"/>
    <a:srgbClr val="EB5569"/>
    <a:srgbClr val="F0BD4D"/>
    <a:srgbClr val="9FD574"/>
    <a:srgbClr val="5BCBAD"/>
    <a:srgbClr val="F2C0D2"/>
    <a:srgbClr val="E993B2"/>
    <a:srgbClr val="DE5C8A"/>
    <a:srgbClr val="B324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45" autoAdjust="0"/>
    <p:restoredTop sz="94712"/>
  </p:normalViewPr>
  <p:slideViewPr>
    <p:cSldViewPr snapToGrid="0" snapToObjects="1">
      <p:cViewPr varScale="1">
        <p:scale>
          <a:sx n="58" d="100"/>
          <a:sy n="58" d="100"/>
        </p:scale>
        <p:origin x="96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package" Target="../embeddings/Microsoft_Excel_Worksheet.xlsx"/><Relationship Id="rId4" Type="http://schemas.openxmlformats.org/officeDocument/2006/relationships/image" Target="../media/image2.png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4.png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package" Target="../embeddings/Microsoft_Excel_Worksheet2.xlsx"/><Relationship Id="rId4" Type="http://schemas.openxmlformats.org/officeDocument/2006/relationships/image" Target="../media/image5.pn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全部</c:v>
                </c:pt>
              </c:strCache>
            </c:strRef>
          </c:tx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"/>
          </c:pictureOptions>
          <c:dPt>
            <c:idx val="0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/>
            </c:spPr>
            <c:pictureOptions>
              <c:pictureFormat val="stack"/>
            </c:pictureOptions>
            <c:extLst>
              <c:ext xmlns:c16="http://schemas.microsoft.com/office/drawing/2014/chart" uri="{C3380CC4-5D6E-409C-BE32-E72D297353CC}">
                <c16:uniqueId val="{00000003-37AD-4E57-9E58-62FC8CE4E7FA}"/>
              </c:ext>
            </c:extLst>
          </c:dPt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AD-4E57-9E58-62FC8CE4E7F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部分</c:v>
                </c:pt>
              </c:strCache>
            </c:strRef>
          </c:tx>
          <c:spPr>
            <a:blipFill>
              <a:blip xmlns:r="http://schemas.openxmlformats.org/officeDocument/2006/relationships" r:embed="rId4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"/>
          </c:pictureOption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10</c:v>
                </c:pt>
                <c:pt idx="1">
                  <c:v>25</c:v>
                </c:pt>
                <c:pt idx="2">
                  <c:v>60</c:v>
                </c:pt>
                <c:pt idx="3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AD-4E57-9E58-62FC8CE4E7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overlap val="100"/>
        <c:axId val="258975464"/>
        <c:axId val="258975848"/>
      </c:barChart>
      <c:catAx>
        <c:axId val="2589754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58975848"/>
        <c:crosses val="autoZero"/>
        <c:auto val="1"/>
        <c:lblAlgn val="ctr"/>
        <c:lblOffset val="100"/>
        <c:noMultiLvlLbl val="0"/>
      </c:catAx>
      <c:valAx>
        <c:axId val="2589758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58975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  <a:ea typeface="+mn-ea"/>
          <a:cs typeface="+mn-ea"/>
          <a:sym typeface="+mn-lt"/>
        </a:defRPr>
      </a:pPr>
      <a:endParaRPr lang="zh-CN"/>
    </a:p>
  </c:txPr>
  <c:externalData r:id="rId5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全部</c:v>
                </c:pt>
              </c:strCache>
            </c:strRef>
          </c:tx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"/>
          </c:pictureOptions>
          <c:dPt>
            <c:idx val="0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/>
            </c:spPr>
            <c:pictureOptions>
              <c:pictureFormat val="stack"/>
            </c:pictureOptions>
            <c:extLst>
              <c:ext xmlns:c16="http://schemas.microsoft.com/office/drawing/2014/chart" uri="{C3380CC4-5D6E-409C-BE32-E72D297353CC}">
                <c16:uniqueId val="{00000003-37AD-4E57-9E58-62FC8CE4E7FA}"/>
              </c:ext>
            </c:extLst>
          </c:dPt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AD-4E57-9E58-62FC8CE4E7F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部分</c:v>
                </c:pt>
              </c:strCache>
            </c:strRef>
          </c:tx>
          <c:spPr>
            <a:blipFill>
              <a:blip xmlns:r="http://schemas.openxmlformats.org/officeDocument/2006/relationships" r:embed="rId4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"/>
          </c:pictureOption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10</c:v>
                </c:pt>
                <c:pt idx="1">
                  <c:v>25</c:v>
                </c:pt>
                <c:pt idx="2">
                  <c:v>60</c:v>
                </c:pt>
                <c:pt idx="3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AD-4E57-9E58-62FC8CE4E7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overlap val="100"/>
        <c:axId val="371389816"/>
        <c:axId val="371390600"/>
      </c:barChart>
      <c:catAx>
        <c:axId val="3713898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71390600"/>
        <c:crosses val="autoZero"/>
        <c:auto val="1"/>
        <c:lblAlgn val="ctr"/>
        <c:lblOffset val="100"/>
        <c:noMultiLvlLbl val="0"/>
      </c:catAx>
      <c:valAx>
        <c:axId val="3713906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71389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  <a:ea typeface="+mn-ea"/>
          <a:cs typeface="+mn-ea"/>
          <a:sym typeface="+mn-lt"/>
        </a:defRPr>
      </a:pPr>
      <a:endParaRPr lang="zh-CN"/>
    </a:p>
  </c:txPr>
  <c:externalData r:id="rId5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全部</c:v>
                </c:pt>
              </c:strCache>
            </c:strRef>
          </c:tx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"/>
          </c:pictureOptions>
          <c:dPt>
            <c:idx val="0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/>
            </c:spPr>
            <c:pictureOptions>
              <c:pictureFormat val="stack"/>
            </c:pictureOptions>
            <c:extLst>
              <c:ext xmlns:c16="http://schemas.microsoft.com/office/drawing/2014/chart" uri="{C3380CC4-5D6E-409C-BE32-E72D297353CC}">
                <c16:uniqueId val="{00000003-37AD-4E57-9E58-62FC8CE4E7FA}"/>
              </c:ext>
            </c:extLst>
          </c:dPt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AD-4E57-9E58-62FC8CE4E7F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部分</c:v>
                </c:pt>
              </c:strCache>
            </c:strRef>
          </c:tx>
          <c:spPr>
            <a:blipFill>
              <a:blip xmlns:r="http://schemas.openxmlformats.org/officeDocument/2006/relationships" r:embed="rId4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"/>
          </c:pictureOption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10</c:v>
                </c:pt>
                <c:pt idx="1">
                  <c:v>25</c:v>
                </c:pt>
                <c:pt idx="2">
                  <c:v>60</c:v>
                </c:pt>
                <c:pt idx="3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AD-4E57-9E58-62FC8CE4E7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overlap val="100"/>
        <c:axId val="371391776"/>
        <c:axId val="371392168"/>
      </c:barChart>
      <c:catAx>
        <c:axId val="3713917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71392168"/>
        <c:crosses val="autoZero"/>
        <c:auto val="1"/>
        <c:lblAlgn val="ctr"/>
        <c:lblOffset val="100"/>
        <c:noMultiLvlLbl val="0"/>
      </c:catAx>
      <c:valAx>
        <c:axId val="3713921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71391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  <a:ea typeface="+mn-ea"/>
          <a:cs typeface="+mn-ea"/>
          <a:sym typeface="+mn-lt"/>
        </a:defRPr>
      </a:pPr>
      <a:endParaRPr lang="zh-CN"/>
    </a:p>
  </c:txPr>
  <c:externalData r:id="rId5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63677-1A70-42CE-AAAC-65D5EC78FAE2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971E5-9D64-4831-8057-383DD3AC8C3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892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2159" y="395988"/>
            <a:ext cx="1684867" cy="5513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43855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2159" y="395988"/>
            <a:ext cx="1684867" cy="5513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13249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2159" y="395988"/>
            <a:ext cx="1684867" cy="5513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27687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46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3707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1181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表 3"/>
          <p:cNvGraphicFramePr/>
          <p:nvPr>
            <p:extLst>
              <p:ext uri="{D42A27DB-BD31-4B8C-83A1-F6EECF244321}">
                <p14:modId xmlns:p14="http://schemas.microsoft.com/office/powerpoint/2010/main" val="939819582"/>
              </p:ext>
            </p:extLst>
          </p:nvPr>
        </p:nvGraphicFramePr>
        <p:xfrm>
          <a:off x="854478" y="1078171"/>
          <a:ext cx="6942667" cy="47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2218266" y="2651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687026" y="379290"/>
            <a:ext cx="34676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点击此处添加标题</a:t>
            </a:r>
          </a:p>
        </p:txBody>
      </p:sp>
      <p:sp>
        <p:nvSpPr>
          <p:cNvPr id="8" name="矩形 7"/>
          <p:cNvSpPr/>
          <p:nvPr/>
        </p:nvSpPr>
        <p:spPr>
          <a:xfrm>
            <a:off x="6937627" y="1469159"/>
            <a:ext cx="45719" cy="59448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983346" y="1410627"/>
            <a:ext cx="4584767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顶部“开始”面板中可以对字体、字号、颜色、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行距等进行修改。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983346" y="2526180"/>
            <a:ext cx="4584767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顶部“开始”面板中可以对字体、字号、颜色、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行距等进行修改。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66627" y="1540420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微软雅黑" panose="020B0503020204020204" pitchFamily="34" charset="-122"/>
                <a:cs typeface="+mn-ea"/>
                <a:sym typeface="+mn-lt"/>
              </a:rPr>
              <a:t>A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66627" y="2609889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微软雅黑" panose="020B0503020204020204" pitchFamily="34" charset="-122"/>
                <a:cs typeface="+mn-ea"/>
                <a:sym typeface="+mn-lt"/>
              </a:rPr>
              <a:t>B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66627" y="3719478"/>
            <a:ext cx="465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微软雅黑" panose="020B0503020204020204" pitchFamily="34" charset="-122"/>
                <a:cs typeface="+mn-ea"/>
                <a:sym typeface="+mn-lt"/>
              </a:rPr>
              <a:t>C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66627" y="4885407"/>
            <a:ext cx="4363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微软雅黑" panose="020B0503020204020204" pitchFamily="34" charset="-122"/>
                <a:cs typeface="+mn-ea"/>
                <a:sym typeface="+mn-lt"/>
              </a:rPr>
              <a:t>D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983346" y="3641733"/>
            <a:ext cx="4584767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顶部“开始”面板中可以对字体、字号、颜色、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行距等进行修改。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983346" y="4757285"/>
            <a:ext cx="4584767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顶部“开始”面板中可以对字体、字号、颜色、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行距等进行修改。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6937627" y="2562141"/>
            <a:ext cx="45719" cy="59448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937627" y="3687840"/>
            <a:ext cx="45719" cy="59448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6937627" y="4815290"/>
            <a:ext cx="45719" cy="59448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4347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表 3"/>
          <p:cNvGraphicFramePr/>
          <p:nvPr>
            <p:extLst>
              <p:ext uri="{D42A27DB-BD31-4B8C-83A1-F6EECF244321}">
                <p14:modId xmlns:p14="http://schemas.microsoft.com/office/powerpoint/2010/main" val="1918502651"/>
              </p:ext>
            </p:extLst>
          </p:nvPr>
        </p:nvGraphicFramePr>
        <p:xfrm>
          <a:off x="854478" y="1078171"/>
          <a:ext cx="6942667" cy="47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2218266" y="2651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687026" y="379290"/>
            <a:ext cx="34676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点击此处添加标题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466627" y="1540420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微软雅黑" panose="020B0503020204020204" pitchFamily="34" charset="-122"/>
                <a:cs typeface="+mn-ea"/>
                <a:sym typeface="+mn-lt"/>
              </a:rPr>
              <a:t>A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66627" y="2609889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微软雅黑" panose="020B0503020204020204" pitchFamily="34" charset="-122"/>
                <a:cs typeface="+mn-ea"/>
                <a:sym typeface="+mn-lt"/>
              </a:rPr>
              <a:t>B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466627" y="3719478"/>
            <a:ext cx="465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微软雅黑" panose="020B0503020204020204" pitchFamily="34" charset="-122"/>
                <a:cs typeface="+mn-ea"/>
                <a:sym typeface="+mn-lt"/>
              </a:rPr>
              <a:t>C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66627" y="4885407"/>
            <a:ext cx="4363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微软雅黑" panose="020B0503020204020204" pitchFamily="34" charset="-122"/>
                <a:cs typeface="+mn-ea"/>
                <a:sym typeface="+mn-lt"/>
              </a:rPr>
              <a:t>D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937627" y="1469159"/>
            <a:ext cx="45719" cy="59448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6983346" y="1410627"/>
            <a:ext cx="4584767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顶部“开始”面板中可以对字体、字号、颜色、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行距等进行修改。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6983346" y="2526180"/>
            <a:ext cx="4584767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顶部“开始”面板中可以对字体、字号、颜色、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行距等进行修改。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6983346" y="3641733"/>
            <a:ext cx="4584767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顶部“开始”面板中可以对字体、字号、颜色、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行距等进行修改。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6983346" y="4757285"/>
            <a:ext cx="4584767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顶部“开始”面板中可以对字体、字号、颜色、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行距等进行修改。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6937627" y="2562141"/>
            <a:ext cx="45719" cy="59448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6937627" y="3687840"/>
            <a:ext cx="45719" cy="59448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6937627" y="4815290"/>
            <a:ext cx="45719" cy="59448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182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表 3"/>
          <p:cNvGraphicFramePr/>
          <p:nvPr>
            <p:extLst>
              <p:ext uri="{D42A27DB-BD31-4B8C-83A1-F6EECF244321}">
                <p14:modId xmlns:p14="http://schemas.microsoft.com/office/powerpoint/2010/main" val="1975960378"/>
              </p:ext>
            </p:extLst>
          </p:nvPr>
        </p:nvGraphicFramePr>
        <p:xfrm>
          <a:off x="854478" y="1078171"/>
          <a:ext cx="6942667" cy="47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2218266" y="2651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687026" y="379290"/>
            <a:ext cx="34676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点击此处添加标题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466627" y="1540420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微软雅黑" panose="020B0503020204020204" pitchFamily="34" charset="-122"/>
                <a:cs typeface="+mn-ea"/>
                <a:sym typeface="+mn-lt"/>
              </a:rPr>
              <a:t>A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66627" y="2609889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微软雅黑" panose="020B0503020204020204" pitchFamily="34" charset="-122"/>
                <a:cs typeface="+mn-ea"/>
                <a:sym typeface="+mn-lt"/>
              </a:rPr>
              <a:t>B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466627" y="3719478"/>
            <a:ext cx="465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微软雅黑" panose="020B0503020204020204" pitchFamily="34" charset="-122"/>
                <a:cs typeface="+mn-ea"/>
                <a:sym typeface="+mn-lt"/>
              </a:rPr>
              <a:t>C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66627" y="4885407"/>
            <a:ext cx="4363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微软雅黑" panose="020B0503020204020204" pitchFamily="34" charset="-122"/>
                <a:cs typeface="+mn-ea"/>
                <a:sym typeface="+mn-lt"/>
              </a:rPr>
              <a:t>D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937627" y="1469159"/>
            <a:ext cx="45719" cy="59448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6983346" y="1410627"/>
            <a:ext cx="4584767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顶部“开始”面板中可以对字体、字号、颜色、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行距等进行修改。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983346" y="2526180"/>
            <a:ext cx="4584767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顶部“开始”面板中可以对字体、字号、颜色、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行距等进行修改。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6983346" y="3641733"/>
            <a:ext cx="4584767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顶部“开始”面板中可以对字体、字号、颜色、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行距等进行修改。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6983346" y="4757285"/>
            <a:ext cx="4584767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顶部“开始”面板中可以对字体、字号、颜色、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行距等进行修改。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6937627" y="2562141"/>
            <a:ext cx="45719" cy="59448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6937627" y="3687840"/>
            <a:ext cx="45719" cy="59448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6937627" y="4815290"/>
            <a:ext cx="45719" cy="59448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1742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黄绿色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黄色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主题​​">
  <a:themeElements>
    <a:clrScheme name="紫罗兰色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</TotalTime>
  <Words>240</Words>
  <Application>Microsoft Office PowerPoint</Application>
  <PresentationFormat>宽屏</PresentationFormat>
  <Paragraphs>39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等线</vt:lpstr>
      <vt:lpstr>微软雅黑</vt:lpstr>
      <vt:lpstr>Arial</vt:lpstr>
      <vt:lpstr>Century Gothic</vt:lpstr>
      <vt:lpstr>Office 主题</vt:lpstr>
      <vt:lpstr>1_Office 主题​​</vt:lpstr>
      <vt:lpstr>2_Office 主题​​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cp:keywords/>
  <dc:description/>
  <cp:lastModifiedBy>Mloong</cp:lastModifiedBy>
  <cp:revision>39</cp:revision>
  <dcterms:created xsi:type="dcterms:W3CDTF">2015-08-18T02:51:41Z</dcterms:created>
  <dcterms:modified xsi:type="dcterms:W3CDTF">2018-09-06T07:50:00Z</dcterms:modified>
  <cp:category/>
</cp:coreProperties>
</file>