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3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90" y="20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06F11A-F141-4D6F-A3C4-B7A9A0062FD9}" type="datetimeFigureOut">
              <a:rPr lang="zh-CN" altLang="en-US" smtClean="0"/>
              <a:t>2018/9/6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045BAF-223B-47FE-9578-FFB3D3306B51}" type="slidenum">
              <a:rPr lang="zh-CN" altLang="en-US" smtClean="0"/>
              <a:t>‹#›</a:t>
            </a:fld>
            <a:endParaRPr lang="zh-CN" altLang="en-US"/>
          </a:p>
        </p:txBody>
      </p:sp>
    </p:spTree>
    <p:extLst>
      <p:ext uri="{BB962C8B-B14F-4D97-AF65-F5344CB8AC3E}">
        <p14:creationId xmlns:p14="http://schemas.microsoft.com/office/powerpoint/2010/main" val="527489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组合 63"/>
          <p:cNvGrpSpPr/>
          <p:nvPr/>
        </p:nvGrpSpPr>
        <p:grpSpPr>
          <a:xfrm>
            <a:off x="4619836" y="260648"/>
            <a:ext cx="2952328" cy="648072"/>
            <a:chOff x="5762069" y="2622527"/>
            <a:chExt cx="2952328" cy="648072"/>
          </a:xfrm>
        </p:grpSpPr>
        <p:sp>
          <p:nvSpPr>
            <p:cNvPr id="65" name="文本框 64"/>
            <p:cNvSpPr txBox="1"/>
            <p:nvPr/>
          </p:nvSpPr>
          <p:spPr>
            <a:xfrm>
              <a:off x="5762069" y="2622527"/>
              <a:ext cx="2952328" cy="461665"/>
            </a:xfrm>
            <a:prstGeom prst="rect">
              <a:avLst/>
            </a:prstGeom>
            <a:noFill/>
          </p:spPr>
          <p:txBody>
            <a:bodyPr wrap="square" rtlCol="0">
              <a:spAutoFit/>
            </a:bodyPr>
            <a:lstStyle/>
            <a:p>
              <a:pPr algn="ctr"/>
              <a:r>
                <a:rPr lang="zh-CN" altLang="en-US" sz="2400" dirty="0">
                  <a:solidFill>
                    <a:srgbClr val="2A7CD0"/>
                  </a:solidFill>
                  <a:latin typeface="微软雅黑" panose="020B0503020204020204" pitchFamily="34" charset="-122"/>
                  <a:ea typeface="微软雅黑" panose="020B0503020204020204" pitchFamily="34" charset="-122"/>
                </a:rPr>
                <a:t>点击添加标题</a:t>
              </a:r>
              <a:endParaRPr lang="en-US" altLang="zh-CN" sz="2400" dirty="0">
                <a:solidFill>
                  <a:srgbClr val="2A7CD0"/>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5762069" y="2993600"/>
              <a:ext cx="2952328" cy="276999"/>
            </a:xfrm>
            <a:prstGeom prst="rect">
              <a:avLst/>
            </a:prstGeom>
            <a:noFill/>
          </p:spPr>
          <p:txBody>
            <a:bodyPr wrap="square" rtlCol="0">
              <a:spAutoFit/>
            </a:bodyPr>
            <a:lstStyle/>
            <a:p>
              <a:pPr algn="ctr"/>
              <a:r>
                <a:rPr lang="en-US" altLang="zh-CN" sz="1200" dirty="0">
                  <a:solidFill>
                    <a:srgbClr val="A5A5A5"/>
                  </a:solidFill>
                  <a:latin typeface="微软雅黑" panose="020B0503020204020204" pitchFamily="34" charset="-122"/>
                  <a:ea typeface="微软雅黑" panose="020B0503020204020204" pitchFamily="34" charset="-122"/>
                </a:rPr>
                <a:t>Click Add title</a:t>
              </a:r>
            </a:p>
          </p:txBody>
        </p:sp>
      </p:grpSp>
      <p:grpSp>
        <p:nvGrpSpPr>
          <p:cNvPr id="77" name="组合 76"/>
          <p:cNvGrpSpPr/>
          <p:nvPr/>
        </p:nvGrpSpPr>
        <p:grpSpPr>
          <a:xfrm>
            <a:off x="2036936" y="2497321"/>
            <a:ext cx="1178595" cy="2247835"/>
            <a:chOff x="2042007" y="2909357"/>
            <a:chExt cx="1178595" cy="2247835"/>
          </a:xfrm>
        </p:grpSpPr>
        <p:grpSp>
          <p:nvGrpSpPr>
            <p:cNvPr id="78" name="组合 77"/>
            <p:cNvGrpSpPr/>
            <p:nvPr/>
          </p:nvGrpSpPr>
          <p:grpSpPr>
            <a:xfrm>
              <a:off x="2042007" y="2909357"/>
              <a:ext cx="1178595" cy="1658537"/>
              <a:chOff x="2042007" y="2647792"/>
              <a:chExt cx="1178595" cy="1658537"/>
            </a:xfrm>
          </p:grpSpPr>
          <p:sp>
            <p:nvSpPr>
              <p:cNvPr id="80" name="矩形 79"/>
              <p:cNvSpPr/>
              <p:nvPr/>
            </p:nvSpPr>
            <p:spPr>
              <a:xfrm>
                <a:off x="2042007" y="2757397"/>
                <a:ext cx="1178595" cy="1548932"/>
              </a:xfrm>
              <a:prstGeom prst="rect">
                <a:avLst/>
              </a:prstGeom>
              <a:solidFill>
                <a:srgbClr val="DCD8D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81" name="矩形 80"/>
              <p:cNvSpPr/>
              <p:nvPr/>
            </p:nvSpPr>
            <p:spPr>
              <a:xfrm>
                <a:off x="2042007" y="2647792"/>
                <a:ext cx="1178595" cy="109605"/>
              </a:xfrm>
              <a:prstGeom prst="rect">
                <a:avLst/>
              </a:prstGeom>
              <a:solidFill>
                <a:srgbClr val="7FB5E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sp>
          <p:nvSpPr>
            <p:cNvPr id="79" name="椭圆 78"/>
            <p:cNvSpPr/>
            <p:nvPr/>
          </p:nvSpPr>
          <p:spPr>
            <a:xfrm>
              <a:off x="2042007" y="3978597"/>
              <a:ext cx="1178595" cy="1178595"/>
            </a:xfrm>
            <a:prstGeom prst="ellipse">
              <a:avLst/>
            </a:prstGeom>
            <a:solidFill>
              <a:srgbClr val="7FB5E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nvGrpSpPr>
          <p:cNvPr id="82" name="组合 81"/>
          <p:cNvGrpSpPr/>
          <p:nvPr/>
        </p:nvGrpSpPr>
        <p:grpSpPr>
          <a:xfrm>
            <a:off x="4374017" y="2018020"/>
            <a:ext cx="1178595" cy="2727136"/>
            <a:chOff x="4379088" y="2430056"/>
            <a:chExt cx="1178595" cy="2727136"/>
          </a:xfrm>
        </p:grpSpPr>
        <p:grpSp>
          <p:nvGrpSpPr>
            <p:cNvPr id="83" name="组合 82"/>
            <p:cNvGrpSpPr/>
            <p:nvPr/>
          </p:nvGrpSpPr>
          <p:grpSpPr>
            <a:xfrm>
              <a:off x="4379088" y="2430056"/>
              <a:ext cx="1178595" cy="2137839"/>
              <a:chOff x="2042007" y="2674984"/>
              <a:chExt cx="1178595" cy="1631345"/>
            </a:xfrm>
          </p:grpSpPr>
          <p:sp>
            <p:nvSpPr>
              <p:cNvPr id="85" name="矩形 84"/>
              <p:cNvSpPr/>
              <p:nvPr/>
            </p:nvSpPr>
            <p:spPr>
              <a:xfrm>
                <a:off x="2042007" y="2757397"/>
                <a:ext cx="1178595" cy="1548932"/>
              </a:xfrm>
              <a:prstGeom prst="rect">
                <a:avLst/>
              </a:prstGeom>
              <a:solidFill>
                <a:srgbClr val="DCD8D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86" name="矩形 85"/>
              <p:cNvSpPr/>
              <p:nvPr/>
            </p:nvSpPr>
            <p:spPr>
              <a:xfrm>
                <a:off x="2042007" y="2674984"/>
                <a:ext cx="1178595" cy="82413"/>
              </a:xfrm>
              <a:prstGeom prst="rect">
                <a:avLst/>
              </a:prstGeom>
              <a:solidFill>
                <a:srgbClr val="5757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sp>
          <p:nvSpPr>
            <p:cNvPr id="84" name="椭圆 83"/>
            <p:cNvSpPr/>
            <p:nvPr/>
          </p:nvSpPr>
          <p:spPr>
            <a:xfrm>
              <a:off x="4379088" y="3978597"/>
              <a:ext cx="1178595" cy="1178595"/>
            </a:xfrm>
            <a:prstGeom prst="ellipse">
              <a:avLst/>
            </a:prstGeom>
            <a:solidFill>
              <a:srgbClr val="5757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nvGrpSpPr>
          <p:cNvPr id="87" name="组合 86"/>
          <p:cNvGrpSpPr/>
          <p:nvPr/>
        </p:nvGrpSpPr>
        <p:grpSpPr>
          <a:xfrm>
            <a:off x="6711098" y="1412776"/>
            <a:ext cx="1178595" cy="3332380"/>
            <a:chOff x="6716169" y="1824812"/>
            <a:chExt cx="1178595" cy="3332380"/>
          </a:xfrm>
        </p:grpSpPr>
        <p:grpSp>
          <p:nvGrpSpPr>
            <p:cNvPr id="88" name="组合 87"/>
            <p:cNvGrpSpPr/>
            <p:nvPr/>
          </p:nvGrpSpPr>
          <p:grpSpPr>
            <a:xfrm>
              <a:off x="6716169" y="1824812"/>
              <a:ext cx="1178595" cy="2743083"/>
              <a:chOff x="2042007" y="2693913"/>
              <a:chExt cx="1178595" cy="1612416"/>
            </a:xfrm>
          </p:grpSpPr>
          <p:sp>
            <p:nvSpPr>
              <p:cNvPr id="90" name="矩形 89"/>
              <p:cNvSpPr/>
              <p:nvPr/>
            </p:nvSpPr>
            <p:spPr>
              <a:xfrm>
                <a:off x="2042007" y="2757397"/>
                <a:ext cx="1178595" cy="1548932"/>
              </a:xfrm>
              <a:prstGeom prst="rect">
                <a:avLst/>
              </a:prstGeom>
              <a:solidFill>
                <a:srgbClr val="DCD8D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91" name="矩形 90"/>
              <p:cNvSpPr/>
              <p:nvPr/>
            </p:nvSpPr>
            <p:spPr>
              <a:xfrm>
                <a:off x="2042007" y="2693913"/>
                <a:ext cx="1178595" cy="63484"/>
              </a:xfrm>
              <a:prstGeom prst="rect">
                <a:avLst/>
              </a:prstGeom>
              <a:solidFill>
                <a:srgbClr val="215E9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sp>
          <p:nvSpPr>
            <p:cNvPr id="89" name="椭圆 88"/>
            <p:cNvSpPr/>
            <p:nvPr/>
          </p:nvSpPr>
          <p:spPr>
            <a:xfrm>
              <a:off x="6716169" y="3978597"/>
              <a:ext cx="1178595" cy="1178595"/>
            </a:xfrm>
            <a:prstGeom prst="ellipse">
              <a:avLst/>
            </a:prstGeom>
            <a:solidFill>
              <a:srgbClr val="215E9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nvGrpSpPr>
          <p:cNvPr id="92" name="组合 91"/>
          <p:cNvGrpSpPr/>
          <p:nvPr/>
        </p:nvGrpSpPr>
        <p:grpSpPr>
          <a:xfrm>
            <a:off x="9048177" y="1760421"/>
            <a:ext cx="1178596" cy="2984735"/>
            <a:chOff x="9053248" y="2172457"/>
            <a:chExt cx="1178596" cy="2984735"/>
          </a:xfrm>
        </p:grpSpPr>
        <p:grpSp>
          <p:nvGrpSpPr>
            <p:cNvPr id="93" name="组合 92"/>
            <p:cNvGrpSpPr/>
            <p:nvPr/>
          </p:nvGrpSpPr>
          <p:grpSpPr>
            <a:xfrm>
              <a:off x="9053248" y="2172457"/>
              <a:ext cx="1178595" cy="2395436"/>
              <a:chOff x="2042007" y="2684265"/>
              <a:chExt cx="1178595" cy="1622064"/>
            </a:xfrm>
          </p:grpSpPr>
          <p:sp>
            <p:nvSpPr>
              <p:cNvPr id="95" name="矩形 94"/>
              <p:cNvSpPr/>
              <p:nvPr/>
            </p:nvSpPr>
            <p:spPr>
              <a:xfrm>
                <a:off x="2042007" y="2757397"/>
                <a:ext cx="1178595" cy="1548932"/>
              </a:xfrm>
              <a:prstGeom prst="rect">
                <a:avLst/>
              </a:prstGeom>
              <a:solidFill>
                <a:srgbClr val="DCD8D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96" name="矩形 95"/>
              <p:cNvSpPr/>
              <p:nvPr/>
            </p:nvSpPr>
            <p:spPr>
              <a:xfrm>
                <a:off x="2042007" y="2684265"/>
                <a:ext cx="1178595" cy="73132"/>
              </a:xfrm>
              <a:prstGeom prst="rect">
                <a:avLst/>
              </a:prstGeom>
              <a:solidFill>
                <a:srgbClr val="2A7ED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sp>
          <p:nvSpPr>
            <p:cNvPr id="94" name="椭圆 93"/>
            <p:cNvSpPr/>
            <p:nvPr/>
          </p:nvSpPr>
          <p:spPr>
            <a:xfrm>
              <a:off x="9053249" y="3978597"/>
              <a:ext cx="1178595" cy="1178595"/>
            </a:xfrm>
            <a:prstGeom prst="ellipse">
              <a:avLst/>
            </a:prstGeom>
            <a:solidFill>
              <a:srgbClr val="2A7ED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sp>
        <p:nvSpPr>
          <p:cNvPr id="97" name="Freeform 47"/>
          <p:cNvSpPr>
            <a:spLocks noChangeAspect="1" noEditPoints="1"/>
          </p:cNvSpPr>
          <p:nvPr/>
        </p:nvSpPr>
        <p:spPr bwMode="auto">
          <a:xfrm>
            <a:off x="2333953" y="3918143"/>
            <a:ext cx="587719" cy="468000"/>
          </a:xfrm>
          <a:custGeom>
            <a:avLst/>
            <a:gdLst>
              <a:gd name="T0" fmla="*/ 50 w 112"/>
              <a:gd name="T1" fmla="*/ 83 h 89"/>
              <a:gd name="T2" fmla="*/ 32 w 112"/>
              <a:gd name="T3" fmla="*/ 80 h 89"/>
              <a:gd name="T4" fmla="*/ 27 w 112"/>
              <a:gd name="T5" fmla="*/ 78 h 89"/>
              <a:gd name="T6" fmla="*/ 22 w 112"/>
              <a:gd name="T7" fmla="*/ 75 h 89"/>
              <a:gd name="T8" fmla="*/ 19 w 112"/>
              <a:gd name="T9" fmla="*/ 76 h 89"/>
              <a:gd name="T10" fmla="*/ 15 w 112"/>
              <a:gd name="T11" fmla="*/ 81 h 89"/>
              <a:gd name="T12" fmla="*/ 11 w 112"/>
              <a:gd name="T13" fmla="*/ 86 h 89"/>
              <a:gd name="T14" fmla="*/ 3 w 112"/>
              <a:gd name="T15" fmla="*/ 85 h 89"/>
              <a:gd name="T16" fmla="*/ 1 w 112"/>
              <a:gd name="T17" fmla="*/ 82 h 89"/>
              <a:gd name="T18" fmla="*/ 1 w 112"/>
              <a:gd name="T19" fmla="*/ 78 h 89"/>
              <a:gd name="T20" fmla="*/ 6 w 112"/>
              <a:gd name="T21" fmla="*/ 72 h 89"/>
              <a:gd name="T22" fmla="*/ 11 w 112"/>
              <a:gd name="T23" fmla="*/ 68 h 89"/>
              <a:gd name="T24" fmla="*/ 12 w 112"/>
              <a:gd name="T25" fmla="*/ 67 h 89"/>
              <a:gd name="T26" fmla="*/ 12 w 112"/>
              <a:gd name="T27" fmla="*/ 64 h 89"/>
              <a:gd name="T28" fmla="*/ 11 w 112"/>
              <a:gd name="T29" fmla="*/ 59 h 89"/>
              <a:gd name="T30" fmla="*/ 14 w 112"/>
              <a:gd name="T31" fmla="*/ 39 h 89"/>
              <a:gd name="T32" fmla="*/ 24 w 112"/>
              <a:gd name="T33" fmla="*/ 25 h 89"/>
              <a:gd name="T34" fmla="*/ 44 w 112"/>
              <a:gd name="T35" fmla="*/ 14 h 89"/>
              <a:gd name="T36" fmla="*/ 51 w 112"/>
              <a:gd name="T37" fmla="*/ 12 h 89"/>
              <a:gd name="T38" fmla="*/ 69 w 112"/>
              <a:gd name="T39" fmla="*/ 12 h 89"/>
              <a:gd name="T40" fmla="*/ 83 w 112"/>
              <a:gd name="T41" fmla="*/ 10 h 89"/>
              <a:gd name="T42" fmla="*/ 90 w 112"/>
              <a:gd name="T43" fmla="*/ 8 h 89"/>
              <a:gd name="T44" fmla="*/ 92 w 112"/>
              <a:gd name="T45" fmla="*/ 6 h 89"/>
              <a:gd name="T46" fmla="*/ 97 w 112"/>
              <a:gd name="T47" fmla="*/ 2 h 89"/>
              <a:gd name="T48" fmla="*/ 98 w 112"/>
              <a:gd name="T49" fmla="*/ 2 h 89"/>
              <a:gd name="T50" fmla="*/ 98 w 112"/>
              <a:gd name="T51" fmla="*/ 1 h 89"/>
              <a:gd name="T52" fmla="*/ 101 w 112"/>
              <a:gd name="T53" fmla="*/ 0 h 89"/>
              <a:gd name="T54" fmla="*/ 102 w 112"/>
              <a:gd name="T55" fmla="*/ 0 h 89"/>
              <a:gd name="T56" fmla="*/ 103 w 112"/>
              <a:gd name="T57" fmla="*/ 0 h 89"/>
              <a:gd name="T58" fmla="*/ 107 w 112"/>
              <a:gd name="T59" fmla="*/ 3 h 89"/>
              <a:gd name="T60" fmla="*/ 110 w 112"/>
              <a:gd name="T61" fmla="*/ 12 h 89"/>
              <a:gd name="T62" fmla="*/ 112 w 112"/>
              <a:gd name="T63" fmla="*/ 26 h 89"/>
              <a:gd name="T64" fmla="*/ 108 w 112"/>
              <a:gd name="T65" fmla="*/ 45 h 89"/>
              <a:gd name="T66" fmla="*/ 99 w 112"/>
              <a:gd name="T67" fmla="*/ 60 h 89"/>
              <a:gd name="T68" fmla="*/ 75 w 112"/>
              <a:gd name="T69" fmla="*/ 77 h 89"/>
              <a:gd name="T70" fmla="*/ 60 w 112"/>
              <a:gd name="T71" fmla="*/ 82 h 89"/>
              <a:gd name="T72" fmla="*/ 50 w 112"/>
              <a:gd name="T73" fmla="*/ 83 h 89"/>
              <a:gd name="T74" fmla="*/ 50 w 112"/>
              <a:gd name="T75" fmla="*/ 83 h 89"/>
              <a:gd name="T76" fmla="*/ 28 w 112"/>
              <a:gd name="T77" fmla="*/ 64 h 89"/>
              <a:gd name="T78" fmla="*/ 31 w 112"/>
              <a:gd name="T79" fmla="*/ 63 h 89"/>
              <a:gd name="T80" fmla="*/ 38 w 112"/>
              <a:gd name="T81" fmla="*/ 56 h 89"/>
              <a:gd name="T82" fmla="*/ 50 w 112"/>
              <a:gd name="T83" fmla="*/ 47 h 89"/>
              <a:gd name="T84" fmla="*/ 69 w 112"/>
              <a:gd name="T85" fmla="*/ 40 h 89"/>
              <a:gd name="T86" fmla="*/ 76 w 112"/>
              <a:gd name="T87" fmla="*/ 40 h 89"/>
              <a:gd name="T88" fmla="*/ 80 w 112"/>
              <a:gd name="T89" fmla="*/ 36 h 89"/>
              <a:gd name="T90" fmla="*/ 76 w 112"/>
              <a:gd name="T91" fmla="*/ 32 h 89"/>
              <a:gd name="T92" fmla="*/ 64 w 112"/>
              <a:gd name="T93" fmla="*/ 33 h 89"/>
              <a:gd name="T94" fmla="*/ 42 w 112"/>
              <a:gd name="T95" fmla="*/ 43 h 89"/>
              <a:gd name="T96" fmla="*/ 29 w 112"/>
              <a:gd name="T97" fmla="*/ 54 h 89"/>
              <a:gd name="T98" fmla="*/ 25 w 112"/>
              <a:gd name="T99" fmla="*/ 58 h 89"/>
              <a:gd name="T100" fmla="*/ 25 w 112"/>
              <a:gd name="T101" fmla="*/ 62 h 89"/>
              <a:gd name="T102" fmla="*/ 28 w 112"/>
              <a:gd name="T103" fmla="*/ 6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2" h="89">
                <a:moveTo>
                  <a:pt x="50" y="83"/>
                </a:moveTo>
                <a:cubicBezTo>
                  <a:pt x="44" y="83"/>
                  <a:pt x="38" y="82"/>
                  <a:pt x="32" y="80"/>
                </a:cubicBezTo>
                <a:cubicBezTo>
                  <a:pt x="31" y="80"/>
                  <a:pt x="29" y="79"/>
                  <a:pt x="27" y="78"/>
                </a:cubicBezTo>
                <a:cubicBezTo>
                  <a:pt x="26" y="77"/>
                  <a:pt x="24" y="76"/>
                  <a:pt x="22" y="75"/>
                </a:cubicBezTo>
                <a:cubicBezTo>
                  <a:pt x="20" y="75"/>
                  <a:pt x="20" y="75"/>
                  <a:pt x="19" y="76"/>
                </a:cubicBezTo>
                <a:cubicBezTo>
                  <a:pt x="17" y="78"/>
                  <a:pt x="16" y="80"/>
                  <a:pt x="15" y="81"/>
                </a:cubicBezTo>
                <a:cubicBezTo>
                  <a:pt x="14" y="83"/>
                  <a:pt x="13" y="85"/>
                  <a:pt x="11" y="86"/>
                </a:cubicBezTo>
                <a:cubicBezTo>
                  <a:pt x="9" y="89"/>
                  <a:pt x="4" y="88"/>
                  <a:pt x="3" y="85"/>
                </a:cubicBezTo>
                <a:cubicBezTo>
                  <a:pt x="2" y="84"/>
                  <a:pt x="1" y="83"/>
                  <a:pt x="1" y="82"/>
                </a:cubicBezTo>
                <a:cubicBezTo>
                  <a:pt x="0" y="80"/>
                  <a:pt x="0" y="79"/>
                  <a:pt x="1" y="78"/>
                </a:cubicBezTo>
                <a:cubicBezTo>
                  <a:pt x="2" y="75"/>
                  <a:pt x="4" y="74"/>
                  <a:pt x="6" y="72"/>
                </a:cubicBezTo>
                <a:cubicBezTo>
                  <a:pt x="8" y="71"/>
                  <a:pt x="9" y="69"/>
                  <a:pt x="11" y="68"/>
                </a:cubicBezTo>
                <a:cubicBezTo>
                  <a:pt x="12" y="67"/>
                  <a:pt x="12" y="67"/>
                  <a:pt x="12" y="67"/>
                </a:cubicBezTo>
                <a:cubicBezTo>
                  <a:pt x="13" y="66"/>
                  <a:pt x="13" y="65"/>
                  <a:pt x="12" y="64"/>
                </a:cubicBezTo>
                <a:cubicBezTo>
                  <a:pt x="12" y="62"/>
                  <a:pt x="11" y="61"/>
                  <a:pt x="11" y="59"/>
                </a:cubicBezTo>
                <a:cubicBezTo>
                  <a:pt x="10" y="52"/>
                  <a:pt x="11" y="45"/>
                  <a:pt x="14" y="39"/>
                </a:cubicBezTo>
                <a:cubicBezTo>
                  <a:pt x="16" y="33"/>
                  <a:pt x="19" y="29"/>
                  <a:pt x="24" y="25"/>
                </a:cubicBezTo>
                <a:cubicBezTo>
                  <a:pt x="29" y="20"/>
                  <a:pt x="36" y="16"/>
                  <a:pt x="44" y="14"/>
                </a:cubicBezTo>
                <a:cubicBezTo>
                  <a:pt x="46" y="13"/>
                  <a:pt x="49" y="13"/>
                  <a:pt x="51" y="12"/>
                </a:cubicBezTo>
                <a:cubicBezTo>
                  <a:pt x="57" y="12"/>
                  <a:pt x="63" y="12"/>
                  <a:pt x="69" y="12"/>
                </a:cubicBezTo>
                <a:cubicBezTo>
                  <a:pt x="74" y="11"/>
                  <a:pt x="78" y="11"/>
                  <a:pt x="83" y="10"/>
                </a:cubicBezTo>
                <a:cubicBezTo>
                  <a:pt x="85" y="10"/>
                  <a:pt x="88" y="9"/>
                  <a:pt x="90" y="8"/>
                </a:cubicBezTo>
                <a:cubicBezTo>
                  <a:pt x="91" y="7"/>
                  <a:pt x="92" y="7"/>
                  <a:pt x="92" y="6"/>
                </a:cubicBezTo>
                <a:cubicBezTo>
                  <a:pt x="94" y="5"/>
                  <a:pt x="95" y="3"/>
                  <a:pt x="97" y="2"/>
                </a:cubicBezTo>
                <a:cubicBezTo>
                  <a:pt x="97" y="2"/>
                  <a:pt x="97" y="1"/>
                  <a:pt x="98" y="2"/>
                </a:cubicBezTo>
                <a:cubicBezTo>
                  <a:pt x="98" y="2"/>
                  <a:pt x="98" y="1"/>
                  <a:pt x="98" y="1"/>
                </a:cubicBezTo>
                <a:cubicBezTo>
                  <a:pt x="99" y="1"/>
                  <a:pt x="100" y="0"/>
                  <a:pt x="101" y="0"/>
                </a:cubicBezTo>
                <a:cubicBezTo>
                  <a:pt x="102" y="0"/>
                  <a:pt x="102" y="0"/>
                  <a:pt x="102" y="0"/>
                </a:cubicBezTo>
                <a:cubicBezTo>
                  <a:pt x="103" y="0"/>
                  <a:pt x="103" y="0"/>
                  <a:pt x="103" y="0"/>
                </a:cubicBezTo>
                <a:cubicBezTo>
                  <a:pt x="105" y="0"/>
                  <a:pt x="106" y="2"/>
                  <a:pt x="107" y="3"/>
                </a:cubicBezTo>
                <a:cubicBezTo>
                  <a:pt x="109" y="6"/>
                  <a:pt x="110" y="9"/>
                  <a:pt x="110" y="12"/>
                </a:cubicBezTo>
                <a:cubicBezTo>
                  <a:pt x="111" y="16"/>
                  <a:pt x="112" y="21"/>
                  <a:pt x="112" y="26"/>
                </a:cubicBezTo>
                <a:cubicBezTo>
                  <a:pt x="112" y="32"/>
                  <a:pt x="110" y="39"/>
                  <a:pt x="108" y="45"/>
                </a:cubicBezTo>
                <a:cubicBezTo>
                  <a:pt x="106" y="51"/>
                  <a:pt x="103" y="56"/>
                  <a:pt x="99" y="60"/>
                </a:cubicBezTo>
                <a:cubicBezTo>
                  <a:pt x="92" y="67"/>
                  <a:pt x="84" y="73"/>
                  <a:pt x="75" y="77"/>
                </a:cubicBezTo>
                <a:cubicBezTo>
                  <a:pt x="70" y="79"/>
                  <a:pt x="65" y="81"/>
                  <a:pt x="60" y="82"/>
                </a:cubicBezTo>
                <a:cubicBezTo>
                  <a:pt x="57" y="83"/>
                  <a:pt x="54" y="83"/>
                  <a:pt x="50" y="83"/>
                </a:cubicBezTo>
                <a:cubicBezTo>
                  <a:pt x="50" y="83"/>
                  <a:pt x="50" y="83"/>
                  <a:pt x="50" y="83"/>
                </a:cubicBezTo>
                <a:close/>
                <a:moveTo>
                  <a:pt x="28" y="64"/>
                </a:moveTo>
                <a:cubicBezTo>
                  <a:pt x="29" y="64"/>
                  <a:pt x="30" y="63"/>
                  <a:pt x="31" y="63"/>
                </a:cubicBezTo>
                <a:cubicBezTo>
                  <a:pt x="34" y="60"/>
                  <a:pt x="36" y="58"/>
                  <a:pt x="38" y="56"/>
                </a:cubicBezTo>
                <a:cubicBezTo>
                  <a:pt x="42" y="52"/>
                  <a:pt x="46" y="49"/>
                  <a:pt x="50" y="47"/>
                </a:cubicBezTo>
                <a:cubicBezTo>
                  <a:pt x="56" y="43"/>
                  <a:pt x="62" y="41"/>
                  <a:pt x="69" y="40"/>
                </a:cubicBezTo>
                <a:cubicBezTo>
                  <a:pt x="71" y="40"/>
                  <a:pt x="74" y="40"/>
                  <a:pt x="76" y="40"/>
                </a:cubicBezTo>
                <a:cubicBezTo>
                  <a:pt x="79" y="40"/>
                  <a:pt x="80" y="38"/>
                  <a:pt x="80" y="36"/>
                </a:cubicBezTo>
                <a:cubicBezTo>
                  <a:pt x="80" y="33"/>
                  <a:pt x="78" y="32"/>
                  <a:pt x="76" y="32"/>
                </a:cubicBezTo>
                <a:cubicBezTo>
                  <a:pt x="72" y="32"/>
                  <a:pt x="68" y="32"/>
                  <a:pt x="64" y="33"/>
                </a:cubicBezTo>
                <a:cubicBezTo>
                  <a:pt x="56" y="35"/>
                  <a:pt x="48" y="38"/>
                  <a:pt x="42" y="43"/>
                </a:cubicBezTo>
                <a:cubicBezTo>
                  <a:pt x="37" y="46"/>
                  <a:pt x="33" y="50"/>
                  <a:pt x="29" y="54"/>
                </a:cubicBezTo>
                <a:cubicBezTo>
                  <a:pt x="28" y="55"/>
                  <a:pt x="26" y="56"/>
                  <a:pt x="25" y="58"/>
                </a:cubicBezTo>
                <a:cubicBezTo>
                  <a:pt x="24" y="59"/>
                  <a:pt x="24" y="60"/>
                  <a:pt x="25" y="62"/>
                </a:cubicBezTo>
                <a:cubicBezTo>
                  <a:pt x="25" y="63"/>
                  <a:pt x="27" y="64"/>
                  <a:pt x="28" y="64"/>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p>
        </p:txBody>
      </p:sp>
      <p:grpSp>
        <p:nvGrpSpPr>
          <p:cNvPr id="98" name="Group 70"/>
          <p:cNvGrpSpPr>
            <a:grpSpLocks noChangeAspect="1"/>
          </p:cNvGrpSpPr>
          <p:nvPr/>
        </p:nvGrpSpPr>
        <p:grpSpPr bwMode="auto">
          <a:xfrm>
            <a:off x="7120526" y="3926611"/>
            <a:ext cx="359738" cy="468000"/>
            <a:chOff x="1122" y="2793"/>
            <a:chExt cx="319" cy="415"/>
          </a:xfrm>
          <a:solidFill>
            <a:schemeClr val="bg1"/>
          </a:solidFill>
        </p:grpSpPr>
        <p:sp>
          <p:nvSpPr>
            <p:cNvPr id="99" name="Freeform 72"/>
            <p:cNvSpPr>
              <a:spLocks noEditPoints="1"/>
            </p:cNvSpPr>
            <p:nvPr/>
          </p:nvSpPr>
          <p:spPr bwMode="auto">
            <a:xfrm>
              <a:off x="1122" y="2793"/>
              <a:ext cx="319" cy="338"/>
            </a:xfrm>
            <a:custGeom>
              <a:avLst/>
              <a:gdLst>
                <a:gd name="T0" fmla="*/ 110 w 133"/>
                <a:gd name="T1" fmla="*/ 91 h 141"/>
                <a:gd name="T2" fmla="*/ 117 w 133"/>
                <a:gd name="T3" fmla="*/ 91 h 141"/>
                <a:gd name="T4" fmla="*/ 117 w 133"/>
                <a:gd name="T5" fmla="*/ 95 h 141"/>
                <a:gd name="T6" fmla="*/ 120 w 133"/>
                <a:gd name="T7" fmla="*/ 104 h 141"/>
                <a:gd name="T8" fmla="*/ 132 w 133"/>
                <a:gd name="T9" fmla="*/ 119 h 141"/>
                <a:gd name="T10" fmla="*/ 133 w 133"/>
                <a:gd name="T11" fmla="*/ 124 h 141"/>
                <a:gd name="T12" fmla="*/ 133 w 133"/>
                <a:gd name="T13" fmla="*/ 133 h 141"/>
                <a:gd name="T14" fmla="*/ 125 w 133"/>
                <a:gd name="T15" fmla="*/ 141 h 141"/>
                <a:gd name="T16" fmla="*/ 124 w 133"/>
                <a:gd name="T17" fmla="*/ 141 h 141"/>
                <a:gd name="T18" fmla="*/ 10 w 133"/>
                <a:gd name="T19" fmla="*/ 141 h 141"/>
                <a:gd name="T20" fmla="*/ 1 w 133"/>
                <a:gd name="T21" fmla="*/ 137 h 141"/>
                <a:gd name="T22" fmla="*/ 0 w 133"/>
                <a:gd name="T23" fmla="*/ 133 h 141"/>
                <a:gd name="T24" fmla="*/ 0 w 133"/>
                <a:gd name="T25" fmla="*/ 123 h 141"/>
                <a:gd name="T26" fmla="*/ 2 w 133"/>
                <a:gd name="T27" fmla="*/ 119 h 141"/>
                <a:gd name="T28" fmla="*/ 16 w 133"/>
                <a:gd name="T29" fmla="*/ 101 h 141"/>
                <a:gd name="T30" fmla="*/ 16 w 133"/>
                <a:gd name="T31" fmla="*/ 99 h 141"/>
                <a:gd name="T32" fmla="*/ 16 w 133"/>
                <a:gd name="T33" fmla="*/ 67 h 141"/>
                <a:gd name="T34" fmla="*/ 23 w 133"/>
                <a:gd name="T35" fmla="*/ 39 h 141"/>
                <a:gd name="T36" fmla="*/ 49 w 133"/>
                <a:gd name="T37" fmla="*/ 16 h 141"/>
                <a:gd name="T38" fmla="*/ 51 w 133"/>
                <a:gd name="T39" fmla="*/ 14 h 141"/>
                <a:gd name="T40" fmla="*/ 69 w 133"/>
                <a:gd name="T41" fmla="*/ 1 h 141"/>
                <a:gd name="T42" fmla="*/ 83 w 133"/>
                <a:gd name="T43" fmla="*/ 15 h 141"/>
                <a:gd name="T44" fmla="*/ 84 w 133"/>
                <a:gd name="T45" fmla="*/ 16 h 141"/>
                <a:gd name="T46" fmla="*/ 97 w 133"/>
                <a:gd name="T47" fmla="*/ 23 h 141"/>
                <a:gd name="T48" fmla="*/ 115 w 133"/>
                <a:gd name="T49" fmla="*/ 50 h 141"/>
                <a:gd name="T50" fmla="*/ 117 w 133"/>
                <a:gd name="T51" fmla="*/ 67 h 141"/>
                <a:gd name="T52" fmla="*/ 117 w 133"/>
                <a:gd name="T53" fmla="*/ 74 h 141"/>
                <a:gd name="T54" fmla="*/ 117 w 133"/>
                <a:gd name="T55" fmla="*/ 75 h 141"/>
                <a:gd name="T56" fmla="*/ 110 w 133"/>
                <a:gd name="T57" fmla="*/ 75 h 141"/>
                <a:gd name="T58" fmla="*/ 110 w 133"/>
                <a:gd name="T59" fmla="*/ 73 h 141"/>
                <a:gd name="T60" fmla="*/ 110 w 133"/>
                <a:gd name="T61" fmla="*/ 61 h 141"/>
                <a:gd name="T62" fmla="*/ 99 w 133"/>
                <a:gd name="T63" fmla="*/ 34 h 141"/>
                <a:gd name="T64" fmla="*/ 72 w 133"/>
                <a:gd name="T65" fmla="*/ 20 h 141"/>
                <a:gd name="T66" fmla="*/ 47 w 133"/>
                <a:gd name="T67" fmla="*/ 24 h 141"/>
                <a:gd name="T68" fmla="*/ 27 w 133"/>
                <a:gd name="T69" fmla="*/ 47 h 141"/>
                <a:gd name="T70" fmla="*/ 23 w 133"/>
                <a:gd name="T71" fmla="*/ 67 h 141"/>
                <a:gd name="T72" fmla="*/ 23 w 133"/>
                <a:gd name="T73" fmla="*/ 98 h 141"/>
                <a:gd name="T74" fmla="*/ 21 w 133"/>
                <a:gd name="T75" fmla="*/ 106 h 141"/>
                <a:gd name="T76" fmla="*/ 8 w 133"/>
                <a:gd name="T77" fmla="*/ 123 h 141"/>
                <a:gd name="T78" fmla="*/ 7 w 133"/>
                <a:gd name="T79" fmla="*/ 125 h 141"/>
                <a:gd name="T80" fmla="*/ 7 w 133"/>
                <a:gd name="T81" fmla="*/ 132 h 141"/>
                <a:gd name="T82" fmla="*/ 10 w 133"/>
                <a:gd name="T83" fmla="*/ 135 h 141"/>
                <a:gd name="T84" fmla="*/ 88 w 133"/>
                <a:gd name="T85" fmla="*/ 135 h 141"/>
                <a:gd name="T86" fmla="*/ 124 w 133"/>
                <a:gd name="T87" fmla="*/ 135 h 141"/>
                <a:gd name="T88" fmla="*/ 126 w 133"/>
                <a:gd name="T89" fmla="*/ 132 h 141"/>
                <a:gd name="T90" fmla="*/ 126 w 133"/>
                <a:gd name="T91" fmla="*/ 125 h 141"/>
                <a:gd name="T92" fmla="*/ 126 w 133"/>
                <a:gd name="T93" fmla="*/ 123 h 141"/>
                <a:gd name="T94" fmla="*/ 112 w 133"/>
                <a:gd name="T95" fmla="*/ 104 h 141"/>
                <a:gd name="T96" fmla="*/ 110 w 133"/>
                <a:gd name="T97" fmla="*/ 100 h 141"/>
                <a:gd name="T98" fmla="*/ 110 w 133"/>
                <a:gd name="T99" fmla="*/ 91 h 141"/>
                <a:gd name="T100" fmla="*/ 58 w 133"/>
                <a:gd name="T101" fmla="*/ 13 h 141"/>
                <a:gd name="T102" fmla="*/ 67 w 133"/>
                <a:gd name="T103" fmla="*/ 13 h 141"/>
                <a:gd name="T104" fmla="*/ 76 w 133"/>
                <a:gd name="T105" fmla="*/ 13 h 141"/>
                <a:gd name="T106" fmla="*/ 67 w 133"/>
                <a:gd name="T107" fmla="*/ 8 h 141"/>
                <a:gd name="T108" fmla="*/ 58 w 133"/>
                <a:gd name="T109" fmla="*/ 1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3" h="141">
                  <a:moveTo>
                    <a:pt x="110" y="91"/>
                  </a:moveTo>
                  <a:cubicBezTo>
                    <a:pt x="113" y="91"/>
                    <a:pt x="115" y="91"/>
                    <a:pt x="117" y="91"/>
                  </a:cubicBezTo>
                  <a:cubicBezTo>
                    <a:pt x="117" y="92"/>
                    <a:pt x="117" y="94"/>
                    <a:pt x="117" y="95"/>
                  </a:cubicBezTo>
                  <a:cubicBezTo>
                    <a:pt x="117" y="98"/>
                    <a:pt x="118" y="101"/>
                    <a:pt x="120" y="104"/>
                  </a:cubicBezTo>
                  <a:cubicBezTo>
                    <a:pt x="124" y="109"/>
                    <a:pt x="128" y="114"/>
                    <a:pt x="132" y="119"/>
                  </a:cubicBezTo>
                  <a:cubicBezTo>
                    <a:pt x="133" y="121"/>
                    <a:pt x="133" y="122"/>
                    <a:pt x="133" y="124"/>
                  </a:cubicBezTo>
                  <a:cubicBezTo>
                    <a:pt x="133" y="127"/>
                    <a:pt x="133" y="130"/>
                    <a:pt x="133" y="133"/>
                  </a:cubicBezTo>
                  <a:cubicBezTo>
                    <a:pt x="133" y="138"/>
                    <a:pt x="130" y="141"/>
                    <a:pt x="125" y="141"/>
                  </a:cubicBezTo>
                  <a:cubicBezTo>
                    <a:pt x="125" y="141"/>
                    <a:pt x="124" y="141"/>
                    <a:pt x="124" y="141"/>
                  </a:cubicBezTo>
                  <a:cubicBezTo>
                    <a:pt x="86" y="141"/>
                    <a:pt x="48" y="141"/>
                    <a:pt x="10" y="141"/>
                  </a:cubicBezTo>
                  <a:cubicBezTo>
                    <a:pt x="6" y="141"/>
                    <a:pt x="3" y="140"/>
                    <a:pt x="1" y="137"/>
                  </a:cubicBezTo>
                  <a:cubicBezTo>
                    <a:pt x="1" y="135"/>
                    <a:pt x="0" y="134"/>
                    <a:pt x="0" y="133"/>
                  </a:cubicBezTo>
                  <a:cubicBezTo>
                    <a:pt x="0" y="130"/>
                    <a:pt x="0" y="126"/>
                    <a:pt x="0" y="123"/>
                  </a:cubicBezTo>
                  <a:cubicBezTo>
                    <a:pt x="0" y="122"/>
                    <a:pt x="1" y="120"/>
                    <a:pt x="2" y="119"/>
                  </a:cubicBezTo>
                  <a:cubicBezTo>
                    <a:pt x="7" y="113"/>
                    <a:pt x="11" y="107"/>
                    <a:pt x="16" y="101"/>
                  </a:cubicBezTo>
                  <a:cubicBezTo>
                    <a:pt x="16" y="100"/>
                    <a:pt x="16" y="99"/>
                    <a:pt x="16" y="99"/>
                  </a:cubicBezTo>
                  <a:cubicBezTo>
                    <a:pt x="16" y="88"/>
                    <a:pt x="16" y="78"/>
                    <a:pt x="16" y="67"/>
                  </a:cubicBezTo>
                  <a:cubicBezTo>
                    <a:pt x="16" y="57"/>
                    <a:pt x="18" y="48"/>
                    <a:pt x="23" y="39"/>
                  </a:cubicBezTo>
                  <a:cubicBezTo>
                    <a:pt x="29" y="28"/>
                    <a:pt x="37" y="20"/>
                    <a:pt x="49" y="16"/>
                  </a:cubicBezTo>
                  <a:cubicBezTo>
                    <a:pt x="50" y="16"/>
                    <a:pt x="50" y="15"/>
                    <a:pt x="51" y="14"/>
                  </a:cubicBezTo>
                  <a:cubicBezTo>
                    <a:pt x="52" y="6"/>
                    <a:pt x="60" y="0"/>
                    <a:pt x="69" y="1"/>
                  </a:cubicBezTo>
                  <a:cubicBezTo>
                    <a:pt x="76" y="2"/>
                    <a:pt x="82" y="7"/>
                    <a:pt x="83" y="15"/>
                  </a:cubicBezTo>
                  <a:cubicBezTo>
                    <a:pt x="83" y="15"/>
                    <a:pt x="84" y="16"/>
                    <a:pt x="84" y="16"/>
                  </a:cubicBezTo>
                  <a:cubicBezTo>
                    <a:pt x="89" y="17"/>
                    <a:pt x="93" y="20"/>
                    <a:pt x="97" y="23"/>
                  </a:cubicBezTo>
                  <a:cubicBezTo>
                    <a:pt x="106" y="30"/>
                    <a:pt x="112" y="39"/>
                    <a:pt x="115" y="50"/>
                  </a:cubicBezTo>
                  <a:cubicBezTo>
                    <a:pt x="117" y="55"/>
                    <a:pt x="117" y="61"/>
                    <a:pt x="117" y="67"/>
                  </a:cubicBezTo>
                  <a:cubicBezTo>
                    <a:pt x="117" y="69"/>
                    <a:pt x="117" y="72"/>
                    <a:pt x="117" y="74"/>
                  </a:cubicBezTo>
                  <a:cubicBezTo>
                    <a:pt x="117" y="74"/>
                    <a:pt x="117" y="75"/>
                    <a:pt x="117" y="75"/>
                  </a:cubicBezTo>
                  <a:cubicBezTo>
                    <a:pt x="115" y="75"/>
                    <a:pt x="113" y="75"/>
                    <a:pt x="110" y="75"/>
                  </a:cubicBezTo>
                  <a:cubicBezTo>
                    <a:pt x="110" y="74"/>
                    <a:pt x="110" y="74"/>
                    <a:pt x="110" y="73"/>
                  </a:cubicBezTo>
                  <a:cubicBezTo>
                    <a:pt x="110" y="69"/>
                    <a:pt x="110" y="65"/>
                    <a:pt x="110" y="61"/>
                  </a:cubicBezTo>
                  <a:cubicBezTo>
                    <a:pt x="109" y="51"/>
                    <a:pt x="105" y="42"/>
                    <a:pt x="99" y="34"/>
                  </a:cubicBezTo>
                  <a:cubicBezTo>
                    <a:pt x="92" y="26"/>
                    <a:pt x="82" y="21"/>
                    <a:pt x="72" y="20"/>
                  </a:cubicBezTo>
                  <a:cubicBezTo>
                    <a:pt x="63" y="19"/>
                    <a:pt x="55" y="20"/>
                    <a:pt x="47" y="24"/>
                  </a:cubicBezTo>
                  <a:cubicBezTo>
                    <a:pt x="38" y="29"/>
                    <a:pt x="31" y="37"/>
                    <a:pt x="27" y="47"/>
                  </a:cubicBezTo>
                  <a:cubicBezTo>
                    <a:pt x="24" y="53"/>
                    <a:pt x="23" y="60"/>
                    <a:pt x="23" y="67"/>
                  </a:cubicBezTo>
                  <a:cubicBezTo>
                    <a:pt x="23" y="78"/>
                    <a:pt x="23" y="88"/>
                    <a:pt x="23" y="98"/>
                  </a:cubicBezTo>
                  <a:cubicBezTo>
                    <a:pt x="23" y="101"/>
                    <a:pt x="23" y="103"/>
                    <a:pt x="21" y="106"/>
                  </a:cubicBezTo>
                  <a:cubicBezTo>
                    <a:pt x="16" y="111"/>
                    <a:pt x="12" y="117"/>
                    <a:pt x="8" y="123"/>
                  </a:cubicBezTo>
                  <a:cubicBezTo>
                    <a:pt x="7" y="123"/>
                    <a:pt x="7" y="124"/>
                    <a:pt x="7" y="125"/>
                  </a:cubicBezTo>
                  <a:cubicBezTo>
                    <a:pt x="7" y="127"/>
                    <a:pt x="7" y="130"/>
                    <a:pt x="7" y="132"/>
                  </a:cubicBezTo>
                  <a:cubicBezTo>
                    <a:pt x="7" y="134"/>
                    <a:pt x="8" y="135"/>
                    <a:pt x="10" y="135"/>
                  </a:cubicBezTo>
                  <a:cubicBezTo>
                    <a:pt x="36" y="135"/>
                    <a:pt x="62" y="135"/>
                    <a:pt x="88" y="135"/>
                  </a:cubicBezTo>
                  <a:cubicBezTo>
                    <a:pt x="100" y="135"/>
                    <a:pt x="112" y="135"/>
                    <a:pt x="124" y="135"/>
                  </a:cubicBezTo>
                  <a:cubicBezTo>
                    <a:pt x="126" y="135"/>
                    <a:pt x="126" y="134"/>
                    <a:pt x="126" y="132"/>
                  </a:cubicBezTo>
                  <a:cubicBezTo>
                    <a:pt x="126" y="130"/>
                    <a:pt x="127" y="127"/>
                    <a:pt x="126" y="125"/>
                  </a:cubicBezTo>
                  <a:cubicBezTo>
                    <a:pt x="126" y="124"/>
                    <a:pt x="126" y="123"/>
                    <a:pt x="126" y="123"/>
                  </a:cubicBezTo>
                  <a:cubicBezTo>
                    <a:pt x="121" y="117"/>
                    <a:pt x="117" y="110"/>
                    <a:pt x="112" y="104"/>
                  </a:cubicBezTo>
                  <a:cubicBezTo>
                    <a:pt x="111" y="103"/>
                    <a:pt x="110" y="102"/>
                    <a:pt x="110" y="100"/>
                  </a:cubicBezTo>
                  <a:cubicBezTo>
                    <a:pt x="110" y="97"/>
                    <a:pt x="110" y="94"/>
                    <a:pt x="110" y="91"/>
                  </a:cubicBezTo>
                  <a:close/>
                  <a:moveTo>
                    <a:pt x="58" y="13"/>
                  </a:moveTo>
                  <a:cubicBezTo>
                    <a:pt x="61" y="13"/>
                    <a:pt x="64" y="13"/>
                    <a:pt x="67" y="13"/>
                  </a:cubicBezTo>
                  <a:cubicBezTo>
                    <a:pt x="70" y="13"/>
                    <a:pt x="73" y="13"/>
                    <a:pt x="76" y="13"/>
                  </a:cubicBezTo>
                  <a:cubicBezTo>
                    <a:pt x="75" y="10"/>
                    <a:pt x="71" y="8"/>
                    <a:pt x="67" y="8"/>
                  </a:cubicBezTo>
                  <a:cubicBezTo>
                    <a:pt x="63" y="8"/>
                    <a:pt x="59" y="10"/>
                    <a:pt x="58"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0" name="Freeform 73"/>
            <p:cNvSpPr>
              <a:spLocks noEditPoints="1"/>
            </p:cNvSpPr>
            <p:nvPr/>
          </p:nvSpPr>
          <p:spPr bwMode="auto">
            <a:xfrm>
              <a:off x="1225" y="3138"/>
              <a:ext cx="113" cy="70"/>
            </a:xfrm>
            <a:custGeom>
              <a:avLst/>
              <a:gdLst>
                <a:gd name="T0" fmla="*/ 24 w 47"/>
                <a:gd name="T1" fmla="*/ 0 h 29"/>
                <a:gd name="T2" fmla="*/ 41 w 47"/>
                <a:gd name="T3" fmla="*/ 0 h 29"/>
                <a:gd name="T4" fmla="*/ 47 w 47"/>
                <a:gd name="T5" fmla="*/ 7 h 29"/>
                <a:gd name="T6" fmla="*/ 20 w 47"/>
                <a:gd name="T7" fmla="*/ 27 h 29"/>
                <a:gd name="T8" fmla="*/ 1 w 47"/>
                <a:gd name="T9" fmla="*/ 7 h 29"/>
                <a:gd name="T10" fmla="*/ 7 w 47"/>
                <a:gd name="T11" fmla="*/ 0 h 29"/>
                <a:gd name="T12" fmla="*/ 24 w 47"/>
                <a:gd name="T13" fmla="*/ 0 h 29"/>
                <a:gd name="T14" fmla="*/ 8 w 47"/>
                <a:gd name="T15" fmla="*/ 7 h 29"/>
                <a:gd name="T16" fmla="*/ 25 w 47"/>
                <a:gd name="T17" fmla="*/ 20 h 29"/>
                <a:gd name="T18" fmla="*/ 40 w 47"/>
                <a:gd name="T19" fmla="*/ 7 h 29"/>
                <a:gd name="T20" fmla="*/ 8 w 47"/>
                <a:gd name="T21"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29">
                  <a:moveTo>
                    <a:pt x="24" y="0"/>
                  </a:moveTo>
                  <a:cubicBezTo>
                    <a:pt x="30" y="0"/>
                    <a:pt x="35" y="0"/>
                    <a:pt x="41" y="0"/>
                  </a:cubicBezTo>
                  <a:cubicBezTo>
                    <a:pt x="45" y="0"/>
                    <a:pt x="47" y="3"/>
                    <a:pt x="47" y="7"/>
                  </a:cubicBezTo>
                  <a:cubicBezTo>
                    <a:pt x="45" y="19"/>
                    <a:pt x="33" y="29"/>
                    <a:pt x="20" y="27"/>
                  </a:cubicBezTo>
                  <a:cubicBezTo>
                    <a:pt x="10" y="25"/>
                    <a:pt x="2" y="17"/>
                    <a:pt x="1" y="7"/>
                  </a:cubicBezTo>
                  <a:cubicBezTo>
                    <a:pt x="0" y="3"/>
                    <a:pt x="2" y="0"/>
                    <a:pt x="7" y="0"/>
                  </a:cubicBezTo>
                  <a:cubicBezTo>
                    <a:pt x="12" y="0"/>
                    <a:pt x="18" y="0"/>
                    <a:pt x="24" y="0"/>
                  </a:cubicBezTo>
                  <a:close/>
                  <a:moveTo>
                    <a:pt x="8" y="7"/>
                  </a:moveTo>
                  <a:cubicBezTo>
                    <a:pt x="10" y="15"/>
                    <a:pt x="17" y="21"/>
                    <a:pt x="25" y="20"/>
                  </a:cubicBezTo>
                  <a:cubicBezTo>
                    <a:pt x="34" y="19"/>
                    <a:pt x="39" y="13"/>
                    <a:pt x="40" y="7"/>
                  </a:cubicBezTo>
                  <a:cubicBezTo>
                    <a:pt x="29" y="7"/>
                    <a:pt x="19" y="7"/>
                    <a:pt x="8"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01" name="Group 18"/>
          <p:cNvGrpSpPr>
            <a:grpSpLocks noChangeAspect="1"/>
          </p:cNvGrpSpPr>
          <p:nvPr/>
        </p:nvGrpSpPr>
        <p:grpSpPr bwMode="auto">
          <a:xfrm>
            <a:off x="4714418" y="3925170"/>
            <a:ext cx="497791" cy="468000"/>
            <a:chOff x="2647" y="2985"/>
            <a:chExt cx="518" cy="487"/>
          </a:xfrm>
          <a:solidFill>
            <a:schemeClr val="bg1"/>
          </a:solidFill>
        </p:grpSpPr>
        <p:sp>
          <p:nvSpPr>
            <p:cNvPr id="102" name="Freeform 20"/>
            <p:cNvSpPr>
              <a:spLocks/>
            </p:cNvSpPr>
            <p:nvPr/>
          </p:nvSpPr>
          <p:spPr bwMode="auto">
            <a:xfrm>
              <a:off x="2852" y="2985"/>
              <a:ext cx="103" cy="382"/>
            </a:xfrm>
            <a:custGeom>
              <a:avLst/>
              <a:gdLst>
                <a:gd name="T0" fmla="*/ 43 w 43"/>
                <a:gd name="T1" fmla="*/ 160 h 160"/>
                <a:gd name="T2" fmla="*/ 0 w 43"/>
                <a:gd name="T3" fmla="*/ 160 h 160"/>
                <a:gd name="T4" fmla="*/ 0 w 43"/>
                <a:gd name="T5" fmla="*/ 0 h 160"/>
                <a:gd name="T6" fmla="*/ 43 w 43"/>
                <a:gd name="T7" fmla="*/ 0 h 160"/>
                <a:gd name="T8" fmla="*/ 43 w 43"/>
                <a:gd name="T9" fmla="*/ 160 h 160"/>
              </a:gdLst>
              <a:ahLst/>
              <a:cxnLst>
                <a:cxn ang="0">
                  <a:pos x="T0" y="T1"/>
                </a:cxn>
                <a:cxn ang="0">
                  <a:pos x="T2" y="T3"/>
                </a:cxn>
                <a:cxn ang="0">
                  <a:pos x="T4" y="T5"/>
                </a:cxn>
                <a:cxn ang="0">
                  <a:pos x="T6" y="T7"/>
                </a:cxn>
                <a:cxn ang="0">
                  <a:pos x="T8" y="T9"/>
                </a:cxn>
              </a:cxnLst>
              <a:rect l="0" t="0" r="r" b="b"/>
              <a:pathLst>
                <a:path w="43" h="160">
                  <a:moveTo>
                    <a:pt x="43" y="160"/>
                  </a:moveTo>
                  <a:cubicBezTo>
                    <a:pt x="29" y="160"/>
                    <a:pt x="15" y="160"/>
                    <a:pt x="0" y="160"/>
                  </a:cubicBezTo>
                  <a:cubicBezTo>
                    <a:pt x="0" y="107"/>
                    <a:pt x="0" y="53"/>
                    <a:pt x="0" y="0"/>
                  </a:cubicBezTo>
                  <a:cubicBezTo>
                    <a:pt x="15" y="0"/>
                    <a:pt x="29" y="0"/>
                    <a:pt x="43" y="0"/>
                  </a:cubicBezTo>
                  <a:cubicBezTo>
                    <a:pt x="43" y="53"/>
                    <a:pt x="43" y="107"/>
                    <a:pt x="43" y="1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 name="Freeform 21"/>
            <p:cNvSpPr>
              <a:spLocks/>
            </p:cNvSpPr>
            <p:nvPr/>
          </p:nvSpPr>
          <p:spPr bwMode="auto">
            <a:xfrm>
              <a:off x="2647" y="3406"/>
              <a:ext cx="518" cy="66"/>
            </a:xfrm>
            <a:custGeom>
              <a:avLst/>
              <a:gdLst>
                <a:gd name="T0" fmla="*/ 0 w 217"/>
                <a:gd name="T1" fmla="*/ 28 h 28"/>
                <a:gd name="T2" fmla="*/ 0 w 217"/>
                <a:gd name="T3" fmla="*/ 0 h 28"/>
                <a:gd name="T4" fmla="*/ 217 w 217"/>
                <a:gd name="T5" fmla="*/ 0 h 28"/>
                <a:gd name="T6" fmla="*/ 217 w 217"/>
                <a:gd name="T7" fmla="*/ 28 h 28"/>
                <a:gd name="T8" fmla="*/ 0 w 217"/>
                <a:gd name="T9" fmla="*/ 28 h 28"/>
              </a:gdLst>
              <a:ahLst/>
              <a:cxnLst>
                <a:cxn ang="0">
                  <a:pos x="T0" y="T1"/>
                </a:cxn>
                <a:cxn ang="0">
                  <a:pos x="T2" y="T3"/>
                </a:cxn>
                <a:cxn ang="0">
                  <a:pos x="T4" y="T5"/>
                </a:cxn>
                <a:cxn ang="0">
                  <a:pos x="T6" y="T7"/>
                </a:cxn>
                <a:cxn ang="0">
                  <a:pos x="T8" y="T9"/>
                </a:cxn>
              </a:cxnLst>
              <a:rect l="0" t="0" r="r" b="b"/>
              <a:pathLst>
                <a:path w="217" h="28">
                  <a:moveTo>
                    <a:pt x="0" y="28"/>
                  </a:moveTo>
                  <a:cubicBezTo>
                    <a:pt x="0" y="18"/>
                    <a:pt x="0" y="9"/>
                    <a:pt x="0" y="0"/>
                  </a:cubicBezTo>
                  <a:cubicBezTo>
                    <a:pt x="72" y="0"/>
                    <a:pt x="144" y="0"/>
                    <a:pt x="217" y="0"/>
                  </a:cubicBezTo>
                  <a:cubicBezTo>
                    <a:pt x="217" y="9"/>
                    <a:pt x="217" y="18"/>
                    <a:pt x="217" y="28"/>
                  </a:cubicBezTo>
                  <a:cubicBezTo>
                    <a:pt x="144" y="28"/>
                    <a:pt x="72" y="28"/>
                    <a:pt x="0"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 name="Freeform 22"/>
            <p:cNvSpPr>
              <a:spLocks/>
            </p:cNvSpPr>
            <p:nvPr/>
          </p:nvSpPr>
          <p:spPr bwMode="auto">
            <a:xfrm>
              <a:off x="2991" y="3093"/>
              <a:ext cx="105" cy="274"/>
            </a:xfrm>
            <a:custGeom>
              <a:avLst/>
              <a:gdLst>
                <a:gd name="T0" fmla="*/ 44 w 44"/>
                <a:gd name="T1" fmla="*/ 115 h 115"/>
                <a:gd name="T2" fmla="*/ 0 w 44"/>
                <a:gd name="T3" fmla="*/ 115 h 115"/>
                <a:gd name="T4" fmla="*/ 0 w 44"/>
                <a:gd name="T5" fmla="*/ 0 h 115"/>
                <a:gd name="T6" fmla="*/ 44 w 44"/>
                <a:gd name="T7" fmla="*/ 0 h 115"/>
                <a:gd name="T8" fmla="*/ 44 w 44"/>
                <a:gd name="T9" fmla="*/ 115 h 115"/>
              </a:gdLst>
              <a:ahLst/>
              <a:cxnLst>
                <a:cxn ang="0">
                  <a:pos x="T0" y="T1"/>
                </a:cxn>
                <a:cxn ang="0">
                  <a:pos x="T2" y="T3"/>
                </a:cxn>
                <a:cxn ang="0">
                  <a:pos x="T4" y="T5"/>
                </a:cxn>
                <a:cxn ang="0">
                  <a:pos x="T6" y="T7"/>
                </a:cxn>
                <a:cxn ang="0">
                  <a:pos x="T8" y="T9"/>
                </a:cxn>
              </a:cxnLst>
              <a:rect l="0" t="0" r="r" b="b"/>
              <a:pathLst>
                <a:path w="44" h="115">
                  <a:moveTo>
                    <a:pt x="44" y="115"/>
                  </a:moveTo>
                  <a:cubicBezTo>
                    <a:pt x="29" y="115"/>
                    <a:pt x="15" y="115"/>
                    <a:pt x="0" y="115"/>
                  </a:cubicBezTo>
                  <a:cubicBezTo>
                    <a:pt x="0" y="77"/>
                    <a:pt x="0" y="39"/>
                    <a:pt x="0" y="0"/>
                  </a:cubicBezTo>
                  <a:cubicBezTo>
                    <a:pt x="15" y="0"/>
                    <a:pt x="29" y="0"/>
                    <a:pt x="44" y="0"/>
                  </a:cubicBezTo>
                  <a:cubicBezTo>
                    <a:pt x="44" y="39"/>
                    <a:pt x="44" y="77"/>
                    <a:pt x="44" y="1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 name="Freeform 23"/>
            <p:cNvSpPr>
              <a:spLocks/>
            </p:cNvSpPr>
            <p:nvPr/>
          </p:nvSpPr>
          <p:spPr bwMode="auto">
            <a:xfrm>
              <a:off x="2714" y="3162"/>
              <a:ext cx="102" cy="205"/>
            </a:xfrm>
            <a:custGeom>
              <a:avLst/>
              <a:gdLst>
                <a:gd name="T0" fmla="*/ 0 w 43"/>
                <a:gd name="T1" fmla="*/ 0 h 86"/>
                <a:gd name="T2" fmla="*/ 43 w 43"/>
                <a:gd name="T3" fmla="*/ 0 h 86"/>
                <a:gd name="T4" fmla="*/ 43 w 43"/>
                <a:gd name="T5" fmla="*/ 86 h 86"/>
                <a:gd name="T6" fmla="*/ 0 w 43"/>
                <a:gd name="T7" fmla="*/ 86 h 86"/>
                <a:gd name="T8" fmla="*/ 0 w 43"/>
                <a:gd name="T9" fmla="*/ 0 h 86"/>
              </a:gdLst>
              <a:ahLst/>
              <a:cxnLst>
                <a:cxn ang="0">
                  <a:pos x="T0" y="T1"/>
                </a:cxn>
                <a:cxn ang="0">
                  <a:pos x="T2" y="T3"/>
                </a:cxn>
                <a:cxn ang="0">
                  <a:pos x="T4" y="T5"/>
                </a:cxn>
                <a:cxn ang="0">
                  <a:pos x="T6" y="T7"/>
                </a:cxn>
                <a:cxn ang="0">
                  <a:pos x="T8" y="T9"/>
                </a:cxn>
              </a:cxnLst>
              <a:rect l="0" t="0" r="r" b="b"/>
              <a:pathLst>
                <a:path w="43" h="86">
                  <a:moveTo>
                    <a:pt x="0" y="0"/>
                  </a:moveTo>
                  <a:cubicBezTo>
                    <a:pt x="14" y="0"/>
                    <a:pt x="29" y="0"/>
                    <a:pt x="43" y="0"/>
                  </a:cubicBezTo>
                  <a:cubicBezTo>
                    <a:pt x="43" y="29"/>
                    <a:pt x="43" y="58"/>
                    <a:pt x="43" y="86"/>
                  </a:cubicBezTo>
                  <a:cubicBezTo>
                    <a:pt x="29" y="86"/>
                    <a:pt x="14" y="86"/>
                    <a:pt x="0" y="86"/>
                  </a:cubicBezTo>
                  <a:cubicBezTo>
                    <a:pt x="0" y="58"/>
                    <a:pt x="0" y="29"/>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06" name="Group 33"/>
          <p:cNvGrpSpPr>
            <a:grpSpLocks noChangeAspect="1"/>
          </p:cNvGrpSpPr>
          <p:nvPr/>
        </p:nvGrpSpPr>
        <p:grpSpPr bwMode="auto">
          <a:xfrm>
            <a:off x="9401838" y="3959765"/>
            <a:ext cx="471272" cy="468000"/>
            <a:chOff x="1760" y="3439"/>
            <a:chExt cx="288" cy="286"/>
          </a:xfrm>
          <a:solidFill>
            <a:schemeClr val="bg1"/>
          </a:solidFill>
        </p:grpSpPr>
        <p:sp>
          <p:nvSpPr>
            <p:cNvPr id="107" name="Freeform 35"/>
            <p:cNvSpPr>
              <a:spLocks noEditPoints="1"/>
            </p:cNvSpPr>
            <p:nvPr/>
          </p:nvSpPr>
          <p:spPr bwMode="auto">
            <a:xfrm>
              <a:off x="1760" y="3439"/>
              <a:ext cx="288" cy="286"/>
            </a:xfrm>
            <a:custGeom>
              <a:avLst/>
              <a:gdLst>
                <a:gd name="T0" fmla="*/ 119 w 119"/>
                <a:gd name="T1" fmla="*/ 60 h 118"/>
                <a:gd name="T2" fmla="*/ 105 w 119"/>
                <a:gd name="T3" fmla="*/ 97 h 118"/>
                <a:gd name="T4" fmla="*/ 77 w 119"/>
                <a:gd name="T5" fmla="*/ 116 h 118"/>
                <a:gd name="T6" fmla="*/ 57 w 119"/>
                <a:gd name="T7" fmla="*/ 118 h 118"/>
                <a:gd name="T8" fmla="*/ 28 w 119"/>
                <a:gd name="T9" fmla="*/ 109 h 118"/>
                <a:gd name="T10" fmla="*/ 9 w 119"/>
                <a:gd name="T11" fmla="*/ 90 h 118"/>
                <a:gd name="T12" fmla="*/ 1 w 119"/>
                <a:gd name="T13" fmla="*/ 69 h 118"/>
                <a:gd name="T14" fmla="*/ 0 w 119"/>
                <a:gd name="T15" fmla="*/ 57 h 118"/>
                <a:gd name="T16" fmla="*/ 6 w 119"/>
                <a:gd name="T17" fmla="*/ 33 h 118"/>
                <a:gd name="T18" fmla="*/ 24 w 119"/>
                <a:gd name="T19" fmla="*/ 12 h 118"/>
                <a:gd name="T20" fmla="*/ 47 w 119"/>
                <a:gd name="T21" fmla="*/ 2 h 118"/>
                <a:gd name="T22" fmla="*/ 65 w 119"/>
                <a:gd name="T23" fmla="*/ 1 h 118"/>
                <a:gd name="T24" fmla="*/ 102 w 119"/>
                <a:gd name="T25" fmla="*/ 18 h 118"/>
                <a:gd name="T26" fmla="*/ 118 w 119"/>
                <a:gd name="T27" fmla="*/ 47 h 118"/>
                <a:gd name="T28" fmla="*/ 119 w 119"/>
                <a:gd name="T29" fmla="*/ 60 h 118"/>
                <a:gd name="T30" fmla="*/ 60 w 119"/>
                <a:gd name="T31" fmla="*/ 8 h 118"/>
                <a:gd name="T32" fmla="*/ 8 w 119"/>
                <a:gd name="T33" fmla="*/ 59 h 118"/>
                <a:gd name="T34" fmla="*/ 60 w 119"/>
                <a:gd name="T35" fmla="*/ 111 h 118"/>
                <a:gd name="T36" fmla="*/ 111 w 119"/>
                <a:gd name="T37" fmla="*/ 59 h 118"/>
                <a:gd name="T38" fmla="*/ 60 w 119"/>
                <a:gd name="T39" fmla="*/ 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9" h="118">
                  <a:moveTo>
                    <a:pt x="119" y="60"/>
                  </a:moveTo>
                  <a:cubicBezTo>
                    <a:pt x="119" y="73"/>
                    <a:pt x="114" y="86"/>
                    <a:pt x="105" y="97"/>
                  </a:cubicBezTo>
                  <a:cubicBezTo>
                    <a:pt x="98" y="106"/>
                    <a:pt x="88" y="112"/>
                    <a:pt x="77" y="116"/>
                  </a:cubicBezTo>
                  <a:cubicBezTo>
                    <a:pt x="70" y="118"/>
                    <a:pt x="64" y="118"/>
                    <a:pt x="57" y="118"/>
                  </a:cubicBezTo>
                  <a:cubicBezTo>
                    <a:pt x="46" y="118"/>
                    <a:pt x="37" y="115"/>
                    <a:pt x="28" y="109"/>
                  </a:cubicBezTo>
                  <a:cubicBezTo>
                    <a:pt x="20" y="104"/>
                    <a:pt x="14" y="98"/>
                    <a:pt x="9" y="90"/>
                  </a:cubicBezTo>
                  <a:cubicBezTo>
                    <a:pt x="5" y="84"/>
                    <a:pt x="2" y="77"/>
                    <a:pt x="1" y="69"/>
                  </a:cubicBezTo>
                  <a:cubicBezTo>
                    <a:pt x="0" y="65"/>
                    <a:pt x="0" y="61"/>
                    <a:pt x="0" y="57"/>
                  </a:cubicBezTo>
                  <a:cubicBezTo>
                    <a:pt x="1" y="48"/>
                    <a:pt x="3" y="41"/>
                    <a:pt x="6" y="33"/>
                  </a:cubicBezTo>
                  <a:cubicBezTo>
                    <a:pt x="10" y="25"/>
                    <a:pt x="16" y="18"/>
                    <a:pt x="24" y="12"/>
                  </a:cubicBezTo>
                  <a:cubicBezTo>
                    <a:pt x="31" y="7"/>
                    <a:pt x="38" y="4"/>
                    <a:pt x="47" y="2"/>
                  </a:cubicBezTo>
                  <a:cubicBezTo>
                    <a:pt x="53" y="0"/>
                    <a:pt x="59" y="0"/>
                    <a:pt x="65" y="1"/>
                  </a:cubicBezTo>
                  <a:cubicBezTo>
                    <a:pt x="79" y="2"/>
                    <a:pt x="91" y="8"/>
                    <a:pt x="102" y="18"/>
                  </a:cubicBezTo>
                  <a:cubicBezTo>
                    <a:pt x="110" y="26"/>
                    <a:pt x="115" y="36"/>
                    <a:pt x="118" y="47"/>
                  </a:cubicBezTo>
                  <a:cubicBezTo>
                    <a:pt x="118" y="51"/>
                    <a:pt x="119" y="55"/>
                    <a:pt x="119" y="60"/>
                  </a:cubicBezTo>
                  <a:close/>
                  <a:moveTo>
                    <a:pt x="60" y="8"/>
                  </a:moveTo>
                  <a:cubicBezTo>
                    <a:pt x="31" y="8"/>
                    <a:pt x="8" y="31"/>
                    <a:pt x="8" y="59"/>
                  </a:cubicBezTo>
                  <a:cubicBezTo>
                    <a:pt x="8" y="88"/>
                    <a:pt x="31" y="111"/>
                    <a:pt x="60" y="111"/>
                  </a:cubicBezTo>
                  <a:cubicBezTo>
                    <a:pt x="88" y="111"/>
                    <a:pt x="111" y="88"/>
                    <a:pt x="111" y="59"/>
                  </a:cubicBezTo>
                  <a:cubicBezTo>
                    <a:pt x="111" y="31"/>
                    <a:pt x="88" y="8"/>
                    <a:pt x="60"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 name="Freeform 37"/>
            <p:cNvSpPr>
              <a:spLocks noEditPoints="1"/>
            </p:cNvSpPr>
            <p:nvPr/>
          </p:nvSpPr>
          <p:spPr bwMode="auto">
            <a:xfrm>
              <a:off x="1845" y="3490"/>
              <a:ext cx="119" cy="203"/>
            </a:xfrm>
            <a:custGeom>
              <a:avLst/>
              <a:gdLst>
                <a:gd name="T0" fmla="*/ 6 w 49"/>
                <a:gd name="T1" fmla="*/ 57 h 84"/>
                <a:gd name="T2" fmla="*/ 7 w 49"/>
                <a:gd name="T3" fmla="*/ 57 h 84"/>
                <a:gd name="T4" fmla="*/ 46 w 49"/>
                <a:gd name="T5" fmla="*/ 57 h 84"/>
                <a:gd name="T6" fmla="*/ 49 w 49"/>
                <a:gd name="T7" fmla="*/ 59 h 84"/>
                <a:gd name="T8" fmla="*/ 48 w 49"/>
                <a:gd name="T9" fmla="*/ 62 h 84"/>
                <a:gd name="T10" fmla="*/ 38 w 49"/>
                <a:gd name="T11" fmla="*/ 73 h 84"/>
                <a:gd name="T12" fmla="*/ 29 w 49"/>
                <a:gd name="T13" fmla="*/ 81 h 84"/>
                <a:gd name="T14" fmla="*/ 20 w 49"/>
                <a:gd name="T15" fmla="*/ 81 h 84"/>
                <a:gd name="T16" fmla="*/ 1 w 49"/>
                <a:gd name="T17" fmla="*/ 63 h 84"/>
                <a:gd name="T18" fmla="*/ 0 w 49"/>
                <a:gd name="T19" fmla="*/ 60 h 84"/>
                <a:gd name="T20" fmla="*/ 0 w 49"/>
                <a:gd name="T21" fmla="*/ 7 h 84"/>
                <a:gd name="T22" fmla="*/ 6 w 49"/>
                <a:gd name="T23" fmla="*/ 0 h 84"/>
                <a:gd name="T24" fmla="*/ 7 w 49"/>
                <a:gd name="T25" fmla="*/ 0 h 84"/>
                <a:gd name="T26" fmla="*/ 41 w 49"/>
                <a:gd name="T27" fmla="*/ 0 h 84"/>
                <a:gd name="T28" fmla="*/ 48 w 49"/>
                <a:gd name="T29" fmla="*/ 5 h 84"/>
                <a:gd name="T30" fmla="*/ 48 w 49"/>
                <a:gd name="T31" fmla="*/ 7 h 84"/>
                <a:gd name="T32" fmla="*/ 48 w 49"/>
                <a:gd name="T33" fmla="*/ 46 h 84"/>
                <a:gd name="T34" fmla="*/ 45 w 49"/>
                <a:gd name="T35" fmla="*/ 49 h 84"/>
                <a:gd name="T36" fmla="*/ 42 w 49"/>
                <a:gd name="T37" fmla="*/ 47 h 84"/>
                <a:gd name="T38" fmla="*/ 42 w 49"/>
                <a:gd name="T39" fmla="*/ 46 h 84"/>
                <a:gd name="T40" fmla="*/ 42 w 49"/>
                <a:gd name="T41" fmla="*/ 7 h 84"/>
                <a:gd name="T42" fmla="*/ 40 w 49"/>
                <a:gd name="T43" fmla="*/ 5 h 84"/>
                <a:gd name="T44" fmla="*/ 18 w 49"/>
                <a:gd name="T45" fmla="*/ 5 h 84"/>
                <a:gd name="T46" fmla="*/ 17 w 49"/>
                <a:gd name="T47" fmla="*/ 5 h 84"/>
                <a:gd name="T48" fmla="*/ 17 w 49"/>
                <a:gd name="T49" fmla="*/ 6 h 84"/>
                <a:gd name="T50" fmla="*/ 17 w 49"/>
                <a:gd name="T51" fmla="*/ 46 h 84"/>
                <a:gd name="T52" fmla="*/ 15 w 49"/>
                <a:gd name="T53" fmla="*/ 49 h 84"/>
                <a:gd name="T54" fmla="*/ 12 w 49"/>
                <a:gd name="T55" fmla="*/ 47 h 84"/>
                <a:gd name="T56" fmla="*/ 12 w 49"/>
                <a:gd name="T57" fmla="*/ 46 h 84"/>
                <a:gd name="T58" fmla="*/ 12 w 49"/>
                <a:gd name="T59" fmla="*/ 6 h 84"/>
                <a:gd name="T60" fmla="*/ 12 w 49"/>
                <a:gd name="T61" fmla="*/ 5 h 84"/>
                <a:gd name="T62" fmla="*/ 7 w 49"/>
                <a:gd name="T63" fmla="*/ 6 h 84"/>
                <a:gd name="T64" fmla="*/ 6 w 49"/>
                <a:gd name="T65" fmla="*/ 6 h 84"/>
                <a:gd name="T66" fmla="*/ 6 w 49"/>
                <a:gd name="T67" fmla="*/ 7 h 84"/>
                <a:gd name="T68" fmla="*/ 6 w 49"/>
                <a:gd name="T69" fmla="*/ 56 h 84"/>
                <a:gd name="T70" fmla="*/ 6 w 49"/>
                <a:gd name="T71" fmla="*/ 57 h 84"/>
                <a:gd name="T72" fmla="*/ 9 w 49"/>
                <a:gd name="T73" fmla="*/ 63 h 84"/>
                <a:gd name="T74" fmla="*/ 10 w 49"/>
                <a:gd name="T75" fmla="*/ 63 h 84"/>
                <a:gd name="T76" fmla="*/ 24 w 49"/>
                <a:gd name="T77" fmla="*/ 77 h 84"/>
                <a:gd name="T78" fmla="*/ 25 w 49"/>
                <a:gd name="T79" fmla="*/ 77 h 84"/>
                <a:gd name="T80" fmla="*/ 39 w 49"/>
                <a:gd name="T81" fmla="*/ 63 h 84"/>
                <a:gd name="T82" fmla="*/ 40 w 49"/>
                <a:gd name="T83" fmla="*/ 63 h 84"/>
                <a:gd name="T84" fmla="*/ 9 w 49"/>
                <a:gd name="T85" fmla="*/ 6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 h="84">
                  <a:moveTo>
                    <a:pt x="6" y="57"/>
                  </a:moveTo>
                  <a:cubicBezTo>
                    <a:pt x="6" y="57"/>
                    <a:pt x="6" y="57"/>
                    <a:pt x="7" y="57"/>
                  </a:cubicBezTo>
                  <a:cubicBezTo>
                    <a:pt x="20" y="57"/>
                    <a:pt x="33" y="57"/>
                    <a:pt x="46" y="57"/>
                  </a:cubicBezTo>
                  <a:cubicBezTo>
                    <a:pt x="48" y="57"/>
                    <a:pt x="49" y="58"/>
                    <a:pt x="49" y="59"/>
                  </a:cubicBezTo>
                  <a:cubicBezTo>
                    <a:pt x="49" y="61"/>
                    <a:pt x="49" y="62"/>
                    <a:pt x="48" y="62"/>
                  </a:cubicBezTo>
                  <a:cubicBezTo>
                    <a:pt x="44" y="66"/>
                    <a:pt x="41" y="69"/>
                    <a:pt x="38" y="73"/>
                  </a:cubicBezTo>
                  <a:cubicBezTo>
                    <a:pt x="35" y="76"/>
                    <a:pt x="32" y="78"/>
                    <a:pt x="29" y="81"/>
                  </a:cubicBezTo>
                  <a:cubicBezTo>
                    <a:pt x="26" y="84"/>
                    <a:pt x="23" y="84"/>
                    <a:pt x="20" y="81"/>
                  </a:cubicBezTo>
                  <a:cubicBezTo>
                    <a:pt x="13" y="75"/>
                    <a:pt x="7" y="69"/>
                    <a:pt x="1" y="63"/>
                  </a:cubicBezTo>
                  <a:cubicBezTo>
                    <a:pt x="0" y="62"/>
                    <a:pt x="0" y="61"/>
                    <a:pt x="0" y="60"/>
                  </a:cubicBezTo>
                  <a:cubicBezTo>
                    <a:pt x="0" y="42"/>
                    <a:pt x="0" y="24"/>
                    <a:pt x="0" y="7"/>
                  </a:cubicBezTo>
                  <a:cubicBezTo>
                    <a:pt x="0" y="3"/>
                    <a:pt x="2" y="0"/>
                    <a:pt x="6" y="0"/>
                  </a:cubicBezTo>
                  <a:cubicBezTo>
                    <a:pt x="6" y="0"/>
                    <a:pt x="6" y="0"/>
                    <a:pt x="7" y="0"/>
                  </a:cubicBezTo>
                  <a:cubicBezTo>
                    <a:pt x="18" y="0"/>
                    <a:pt x="29" y="0"/>
                    <a:pt x="41" y="0"/>
                  </a:cubicBezTo>
                  <a:cubicBezTo>
                    <a:pt x="44" y="0"/>
                    <a:pt x="47" y="2"/>
                    <a:pt x="48" y="5"/>
                  </a:cubicBezTo>
                  <a:cubicBezTo>
                    <a:pt x="48" y="6"/>
                    <a:pt x="48" y="6"/>
                    <a:pt x="48" y="7"/>
                  </a:cubicBezTo>
                  <a:cubicBezTo>
                    <a:pt x="48" y="20"/>
                    <a:pt x="48" y="33"/>
                    <a:pt x="48" y="46"/>
                  </a:cubicBezTo>
                  <a:cubicBezTo>
                    <a:pt x="48" y="48"/>
                    <a:pt x="47" y="49"/>
                    <a:pt x="45" y="49"/>
                  </a:cubicBezTo>
                  <a:cubicBezTo>
                    <a:pt x="43" y="49"/>
                    <a:pt x="42" y="48"/>
                    <a:pt x="42" y="47"/>
                  </a:cubicBezTo>
                  <a:cubicBezTo>
                    <a:pt x="42" y="46"/>
                    <a:pt x="42" y="46"/>
                    <a:pt x="42" y="46"/>
                  </a:cubicBezTo>
                  <a:cubicBezTo>
                    <a:pt x="42" y="33"/>
                    <a:pt x="42" y="20"/>
                    <a:pt x="42" y="7"/>
                  </a:cubicBezTo>
                  <a:cubicBezTo>
                    <a:pt x="42" y="6"/>
                    <a:pt x="42" y="5"/>
                    <a:pt x="40" y="5"/>
                  </a:cubicBezTo>
                  <a:cubicBezTo>
                    <a:pt x="33" y="5"/>
                    <a:pt x="26" y="5"/>
                    <a:pt x="18" y="5"/>
                  </a:cubicBezTo>
                  <a:cubicBezTo>
                    <a:pt x="18" y="5"/>
                    <a:pt x="18" y="5"/>
                    <a:pt x="17" y="5"/>
                  </a:cubicBezTo>
                  <a:cubicBezTo>
                    <a:pt x="17" y="6"/>
                    <a:pt x="17" y="6"/>
                    <a:pt x="17" y="6"/>
                  </a:cubicBezTo>
                  <a:cubicBezTo>
                    <a:pt x="17" y="19"/>
                    <a:pt x="17" y="33"/>
                    <a:pt x="17" y="46"/>
                  </a:cubicBezTo>
                  <a:cubicBezTo>
                    <a:pt x="17" y="48"/>
                    <a:pt x="17" y="49"/>
                    <a:pt x="15" y="49"/>
                  </a:cubicBezTo>
                  <a:cubicBezTo>
                    <a:pt x="13" y="50"/>
                    <a:pt x="12" y="48"/>
                    <a:pt x="12" y="47"/>
                  </a:cubicBezTo>
                  <a:cubicBezTo>
                    <a:pt x="12" y="46"/>
                    <a:pt x="12" y="46"/>
                    <a:pt x="12" y="46"/>
                  </a:cubicBezTo>
                  <a:cubicBezTo>
                    <a:pt x="12" y="32"/>
                    <a:pt x="12" y="19"/>
                    <a:pt x="12" y="6"/>
                  </a:cubicBezTo>
                  <a:cubicBezTo>
                    <a:pt x="12" y="6"/>
                    <a:pt x="12" y="6"/>
                    <a:pt x="12" y="5"/>
                  </a:cubicBezTo>
                  <a:cubicBezTo>
                    <a:pt x="10" y="5"/>
                    <a:pt x="8" y="5"/>
                    <a:pt x="7" y="6"/>
                  </a:cubicBezTo>
                  <a:cubicBezTo>
                    <a:pt x="6" y="6"/>
                    <a:pt x="6" y="6"/>
                    <a:pt x="6" y="6"/>
                  </a:cubicBezTo>
                  <a:cubicBezTo>
                    <a:pt x="6" y="7"/>
                    <a:pt x="6" y="7"/>
                    <a:pt x="6" y="7"/>
                  </a:cubicBezTo>
                  <a:cubicBezTo>
                    <a:pt x="6" y="23"/>
                    <a:pt x="6" y="40"/>
                    <a:pt x="6" y="56"/>
                  </a:cubicBezTo>
                  <a:cubicBezTo>
                    <a:pt x="6" y="56"/>
                    <a:pt x="6" y="56"/>
                    <a:pt x="6" y="57"/>
                  </a:cubicBezTo>
                  <a:close/>
                  <a:moveTo>
                    <a:pt x="9" y="63"/>
                  </a:moveTo>
                  <a:cubicBezTo>
                    <a:pt x="10" y="63"/>
                    <a:pt x="10" y="63"/>
                    <a:pt x="10" y="63"/>
                  </a:cubicBezTo>
                  <a:cubicBezTo>
                    <a:pt x="14" y="68"/>
                    <a:pt x="19" y="72"/>
                    <a:pt x="24" y="77"/>
                  </a:cubicBezTo>
                  <a:cubicBezTo>
                    <a:pt x="24" y="78"/>
                    <a:pt x="24" y="78"/>
                    <a:pt x="25" y="77"/>
                  </a:cubicBezTo>
                  <a:cubicBezTo>
                    <a:pt x="30" y="72"/>
                    <a:pt x="34" y="68"/>
                    <a:pt x="39" y="63"/>
                  </a:cubicBezTo>
                  <a:cubicBezTo>
                    <a:pt x="39" y="63"/>
                    <a:pt x="39" y="63"/>
                    <a:pt x="40" y="63"/>
                  </a:cubicBezTo>
                  <a:cubicBezTo>
                    <a:pt x="29" y="63"/>
                    <a:pt x="19"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09" name="文本框 108"/>
          <p:cNvSpPr txBox="1"/>
          <p:nvPr/>
        </p:nvSpPr>
        <p:spPr>
          <a:xfrm>
            <a:off x="371475" y="5374957"/>
            <a:ext cx="11125125" cy="646331"/>
          </a:xfrm>
          <a:prstGeom prst="rect">
            <a:avLst/>
          </a:prstGeom>
          <a:noFill/>
        </p:spPr>
        <p:txBody>
          <a:bodyPr wrap="square" rtlCol="0">
            <a:spAutoFit/>
          </a:bodyPr>
          <a:lstStyle/>
          <a:p>
            <a:pPr>
              <a:lnSpc>
                <a:spcPct val="150000"/>
              </a:lnSpc>
            </a:pPr>
            <a:r>
              <a:rPr lang="zh-CN" altLang="en-US" sz="1200" dirty="0">
                <a:solidFill>
                  <a:srgbClr val="2A7CD0"/>
                </a:solidFill>
                <a:latin typeface="微软雅黑" panose="020B0503020204020204" pitchFamily="34" charset="-122"/>
                <a:ea typeface="微软雅黑" panose="020B0503020204020204" pitchFamily="34" charset="-122"/>
              </a:rPr>
              <a:t>点击添加内容详情点击添加内容详情点击添加内容详情</a:t>
            </a:r>
            <a:r>
              <a:rPr lang="zh-CN" altLang="en-US" sz="1200" dirty="0">
                <a:solidFill>
                  <a:srgbClr val="A5A5A5"/>
                </a:solidFill>
                <a:latin typeface="微软雅黑" panose="020B0503020204020204" pitchFamily="34" charset="-122"/>
                <a:ea typeface="微软雅黑" panose="020B0503020204020204" pitchFamily="34" charset="-122"/>
              </a:rPr>
              <a:t>点击添加内容详情点击添加内容详情点击添加内容详情点击添加内容详情点击添加内容详情点击添加内容详情点击添加内容详情点击添加内容详情点击添加内容详情点击添加内容详情点击添加内容详情点击添加内容详情点击添加内容详情</a:t>
            </a:r>
            <a:endParaRPr lang="en-US" altLang="zh-CN" sz="1200" dirty="0">
              <a:solidFill>
                <a:srgbClr val="A5A5A5"/>
              </a:solidFill>
              <a:latin typeface="微软雅黑" panose="020B0503020204020204" pitchFamily="34" charset="-122"/>
              <a:ea typeface="微软雅黑" panose="020B0503020204020204" pitchFamily="34" charset="-122"/>
            </a:endParaRPr>
          </a:p>
        </p:txBody>
      </p:sp>
      <p:sp>
        <p:nvSpPr>
          <p:cNvPr id="110" name="文本框 109"/>
          <p:cNvSpPr txBox="1"/>
          <p:nvPr/>
        </p:nvSpPr>
        <p:spPr>
          <a:xfrm>
            <a:off x="2112573" y="4786490"/>
            <a:ext cx="1027319" cy="458908"/>
          </a:xfrm>
          <a:prstGeom prst="rect">
            <a:avLst/>
          </a:prstGeom>
          <a:noFill/>
        </p:spPr>
        <p:txBody>
          <a:bodyPr wrap="square" rtlCol="0">
            <a:spAutoFit/>
          </a:bodyPr>
          <a:lstStyle/>
          <a:p>
            <a:pPr algn="ctr">
              <a:lnSpc>
                <a:spcPct val="150000"/>
              </a:lnSpc>
            </a:pPr>
            <a:r>
              <a:rPr lang="zh-CN" altLang="en-US" dirty="0">
                <a:solidFill>
                  <a:srgbClr val="A5A5A5"/>
                </a:solidFill>
                <a:latin typeface="微软雅黑" panose="020B0503020204020204" pitchFamily="34" charset="-122"/>
                <a:ea typeface="微软雅黑" panose="020B0503020204020204" pitchFamily="34" charset="-122"/>
              </a:rPr>
              <a:t>项目一</a:t>
            </a:r>
            <a:endParaRPr lang="en-US" altLang="zh-CN" dirty="0">
              <a:solidFill>
                <a:srgbClr val="A5A5A5"/>
              </a:solidFill>
              <a:latin typeface="微软雅黑" panose="020B0503020204020204" pitchFamily="34" charset="-122"/>
              <a:ea typeface="微软雅黑" panose="020B0503020204020204" pitchFamily="34" charset="-122"/>
            </a:endParaRPr>
          </a:p>
        </p:txBody>
      </p:sp>
      <p:sp>
        <p:nvSpPr>
          <p:cNvPr id="111" name="文本框 110"/>
          <p:cNvSpPr txBox="1"/>
          <p:nvPr/>
        </p:nvSpPr>
        <p:spPr>
          <a:xfrm>
            <a:off x="4447251" y="4786490"/>
            <a:ext cx="1027319" cy="458908"/>
          </a:xfrm>
          <a:prstGeom prst="rect">
            <a:avLst/>
          </a:prstGeom>
          <a:noFill/>
        </p:spPr>
        <p:txBody>
          <a:bodyPr wrap="square" rtlCol="0">
            <a:spAutoFit/>
          </a:bodyPr>
          <a:lstStyle/>
          <a:p>
            <a:pPr algn="ctr">
              <a:lnSpc>
                <a:spcPct val="150000"/>
              </a:lnSpc>
            </a:pPr>
            <a:r>
              <a:rPr lang="zh-CN" altLang="en-US" dirty="0">
                <a:solidFill>
                  <a:srgbClr val="A5A5A5"/>
                </a:solidFill>
                <a:latin typeface="微软雅黑" panose="020B0503020204020204" pitchFamily="34" charset="-122"/>
                <a:ea typeface="微软雅黑" panose="020B0503020204020204" pitchFamily="34" charset="-122"/>
              </a:rPr>
              <a:t>项目二</a:t>
            </a:r>
            <a:endParaRPr lang="en-US" altLang="zh-CN" dirty="0">
              <a:solidFill>
                <a:srgbClr val="A5A5A5"/>
              </a:solidFill>
              <a:latin typeface="微软雅黑" panose="020B0503020204020204" pitchFamily="34" charset="-122"/>
              <a:ea typeface="微软雅黑" panose="020B0503020204020204" pitchFamily="34" charset="-122"/>
            </a:endParaRPr>
          </a:p>
        </p:txBody>
      </p:sp>
      <p:sp>
        <p:nvSpPr>
          <p:cNvPr id="112" name="文本框 111"/>
          <p:cNvSpPr txBox="1"/>
          <p:nvPr/>
        </p:nvSpPr>
        <p:spPr>
          <a:xfrm>
            <a:off x="6781929" y="4786490"/>
            <a:ext cx="1027319" cy="458908"/>
          </a:xfrm>
          <a:prstGeom prst="rect">
            <a:avLst/>
          </a:prstGeom>
          <a:noFill/>
        </p:spPr>
        <p:txBody>
          <a:bodyPr wrap="square" rtlCol="0">
            <a:spAutoFit/>
          </a:bodyPr>
          <a:lstStyle/>
          <a:p>
            <a:pPr algn="ctr">
              <a:lnSpc>
                <a:spcPct val="150000"/>
              </a:lnSpc>
            </a:pPr>
            <a:r>
              <a:rPr lang="zh-CN" altLang="en-US" dirty="0">
                <a:solidFill>
                  <a:srgbClr val="A5A5A5"/>
                </a:solidFill>
                <a:latin typeface="微软雅黑" panose="020B0503020204020204" pitchFamily="34" charset="-122"/>
                <a:ea typeface="微软雅黑" panose="020B0503020204020204" pitchFamily="34" charset="-122"/>
              </a:rPr>
              <a:t>项目三</a:t>
            </a:r>
            <a:endParaRPr lang="en-US" altLang="zh-CN" dirty="0">
              <a:solidFill>
                <a:srgbClr val="A5A5A5"/>
              </a:solidFill>
              <a:latin typeface="微软雅黑" panose="020B0503020204020204" pitchFamily="34" charset="-122"/>
              <a:ea typeface="微软雅黑" panose="020B0503020204020204" pitchFamily="34" charset="-122"/>
            </a:endParaRPr>
          </a:p>
        </p:txBody>
      </p:sp>
      <p:sp>
        <p:nvSpPr>
          <p:cNvPr id="113" name="文本框 112"/>
          <p:cNvSpPr txBox="1"/>
          <p:nvPr/>
        </p:nvSpPr>
        <p:spPr>
          <a:xfrm>
            <a:off x="9151617" y="4786490"/>
            <a:ext cx="1027319" cy="458908"/>
          </a:xfrm>
          <a:prstGeom prst="rect">
            <a:avLst/>
          </a:prstGeom>
          <a:noFill/>
        </p:spPr>
        <p:txBody>
          <a:bodyPr wrap="square" rtlCol="0">
            <a:spAutoFit/>
          </a:bodyPr>
          <a:lstStyle/>
          <a:p>
            <a:pPr algn="ctr">
              <a:lnSpc>
                <a:spcPct val="150000"/>
              </a:lnSpc>
            </a:pPr>
            <a:r>
              <a:rPr lang="zh-CN" altLang="en-US" dirty="0">
                <a:solidFill>
                  <a:srgbClr val="A5A5A5"/>
                </a:solidFill>
                <a:latin typeface="微软雅黑" panose="020B0503020204020204" pitchFamily="34" charset="-122"/>
                <a:ea typeface="微软雅黑" panose="020B0503020204020204" pitchFamily="34" charset="-122"/>
              </a:rPr>
              <a:t>项目四</a:t>
            </a:r>
            <a:endParaRPr lang="en-US" altLang="zh-CN" dirty="0">
              <a:solidFill>
                <a:srgbClr val="A5A5A5"/>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558411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b2ec7b714182a1d54f86341873ba54b54e15d"/>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78</Words>
  <Application>Microsoft Office PowerPoint</Application>
  <PresentationFormat>宽屏</PresentationFormat>
  <Paragraphs>7</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宋体</vt:lpstr>
      <vt:lpstr>微软雅黑</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30</cp:revision>
  <dcterms:created xsi:type="dcterms:W3CDTF">2015-07-15T07:19:39Z</dcterms:created>
  <dcterms:modified xsi:type="dcterms:W3CDTF">2018-09-06T07:52:59Z</dcterms:modified>
</cp:coreProperties>
</file>