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DE384-A3CB-493B-939A-118822258E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00781-3DE6-45A3-8648-BF756D04FC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5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73A92E-AB89-4BD9-A9CB-8A8A6FE8A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44E24DE-478D-4631-949B-27BA93C94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F26EAC-23A8-41CF-8605-946921D9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87E3AB-73E1-4339-9601-C24FD770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F41004-3B54-445A-BCE8-658D81DD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88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1659-2F74-42C5-B5E9-512516B4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6539891-930A-4405-BA68-72F4D2DD0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31693C-D4DE-4FF9-92F1-C9AE355BD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066DEB-69DB-43D1-A4F0-F3AD83B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6F5BCC-174D-4C63-9236-6829AF598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35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1D2E306-8649-48E9-90A4-5F44BE6DDC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CE968C-6E9B-41CE-9522-5E7AEB079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E65059-A46D-44C1-80AC-8DA77875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643A2C-A1E7-4D3B-9BDF-84E576610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A7DAE4-F360-42CD-A8D7-5CEC167D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3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C70A17-FD01-4F07-B6F9-7E5E69B6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A1D51D-2F4F-4719-998C-6EF4BFDC5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F4ED80-BDF6-4594-BD4A-4D49DCBF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FC9E92-AD45-4788-B4DB-DF37D09D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6A023D-5591-4922-9A49-994EBA54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138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90DB1B-E15C-4F23-9581-6C9CC8350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8FD2B6-A55B-4787-A7B5-6D6DF3583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468411-BD00-4920-B64A-E7ABD463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D4ECD5-27CC-4CBF-B95B-F3D8A8C3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CAD1D6-6716-40C6-9FFE-8782F0AE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1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5F5F66-54B9-42C4-A6F4-905B5894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1F47B4-1D15-41AF-8469-601302054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F222652-D67E-420A-A3B2-81E9BCCE9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87874C1-BA7E-4558-862E-C1719978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7839CD1-7659-4108-BD2B-FEE17367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21BD257-B5FD-4364-85FC-5FDC1360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0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462C2B-F3B2-4C79-B982-612FF08AB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BA1E6F-0A26-49C3-86CF-D2D7361FB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336E58-36E8-4B0D-A09D-F42A92815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DFEC05B-ED81-46F1-AC2C-7702B776D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6373BBB-363A-4C3A-963E-E44506847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A7020F-51C4-4BE9-B032-A0543476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BA2A5DA-F62B-40DB-9FCE-BD281E15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3EB4A64-4D11-4224-8711-898BCECE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99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B3C8C1-35F1-43A8-918E-C310CEA4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B15F548-975C-42A7-BE6B-18A49946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16F4937-35DE-4C99-81D2-EDDD0A31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970D55F-B562-45DD-9BD9-1573CBCD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74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132B354-7449-4E5D-B5DC-A91F0D92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86EED84-1B97-45DF-BF5B-81906276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6C3521B-BE0C-4E0D-B4D3-254F0FE86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5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33E34F-F071-4091-B819-65B375221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96297F-03F6-4604-AAE0-C48E8D012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700675-E99E-4EAD-87EC-C3F26C58F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A17ADE-B1A8-4730-B58B-16B38D7DF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B3A7E4-A2DC-481A-89C8-82B1E7DE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BF048A-02F3-42F1-B607-65CE9175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705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84036-03E6-40D3-8CBE-AA0F5077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B4276E7-D8C3-4B43-AB02-F49C57F25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3D0AF07-CD84-4FC0-9D3E-FF5D94377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B656EE8-A3C2-47E0-A246-C6F09B2C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B782CF8-9A0F-457E-84E7-D9590506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D409EC-16ED-47AE-86C9-7E9B61A7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43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FB8A09D-5CE6-4AF2-92BD-957B07FA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6048C48-6EAA-467A-A172-267821757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8E2539-5AA4-4512-869E-FC55217727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7696-2C77-4F34-9164-7781B86D052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3373A9-3968-4CD8-BA28-59BDD602AB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EB0020-2AC1-4F0E-BD49-F0A92E198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4D479-1DDE-4C45-849E-56F34584C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00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7446" y="5832945"/>
            <a:ext cx="1315042" cy="369332"/>
          </a:xfrm>
          <a:prstGeom prst="rect">
            <a:avLst/>
          </a:prstGeom>
          <a:noFill/>
        </p:spPr>
        <p:txBody>
          <a:bodyPr wrap="square" lIns="121908" tIns="60954" rIns="121908" bIns="60954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收入来源一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4714" y="5152547"/>
            <a:ext cx="287995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100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8522" y="5832945"/>
            <a:ext cx="1315042" cy="369332"/>
          </a:xfrm>
          <a:prstGeom prst="rect">
            <a:avLst/>
          </a:prstGeom>
          <a:noFill/>
        </p:spPr>
        <p:txBody>
          <a:bodyPr wrap="square" lIns="121908" tIns="60954" rIns="121908" bIns="60954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收入来源二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39280" y="5832945"/>
            <a:ext cx="1315042" cy="369332"/>
          </a:xfrm>
          <a:prstGeom prst="rect">
            <a:avLst/>
          </a:prstGeom>
          <a:noFill/>
        </p:spPr>
        <p:txBody>
          <a:bodyPr wrap="square" lIns="121908" tIns="60954" rIns="121908" bIns="60954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收入来源三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0039" y="5832945"/>
            <a:ext cx="1315042" cy="369332"/>
          </a:xfrm>
          <a:prstGeom prst="rect">
            <a:avLst/>
          </a:prstGeom>
          <a:noFill/>
        </p:spPr>
        <p:txBody>
          <a:bodyPr wrap="square" lIns="121908" tIns="60954" rIns="121908" bIns="60954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收入来源四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4714" y="4660493"/>
            <a:ext cx="287995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200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4714" y="4168438"/>
            <a:ext cx="287995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300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4714" y="3676383"/>
            <a:ext cx="287995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400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4714" y="3184329"/>
            <a:ext cx="287995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500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4714" y="2692274"/>
            <a:ext cx="287995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600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4714" y="2191895"/>
            <a:ext cx="287995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700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568706" y="1800497"/>
            <a:ext cx="5951886" cy="3936437"/>
            <a:chOff x="1126939" y="1350372"/>
            <a:chExt cx="4464496" cy="2952328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1126939" y="4302700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126939" y="3933659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1126939" y="3564618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126939" y="3195577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126939" y="2826536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1126939" y="2457495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1126939" y="2088454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126939" y="1719413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1126939" y="1350372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184714" y="1708165"/>
            <a:ext cx="287995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800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4714" y="5644602"/>
            <a:ext cx="287995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916439" y="2292552"/>
            <a:ext cx="863984" cy="34443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 dirty="0">
              <a:ea typeface="微软雅黑" panose="020B050302020402020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916439" y="2533553"/>
            <a:ext cx="863984" cy="3203384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228600" dist="101600" dir="8400000" sx="105000" sy="105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 dirty="0">
              <a:ea typeface="微软雅黑" panose="020B050302020402020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384051" y="3276662"/>
            <a:ext cx="863984" cy="24602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 dirty="0">
              <a:ea typeface="微软雅黑" panose="020B050302020402020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384051" y="3676384"/>
            <a:ext cx="863984" cy="2060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28600" dist="101600" dir="8400000" sx="105000" sy="105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 dirty="0">
              <a:ea typeface="微软雅黑" panose="020B050302020402020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864809" y="4014743"/>
            <a:ext cx="863984" cy="17221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 dirty="0"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864809" y="4660491"/>
            <a:ext cx="863984" cy="10764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28600" dist="101600" dir="8400000" sx="105000" sy="105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 dirty="0">
              <a:ea typeface="微软雅黑" panose="020B050302020402020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353519" y="4260772"/>
            <a:ext cx="863984" cy="14761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 dirty="0"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353519" y="4581130"/>
            <a:ext cx="863984" cy="1155807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28600" dist="101600" dir="8400000" sx="105000" sy="105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 dirty="0">
              <a:ea typeface="微软雅黑" panose="020B0503020204020204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11962" y="2276873"/>
            <a:ext cx="326393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500" dirty="0">
                <a:solidFill>
                  <a:srgbClr val="F8F8F8"/>
                </a:solidFill>
                <a:latin typeface="微软雅黑" panose="020B0503020204020204" charset="-122"/>
                <a:ea typeface="微软雅黑" panose="020B0503020204020204" charset="-122"/>
              </a:rPr>
              <a:t>       点击输入简要文字解说，解说文字尽量概括精炼，不用多余的文字修饰，简洁精准的 解说所提炼的核心概念。 点击输入简要文字解说，解说文字尽量概括精炼，不用多余的文字修饰。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111964" y="1631201"/>
            <a:ext cx="2745433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700" dirty="0">
                <a:solidFill>
                  <a:srgbClr val="F8F8F8"/>
                </a:solidFill>
                <a:latin typeface="微软雅黑" panose="020B0503020204020204" charset="-122"/>
                <a:ea typeface="微软雅黑" panose="020B0503020204020204" charset="-122"/>
              </a:rPr>
              <a:t>点击输入标题文本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81487" y="4157598"/>
            <a:ext cx="303342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40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18,500,000</a:t>
            </a:r>
            <a:endParaRPr lang="zh-CN" altLang="en-US" sz="40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11963" y="3841377"/>
            <a:ext cx="1919963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9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全年总额：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126495" y="5370976"/>
            <a:ext cx="846460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900" dirty="0">
                <a:solidFill>
                  <a:srgbClr val="F8F8F8"/>
                </a:solidFill>
                <a:latin typeface="微软雅黑" panose="020B0503020204020204" charset="-122"/>
                <a:ea typeface="微软雅黑" panose="020B0503020204020204" charset="-122"/>
              </a:rPr>
              <a:t>毛利润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126495" y="5830040"/>
            <a:ext cx="846460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900" dirty="0">
                <a:solidFill>
                  <a:srgbClr val="F8F8F8"/>
                </a:solidFill>
                <a:latin typeface="微软雅黑" panose="020B0503020204020204" charset="-122"/>
                <a:ea typeface="微软雅黑" panose="020B0503020204020204" charset="-122"/>
              </a:rPr>
              <a:t>纯利润</a:t>
            </a:r>
          </a:p>
        </p:txBody>
      </p:sp>
      <p:sp>
        <p:nvSpPr>
          <p:cNvPr id="42" name="TextBox 9"/>
          <p:cNvSpPr txBox="1">
            <a:spLocks noChangeArrowheads="1"/>
          </p:cNvSpPr>
          <p:nvPr/>
        </p:nvSpPr>
        <p:spPr bwMode="auto">
          <a:xfrm>
            <a:off x="4942245" y="3642792"/>
            <a:ext cx="730876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350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万</a:t>
            </a:r>
          </a:p>
        </p:txBody>
      </p:sp>
      <p:sp>
        <p:nvSpPr>
          <p:cNvPr id="43" name="TextBox 9"/>
          <p:cNvSpPr txBox="1">
            <a:spLocks noChangeArrowheads="1"/>
          </p:cNvSpPr>
          <p:nvPr/>
        </p:nvSpPr>
        <p:spPr bwMode="auto">
          <a:xfrm>
            <a:off x="3450605" y="2929203"/>
            <a:ext cx="730876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500</a:t>
            </a:r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万</a:t>
            </a:r>
          </a:p>
        </p:txBody>
      </p:sp>
      <p:sp>
        <p:nvSpPr>
          <p:cNvPr id="44" name="TextBox 9"/>
          <p:cNvSpPr txBox="1">
            <a:spLocks noChangeArrowheads="1"/>
          </p:cNvSpPr>
          <p:nvPr/>
        </p:nvSpPr>
        <p:spPr bwMode="auto">
          <a:xfrm>
            <a:off x="6415841" y="3921965"/>
            <a:ext cx="730876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300</a:t>
            </a:r>
            <a:r>
              <a:rPr lang="zh-CN" altLang="en-US" sz="2000" b="1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万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52841" y="5863721"/>
            <a:ext cx="704606" cy="307776"/>
          </a:xfrm>
          <a:prstGeom prst="rect">
            <a:avLst/>
          </a:prstGeom>
          <a:noFill/>
        </p:spPr>
        <p:txBody>
          <a:bodyPr wrap="square" lIns="121908" tIns="60954" rIns="121908" bIns="60954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（万元）</a:t>
            </a:r>
          </a:p>
        </p:txBody>
      </p:sp>
      <p:sp>
        <p:nvSpPr>
          <p:cNvPr id="49" name="TextBox 9"/>
          <p:cNvSpPr txBox="1">
            <a:spLocks noChangeArrowheads="1"/>
          </p:cNvSpPr>
          <p:nvPr/>
        </p:nvSpPr>
        <p:spPr bwMode="auto">
          <a:xfrm>
            <a:off x="2056725" y="2660916"/>
            <a:ext cx="5834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650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万</a:t>
            </a:r>
          </a:p>
        </p:txBody>
      </p:sp>
      <p:sp>
        <p:nvSpPr>
          <p:cNvPr id="50" name="TextBox 9"/>
          <p:cNvSpPr txBox="1">
            <a:spLocks noChangeArrowheads="1"/>
          </p:cNvSpPr>
          <p:nvPr/>
        </p:nvSpPr>
        <p:spPr bwMode="auto">
          <a:xfrm>
            <a:off x="3533950" y="3781727"/>
            <a:ext cx="5641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420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万</a:t>
            </a:r>
          </a:p>
        </p:txBody>
      </p:sp>
      <p:sp>
        <p:nvSpPr>
          <p:cNvPr id="51" name="TextBox 9"/>
          <p:cNvSpPr txBox="1">
            <a:spLocks noChangeArrowheads="1"/>
          </p:cNvSpPr>
          <p:nvPr/>
        </p:nvSpPr>
        <p:spPr bwMode="auto">
          <a:xfrm>
            <a:off x="5014708" y="4752825"/>
            <a:ext cx="5641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220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万</a:t>
            </a:r>
          </a:p>
        </p:txBody>
      </p:sp>
      <p:sp>
        <p:nvSpPr>
          <p:cNvPr id="52" name="TextBox 9"/>
          <p:cNvSpPr txBox="1">
            <a:spLocks noChangeArrowheads="1"/>
          </p:cNvSpPr>
          <p:nvPr/>
        </p:nvSpPr>
        <p:spPr bwMode="auto">
          <a:xfrm>
            <a:off x="6472354" y="4722047"/>
            <a:ext cx="5641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240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万</a:t>
            </a:r>
          </a:p>
        </p:txBody>
      </p:sp>
      <p:sp>
        <p:nvSpPr>
          <p:cNvPr id="53" name="矩形 52"/>
          <p:cNvSpPr/>
          <p:nvPr/>
        </p:nvSpPr>
        <p:spPr>
          <a:xfrm>
            <a:off x="8972956" y="5405636"/>
            <a:ext cx="511723" cy="245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8972956" y="5850753"/>
            <a:ext cx="511723" cy="2458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/>
          </a:p>
        </p:txBody>
      </p:sp>
      <p:sp>
        <p:nvSpPr>
          <p:cNvPr id="60" name="TextBox 9"/>
          <p:cNvSpPr txBox="1">
            <a:spLocks noChangeArrowheads="1"/>
          </p:cNvSpPr>
          <p:nvPr/>
        </p:nvSpPr>
        <p:spPr bwMode="auto">
          <a:xfrm>
            <a:off x="1999849" y="1969096"/>
            <a:ext cx="730874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700</a:t>
            </a:r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万</a:t>
            </a:r>
          </a:p>
        </p:txBody>
      </p:sp>
      <p:sp>
        <p:nvSpPr>
          <p:cNvPr id="37" name="标题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9" grpId="0"/>
      <p:bldP spid="40" grpId="0"/>
      <p:bldP spid="42" grpId="0"/>
      <p:bldP spid="43" grpId="0"/>
      <p:bldP spid="44" grpId="0"/>
      <p:bldP spid="48" grpId="0"/>
      <p:bldP spid="49" grpId="0"/>
      <p:bldP spid="50" grpId="0"/>
      <p:bldP spid="51" grpId="0"/>
      <p:bldP spid="52" grpId="0"/>
      <p:bldP spid="53" grpId="0" animBg="1"/>
      <p:bldP spid="54" grpId="0" animBg="1"/>
      <p:bldP spid="60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Office PowerPoint</Application>
  <PresentationFormat>宽屏</PresentationFormat>
  <Paragraphs>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单击此处添加标题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单击此处添加标题</dc:title>
  <cp:lastModifiedBy>Mloong</cp:lastModifiedBy>
  <cp:revision>1</cp:revision>
  <dcterms:created xsi:type="dcterms:W3CDTF">2018-08-28T08:02:30Z</dcterms:created>
  <dcterms:modified xsi:type="dcterms:W3CDTF">2018-09-06T07:53:11Z</dcterms:modified>
</cp:coreProperties>
</file>