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4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7FB7"/>
    <a:srgbClr val="B9D51F"/>
    <a:srgbClr val="45C1A4"/>
    <a:srgbClr val="F26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8" autoAdjust="0"/>
    <p:restoredTop sz="94660"/>
  </p:normalViewPr>
  <p:slideViewPr>
    <p:cSldViewPr>
      <p:cViewPr varScale="1">
        <p:scale>
          <a:sx n="77" d="100"/>
          <a:sy n="77" d="100"/>
        </p:scale>
        <p:origin x="108" y="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E7FB7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79-4EF3-AF9A-75603E3D6F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45C1A4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79-4EF3-AF9A-75603E3D6FE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2685A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79-4EF3-AF9A-75603E3D6F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6929528"/>
        <c:axId val="406929912"/>
      </c:barChart>
      <c:catAx>
        <c:axId val="406929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6929912"/>
        <c:crosses val="autoZero"/>
        <c:auto val="1"/>
        <c:lblAlgn val="ctr"/>
        <c:lblOffset val="100"/>
        <c:noMultiLvlLbl val="0"/>
      </c:catAx>
      <c:valAx>
        <c:axId val="40692991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406929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solidFill>
            <a:schemeClr val="bg1">
              <a:lumMod val="50000"/>
            </a:schemeClr>
          </a:solidFill>
        </a:defRPr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3D415-CAD4-4010-82F8-D06B85EB5818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6AC5B-BB50-402A-BEC3-F143D98CD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85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00569-685A-4BDA-B28B-035309B2045B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2DDED-3E2C-4902-B6AF-83316DAF6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42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0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1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6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6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54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9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9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6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50BB03C-1EC4-4CDD-BFFB-F6D9B4FD797C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F85E420-93C3-411D-B6B6-9DA498E2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4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205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314337" y="361950"/>
            <a:ext cx="243913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5720" tIns="22860" rIns="45720" bIns="22860">
            <a:spAutoFit/>
          </a:bodyPr>
          <a:lstStyle/>
          <a:p>
            <a:pPr algn="ctr" defTabSz="1088232"/>
            <a:r>
              <a:rPr lang="en-CA" sz="3600" spc="-150">
                <a:solidFill>
                  <a:schemeClr val="bg1">
                    <a:lumMod val="50000"/>
                  </a:schemeClr>
                </a:solidFill>
                <a:ea typeface="Open Sans" pitchFamily="34" charset="0"/>
                <a:cs typeface="Open Sans" pitchFamily="34" charset="0"/>
              </a:rPr>
              <a:t>Tax Increasing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09600" y="958393"/>
            <a:ext cx="7848600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 anchor="ctr">
            <a:spAutoFit/>
          </a:bodyPr>
          <a:lstStyle/>
          <a:p>
            <a:pPr algn="ctr" defTabSz="1088232"/>
            <a:r>
              <a:rPr lang="en-US" sz="1100" i="1">
                <a:solidFill>
                  <a:schemeClr val="bg1">
                    <a:lumMod val="50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Vivamus quam dolor, tempor ac gravida sit amet, porta fermentum magna. Aliquam euismod commodo nisl, vel luctus lorem fermentum quis. Duis quis purus adipiscing mi scelerisque dictum quis vel eros. 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592813422"/>
              </p:ext>
            </p:extLst>
          </p:nvPr>
        </p:nvGraphicFramePr>
        <p:xfrm>
          <a:off x="381000" y="1581150"/>
          <a:ext cx="47244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14"/>
          <p:cNvSpPr/>
          <p:nvPr/>
        </p:nvSpPr>
        <p:spPr>
          <a:xfrm>
            <a:off x="6444043" y="1809750"/>
            <a:ext cx="224275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>
                <a:solidFill>
                  <a:srgbClr val="0E7FB7"/>
                </a:solidFill>
                <a:ea typeface="Open Sans" pitchFamily="34" charset="0"/>
                <a:cs typeface="Open Sans" pitchFamily="34" charset="0"/>
              </a:rPr>
              <a:t>Measurement</a:t>
            </a:r>
            <a:endParaRPr lang="en-US" sz="1050">
              <a:solidFill>
                <a:srgbClr val="0E7FB7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n-US" sz="105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Vivamus quam dolor, tempor ac gravida sit amet, porta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44043" y="2833866"/>
            <a:ext cx="224275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>
                <a:solidFill>
                  <a:srgbClr val="45C1A4"/>
                </a:solidFill>
                <a:ea typeface="Open Sans" pitchFamily="34" charset="0"/>
                <a:cs typeface="Open Sans" pitchFamily="34" charset="0"/>
              </a:rPr>
              <a:t>Profit</a:t>
            </a:r>
            <a:endParaRPr lang="en-US" sz="1050">
              <a:solidFill>
                <a:srgbClr val="45C1A4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n-US" sz="105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Vivamus quam dolor, tempor ac gravida sit amet, porta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44043" y="3714750"/>
            <a:ext cx="2242757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>
                <a:solidFill>
                  <a:srgbClr val="F2685A"/>
                </a:solidFill>
                <a:ea typeface="Open Sans" pitchFamily="34" charset="0"/>
                <a:cs typeface="Open Sans" pitchFamily="34" charset="0"/>
              </a:rPr>
              <a:t>Cost</a:t>
            </a:r>
            <a:endParaRPr lang="en-US" sz="1050">
              <a:solidFill>
                <a:srgbClr val="F2685A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r>
              <a:rPr lang="en-US" sz="1050">
                <a:solidFill>
                  <a:schemeClr val="bg1">
                    <a:lumMod val="65000"/>
                  </a:schemeClr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Vivamus quam dolor, tempor ac gravida sit amet, porta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747957" y="1809750"/>
            <a:ext cx="652843" cy="630942"/>
          </a:xfrm>
          <a:prstGeom prst="roundRect">
            <a:avLst/>
          </a:prstGeom>
          <a:solidFill>
            <a:srgbClr val="0E7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747957" y="2800350"/>
            <a:ext cx="652843" cy="630942"/>
          </a:xfrm>
          <a:prstGeom prst="roundRect">
            <a:avLst/>
          </a:prstGeom>
          <a:solidFill>
            <a:srgbClr val="45C1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5747957" y="3736092"/>
            <a:ext cx="652843" cy="630942"/>
          </a:xfrm>
          <a:prstGeom prst="roundRect">
            <a:avLst/>
          </a:prstGeom>
          <a:solidFill>
            <a:srgbClr val="F268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952070" y="2918028"/>
            <a:ext cx="244616" cy="369318"/>
            <a:chOff x="549275" y="4406901"/>
            <a:chExt cx="161926" cy="244475"/>
          </a:xfrm>
          <a:solidFill>
            <a:schemeClr val="bg1"/>
          </a:solidFill>
        </p:grpSpPr>
        <p:sp>
          <p:nvSpPr>
            <p:cNvPr id="36" name="Freeform 62"/>
            <p:cNvSpPr>
              <a:spLocks noEditPoints="1"/>
            </p:cNvSpPr>
            <p:nvPr/>
          </p:nvSpPr>
          <p:spPr bwMode="auto">
            <a:xfrm>
              <a:off x="549275" y="4406901"/>
              <a:ext cx="138113" cy="244475"/>
            </a:xfrm>
            <a:custGeom>
              <a:avLst/>
              <a:gdLst>
                <a:gd name="T0" fmla="*/ 66 w 73"/>
                <a:gd name="T1" fmla="*/ 105 h 129"/>
                <a:gd name="T2" fmla="*/ 7 w 73"/>
                <a:gd name="T3" fmla="*/ 105 h 129"/>
                <a:gd name="T4" fmla="*/ 7 w 73"/>
                <a:gd name="T5" fmla="*/ 16 h 129"/>
                <a:gd name="T6" fmla="*/ 66 w 73"/>
                <a:gd name="T7" fmla="*/ 16 h 129"/>
                <a:gd name="T8" fmla="*/ 66 w 73"/>
                <a:gd name="T9" fmla="*/ 35 h 129"/>
                <a:gd name="T10" fmla="*/ 73 w 73"/>
                <a:gd name="T11" fmla="*/ 35 h 129"/>
                <a:gd name="T12" fmla="*/ 73 w 73"/>
                <a:gd name="T13" fmla="*/ 10 h 129"/>
                <a:gd name="T14" fmla="*/ 63 w 73"/>
                <a:gd name="T15" fmla="*/ 0 h 129"/>
                <a:gd name="T16" fmla="*/ 9 w 73"/>
                <a:gd name="T17" fmla="*/ 0 h 129"/>
                <a:gd name="T18" fmla="*/ 0 w 73"/>
                <a:gd name="T19" fmla="*/ 10 h 129"/>
                <a:gd name="T20" fmla="*/ 0 w 73"/>
                <a:gd name="T21" fmla="*/ 120 h 129"/>
                <a:gd name="T22" fmla="*/ 9 w 73"/>
                <a:gd name="T23" fmla="*/ 129 h 129"/>
                <a:gd name="T24" fmla="*/ 63 w 73"/>
                <a:gd name="T25" fmla="*/ 129 h 129"/>
                <a:gd name="T26" fmla="*/ 73 w 73"/>
                <a:gd name="T27" fmla="*/ 120 h 129"/>
                <a:gd name="T28" fmla="*/ 73 w 73"/>
                <a:gd name="T29" fmla="*/ 79 h 129"/>
                <a:gd name="T30" fmla="*/ 66 w 73"/>
                <a:gd name="T31" fmla="*/ 79 h 129"/>
                <a:gd name="T32" fmla="*/ 66 w 73"/>
                <a:gd name="T33" fmla="*/ 105 h 129"/>
                <a:gd name="T34" fmla="*/ 57 w 73"/>
                <a:gd name="T35" fmla="*/ 6 h 129"/>
                <a:gd name="T36" fmla="*/ 60 w 73"/>
                <a:gd name="T37" fmla="*/ 9 h 129"/>
                <a:gd name="T38" fmla="*/ 57 w 73"/>
                <a:gd name="T39" fmla="*/ 11 h 129"/>
                <a:gd name="T40" fmla="*/ 55 w 73"/>
                <a:gd name="T41" fmla="*/ 9 h 129"/>
                <a:gd name="T42" fmla="*/ 57 w 73"/>
                <a:gd name="T43" fmla="*/ 6 h 129"/>
                <a:gd name="T44" fmla="*/ 24 w 73"/>
                <a:gd name="T45" fmla="*/ 7 h 129"/>
                <a:gd name="T46" fmla="*/ 49 w 73"/>
                <a:gd name="T47" fmla="*/ 7 h 129"/>
                <a:gd name="T48" fmla="*/ 49 w 73"/>
                <a:gd name="T49" fmla="*/ 10 h 129"/>
                <a:gd name="T50" fmla="*/ 24 w 73"/>
                <a:gd name="T51" fmla="*/ 10 h 129"/>
                <a:gd name="T52" fmla="*/ 24 w 73"/>
                <a:gd name="T53" fmla="*/ 7 h 129"/>
                <a:gd name="T54" fmla="*/ 48 w 73"/>
                <a:gd name="T55" fmla="*/ 119 h 129"/>
                <a:gd name="T56" fmla="*/ 25 w 73"/>
                <a:gd name="T57" fmla="*/ 119 h 129"/>
                <a:gd name="T58" fmla="*/ 25 w 73"/>
                <a:gd name="T59" fmla="*/ 112 h 129"/>
                <a:gd name="T60" fmla="*/ 48 w 73"/>
                <a:gd name="T61" fmla="*/ 112 h 129"/>
                <a:gd name="T62" fmla="*/ 48 w 73"/>
                <a:gd name="T63" fmla="*/ 11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3" h="129">
                  <a:moveTo>
                    <a:pt x="66" y="105"/>
                  </a:moveTo>
                  <a:cubicBezTo>
                    <a:pt x="7" y="105"/>
                    <a:pt x="7" y="105"/>
                    <a:pt x="7" y="105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73" y="35"/>
                    <a:pt x="73" y="35"/>
                    <a:pt x="73" y="35"/>
                  </a:cubicBezTo>
                  <a:cubicBezTo>
                    <a:pt x="73" y="10"/>
                    <a:pt x="73" y="10"/>
                    <a:pt x="73" y="10"/>
                  </a:cubicBezTo>
                  <a:cubicBezTo>
                    <a:pt x="73" y="5"/>
                    <a:pt x="68" y="0"/>
                    <a:pt x="6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0" y="125"/>
                    <a:pt x="4" y="129"/>
                    <a:pt x="9" y="129"/>
                  </a:cubicBezTo>
                  <a:cubicBezTo>
                    <a:pt x="63" y="129"/>
                    <a:pt x="63" y="129"/>
                    <a:pt x="63" y="129"/>
                  </a:cubicBezTo>
                  <a:cubicBezTo>
                    <a:pt x="68" y="129"/>
                    <a:pt x="73" y="125"/>
                    <a:pt x="73" y="120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66" y="79"/>
                    <a:pt x="66" y="79"/>
                    <a:pt x="66" y="79"/>
                  </a:cubicBezTo>
                  <a:lnTo>
                    <a:pt x="66" y="105"/>
                  </a:lnTo>
                  <a:close/>
                  <a:moveTo>
                    <a:pt x="57" y="6"/>
                  </a:moveTo>
                  <a:cubicBezTo>
                    <a:pt x="58" y="6"/>
                    <a:pt x="60" y="7"/>
                    <a:pt x="60" y="9"/>
                  </a:cubicBezTo>
                  <a:cubicBezTo>
                    <a:pt x="60" y="10"/>
                    <a:pt x="58" y="11"/>
                    <a:pt x="57" y="11"/>
                  </a:cubicBezTo>
                  <a:cubicBezTo>
                    <a:pt x="56" y="11"/>
                    <a:pt x="55" y="10"/>
                    <a:pt x="55" y="9"/>
                  </a:cubicBezTo>
                  <a:cubicBezTo>
                    <a:pt x="55" y="7"/>
                    <a:pt x="56" y="6"/>
                    <a:pt x="57" y="6"/>
                  </a:cubicBezTo>
                  <a:close/>
                  <a:moveTo>
                    <a:pt x="24" y="7"/>
                  </a:moveTo>
                  <a:cubicBezTo>
                    <a:pt x="49" y="7"/>
                    <a:pt x="49" y="7"/>
                    <a:pt x="49" y="7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24" y="10"/>
                    <a:pt x="24" y="10"/>
                    <a:pt x="24" y="10"/>
                  </a:cubicBezTo>
                  <a:lnTo>
                    <a:pt x="24" y="7"/>
                  </a:lnTo>
                  <a:close/>
                  <a:moveTo>
                    <a:pt x="48" y="119"/>
                  </a:moveTo>
                  <a:cubicBezTo>
                    <a:pt x="25" y="119"/>
                    <a:pt x="25" y="119"/>
                    <a:pt x="25" y="119"/>
                  </a:cubicBezTo>
                  <a:cubicBezTo>
                    <a:pt x="25" y="112"/>
                    <a:pt x="25" y="112"/>
                    <a:pt x="25" y="112"/>
                  </a:cubicBezTo>
                  <a:cubicBezTo>
                    <a:pt x="48" y="112"/>
                    <a:pt x="48" y="112"/>
                    <a:pt x="48" y="112"/>
                  </a:cubicBezTo>
                  <a:lnTo>
                    <a:pt x="48" y="1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63"/>
            <p:cNvSpPr>
              <a:spLocks/>
            </p:cNvSpPr>
            <p:nvPr/>
          </p:nvSpPr>
          <p:spPr bwMode="auto">
            <a:xfrm>
              <a:off x="608013" y="4478338"/>
              <a:ext cx="103188" cy="98425"/>
            </a:xfrm>
            <a:custGeom>
              <a:avLst/>
              <a:gdLst>
                <a:gd name="T0" fmla="*/ 0 w 65"/>
                <a:gd name="T1" fmla="*/ 44 h 62"/>
                <a:gd name="T2" fmla="*/ 8 w 65"/>
                <a:gd name="T3" fmla="*/ 44 h 62"/>
                <a:gd name="T4" fmla="*/ 0 w 65"/>
                <a:gd name="T5" fmla="*/ 62 h 62"/>
                <a:gd name="T6" fmla="*/ 22 w 65"/>
                <a:gd name="T7" fmla="*/ 44 h 62"/>
                <a:gd name="T8" fmla="*/ 65 w 65"/>
                <a:gd name="T9" fmla="*/ 44 h 62"/>
                <a:gd name="T10" fmla="*/ 65 w 65"/>
                <a:gd name="T11" fmla="*/ 0 h 62"/>
                <a:gd name="T12" fmla="*/ 0 w 65"/>
                <a:gd name="T13" fmla="*/ 0 h 62"/>
                <a:gd name="T14" fmla="*/ 0 w 65"/>
                <a:gd name="T15" fmla="*/ 4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62">
                  <a:moveTo>
                    <a:pt x="0" y="44"/>
                  </a:moveTo>
                  <a:lnTo>
                    <a:pt x="8" y="44"/>
                  </a:lnTo>
                  <a:lnTo>
                    <a:pt x="0" y="62"/>
                  </a:lnTo>
                  <a:lnTo>
                    <a:pt x="22" y="44"/>
                  </a:lnTo>
                  <a:lnTo>
                    <a:pt x="65" y="44"/>
                  </a:lnTo>
                  <a:lnTo>
                    <a:pt x="65" y="0"/>
                  </a:lnTo>
                  <a:lnTo>
                    <a:pt x="0" y="0"/>
                  </a:lnTo>
                  <a:lnTo>
                    <a:pt x="0" y="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" name="Freeform 58"/>
          <p:cNvSpPr>
            <a:spLocks/>
          </p:cNvSpPr>
          <p:nvPr/>
        </p:nvSpPr>
        <p:spPr bwMode="auto">
          <a:xfrm>
            <a:off x="5905228" y="3876225"/>
            <a:ext cx="338300" cy="350675"/>
          </a:xfrm>
          <a:custGeom>
            <a:avLst/>
            <a:gdLst>
              <a:gd name="T0" fmla="*/ 99 w 137"/>
              <a:gd name="T1" fmla="*/ 57 h 142"/>
              <a:gd name="T2" fmla="*/ 137 w 137"/>
              <a:gd name="T3" fmla="*/ 57 h 142"/>
              <a:gd name="T4" fmla="*/ 76 w 137"/>
              <a:gd name="T5" fmla="*/ 4 h 142"/>
              <a:gd name="T6" fmla="*/ 69 w 137"/>
              <a:gd name="T7" fmla="*/ 0 h 142"/>
              <a:gd name="T8" fmla="*/ 62 w 137"/>
              <a:gd name="T9" fmla="*/ 4 h 142"/>
              <a:gd name="T10" fmla="*/ 0 w 137"/>
              <a:gd name="T11" fmla="*/ 57 h 142"/>
              <a:gd name="T12" fmla="*/ 39 w 137"/>
              <a:gd name="T13" fmla="*/ 57 h 142"/>
              <a:gd name="T14" fmla="*/ 62 w 137"/>
              <a:gd name="T15" fmla="*/ 5 h 142"/>
              <a:gd name="T16" fmla="*/ 62 w 137"/>
              <a:gd name="T17" fmla="*/ 6 h 142"/>
              <a:gd name="T18" fmla="*/ 44 w 137"/>
              <a:gd name="T19" fmla="*/ 57 h 142"/>
              <a:gd name="T20" fmla="*/ 64 w 137"/>
              <a:gd name="T21" fmla="*/ 57 h 142"/>
              <a:gd name="T22" fmla="*/ 64 w 137"/>
              <a:gd name="T23" fmla="*/ 123 h 142"/>
              <a:gd name="T24" fmla="*/ 64 w 137"/>
              <a:gd name="T25" fmla="*/ 125 h 142"/>
              <a:gd name="T26" fmla="*/ 64 w 137"/>
              <a:gd name="T27" fmla="*/ 130 h 142"/>
              <a:gd name="T28" fmla="*/ 76 w 137"/>
              <a:gd name="T29" fmla="*/ 142 h 142"/>
              <a:gd name="T30" fmla="*/ 88 w 137"/>
              <a:gd name="T31" fmla="*/ 130 h 142"/>
              <a:gd name="T32" fmla="*/ 88 w 137"/>
              <a:gd name="T33" fmla="*/ 125 h 142"/>
              <a:gd name="T34" fmla="*/ 79 w 137"/>
              <a:gd name="T35" fmla="*/ 125 h 142"/>
              <a:gd name="T36" fmla="*/ 79 w 137"/>
              <a:gd name="T37" fmla="*/ 127 h 142"/>
              <a:gd name="T38" fmla="*/ 79 w 137"/>
              <a:gd name="T39" fmla="*/ 130 h 142"/>
              <a:gd name="T40" fmla="*/ 76 w 137"/>
              <a:gd name="T41" fmla="*/ 134 h 142"/>
              <a:gd name="T42" fmla="*/ 72 w 137"/>
              <a:gd name="T43" fmla="*/ 130 h 142"/>
              <a:gd name="T44" fmla="*/ 72 w 137"/>
              <a:gd name="T45" fmla="*/ 127 h 142"/>
              <a:gd name="T46" fmla="*/ 72 w 137"/>
              <a:gd name="T47" fmla="*/ 125 h 142"/>
              <a:gd name="T48" fmla="*/ 72 w 137"/>
              <a:gd name="T49" fmla="*/ 112 h 142"/>
              <a:gd name="T50" fmla="*/ 72 w 137"/>
              <a:gd name="T51" fmla="*/ 57 h 142"/>
              <a:gd name="T52" fmla="*/ 94 w 137"/>
              <a:gd name="T53" fmla="*/ 57 h 142"/>
              <a:gd name="T54" fmla="*/ 76 w 137"/>
              <a:gd name="T55" fmla="*/ 6 h 142"/>
              <a:gd name="T56" fmla="*/ 76 w 137"/>
              <a:gd name="T57" fmla="*/ 5 h 142"/>
              <a:gd name="T58" fmla="*/ 99 w 137"/>
              <a:gd name="T59" fmla="*/ 57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37" h="142">
                <a:moveTo>
                  <a:pt x="99" y="57"/>
                </a:moveTo>
                <a:cubicBezTo>
                  <a:pt x="137" y="57"/>
                  <a:pt x="137" y="57"/>
                  <a:pt x="137" y="57"/>
                </a:cubicBezTo>
                <a:cubicBezTo>
                  <a:pt x="130" y="29"/>
                  <a:pt x="105" y="7"/>
                  <a:pt x="76" y="4"/>
                </a:cubicBezTo>
                <a:cubicBezTo>
                  <a:pt x="74" y="2"/>
                  <a:pt x="72" y="0"/>
                  <a:pt x="69" y="0"/>
                </a:cubicBezTo>
                <a:cubicBezTo>
                  <a:pt x="66" y="0"/>
                  <a:pt x="64" y="2"/>
                  <a:pt x="62" y="4"/>
                </a:cubicBezTo>
                <a:cubicBezTo>
                  <a:pt x="32" y="7"/>
                  <a:pt x="7" y="28"/>
                  <a:pt x="0" y="57"/>
                </a:cubicBezTo>
                <a:cubicBezTo>
                  <a:pt x="39" y="57"/>
                  <a:pt x="39" y="57"/>
                  <a:pt x="39" y="57"/>
                </a:cubicBezTo>
                <a:cubicBezTo>
                  <a:pt x="39" y="24"/>
                  <a:pt x="58" y="8"/>
                  <a:pt x="62" y="5"/>
                </a:cubicBezTo>
                <a:cubicBezTo>
                  <a:pt x="62" y="5"/>
                  <a:pt x="62" y="5"/>
                  <a:pt x="62" y="6"/>
                </a:cubicBezTo>
                <a:cubicBezTo>
                  <a:pt x="41" y="32"/>
                  <a:pt x="44" y="57"/>
                  <a:pt x="44" y="57"/>
                </a:cubicBezTo>
                <a:cubicBezTo>
                  <a:pt x="64" y="57"/>
                  <a:pt x="64" y="57"/>
                  <a:pt x="64" y="57"/>
                </a:cubicBezTo>
                <a:cubicBezTo>
                  <a:pt x="64" y="123"/>
                  <a:pt x="64" y="123"/>
                  <a:pt x="64" y="123"/>
                </a:cubicBezTo>
                <a:cubicBezTo>
                  <a:pt x="64" y="125"/>
                  <a:pt x="64" y="125"/>
                  <a:pt x="64" y="125"/>
                </a:cubicBezTo>
                <a:cubicBezTo>
                  <a:pt x="64" y="130"/>
                  <a:pt x="64" y="130"/>
                  <a:pt x="64" y="130"/>
                </a:cubicBezTo>
                <a:cubicBezTo>
                  <a:pt x="64" y="137"/>
                  <a:pt x="69" y="142"/>
                  <a:pt x="76" y="142"/>
                </a:cubicBezTo>
                <a:cubicBezTo>
                  <a:pt x="82" y="142"/>
                  <a:pt x="88" y="137"/>
                  <a:pt x="88" y="130"/>
                </a:cubicBezTo>
                <a:cubicBezTo>
                  <a:pt x="88" y="125"/>
                  <a:pt x="88" y="125"/>
                  <a:pt x="88" y="125"/>
                </a:cubicBezTo>
                <a:cubicBezTo>
                  <a:pt x="79" y="125"/>
                  <a:pt x="79" y="125"/>
                  <a:pt x="79" y="125"/>
                </a:cubicBezTo>
                <a:cubicBezTo>
                  <a:pt x="79" y="127"/>
                  <a:pt x="79" y="127"/>
                  <a:pt x="79" y="127"/>
                </a:cubicBezTo>
                <a:cubicBezTo>
                  <a:pt x="79" y="130"/>
                  <a:pt x="79" y="130"/>
                  <a:pt x="79" y="130"/>
                </a:cubicBezTo>
                <a:cubicBezTo>
                  <a:pt x="79" y="132"/>
                  <a:pt x="78" y="134"/>
                  <a:pt x="76" y="134"/>
                </a:cubicBezTo>
                <a:cubicBezTo>
                  <a:pt x="74" y="134"/>
                  <a:pt x="72" y="132"/>
                  <a:pt x="72" y="130"/>
                </a:cubicBezTo>
                <a:cubicBezTo>
                  <a:pt x="72" y="127"/>
                  <a:pt x="72" y="127"/>
                  <a:pt x="72" y="127"/>
                </a:cubicBezTo>
                <a:cubicBezTo>
                  <a:pt x="72" y="125"/>
                  <a:pt x="72" y="125"/>
                  <a:pt x="72" y="125"/>
                </a:cubicBezTo>
                <a:cubicBezTo>
                  <a:pt x="72" y="112"/>
                  <a:pt x="72" y="112"/>
                  <a:pt x="72" y="112"/>
                </a:cubicBezTo>
                <a:cubicBezTo>
                  <a:pt x="72" y="57"/>
                  <a:pt x="72" y="57"/>
                  <a:pt x="72" y="57"/>
                </a:cubicBezTo>
                <a:cubicBezTo>
                  <a:pt x="94" y="57"/>
                  <a:pt x="94" y="57"/>
                  <a:pt x="94" y="57"/>
                </a:cubicBezTo>
                <a:cubicBezTo>
                  <a:pt x="94" y="57"/>
                  <a:pt x="97" y="32"/>
                  <a:pt x="76" y="6"/>
                </a:cubicBezTo>
                <a:cubicBezTo>
                  <a:pt x="76" y="5"/>
                  <a:pt x="76" y="5"/>
                  <a:pt x="76" y="5"/>
                </a:cubicBezTo>
                <a:cubicBezTo>
                  <a:pt x="80" y="8"/>
                  <a:pt x="99" y="24"/>
                  <a:pt x="99" y="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59"/>
          <p:cNvSpPr>
            <a:spLocks noEditPoints="1"/>
          </p:cNvSpPr>
          <p:nvPr/>
        </p:nvSpPr>
        <p:spPr bwMode="auto">
          <a:xfrm>
            <a:off x="5927912" y="1928797"/>
            <a:ext cx="292933" cy="392847"/>
          </a:xfrm>
          <a:custGeom>
            <a:avLst/>
            <a:gdLst>
              <a:gd name="T0" fmla="*/ 108 w 108"/>
              <a:gd name="T1" fmla="*/ 145 h 145"/>
              <a:gd name="T2" fmla="*/ 0 w 108"/>
              <a:gd name="T3" fmla="*/ 145 h 145"/>
              <a:gd name="T4" fmla="*/ 0 w 108"/>
              <a:gd name="T5" fmla="*/ 135 h 145"/>
              <a:gd name="T6" fmla="*/ 13 w 108"/>
              <a:gd name="T7" fmla="*/ 124 h 145"/>
              <a:gd name="T8" fmla="*/ 96 w 108"/>
              <a:gd name="T9" fmla="*/ 124 h 145"/>
              <a:gd name="T10" fmla="*/ 108 w 108"/>
              <a:gd name="T11" fmla="*/ 135 h 145"/>
              <a:gd name="T12" fmla="*/ 108 w 108"/>
              <a:gd name="T13" fmla="*/ 145 h 145"/>
              <a:gd name="T14" fmla="*/ 16 w 108"/>
              <a:gd name="T15" fmla="*/ 116 h 145"/>
              <a:gd name="T16" fmla="*/ 24 w 108"/>
              <a:gd name="T17" fmla="*/ 91 h 145"/>
              <a:gd name="T18" fmla="*/ 85 w 108"/>
              <a:gd name="T19" fmla="*/ 91 h 145"/>
              <a:gd name="T20" fmla="*/ 93 w 108"/>
              <a:gd name="T21" fmla="*/ 116 h 145"/>
              <a:gd name="T22" fmla="*/ 16 w 108"/>
              <a:gd name="T23" fmla="*/ 116 h 145"/>
              <a:gd name="T24" fmla="*/ 28 w 108"/>
              <a:gd name="T25" fmla="*/ 76 h 145"/>
              <a:gd name="T26" fmla="*/ 36 w 108"/>
              <a:gd name="T27" fmla="*/ 51 h 145"/>
              <a:gd name="T28" fmla="*/ 72 w 108"/>
              <a:gd name="T29" fmla="*/ 51 h 145"/>
              <a:gd name="T30" fmla="*/ 80 w 108"/>
              <a:gd name="T31" fmla="*/ 76 h 145"/>
              <a:gd name="T32" fmla="*/ 28 w 108"/>
              <a:gd name="T33" fmla="*/ 76 h 145"/>
              <a:gd name="T34" fmla="*/ 49 w 108"/>
              <a:gd name="T35" fmla="*/ 12 h 145"/>
              <a:gd name="T36" fmla="*/ 60 w 108"/>
              <a:gd name="T37" fmla="*/ 12 h 145"/>
              <a:gd name="T38" fmla="*/ 68 w 108"/>
              <a:gd name="T39" fmla="*/ 36 h 145"/>
              <a:gd name="T40" fmla="*/ 41 w 108"/>
              <a:gd name="T41" fmla="*/ 36 h 145"/>
              <a:gd name="T42" fmla="*/ 49 w 108"/>
              <a:gd name="T43" fmla="*/ 1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45">
                <a:moveTo>
                  <a:pt x="108" y="145"/>
                </a:moveTo>
                <a:cubicBezTo>
                  <a:pt x="0" y="145"/>
                  <a:pt x="0" y="145"/>
                  <a:pt x="0" y="145"/>
                </a:cubicBezTo>
                <a:cubicBezTo>
                  <a:pt x="0" y="135"/>
                  <a:pt x="0" y="135"/>
                  <a:pt x="0" y="135"/>
                </a:cubicBezTo>
                <a:cubicBezTo>
                  <a:pt x="13" y="124"/>
                  <a:pt x="13" y="124"/>
                  <a:pt x="13" y="124"/>
                </a:cubicBezTo>
                <a:cubicBezTo>
                  <a:pt x="96" y="124"/>
                  <a:pt x="96" y="124"/>
                  <a:pt x="96" y="124"/>
                </a:cubicBezTo>
                <a:cubicBezTo>
                  <a:pt x="108" y="135"/>
                  <a:pt x="108" y="135"/>
                  <a:pt x="108" y="135"/>
                </a:cubicBezTo>
                <a:lnTo>
                  <a:pt x="108" y="145"/>
                </a:lnTo>
                <a:close/>
                <a:moveTo>
                  <a:pt x="16" y="116"/>
                </a:moveTo>
                <a:cubicBezTo>
                  <a:pt x="24" y="91"/>
                  <a:pt x="24" y="91"/>
                  <a:pt x="24" y="91"/>
                </a:cubicBezTo>
                <a:cubicBezTo>
                  <a:pt x="85" y="91"/>
                  <a:pt x="85" y="91"/>
                  <a:pt x="85" y="91"/>
                </a:cubicBezTo>
                <a:cubicBezTo>
                  <a:pt x="93" y="116"/>
                  <a:pt x="93" y="116"/>
                  <a:pt x="93" y="116"/>
                </a:cubicBezTo>
                <a:lnTo>
                  <a:pt x="16" y="116"/>
                </a:lnTo>
                <a:close/>
                <a:moveTo>
                  <a:pt x="28" y="76"/>
                </a:moveTo>
                <a:cubicBezTo>
                  <a:pt x="36" y="51"/>
                  <a:pt x="36" y="51"/>
                  <a:pt x="36" y="51"/>
                </a:cubicBezTo>
                <a:cubicBezTo>
                  <a:pt x="72" y="51"/>
                  <a:pt x="72" y="51"/>
                  <a:pt x="72" y="51"/>
                </a:cubicBezTo>
                <a:cubicBezTo>
                  <a:pt x="80" y="76"/>
                  <a:pt x="80" y="76"/>
                  <a:pt x="80" y="76"/>
                </a:cubicBezTo>
                <a:lnTo>
                  <a:pt x="28" y="76"/>
                </a:lnTo>
                <a:close/>
                <a:moveTo>
                  <a:pt x="49" y="12"/>
                </a:moveTo>
                <a:cubicBezTo>
                  <a:pt x="49" y="12"/>
                  <a:pt x="54" y="0"/>
                  <a:pt x="60" y="12"/>
                </a:cubicBezTo>
                <a:cubicBezTo>
                  <a:pt x="68" y="36"/>
                  <a:pt x="68" y="36"/>
                  <a:pt x="68" y="36"/>
                </a:cubicBezTo>
                <a:cubicBezTo>
                  <a:pt x="41" y="36"/>
                  <a:pt x="41" y="36"/>
                  <a:pt x="41" y="36"/>
                </a:cubicBezTo>
                <a:lnTo>
                  <a:pt x="49" y="1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86823"/>
      </p:ext>
    </p:extLst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75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Graphic spid="2" grpId="0">
        <p:bldAsOne/>
      </p:bldGraphic>
      <p:bldP spid="15" grpId="0"/>
      <p:bldP spid="16" grpId="0"/>
      <p:bldP spid="18" grpId="0"/>
      <p:bldP spid="19" grpId="0" animBg="1"/>
      <p:bldP spid="20" grpId="0" animBg="1"/>
      <p:bldP spid="22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8080</TotalTime>
  <Words>74</Words>
  <Application>Microsoft Office PowerPoint</Application>
  <PresentationFormat>全屏显示(16:9)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Mloong</cp:lastModifiedBy>
  <cp:revision>558</cp:revision>
  <dcterms:created xsi:type="dcterms:W3CDTF">2014-03-20T10:23:30Z</dcterms:created>
  <dcterms:modified xsi:type="dcterms:W3CDTF">2018-09-06T07:55:55Z</dcterms:modified>
</cp:coreProperties>
</file>