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93C-4D14-B6BA-A498BFCAD3E2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93C-4D14-B6BA-A498BFCAD3E2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93C-4D14-B6BA-A498BFCAD3E2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6"/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93C-4D14-B6BA-A498BFCAD3E2}"/>
              </c:ext>
            </c:extLst>
          </c:dPt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93C-4D14-B6BA-A498BFCAD3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367677784"/>
        <c:axId val="367678176"/>
      </c:barChart>
      <c:catAx>
        <c:axId val="3676777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67678176"/>
        <c:crosses val="autoZero"/>
        <c:auto val="1"/>
        <c:lblAlgn val="ctr"/>
        <c:lblOffset val="100"/>
        <c:noMultiLvlLbl val="0"/>
      </c:catAx>
      <c:valAx>
        <c:axId val="3676781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676777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7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578E3-FF12-4840-9C64-BED9392E65D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166C-96E3-4537-A563-DC14795671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7122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961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占位符 7"/>
          <p:cNvSpPr txBox="1">
            <a:spLocks/>
          </p:cNvSpPr>
          <p:nvPr userDrawn="1"/>
        </p:nvSpPr>
        <p:spPr>
          <a:xfrm>
            <a:off x="659004" y="258233"/>
            <a:ext cx="5277968" cy="529168"/>
          </a:xfrm>
          <a:prstGeom prst="rect">
            <a:avLst/>
          </a:prstGeom>
          <a:ln w="12700" cmpd="sng">
            <a:solidFill>
              <a:schemeClr val="accent2"/>
            </a:solidFill>
          </a:ln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1" lang="zh-CN" altLang="en-US" sz="2400" dirty="0">
              <a:solidFill>
                <a:srgbClr val="0084DA"/>
              </a:solidFill>
              <a:latin typeface="Century Gothic"/>
              <a:ea typeface="微软雅黑" charset="0"/>
            </a:endParaRPr>
          </a:p>
        </p:txBody>
      </p:sp>
      <p:sp>
        <p:nvSpPr>
          <p:cNvPr id="13" name="文本占位符 7"/>
          <p:cNvSpPr txBox="1">
            <a:spLocks/>
          </p:cNvSpPr>
          <p:nvPr userDrawn="1"/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accent2"/>
          </a:solidFill>
        </p:spPr>
        <p:txBody>
          <a:bodyPr vert="horz" anchor="ctr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1" lang="zh-CN" altLang="en-US" sz="2400" dirty="0">
              <a:latin typeface="Century Gothic"/>
              <a:ea typeface="微软雅黑" charset="0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1" y="258233"/>
            <a:ext cx="376767" cy="52956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1" lang="zh-CN" altLang="en-US" sz="2400" kern="0">
              <a:solidFill>
                <a:srgbClr val="397E9E"/>
              </a:solidFill>
              <a:latin typeface="Century Gothic"/>
              <a:ea typeface="微软雅黑" charset="0"/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450383" y="258233"/>
            <a:ext cx="125849" cy="52956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1" lang="zh-CN" altLang="en-US" sz="2400" kern="0">
              <a:solidFill>
                <a:srgbClr val="397E9E"/>
              </a:solidFill>
              <a:latin typeface="Century Gothic"/>
              <a:ea typeface="微软雅黑" charset="0"/>
            </a:endParaRPr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0" hasCustomPrompt="1"/>
          </p:nvPr>
        </p:nvSpPr>
        <p:spPr>
          <a:xfrm>
            <a:off x="376767" y="5593080"/>
            <a:ext cx="2252133" cy="975360"/>
          </a:xfrm>
          <a:prstGeom prst="rect">
            <a:avLst/>
          </a:prstGeom>
        </p:spPr>
        <p:txBody>
          <a:bodyPr anchor="ctr"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/>
            </a:lvl1pPr>
          </a:lstStyle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LOGO&amp;PIC</a:t>
            </a:r>
            <a:r>
              <a:rPr kumimoji="1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endParaRPr kumimoji="1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11385552" y="171451"/>
            <a:ext cx="806449" cy="61594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 hasCustomPrompt="1"/>
          </p:nvPr>
        </p:nvSpPr>
        <p:spPr>
          <a:xfrm>
            <a:off x="659004" y="258234"/>
            <a:ext cx="5277969" cy="52916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3294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691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00" y="6159500"/>
            <a:ext cx="2438400" cy="4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0" y="5161808"/>
            <a:ext cx="12192000" cy="169619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kumimoji="1" lang="zh-CN" altLang="en-US" sz="2400">
              <a:solidFill>
                <a:srgbClr val="FFFFFF"/>
              </a:solidFill>
            </a:endParaRPr>
          </a:p>
        </p:txBody>
      </p:sp>
      <p:graphicFrame>
        <p:nvGraphicFramePr>
          <p:cNvPr id="31" name="图表 30"/>
          <p:cNvGraphicFramePr/>
          <p:nvPr>
            <p:extLst/>
          </p:nvPr>
        </p:nvGraphicFramePr>
        <p:xfrm>
          <a:off x="-216990" y="2332384"/>
          <a:ext cx="10487425" cy="3057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矩形 31"/>
          <p:cNvSpPr/>
          <p:nvPr/>
        </p:nvSpPr>
        <p:spPr>
          <a:xfrm>
            <a:off x="715434" y="5271626"/>
            <a:ext cx="14590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en-US" altLang="zh-CN" sz="1600" b="1" dirty="0">
                <a:solidFill>
                  <a:srgbClr val="FFFFFF"/>
                </a:solidFill>
              </a:rPr>
              <a:t>EXAMPLE</a:t>
            </a:r>
            <a:r>
              <a:rPr lang="zh-CN" altLang="en-US" sz="1600" b="1" dirty="0">
                <a:solidFill>
                  <a:srgbClr val="FFFFFF"/>
                </a:solidFill>
              </a:rPr>
              <a:t> </a:t>
            </a:r>
            <a:r>
              <a:rPr lang="en-US" altLang="zh-CN" sz="1600" b="1" dirty="0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33" name="矩形 32"/>
          <p:cNvSpPr/>
          <p:nvPr/>
        </p:nvSpPr>
        <p:spPr>
          <a:xfrm>
            <a:off x="2949676" y="5271626"/>
            <a:ext cx="14590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en-US" altLang="zh-CN" sz="1600" b="1" dirty="0">
                <a:solidFill>
                  <a:srgbClr val="FFFFFF"/>
                </a:solidFill>
              </a:rPr>
              <a:t>EXAMPLE</a:t>
            </a:r>
            <a:r>
              <a:rPr lang="zh-CN" altLang="en-US" sz="1600" b="1" dirty="0">
                <a:solidFill>
                  <a:srgbClr val="FFFFFF"/>
                </a:solidFill>
              </a:rPr>
              <a:t> </a:t>
            </a:r>
            <a:r>
              <a:rPr lang="en-US" altLang="zh-CN" sz="1600" b="1" dirty="0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34" name="矩形 33"/>
          <p:cNvSpPr/>
          <p:nvPr/>
        </p:nvSpPr>
        <p:spPr>
          <a:xfrm>
            <a:off x="5462723" y="5271626"/>
            <a:ext cx="14590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en-US" altLang="zh-CN" sz="1600" b="1" dirty="0">
                <a:solidFill>
                  <a:srgbClr val="FFFFFF"/>
                </a:solidFill>
              </a:rPr>
              <a:t>EXAMPLE</a:t>
            </a:r>
            <a:r>
              <a:rPr lang="zh-CN" altLang="en-US" sz="1600" b="1" dirty="0">
                <a:solidFill>
                  <a:srgbClr val="FFFFFF"/>
                </a:solidFill>
              </a:rPr>
              <a:t> </a:t>
            </a:r>
            <a:r>
              <a:rPr lang="en-US" altLang="zh-CN" sz="1600" b="1" dirty="0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35" name="矩形 34"/>
          <p:cNvSpPr/>
          <p:nvPr/>
        </p:nvSpPr>
        <p:spPr>
          <a:xfrm>
            <a:off x="7975770" y="5271626"/>
            <a:ext cx="14590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en-US" altLang="zh-CN" sz="1600" b="1" dirty="0">
                <a:solidFill>
                  <a:srgbClr val="FFFFFF"/>
                </a:solidFill>
              </a:rPr>
              <a:t>EXAMPLE</a:t>
            </a:r>
            <a:r>
              <a:rPr lang="zh-CN" altLang="en-US" sz="1600" b="1" dirty="0">
                <a:solidFill>
                  <a:srgbClr val="FFFFFF"/>
                </a:solidFill>
              </a:rPr>
              <a:t> </a:t>
            </a:r>
            <a:r>
              <a:rPr lang="en-US" altLang="zh-CN" sz="1600" b="1" dirty="0">
                <a:solidFill>
                  <a:srgbClr val="FFFFFF"/>
                </a:solidFill>
              </a:rPr>
              <a:t>TEXT</a:t>
            </a:r>
          </a:p>
        </p:txBody>
      </p:sp>
      <p:cxnSp>
        <p:nvCxnSpPr>
          <p:cNvPr id="37" name="直线连接符 36"/>
          <p:cNvCxnSpPr/>
          <p:nvPr/>
        </p:nvCxnSpPr>
        <p:spPr>
          <a:xfrm flipV="1">
            <a:off x="1258482" y="1563756"/>
            <a:ext cx="0" cy="1351722"/>
          </a:xfrm>
          <a:prstGeom prst="line">
            <a:avLst/>
          </a:prstGeom>
          <a:ln w="12700">
            <a:solidFill>
              <a:schemeClr val="accent2"/>
            </a:solidFill>
            <a:prstDash val="dash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1403103" y="1379089"/>
            <a:ext cx="2003498" cy="3385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en-US" altLang="zh-CN" sz="1600" b="1">
                <a:solidFill>
                  <a:srgbClr val="0084DA"/>
                </a:solidFill>
                <a:latin typeface="Microsoft YaHei" charset="0"/>
                <a:ea typeface="Microsoft YaHei" charset="0"/>
                <a:cs typeface="Microsoft YaHei" charset="0"/>
              </a:rPr>
              <a:t>YOUR</a:t>
            </a:r>
            <a:r>
              <a:rPr lang="zh-CN" altLang="en-US" sz="1600" b="1" dirty="0">
                <a:solidFill>
                  <a:srgbClr val="0084DA"/>
                </a:solidFill>
                <a:latin typeface="Microsoft YaHei" charset="0"/>
                <a:ea typeface="Microsoft YaHei" charset="0"/>
                <a:cs typeface="Microsoft YaHei" charset="0"/>
              </a:rPr>
              <a:t> </a:t>
            </a:r>
            <a:r>
              <a:rPr lang="en-US" altLang="zh-CN" sz="1600" b="1" dirty="0">
                <a:solidFill>
                  <a:srgbClr val="0084DA"/>
                </a:solidFill>
                <a:latin typeface="Microsoft YaHei" charset="0"/>
                <a:ea typeface="Microsoft YaHei" charset="0"/>
                <a:cs typeface="Microsoft YaHei" charset="0"/>
              </a:rPr>
              <a:t>TITLE</a:t>
            </a:r>
            <a:r>
              <a:rPr lang="zh-CN" altLang="en-US" sz="1600" b="1" dirty="0">
                <a:solidFill>
                  <a:srgbClr val="0084DA"/>
                </a:solidFill>
                <a:latin typeface="Microsoft YaHei" charset="0"/>
                <a:ea typeface="Microsoft YaHei" charset="0"/>
                <a:cs typeface="Microsoft YaHei" charset="0"/>
              </a:rPr>
              <a:t> </a:t>
            </a:r>
            <a:r>
              <a:rPr lang="en-US" altLang="zh-CN" sz="1600" b="1" dirty="0">
                <a:solidFill>
                  <a:srgbClr val="0084DA"/>
                </a:solidFill>
                <a:latin typeface="Microsoft YaHei" charset="0"/>
                <a:ea typeface="Microsoft YaHei" charset="0"/>
                <a:cs typeface="Microsoft YaHei" charset="0"/>
              </a:rPr>
              <a:t>HERE</a:t>
            </a:r>
          </a:p>
        </p:txBody>
      </p:sp>
      <p:sp>
        <p:nvSpPr>
          <p:cNvPr id="39" name="文本框 8"/>
          <p:cNvSpPr txBox="1"/>
          <p:nvPr/>
        </p:nvSpPr>
        <p:spPr>
          <a:xfrm>
            <a:off x="1403103" y="1752605"/>
            <a:ext cx="2085977" cy="8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0084DA"/>
                </a:solidFill>
                <a:latin typeface="Microsoft YaHei" charset="0"/>
                <a:ea typeface="Microsoft YaHei" charset="0"/>
                <a:cs typeface="Microsoft YaHei" charset="0"/>
              </a:rPr>
              <a:t>顶部“开始”面板中可以对字体、字号、颜色、行距等进行修改。</a:t>
            </a:r>
          </a:p>
        </p:txBody>
      </p:sp>
      <p:cxnSp>
        <p:nvCxnSpPr>
          <p:cNvPr id="40" name="直线连接符 39"/>
          <p:cNvCxnSpPr/>
          <p:nvPr/>
        </p:nvCxnSpPr>
        <p:spPr>
          <a:xfrm flipV="1">
            <a:off x="3761611" y="2509263"/>
            <a:ext cx="0" cy="1351723"/>
          </a:xfrm>
          <a:prstGeom prst="line">
            <a:avLst/>
          </a:prstGeom>
          <a:ln w="12700">
            <a:solidFill>
              <a:schemeClr val="accent3"/>
            </a:solidFill>
            <a:prstDash val="dash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3906233" y="2324596"/>
            <a:ext cx="20034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en-US" altLang="zh-CN" sz="1600" b="1" dirty="0">
                <a:solidFill>
                  <a:srgbClr val="F1AB00"/>
                </a:solidFill>
                <a:latin typeface="Microsoft YaHei" charset="0"/>
                <a:ea typeface="Microsoft YaHei" charset="0"/>
                <a:cs typeface="Microsoft YaHei" charset="0"/>
              </a:rPr>
              <a:t>YOUR</a:t>
            </a:r>
            <a:r>
              <a:rPr lang="zh-CN" altLang="en-US" sz="1600" b="1" dirty="0">
                <a:solidFill>
                  <a:srgbClr val="F1AB00"/>
                </a:solidFill>
                <a:latin typeface="Microsoft YaHei" charset="0"/>
                <a:ea typeface="Microsoft YaHei" charset="0"/>
                <a:cs typeface="Microsoft YaHei" charset="0"/>
              </a:rPr>
              <a:t> </a:t>
            </a:r>
            <a:r>
              <a:rPr lang="en-US" altLang="zh-CN" sz="1600" b="1" dirty="0">
                <a:solidFill>
                  <a:srgbClr val="F1AB00"/>
                </a:solidFill>
                <a:latin typeface="Microsoft YaHei" charset="0"/>
                <a:ea typeface="Microsoft YaHei" charset="0"/>
                <a:cs typeface="Microsoft YaHei" charset="0"/>
              </a:rPr>
              <a:t>TITLE</a:t>
            </a:r>
            <a:r>
              <a:rPr lang="zh-CN" altLang="en-US" sz="1600" b="1" dirty="0">
                <a:solidFill>
                  <a:srgbClr val="F1AB00"/>
                </a:solidFill>
                <a:latin typeface="Microsoft YaHei" charset="0"/>
                <a:ea typeface="Microsoft YaHei" charset="0"/>
                <a:cs typeface="Microsoft YaHei" charset="0"/>
              </a:rPr>
              <a:t> </a:t>
            </a:r>
            <a:r>
              <a:rPr lang="en-US" altLang="zh-CN" sz="1600" b="1" dirty="0">
                <a:solidFill>
                  <a:srgbClr val="F1AB00"/>
                </a:solidFill>
                <a:latin typeface="Microsoft YaHei" charset="0"/>
                <a:ea typeface="Microsoft YaHei" charset="0"/>
                <a:cs typeface="Microsoft YaHei" charset="0"/>
              </a:rPr>
              <a:t>HERE</a:t>
            </a:r>
          </a:p>
        </p:txBody>
      </p:sp>
      <p:sp>
        <p:nvSpPr>
          <p:cNvPr id="42" name="文本框 8"/>
          <p:cNvSpPr txBox="1"/>
          <p:nvPr/>
        </p:nvSpPr>
        <p:spPr>
          <a:xfrm>
            <a:off x="3906232" y="2698113"/>
            <a:ext cx="2085976" cy="8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>
                <a:solidFill>
                  <a:srgbClr val="F1AB00"/>
                </a:solidFill>
                <a:latin typeface="Microsoft YaHei" charset="0"/>
                <a:ea typeface="Microsoft YaHei" charset="0"/>
                <a:cs typeface="Microsoft YaHei" charset="0"/>
              </a:rPr>
              <a:t>顶部</a:t>
            </a:r>
            <a:r>
              <a:rPr lang="zh-CN" altLang="en-US" sz="1333" dirty="0">
                <a:solidFill>
                  <a:srgbClr val="F1AB00"/>
                </a:solidFill>
                <a:latin typeface="Microsoft YaHei" charset="0"/>
                <a:ea typeface="Microsoft YaHei" charset="0"/>
                <a:cs typeface="Microsoft YaHei" charset="0"/>
              </a:rPr>
              <a:t>“开始”面板中可以对字体、字号、颜色、行距等进行修改。</a:t>
            </a:r>
          </a:p>
        </p:txBody>
      </p:sp>
      <p:cxnSp>
        <p:nvCxnSpPr>
          <p:cNvPr id="43" name="直线连接符 42"/>
          <p:cNvCxnSpPr/>
          <p:nvPr/>
        </p:nvCxnSpPr>
        <p:spPr>
          <a:xfrm flipV="1">
            <a:off x="6267644" y="2025420"/>
            <a:ext cx="0" cy="1351723"/>
          </a:xfrm>
          <a:prstGeom prst="line">
            <a:avLst/>
          </a:prstGeom>
          <a:ln w="12700">
            <a:solidFill>
              <a:schemeClr val="accent1"/>
            </a:solidFill>
            <a:prstDash val="dash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6412266" y="1840754"/>
            <a:ext cx="20034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en-US" altLang="zh-CN" sz="1600" b="1">
                <a:solidFill>
                  <a:srgbClr val="FA3C54"/>
                </a:solidFill>
                <a:latin typeface="Microsoft YaHei" charset="0"/>
                <a:ea typeface="Microsoft YaHei" charset="0"/>
                <a:cs typeface="Microsoft YaHei" charset="0"/>
              </a:rPr>
              <a:t>YOUR</a:t>
            </a:r>
            <a:r>
              <a:rPr lang="zh-CN" altLang="en-US" sz="1600" b="1" dirty="0">
                <a:solidFill>
                  <a:srgbClr val="FA3C54"/>
                </a:solidFill>
                <a:latin typeface="Microsoft YaHei" charset="0"/>
                <a:ea typeface="Microsoft YaHei" charset="0"/>
                <a:cs typeface="Microsoft YaHei" charset="0"/>
              </a:rPr>
              <a:t> </a:t>
            </a:r>
            <a:r>
              <a:rPr lang="en-US" altLang="zh-CN" sz="1600" b="1" dirty="0">
                <a:solidFill>
                  <a:srgbClr val="FA3C54"/>
                </a:solidFill>
                <a:latin typeface="Microsoft YaHei" charset="0"/>
                <a:ea typeface="Microsoft YaHei" charset="0"/>
                <a:cs typeface="Microsoft YaHei" charset="0"/>
              </a:rPr>
              <a:t>TITLE</a:t>
            </a:r>
            <a:r>
              <a:rPr lang="zh-CN" altLang="en-US" sz="1600" b="1" dirty="0">
                <a:solidFill>
                  <a:srgbClr val="FA3C54"/>
                </a:solidFill>
                <a:latin typeface="Microsoft YaHei" charset="0"/>
                <a:ea typeface="Microsoft YaHei" charset="0"/>
                <a:cs typeface="Microsoft YaHei" charset="0"/>
              </a:rPr>
              <a:t> </a:t>
            </a:r>
            <a:r>
              <a:rPr lang="en-US" altLang="zh-CN" sz="1600" b="1" dirty="0">
                <a:solidFill>
                  <a:srgbClr val="FA3C54"/>
                </a:solidFill>
                <a:latin typeface="Microsoft YaHei" charset="0"/>
                <a:ea typeface="Microsoft YaHei" charset="0"/>
                <a:cs typeface="Microsoft YaHei" charset="0"/>
              </a:rPr>
              <a:t>HERE</a:t>
            </a:r>
          </a:p>
        </p:txBody>
      </p:sp>
      <p:sp>
        <p:nvSpPr>
          <p:cNvPr id="45" name="文本框 8"/>
          <p:cNvSpPr txBox="1"/>
          <p:nvPr/>
        </p:nvSpPr>
        <p:spPr>
          <a:xfrm>
            <a:off x="6412265" y="2214270"/>
            <a:ext cx="2085976" cy="8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>
                <a:solidFill>
                  <a:srgbClr val="FA3C54"/>
                </a:solidFill>
                <a:latin typeface="Microsoft YaHei" charset="0"/>
                <a:ea typeface="Microsoft YaHei" charset="0"/>
                <a:cs typeface="Microsoft YaHei" charset="0"/>
              </a:rPr>
              <a:t>顶部</a:t>
            </a:r>
            <a:r>
              <a:rPr lang="zh-CN" altLang="en-US" sz="1333" dirty="0">
                <a:solidFill>
                  <a:srgbClr val="FA3C54"/>
                </a:solidFill>
                <a:latin typeface="Microsoft YaHei" charset="0"/>
                <a:ea typeface="Microsoft YaHei" charset="0"/>
                <a:cs typeface="Microsoft YaHei" charset="0"/>
              </a:rPr>
              <a:t>“开始”面板中可以对字体、字号、颜色、行距等进行修改。</a:t>
            </a:r>
          </a:p>
        </p:txBody>
      </p:sp>
      <p:cxnSp>
        <p:nvCxnSpPr>
          <p:cNvPr id="46" name="直线连接符 45"/>
          <p:cNvCxnSpPr/>
          <p:nvPr/>
        </p:nvCxnSpPr>
        <p:spPr>
          <a:xfrm flipV="1">
            <a:off x="8782179" y="1484315"/>
            <a:ext cx="0" cy="1351723"/>
          </a:xfrm>
          <a:prstGeom prst="line">
            <a:avLst/>
          </a:prstGeom>
          <a:ln w="12700">
            <a:solidFill>
              <a:schemeClr val="accent4"/>
            </a:solidFill>
            <a:prstDash val="dash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8926801" y="1299648"/>
            <a:ext cx="20034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en-US" altLang="zh-CN" sz="1600" b="1" dirty="0">
                <a:solidFill>
                  <a:srgbClr val="515151"/>
                </a:solidFill>
                <a:latin typeface="Microsoft YaHei" charset="0"/>
                <a:ea typeface="Microsoft YaHei" charset="0"/>
                <a:cs typeface="Microsoft YaHei" charset="0"/>
              </a:rPr>
              <a:t>YOUR</a:t>
            </a:r>
            <a:r>
              <a:rPr lang="zh-CN" altLang="en-US" sz="1600" b="1" dirty="0">
                <a:solidFill>
                  <a:srgbClr val="515151"/>
                </a:solidFill>
                <a:latin typeface="Microsoft YaHei" charset="0"/>
                <a:ea typeface="Microsoft YaHei" charset="0"/>
                <a:cs typeface="Microsoft YaHei" charset="0"/>
              </a:rPr>
              <a:t> </a:t>
            </a:r>
            <a:r>
              <a:rPr lang="en-US" altLang="zh-CN" sz="1600" b="1" dirty="0">
                <a:solidFill>
                  <a:srgbClr val="515151"/>
                </a:solidFill>
                <a:latin typeface="Microsoft YaHei" charset="0"/>
                <a:ea typeface="Microsoft YaHei" charset="0"/>
                <a:cs typeface="Microsoft YaHei" charset="0"/>
              </a:rPr>
              <a:t>TITLE</a:t>
            </a:r>
            <a:r>
              <a:rPr lang="zh-CN" altLang="en-US" sz="1600" b="1" dirty="0">
                <a:solidFill>
                  <a:srgbClr val="515151"/>
                </a:solidFill>
                <a:latin typeface="Microsoft YaHei" charset="0"/>
                <a:ea typeface="Microsoft YaHei" charset="0"/>
                <a:cs typeface="Microsoft YaHei" charset="0"/>
              </a:rPr>
              <a:t> </a:t>
            </a:r>
            <a:r>
              <a:rPr lang="en-US" altLang="zh-CN" sz="1600" b="1" dirty="0">
                <a:solidFill>
                  <a:srgbClr val="515151"/>
                </a:solidFill>
                <a:latin typeface="Microsoft YaHei" charset="0"/>
                <a:ea typeface="Microsoft YaHei" charset="0"/>
                <a:cs typeface="Microsoft YaHei" charset="0"/>
              </a:rPr>
              <a:t>HERE</a:t>
            </a:r>
          </a:p>
        </p:txBody>
      </p:sp>
      <p:sp>
        <p:nvSpPr>
          <p:cNvPr id="48" name="文本框 8"/>
          <p:cNvSpPr txBox="1"/>
          <p:nvPr/>
        </p:nvSpPr>
        <p:spPr>
          <a:xfrm>
            <a:off x="8926800" y="1673165"/>
            <a:ext cx="2085976" cy="8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333">
                <a:solidFill>
                  <a:srgbClr val="515151"/>
                </a:solidFill>
                <a:latin typeface="Microsoft YaHei" charset="0"/>
                <a:ea typeface="Microsoft YaHei" charset="0"/>
                <a:cs typeface="Microsoft YaHei" charset="0"/>
              </a:rPr>
              <a:t>顶部</a:t>
            </a:r>
            <a:r>
              <a:rPr lang="zh-CN" altLang="en-US" sz="1333" dirty="0">
                <a:solidFill>
                  <a:srgbClr val="515151"/>
                </a:solidFill>
                <a:latin typeface="Microsoft YaHei" charset="0"/>
                <a:ea typeface="Microsoft YaHei" charset="0"/>
                <a:cs typeface="Microsoft YaHei" charset="0"/>
              </a:rPr>
              <a:t>“开始”面板中可以对字体、字号、颜色、行距等进行修改。</a:t>
            </a:r>
          </a:p>
        </p:txBody>
      </p:sp>
    </p:spTree>
    <p:extLst>
      <p:ext uri="{BB962C8B-B14F-4D97-AF65-F5344CB8AC3E}">
        <p14:creationId xmlns:p14="http://schemas.microsoft.com/office/powerpoint/2010/main" val="34188297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自定义 64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FA3C54"/>
      </a:accent1>
      <a:accent2>
        <a:srgbClr val="0084DA"/>
      </a:accent2>
      <a:accent3>
        <a:srgbClr val="F1AB00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99</Words>
  <Application>Microsoft Office PowerPoint</Application>
  <PresentationFormat>宽屏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Microsoft YaHei</vt:lpstr>
      <vt:lpstr>Microsoft YaHei</vt:lpstr>
      <vt:lpstr>Arial</vt:lpstr>
      <vt:lpstr>Calibri</vt:lpstr>
      <vt:lpstr>Century Gothic</vt:lpstr>
      <vt:lpstr>1_Office 主题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5</cp:revision>
  <dcterms:created xsi:type="dcterms:W3CDTF">2015-08-21T09:25:28Z</dcterms:created>
  <dcterms:modified xsi:type="dcterms:W3CDTF">2018-09-06T07:57:44Z</dcterms:modified>
</cp:coreProperties>
</file>