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1" r:id="rId2"/>
  </p:sldIdLst>
  <p:sldSz cx="9906000" cy="6858000" type="A4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>
          <p15:clr>
            <a:srgbClr val="A4A3A4"/>
          </p15:clr>
        </p15:guide>
        <p15:guide id="2" orient="horz" pos="527">
          <p15:clr>
            <a:srgbClr val="A4A3A4"/>
          </p15:clr>
        </p15:guide>
        <p15:guide id="3" orient="horz" pos="1979">
          <p15:clr>
            <a:srgbClr val="A4A3A4"/>
          </p15:clr>
        </p15:guide>
        <p15:guide id="4" pos="3120">
          <p15:clr>
            <a:srgbClr val="A4A3A4"/>
          </p15:clr>
        </p15:guide>
        <p15:guide id="5" pos="308">
          <p15:clr>
            <a:srgbClr val="A4A3A4"/>
          </p15:clr>
        </p15:guide>
        <p15:guide id="6" pos="59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E20000"/>
    <a:srgbClr val="2FC7B9"/>
    <a:srgbClr val="333333"/>
    <a:srgbClr val="F8F8F8"/>
    <a:srgbClr val="DDDDDD"/>
    <a:srgbClr val="C0C0C0"/>
    <a:srgbClr val="B2B2B2"/>
    <a:srgbClr val="80808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3554" autoAdjust="0"/>
  </p:normalViewPr>
  <p:slideViewPr>
    <p:cSldViewPr showGuides="1">
      <p:cViewPr varScale="1">
        <p:scale>
          <a:sx n="63" d="100"/>
          <a:sy n="63" d="100"/>
        </p:scale>
        <p:origin x="294" y="66"/>
      </p:cViewPr>
      <p:guideLst>
        <p:guide orient="horz" pos="3929"/>
        <p:guide orient="horz" pos="527"/>
        <p:guide orient="horz" pos="1979"/>
        <p:guide pos="3120"/>
        <p:guide pos="308"/>
        <p:guide pos="5932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ACA16-6051-4941-A330-6C3502BEB46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CA8EB-5EAB-4165-903D-0EE8D2AA9F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6648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8950" y="981074"/>
            <a:ext cx="8928100" cy="51847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85740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7"/>
          <p:cNvSpPr>
            <a:spLocks noGrp="1" noChangeArrowheads="1"/>
          </p:cNvSpPr>
          <p:nvPr>
            <p:ph type="title"/>
          </p:nvPr>
        </p:nvSpPr>
        <p:spPr bwMode="auto">
          <a:xfrm>
            <a:off x="488950" y="147915"/>
            <a:ext cx="8909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8950" y="981075"/>
            <a:ext cx="8909050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矩形 6"/>
          <p:cNvSpPr/>
          <p:nvPr userDrawn="1"/>
        </p:nvSpPr>
        <p:spPr>
          <a:xfrm>
            <a:off x="0" y="786213"/>
            <a:ext cx="9906000" cy="50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7416824" y="786213"/>
            <a:ext cx="2000672" cy="50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 userDrawn="1"/>
        </p:nvSpPr>
        <p:spPr>
          <a:xfrm>
            <a:off x="6264696" y="786213"/>
            <a:ext cx="2000672" cy="50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5704184" y="786213"/>
            <a:ext cx="1136576" cy="5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zh-CN" altLang="en-US" sz="2800" b="1" kern="1200" dirty="0">
          <a:solidFill>
            <a:schemeClr val="tx1"/>
          </a:solidFill>
          <a:latin typeface="+mj-ea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1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12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2"/>
          <p:cNvSpPr>
            <a:spLocks noChangeArrowheads="1"/>
          </p:cNvSpPr>
          <p:nvPr/>
        </p:nvSpPr>
        <p:spPr bwMode="auto">
          <a:xfrm>
            <a:off x="2990534" y="6009323"/>
            <a:ext cx="1008062" cy="247650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 rot="16200000">
            <a:off x="-357503" y="3181985"/>
            <a:ext cx="4824412" cy="86518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30000"/>
            </a:schemeClr>
          </a:solidFill>
          <a:ln w="19050" algn="ctr">
            <a:solidFill>
              <a:schemeClr val="bg1">
                <a:lumMod val="75000"/>
                <a:alpha val="85001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695134" y="1275398"/>
            <a:ext cx="719137" cy="1511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>
                  <a:alpha val="3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8" name="Picture 5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6709" y="1378585"/>
            <a:ext cx="647700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1685609" y="4515485"/>
            <a:ext cx="733425" cy="1420813"/>
            <a:chOff x="833" y="2115"/>
            <a:chExt cx="462" cy="1802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 rot="-5400000">
              <a:off x="276" y="2898"/>
              <a:ext cx="1576" cy="4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FFFF">
                      <a:alpha val="85001"/>
                    </a:srgb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altLang="zh-CN"/>
                <a:t>4</a:t>
              </a:r>
              <a:endParaRPr lang="zh-CN" altLang="en-US" dirty="0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 rot="-5400000">
              <a:off x="276" y="2672"/>
              <a:ext cx="1576" cy="462"/>
            </a:xfrm>
            <a:prstGeom prst="roundRect">
              <a:avLst>
                <a:gd name="adj" fmla="val 29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FFFF">
                      <a:alpha val="85001"/>
                    </a:srgb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1695134" y="4491673"/>
            <a:ext cx="719137" cy="3968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 rot="16200000">
            <a:off x="2525397" y="3181985"/>
            <a:ext cx="4824412" cy="86518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30000"/>
            </a:schemeClr>
          </a:solidFill>
          <a:ln w="19050" algn="ctr">
            <a:solidFill>
              <a:schemeClr val="bg1">
                <a:lumMod val="75000"/>
                <a:alpha val="85001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4578034" y="1275398"/>
            <a:ext cx="719137" cy="1511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>
                  <a:alpha val="3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5" name="Picture 12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609" y="1378585"/>
            <a:ext cx="647700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4568509" y="3075623"/>
            <a:ext cx="733425" cy="2860675"/>
            <a:chOff x="833" y="2115"/>
            <a:chExt cx="462" cy="1802"/>
          </a:xfrm>
        </p:grpSpPr>
        <p:sp>
          <p:nvSpPr>
            <p:cNvPr id="17" name="AutoShape 14"/>
            <p:cNvSpPr>
              <a:spLocks noChangeArrowheads="1"/>
            </p:cNvSpPr>
            <p:nvPr/>
          </p:nvSpPr>
          <p:spPr bwMode="auto">
            <a:xfrm rot="-5400000">
              <a:off x="276" y="2898"/>
              <a:ext cx="1576" cy="4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FFFF">
                      <a:alpha val="85001"/>
                    </a:srgb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AutoShape 15"/>
            <p:cNvSpPr>
              <a:spLocks noChangeArrowheads="1"/>
            </p:cNvSpPr>
            <p:nvPr/>
          </p:nvSpPr>
          <p:spPr bwMode="auto">
            <a:xfrm rot="-5400000">
              <a:off x="276" y="2672"/>
              <a:ext cx="1576" cy="462"/>
            </a:xfrm>
            <a:prstGeom prst="roundRect">
              <a:avLst>
                <a:gd name="adj" fmla="val 29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FFFF">
                      <a:alpha val="85001"/>
                    </a:srgb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4578034" y="3037523"/>
            <a:ext cx="719137" cy="3968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" name="AutoShape 17"/>
          <p:cNvSpPr>
            <a:spLocks noChangeArrowheads="1"/>
          </p:cNvSpPr>
          <p:nvPr/>
        </p:nvSpPr>
        <p:spPr bwMode="auto">
          <a:xfrm rot="16200000">
            <a:off x="1082359" y="3181985"/>
            <a:ext cx="4824412" cy="86518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30000"/>
            </a:schemeClr>
          </a:solidFill>
          <a:ln w="19050" algn="ctr">
            <a:solidFill>
              <a:schemeClr val="bg1">
                <a:lumMod val="75000"/>
                <a:alpha val="85001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3134996" y="1275398"/>
            <a:ext cx="719138" cy="1511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>
                  <a:alpha val="3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2" name="Picture 19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571" y="1378585"/>
            <a:ext cx="647700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Group 20"/>
          <p:cNvGrpSpPr>
            <a:grpSpLocks/>
          </p:cNvGrpSpPr>
          <p:nvPr/>
        </p:nvGrpSpPr>
        <p:grpSpPr bwMode="auto">
          <a:xfrm>
            <a:off x="3125471" y="3939223"/>
            <a:ext cx="733425" cy="1997075"/>
            <a:chOff x="833" y="2115"/>
            <a:chExt cx="462" cy="1802"/>
          </a:xfrm>
        </p:grpSpPr>
        <p:sp>
          <p:nvSpPr>
            <p:cNvPr id="24" name="AutoShape 21"/>
            <p:cNvSpPr>
              <a:spLocks noChangeArrowheads="1"/>
            </p:cNvSpPr>
            <p:nvPr/>
          </p:nvSpPr>
          <p:spPr bwMode="auto">
            <a:xfrm rot="-5400000">
              <a:off x="276" y="2898"/>
              <a:ext cx="1576" cy="4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FFFF">
                      <a:alpha val="85001"/>
                    </a:srgb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" name="AutoShape 22"/>
            <p:cNvSpPr>
              <a:spLocks noChangeArrowheads="1"/>
            </p:cNvSpPr>
            <p:nvPr/>
          </p:nvSpPr>
          <p:spPr bwMode="auto">
            <a:xfrm rot="-5400000">
              <a:off x="276" y="2672"/>
              <a:ext cx="1576" cy="462"/>
            </a:xfrm>
            <a:prstGeom prst="roundRect">
              <a:avLst>
                <a:gd name="adj" fmla="val 29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FFFF">
                      <a:alpha val="85001"/>
                    </a:srgb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3134996" y="3867785"/>
            <a:ext cx="719138" cy="3968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" name="AutoShape 24"/>
          <p:cNvSpPr>
            <a:spLocks noChangeArrowheads="1"/>
          </p:cNvSpPr>
          <p:nvPr/>
        </p:nvSpPr>
        <p:spPr bwMode="auto">
          <a:xfrm rot="16200000">
            <a:off x="3890647" y="3181985"/>
            <a:ext cx="4824412" cy="86518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30000"/>
            </a:schemeClr>
          </a:solidFill>
          <a:ln w="19050" algn="ctr">
            <a:solidFill>
              <a:schemeClr val="bg1">
                <a:lumMod val="75000"/>
                <a:alpha val="85001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" name="AutoShape 25"/>
          <p:cNvSpPr>
            <a:spLocks noChangeArrowheads="1"/>
          </p:cNvSpPr>
          <p:nvPr/>
        </p:nvSpPr>
        <p:spPr bwMode="auto">
          <a:xfrm>
            <a:off x="5943284" y="1275398"/>
            <a:ext cx="719137" cy="1511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>
                  <a:alpha val="3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9" name="Picture 26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859" y="1378585"/>
            <a:ext cx="647700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Group 27"/>
          <p:cNvGrpSpPr>
            <a:grpSpLocks/>
          </p:cNvGrpSpPr>
          <p:nvPr/>
        </p:nvGrpSpPr>
        <p:grpSpPr bwMode="auto">
          <a:xfrm>
            <a:off x="5933759" y="2499360"/>
            <a:ext cx="733425" cy="3436938"/>
            <a:chOff x="833" y="2115"/>
            <a:chExt cx="462" cy="1802"/>
          </a:xfrm>
          <a:solidFill>
            <a:schemeClr val="accent1"/>
          </a:solidFill>
        </p:grpSpPr>
        <p:sp>
          <p:nvSpPr>
            <p:cNvPr id="31" name="AutoShape 28"/>
            <p:cNvSpPr>
              <a:spLocks noChangeArrowheads="1"/>
            </p:cNvSpPr>
            <p:nvPr/>
          </p:nvSpPr>
          <p:spPr bwMode="auto">
            <a:xfrm rot="-5400000">
              <a:off x="276" y="2898"/>
              <a:ext cx="1576" cy="46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 algn="ctr">
                  <a:solidFill>
                    <a:srgbClr val="FFFFFF">
                      <a:alpha val="85001"/>
                    </a:srgb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2" name="AutoShape 29"/>
            <p:cNvSpPr>
              <a:spLocks noChangeArrowheads="1"/>
            </p:cNvSpPr>
            <p:nvPr/>
          </p:nvSpPr>
          <p:spPr bwMode="auto">
            <a:xfrm rot="-5400000">
              <a:off x="276" y="2672"/>
              <a:ext cx="1576" cy="462"/>
            </a:xfrm>
            <a:prstGeom prst="roundRect">
              <a:avLst>
                <a:gd name="adj" fmla="val 29000"/>
              </a:avLst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FFFF">
                      <a:alpha val="85001"/>
                    </a:srgb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" name="Oval 30"/>
          <p:cNvSpPr>
            <a:spLocks noChangeArrowheads="1"/>
          </p:cNvSpPr>
          <p:nvPr/>
        </p:nvSpPr>
        <p:spPr bwMode="auto">
          <a:xfrm>
            <a:off x="5933758" y="2470785"/>
            <a:ext cx="728663" cy="39687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txBody>
          <a:bodyPr/>
          <a:lstStyle/>
          <a:p>
            <a:endParaRPr lang="zh-CN" altLang="en-US">
              <a:solidFill>
                <a:srgbClr val="2FC7B9"/>
              </a:solidFill>
            </a:endParaRPr>
          </a:p>
        </p:txBody>
      </p:sp>
      <p:sp>
        <p:nvSpPr>
          <p:cNvPr id="34" name="AutoShape 31"/>
          <p:cNvSpPr>
            <a:spLocks noChangeArrowheads="1"/>
          </p:cNvSpPr>
          <p:nvPr/>
        </p:nvSpPr>
        <p:spPr bwMode="auto">
          <a:xfrm rot="16200000">
            <a:off x="5259072" y="3181985"/>
            <a:ext cx="4824412" cy="865187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30000"/>
            </a:schemeClr>
          </a:solidFill>
          <a:ln w="19050" algn="ctr">
            <a:solidFill>
              <a:schemeClr val="bg1">
                <a:lumMod val="75000"/>
                <a:alpha val="85001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" name="AutoShape 32"/>
          <p:cNvSpPr>
            <a:spLocks noChangeArrowheads="1"/>
          </p:cNvSpPr>
          <p:nvPr/>
        </p:nvSpPr>
        <p:spPr bwMode="auto">
          <a:xfrm>
            <a:off x="7311709" y="1275398"/>
            <a:ext cx="719137" cy="15113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FF">
                  <a:alpha val="3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36" name="Picture 33" descr="Untitled-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3284" y="1378585"/>
            <a:ext cx="647700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4"/>
          <p:cNvGrpSpPr>
            <a:grpSpLocks/>
          </p:cNvGrpSpPr>
          <p:nvPr/>
        </p:nvGrpSpPr>
        <p:grpSpPr bwMode="auto">
          <a:xfrm>
            <a:off x="7302184" y="1923098"/>
            <a:ext cx="733425" cy="4013200"/>
            <a:chOff x="833" y="2115"/>
            <a:chExt cx="462" cy="180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 rot="-5400000">
              <a:off x="276" y="2898"/>
              <a:ext cx="1576" cy="462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FFFF">
                      <a:alpha val="85001"/>
                    </a:srgb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AutoShape 36"/>
            <p:cNvSpPr>
              <a:spLocks noChangeArrowheads="1"/>
            </p:cNvSpPr>
            <p:nvPr/>
          </p:nvSpPr>
          <p:spPr bwMode="auto">
            <a:xfrm rot="-5400000">
              <a:off x="276" y="2672"/>
              <a:ext cx="1576" cy="462"/>
            </a:xfrm>
            <a:prstGeom prst="roundRect">
              <a:avLst>
                <a:gd name="adj" fmla="val 29000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rgbClr val="FFFFFF">
                      <a:alpha val="85001"/>
                    </a:srgb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0" name="Oval 37"/>
          <p:cNvSpPr>
            <a:spLocks noChangeArrowheads="1"/>
          </p:cNvSpPr>
          <p:nvPr/>
        </p:nvSpPr>
        <p:spPr bwMode="auto">
          <a:xfrm>
            <a:off x="7311709" y="1851660"/>
            <a:ext cx="719137" cy="39687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" name="Rectangle 39"/>
          <p:cNvSpPr>
            <a:spLocks noChangeArrowheads="1"/>
          </p:cNvSpPr>
          <p:nvPr/>
        </p:nvSpPr>
        <p:spPr bwMode="auto">
          <a:xfrm rot="16200000">
            <a:off x="3929540" y="4617879"/>
            <a:ext cx="201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单击此处添加文字</a:t>
            </a:r>
          </a:p>
        </p:txBody>
      </p:sp>
      <p:sp>
        <p:nvSpPr>
          <p:cNvPr id="43" name="Rectangle 40"/>
          <p:cNvSpPr>
            <a:spLocks noChangeArrowheads="1"/>
          </p:cNvSpPr>
          <p:nvPr/>
        </p:nvSpPr>
        <p:spPr bwMode="auto">
          <a:xfrm rot="16200000">
            <a:off x="6433822" y="4343241"/>
            <a:ext cx="2470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单击此处添加文字内容</a:t>
            </a:r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 rot="16200000">
            <a:off x="2708753" y="4894103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单击添加文字</a:t>
            </a:r>
          </a:p>
        </p:txBody>
      </p:sp>
      <p:sp>
        <p:nvSpPr>
          <p:cNvPr id="45" name="Rectangle 42"/>
          <p:cNvSpPr>
            <a:spLocks noChangeArrowheads="1"/>
          </p:cNvSpPr>
          <p:nvPr/>
        </p:nvSpPr>
        <p:spPr bwMode="auto">
          <a:xfrm rot="16200000">
            <a:off x="1484790" y="5170329"/>
            <a:ext cx="1098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b="1">
                <a:solidFill>
                  <a:srgbClr val="FFFFFF"/>
                </a:solidFill>
                <a:latin typeface="微软雅黑" pitchFamily="34" charset="-122"/>
                <a:ea typeface="微软雅黑" pitchFamily="34" charset="-122"/>
              </a:rPr>
              <a:t>添加文字</a:t>
            </a:r>
          </a:p>
        </p:txBody>
      </p:sp>
      <p:sp>
        <p:nvSpPr>
          <p:cNvPr id="46" name="Rectangle 43"/>
          <p:cNvSpPr>
            <a:spLocks noChangeArrowheads="1"/>
          </p:cNvSpPr>
          <p:nvPr/>
        </p:nvSpPr>
        <p:spPr bwMode="auto">
          <a:xfrm>
            <a:off x="3063559" y="3454301"/>
            <a:ext cx="854075" cy="427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b="1"/>
              <a:t>40%</a:t>
            </a:r>
          </a:p>
        </p:txBody>
      </p:sp>
      <p:sp>
        <p:nvSpPr>
          <p:cNvPr id="47" name="Rectangle 44"/>
          <p:cNvSpPr>
            <a:spLocks noChangeArrowheads="1"/>
          </p:cNvSpPr>
          <p:nvPr/>
        </p:nvSpPr>
        <p:spPr bwMode="auto">
          <a:xfrm>
            <a:off x="4508184" y="2590701"/>
            <a:ext cx="854075" cy="427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b="1"/>
              <a:t>60%</a:t>
            </a:r>
          </a:p>
        </p:txBody>
      </p:sp>
      <p:sp>
        <p:nvSpPr>
          <p:cNvPr id="48" name="Rectangle 45"/>
          <p:cNvSpPr>
            <a:spLocks noChangeArrowheads="1"/>
          </p:cNvSpPr>
          <p:nvPr/>
        </p:nvSpPr>
        <p:spPr bwMode="auto">
          <a:xfrm>
            <a:off x="5871846" y="1923097"/>
            <a:ext cx="863601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400" b="1">
                <a:solidFill>
                  <a:schemeClr val="accent1"/>
                </a:solidFill>
              </a:rPr>
              <a:t>75%</a:t>
            </a:r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7249796" y="1412776"/>
            <a:ext cx="854075" cy="427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b="1"/>
              <a:t>90%</a:t>
            </a:r>
          </a:p>
        </p:txBody>
      </p:sp>
      <p:sp>
        <p:nvSpPr>
          <p:cNvPr id="50" name="Rectangle 47"/>
          <p:cNvSpPr>
            <a:spLocks noChangeArrowheads="1"/>
          </p:cNvSpPr>
          <p:nvPr/>
        </p:nvSpPr>
        <p:spPr bwMode="auto">
          <a:xfrm>
            <a:off x="1622109" y="4030563"/>
            <a:ext cx="854075" cy="427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b="1"/>
              <a:t>25%</a:t>
            </a:r>
          </a:p>
        </p:txBody>
      </p:sp>
      <p:sp>
        <p:nvSpPr>
          <p:cNvPr id="51" name="Oval 48"/>
          <p:cNvSpPr>
            <a:spLocks noChangeArrowheads="1"/>
          </p:cNvSpPr>
          <p:nvPr/>
        </p:nvSpPr>
        <p:spPr bwMode="auto">
          <a:xfrm>
            <a:off x="1550671" y="6009323"/>
            <a:ext cx="1008063" cy="247650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2" name="Oval 49"/>
          <p:cNvSpPr>
            <a:spLocks noChangeArrowheads="1"/>
          </p:cNvSpPr>
          <p:nvPr/>
        </p:nvSpPr>
        <p:spPr bwMode="auto">
          <a:xfrm>
            <a:off x="5827396" y="6009323"/>
            <a:ext cx="1008063" cy="247650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3" name="Oval 50"/>
          <p:cNvSpPr>
            <a:spLocks noChangeArrowheads="1"/>
          </p:cNvSpPr>
          <p:nvPr/>
        </p:nvSpPr>
        <p:spPr bwMode="auto">
          <a:xfrm>
            <a:off x="4431984" y="6009323"/>
            <a:ext cx="1008062" cy="247650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4" name="Oval 51"/>
          <p:cNvSpPr>
            <a:spLocks noChangeArrowheads="1"/>
          </p:cNvSpPr>
          <p:nvPr/>
        </p:nvSpPr>
        <p:spPr bwMode="auto">
          <a:xfrm>
            <a:off x="7167246" y="6009323"/>
            <a:ext cx="1008063" cy="247650"/>
          </a:xfrm>
          <a:prstGeom prst="ellipse">
            <a:avLst/>
          </a:prstGeom>
          <a:gradFill rotWithShape="1">
            <a:gsLst>
              <a:gs pos="0">
                <a:schemeClr val="tx1">
                  <a:alpha val="39999"/>
                </a:scheme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" name="Rectangle 40"/>
          <p:cNvSpPr>
            <a:spLocks noChangeArrowheads="1"/>
          </p:cNvSpPr>
          <p:nvPr/>
        </p:nvSpPr>
        <p:spPr bwMode="auto">
          <a:xfrm rot="16200000">
            <a:off x="4925737" y="4232919"/>
            <a:ext cx="27494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000" b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单击此处添加文字内容</a:t>
            </a:r>
          </a:p>
        </p:txBody>
      </p:sp>
    </p:spTree>
    <p:extLst>
      <p:ext uri="{BB962C8B-B14F-4D97-AF65-F5344CB8AC3E}">
        <p14:creationId xmlns:p14="http://schemas.microsoft.com/office/powerpoint/2010/main" val="2336585787"/>
      </p:ext>
    </p:extLst>
  </p:cSld>
  <p:clrMapOvr>
    <a:masterClrMapping/>
  </p:clrMapOvr>
</p:sld>
</file>

<file path=ppt/theme/theme1.xml><?xml version="1.0" encoding="utf-8"?>
<a:theme xmlns:a="http://schemas.openxmlformats.org/drawingml/2006/main" name="小A_微笑PPT_blog.sina.com.cn/wxppt">
  <a:themeElements>
    <a:clrScheme name="自定义 1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7EEA"/>
      </a:accent1>
      <a:accent2>
        <a:srgbClr val="005EAC"/>
      </a:accent2>
      <a:accent3>
        <a:srgbClr val="A5A5A5"/>
      </a:accent3>
      <a:accent4>
        <a:srgbClr val="7F7F7F"/>
      </a:accent4>
      <a:accent5>
        <a:srgbClr val="FFCC00"/>
      </a:accent5>
      <a:accent6>
        <a:srgbClr val="C00000"/>
      </a:accent6>
      <a:hlink>
        <a:srgbClr val="99CC00"/>
      </a:hlink>
      <a:folHlink>
        <a:srgbClr val="61B6FF"/>
      </a:folHlink>
    </a:clrScheme>
    <a:fontScheme name="微软雅黑_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dirty="0" smtClean="0">
            <a:ea typeface="微软雅黑" pitchFamily="34" charset="-122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5434</TotalTime>
  <Words>30</Words>
  <Application>Microsoft Office PowerPoint</Application>
  <PresentationFormat>A4 纸张(210x297 毫米)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Wingdings</vt:lpstr>
      <vt:lpstr>小A_微笑PPT_blog.sina.com.cn/wxppt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137</cp:revision>
  <dcterms:created xsi:type="dcterms:W3CDTF">2012-03-23T03:22:58Z</dcterms:created>
  <dcterms:modified xsi:type="dcterms:W3CDTF">2018-09-06T07:55:11Z</dcterms:modified>
</cp:coreProperties>
</file>