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7" r:id="rId2"/>
    <p:sldId id="258" r:id="rId3"/>
    <p:sldId id="259" r:id="rId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15146"/>
    <a:srgbClr val="A9A091"/>
    <a:srgbClr val="309D96"/>
    <a:srgbClr val="BA243B"/>
    <a:srgbClr val="C4D587"/>
    <a:srgbClr val="EFDC9F"/>
    <a:srgbClr val="E47282"/>
    <a:srgbClr val="63CFC7"/>
    <a:srgbClr val="F7F4E5"/>
    <a:srgbClr val="A9C1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showGuides="1">
      <p:cViewPr varScale="1">
        <p:scale>
          <a:sx n="57" d="100"/>
          <a:sy n="57" d="100"/>
        </p:scale>
        <p:origin x="108" y="30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solidFill>
              <a:srgbClr val="8A736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rgbClr val="F7F5E6"/>
                    </a:solidFill>
                    <a:latin typeface="+mj-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115D-4F4C-A22D-75A89C41CA45}"/>
            </c:ext>
          </c:extLst>
        </c:ser>
        <c:ser>
          <c:idx val="1"/>
          <c:order val="1"/>
          <c:tx>
            <c:strRef>
              <c:f>Sheet1!$C$1</c:f>
              <c:strCache>
                <c:ptCount val="1"/>
                <c:pt idx="0">
                  <c:v>系列 2</c:v>
                </c:pt>
              </c:strCache>
            </c:strRef>
          </c:tx>
          <c:spPr>
            <a:solidFill>
              <a:srgbClr val="A9C14C"/>
            </a:solidFill>
            <a:ln>
              <a:noFill/>
            </a:ln>
            <a:effectLst/>
          </c:spPr>
          <c:invertIfNegative val="0"/>
          <c:dPt>
            <c:idx val="0"/>
            <c:invertIfNegative val="0"/>
            <c:bubble3D val="0"/>
            <c:spPr>
              <a:solidFill>
                <a:srgbClr val="309D96"/>
              </a:solidFill>
              <a:ln>
                <a:noFill/>
              </a:ln>
              <a:effectLst/>
            </c:spPr>
            <c:extLst>
              <c:ext xmlns:c16="http://schemas.microsoft.com/office/drawing/2014/chart" uri="{C3380CC4-5D6E-409C-BE32-E72D297353CC}">
                <c16:uniqueId val="{00000002-115D-4F4C-A22D-75A89C41CA45}"/>
              </c:ext>
            </c:extLst>
          </c:dPt>
          <c:dPt>
            <c:idx val="1"/>
            <c:invertIfNegative val="0"/>
            <c:bubble3D val="0"/>
            <c:spPr>
              <a:solidFill>
                <a:srgbClr val="BA243B"/>
              </a:solidFill>
              <a:ln>
                <a:noFill/>
              </a:ln>
              <a:effectLst/>
            </c:spPr>
            <c:extLst>
              <c:ext xmlns:c16="http://schemas.microsoft.com/office/drawing/2014/chart" uri="{C3380CC4-5D6E-409C-BE32-E72D297353CC}">
                <c16:uniqueId val="{00000004-115D-4F4C-A22D-75A89C41CA45}"/>
              </c:ext>
            </c:extLst>
          </c:dPt>
          <c:dPt>
            <c:idx val="2"/>
            <c:invertIfNegative val="0"/>
            <c:bubble3D val="0"/>
            <c:spPr>
              <a:solidFill>
                <a:srgbClr val="DFB73B"/>
              </a:solidFill>
              <a:ln>
                <a:noFill/>
              </a:ln>
              <a:effectLst/>
            </c:spPr>
            <c:extLst>
              <c:ext xmlns:c16="http://schemas.microsoft.com/office/drawing/2014/chart" uri="{C3380CC4-5D6E-409C-BE32-E72D297353CC}">
                <c16:uniqueId val="{00000006-115D-4F4C-A22D-75A89C41CA45}"/>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rgbClr val="F7F5E6"/>
                    </a:solidFill>
                    <a:latin typeface="+mj-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7-115D-4F4C-A22D-75A89C41CA45}"/>
            </c:ext>
          </c:extLst>
        </c:ser>
        <c:dLbls>
          <c:showLegendKey val="0"/>
          <c:showVal val="0"/>
          <c:showCatName val="0"/>
          <c:showSerName val="0"/>
          <c:showPercent val="0"/>
          <c:showBubbleSize val="0"/>
        </c:dLbls>
        <c:gapWidth val="55"/>
        <c:overlap val="27"/>
        <c:axId val="216376120"/>
        <c:axId val="179331680"/>
      </c:barChart>
      <c:catAx>
        <c:axId val="216376120"/>
        <c:scaling>
          <c:orientation val="minMax"/>
        </c:scaling>
        <c:delete val="0"/>
        <c:axPos val="b"/>
        <c:minorGridlines>
          <c:spPr>
            <a:ln>
              <a:solidFill>
                <a:srgbClr val="DCD4CE"/>
              </a:solidFill>
              <a:prstDash val="lgDash"/>
            </a:ln>
            <a:effectLst/>
          </c:spPr>
        </c:minorGridlines>
        <c:numFmt formatCode="General" sourceLinked="1"/>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cap="none" spc="20" normalizeH="0" baseline="0">
                <a:solidFill>
                  <a:schemeClr val="tx1">
                    <a:lumMod val="65000"/>
                    <a:lumOff val="35000"/>
                  </a:schemeClr>
                </a:solidFill>
                <a:latin typeface="+mn-lt"/>
                <a:ea typeface="+mn-ea"/>
                <a:cs typeface="+mn-cs"/>
              </a:defRPr>
            </a:pPr>
            <a:endParaRPr lang="zh-CN"/>
          </a:p>
        </c:txPr>
        <c:crossAx val="179331680"/>
        <c:crosses val="autoZero"/>
        <c:auto val="1"/>
        <c:lblAlgn val="ctr"/>
        <c:lblOffset val="100"/>
        <c:noMultiLvlLbl val="0"/>
      </c:catAx>
      <c:valAx>
        <c:axId val="179331680"/>
        <c:scaling>
          <c:orientation val="minMax"/>
        </c:scaling>
        <c:delete val="0"/>
        <c:axPos val="l"/>
        <c:minorGridlines>
          <c:spPr>
            <a:ln>
              <a:solidFill>
                <a:srgbClr val="DCD4CE"/>
              </a:solidFill>
              <a:prstDash val="lgDash"/>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spc="20" baseline="0">
                <a:solidFill>
                  <a:schemeClr val="tx1">
                    <a:lumMod val="65000"/>
                    <a:lumOff val="35000"/>
                  </a:schemeClr>
                </a:solidFill>
                <a:latin typeface="+mn-lt"/>
                <a:ea typeface="+mn-ea"/>
                <a:cs typeface="+mn-cs"/>
              </a:defRPr>
            </a:pPr>
            <a:endParaRPr lang="zh-CN"/>
          </a:p>
        </c:txPr>
        <c:crossAx val="216376120"/>
        <c:crosses val="autoZero"/>
        <c:crossBetween val="between"/>
        <c:minorUnit val="1"/>
      </c:valAx>
      <c:spPr>
        <a:noFill/>
        <a:ln>
          <a:solidFill>
            <a:srgbClr val="DCD4CE"/>
          </a:solidFill>
          <a:prstDash val="lgDash"/>
        </a:ln>
        <a:effectLst/>
      </c:spPr>
    </c:plotArea>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solidFill>
              <a:srgbClr val="61514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rgbClr val="F7F4E5"/>
                    </a:solidFill>
                    <a:latin typeface="+mj-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0CBF-4768-94B3-348FD25D455F}"/>
            </c:ext>
          </c:extLst>
        </c:ser>
        <c:ser>
          <c:idx val="1"/>
          <c:order val="1"/>
          <c:tx>
            <c:strRef>
              <c:f>Sheet1!$C$1</c:f>
              <c:strCache>
                <c:ptCount val="1"/>
                <c:pt idx="0">
                  <c:v>系列 2</c:v>
                </c:pt>
              </c:strCache>
            </c:strRef>
          </c:tx>
          <c:spPr>
            <a:solidFill>
              <a:srgbClr val="BA243B"/>
            </a:solidFill>
            <a:ln>
              <a:noFill/>
            </a:ln>
            <a:effectLst/>
          </c:spPr>
          <c:invertIfNegative val="0"/>
          <c:dPt>
            <c:idx val="0"/>
            <c:invertIfNegative val="0"/>
            <c:bubble3D val="0"/>
            <c:spPr>
              <a:solidFill>
                <a:srgbClr val="BA243B"/>
              </a:solidFill>
              <a:ln>
                <a:noFill/>
              </a:ln>
              <a:effectLst/>
            </c:spPr>
            <c:extLst>
              <c:ext xmlns:c16="http://schemas.microsoft.com/office/drawing/2014/chart" uri="{C3380CC4-5D6E-409C-BE32-E72D297353CC}">
                <c16:uniqueId val="{00000002-0CBF-4768-94B3-348FD25D455F}"/>
              </c:ext>
            </c:extLst>
          </c:dPt>
          <c:dPt>
            <c:idx val="1"/>
            <c:invertIfNegative val="0"/>
            <c:bubble3D val="0"/>
            <c:spPr>
              <a:solidFill>
                <a:srgbClr val="BA243B"/>
              </a:solidFill>
              <a:ln>
                <a:noFill/>
              </a:ln>
              <a:effectLst/>
            </c:spPr>
            <c:extLst>
              <c:ext xmlns:c16="http://schemas.microsoft.com/office/drawing/2014/chart" uri="{C3380CC4-5D6E-409C-BE32-E72D297353CC}">
                <c16:uniqueId val="{00000004-0CBF-4768-94B3-348FD25D455F}"/>
              </c:ext>
            </c:extLst>
          </c:dPt>
          <c:dPt>
            <c:idx val="2"/>
            <c:invertIfNegative val="0"/>
            <c:bubble3D val="0"/>
            <c:spPr>
              <a:solidFill>
                <a:srgbClr val="BA243B"/>
              </a:solidFill>
              <a:ln>
                <a:noFill/>
              </a:ln>
              <a:effectLst/>
            </c:spPr>
            <c:extLst>
              <c:ext xmlns:c16="http://schemas.microsoft.com/office/drawing/2014/chart" uri="{C3380CC4-5D6E-409C-BE32-E72D297353CC}">
                <c16:uniqueId val="{00000006-0CBF-4768-94B3-348FD25D455F}"/>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rgbClr val="F7F5E6"/>
                    </a:solidFill>
                    <a:latin typeface="+mj-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7-0CBF-4768-94B3-348FD25D455F}"/>
            </c:ext>
          </c:extLst>
        </c:ser>
        <c:dLbls>
          <c:showLegendKey val="0"/>
          <c:showVal val="0"/>
          <c:showCatName val="0"/>
          <c:showSerName val="0"/>
          <c:showPercent val="0"/>
          <c:showBubbleSize val="0"/>
        </c:dLbls>
        <c:gapWidth val="55"/>
        <c:overlap val="27"/>
        <c:axId val="2693616"/>
        <c:axId val="288581024"/>
      </c:barChart>
      <c:catAx>
        <c:axId val="2693616"/>
        <c:scaling>
          <c:orientation val="minMax"/>
        </c:scaling>
        <c:delete val="0"/>
        <c:axPos val="b"/>
        <c:minorGridlines>
          <c:spPr>
            <a:ln>
              <a:solidFill>
                <a:srgbClr val="DCD4CE"/>
              </a:solidFill>
              <a:prstDash val="lgDash"/>
            </a:ln>
            <a:effectLst/>
          </c:spPr>
        </c:minorGridlines>
        <c:numFmt formatCode="General" sourceLinked="1"/>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1100" b="0" i="0" u="none" strike="noStrike" kern="1200" cap="none" spc="20" normalizeH="0" baseline="0">
                <a:solidFill>
                  <a:schemeClr val="tx1">
                    <a:lumMod val="65000"/>
                    <a:lumOff val="35000"/>
                  </a:schemeClr>
                </a:solidFill>
                <a:latin typeface="+mn-lt"/>
                <a:ea typeface="+mn-ea"/>
                <a:cs typeface="+mn-cs"/>
              </a:defRPr>
            </a:pPr>
            <a:endParaRPr lang="zh-CN"/>
          </a:p>
        </c:txPr>
        <c:crossAx val="288581024"/>
        <c:crosses val="autoZero"/>
        <c:auto val="1"/>
        <c:lblAlgn val="ctr"/>
        <c:lblOffset val="100"/>
        <c:noMultiLvlLbl val="0"/>
      </c:catAx>
      <c:valAx>
        <c:axId val="288581024"/>
        <c:scaling>
          <c:orientation val="minMax"/>
        </c:scaling>
        <c:delete val="0"/>
        <c:axPos val="l"/>
        <c:minorGridlines>
          <c:spPr>
            <a:ln>
              <a:solidFill>
                <a:srgbClr val="DCD4CE"/>
              </a:solidFill>
              <a:prstDash val="lgDash"/>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spc="20" baseline="0">
                <a:solidFill>
                  <a:schemeClr val="tx1">
                    <a:lumMod val="65000"/>
                    <a:lumOff val="35000"/>
                  </a:schemeClr>
                </a:solidFill>
                <a:latin typeface="+mn-lt"/>
                <a:ea typeface="+mn-ea"/>
                <a:cs typeface="+mn-cs"/>
              </a:defRPr>
            </a:pPr>
            <a:endParaRPr lang="zh-CN"/>
          </a:p>
        </c:txPr>
        <c:crossAx val="2693616"/>
        <c:crosses val="autoZero"/>
        <c:crossBetween val="between"/>
        <c:minorUnit val="1"/>
      </c:valAx>
      <c:spPr>
        <a:noFill/>
        <a:ln>
          <a:solidFill>
            <a:srgbClr val="DCD4CE"/>
          </a:solidFill>
          <a:prstDash val="lgDash"/>
        </a:ln>
        <a:effectLst/>
      </c:spPr>
    </c:plotArea>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solidFill>
              <a:srgbClr val="61514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rgbClr val="F7F4E5"/>
                    </a:solidFill>
                    <a:latin typeface="+mj-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0637-4158-B221-9696CE5CF0EE}"/>
            </c:ext>
          </c:extLst>
        </c:ser>
        <c:ser>
          <c:idx val="1"/>
          <c:order val="1"/>
          <c:tx>
            <c:strRef>
              <c:f>Sheet1!$C$1</c:f>
              <c:strCache>
                <c:ptCount val="1"/>
                <c:pt idx="0">
                  <c:v>系列 2</c:v>
                </c:pt>
              </c:strCache>
            </c:strRef>
          </c:tx>
          <c:spPr>
            <a:solidFill>
              <a:srgbClr val="309D96"/>
            </a:solidFill>
            <a:ln>
              <a:noFill/>
            </a:ln>
            <a:effectLst/>
          </c:spPr>
          <c:invertIfNegative val="0"/>
          <c:dPt>
            <c:idx val="0"/>
            <c:invertIfNegative val="0"/>
            <c:bubble3D val="0"/>
            <c:spPr>
              <a:solidFill>
                <a:srgbClr val="309D96"/>
              </a:solidFill>
              <a:ln>
                <a:noFill/>
              </a:ln>
              <a:effectLst/>
            </c:spPr>
            <c:extLst>
              <c:ext xmlns:c16="http://schemas.microsoft.com/office/drawing/2014/chart" uri="{C3380CC4-5D6E-409C-BE32-E72D297353CC}">
                <c16:uniqueId val="{00000002-0637-4158-B221-9696CE5CF0EE}"/>
              </c:ext>
            </c:extLst>
          </c:dPt>
          <c:dPt>
            <c:idx val="1"/>
            <c:invertIfNegative val="0"/>
            <c:bubble3D val="0"/>
            <c:spPr>
              <a:solidFill>
                <a:srgbClr val="309D96"/>
              </a:solidFill>
              <a:ln>
                <a:noFill/>
              </a:ln>
              <a:effectLst/>
            </c:spPr>
            <c:extLst>
              <c:ext xmlns:c16="http://schemas.microsoft.com/office/drawing/2014/chart" uri="{C3380CC4-5D6E-409C-BE32-E72D297353CC}">
                <c16:uniqueId val="{00000004-0637-4158-B221-9696CE5CF0EE}"/>
              </c:ext>
            </c:extLst>
          </c:dPt>
          <c:dPt>
            <c:idx val="2"/>
            <c:invertIfNegative val="0"/>
            <c:bubble3D val="0"/>
            <c:spPr>
              <a:solidFill>
                <a:srgbClr val="309D96"/>
              </a:solidFill>
              <a:ln>
                <a:noFill/>
              </a:ln>
              <a:effectLst/>
            </c:spPr>
            <c:extLst>
              <c:ext xmlns:c16="http://schemas.microsoft.com/office/drawing/2014/chart" uri="{C3380CC4-5D6E-409C-BE32-E72D297353CC}">
                <c16:uniqueId val="{00000006-0637-4158-B221-9696CE5CF0EE}"/>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rgbClr val="F7F5E6"/>
                    </a:solidFill>
                    <a:latin typeface="+mj-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7-0637-4158-B221-9696CE5CF0EE}"/>
            </c:ext>
          </c:extLst>
        </c:ser>
        <c:dLbls>
          <c:showLegendKey val="0"/>
          <c:showVal val="0"/>
          <c:showCatName val="0"/>
          <c:showSerName val="0"/>
          <c:showPercent val="0"/>
          <c:showBubbleSize val="0"/>
        </c:dLbls>
        <c:gapWidth val="55"/>
        <c:overlap val="27"/>
        <c:axId val="288968704"/>
        <c:axId val="289024936"/>
      </c:barChart>
      <c:catAx>
        <c:axId val="288968704"/>
        <c:scaling>
          <c:orientation val="minMax"/>
        </c:scaling>
        <c:delete val="0"/>
        <c:axPos val="b"/>
        <c:minorGridlines>
          <c:spPr>
            <a:ln>
              <a:solidFill>
                <a:srgbClr val="DCD4CE"/>
              </a:solidFill>
              <a:prstDash val="lgDash"/>
            </a:ln>
            <a:effectLst/>
          </c:spPr>
        </c:minorGridlines>
        <c:numFmt formatCode="General" sourceLinked="1"/>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1100" b="0" i="0" u="none" strike="noStrike" kern="1200" cap="none" spc="20" normalizeH="0" baseline="0">
                <a:solidFill>
                  <a:schemeClr val="tx1">
                    <a:lumMod val="65000"/>
                    <a:lumOff val="35000"/>
                  </a:schemeClr>
                </a:solidFill>
                <a:latin typeface="+mn-lt"/>
                <a:ea typeface="+mn-ea"/>
                <a:cs typeface="+mn-cs"/>
              </a:defRPr>
            </a:pPr>
            <a:endParaRPr lang="zh-CN"/>
          </a:p>
        </c:txPr>
        <c:crossAx val="289024936"/>
        <c:crosses val="autoZero"/>
        <c:auto val="1"/>
        <c:lblAlgn val="ctr"/>
        <c:lblOffset val="100"/>
        <c:noMultiLvlLbl val="0"/>
      </c:catAx>
      <c:valAx>
        <c:axId val="289024936"/>
        <c:scaling>
          <c:orientation val="minMax"/>
        </c:scaling>
        <c:delete val="0"/>
        <c:axPos val="l"/>
        <c:minorGridlines>
          <c:spPr>
            <a:ln>
              <a:solidFill>
                <a:srgbClr val="DCD4CE"/>
              </a:solidFill>
              <a:prstDash val="lgDash"/>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spc="20" baseline="0">
                <a:solidFill>
                  <a:schemeClr val="tx1">
                    <a:lumMod val="65000"/>
                    <a:lumOff val="35000"/>
                  </a:schemeClr>
                </a:solidFill>
                <a:latin typeface="+mn-lt"/>
                <a:ea typeface="+mn-ea"/>
                <a:cs typeface="+mn-cs"/>
              </a:defRPr>
            </a:pPr>
            <a:endParaRPr lang="zh-CN"/>
          </a:p>
        </c:txPr>
        <c:crossAx val="288968704"/>
        <c:crosses val="autoZero"/>
        <c:crossBetween val="between"/>
        <c:minorUnit val="1"/>
      </c:valAx>
      <c:spPr>
        <a:noFill/>
        <a:ln>
          <a:solidFill>
            <a:srgbClr val="DCD4CE"/>
          </a:solidFill>
          <a:prstDash val="lgDash"/>
        </a:ln>
        <a:effectLst/>
      </c:spPr>
    </c:plotArea>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128"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128"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128"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2C1320-C15E-4267-8EB4-DE9E3E6A5F79}" type="datetimeFigureOut">
              <a:rPr lang="zh-CN" altLang="en-US" smtClean="0"/>
              <a:t>2018/9/6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0ED892-B5C6-49C2-AE55-CDE9D0AD9F8D}" type="slidenum">
              <a:rPr lang="zh-CN" altLang="en-US" smtClean="0"/>
              <a:t>‹#›</a:t>
            </a:fld>
            <a:endParaRPr lang="zh-CN" altLang="en-US"/>
          </a:p>
        </p:txBody>
      </p:sp>
    </p:spTree>
    <p:extLst>
      <p:ext uri="{BB962C8B-B14F-4D97-AF65-F5344CB8AC3E}">
        <p14:creationId xmlns:p14="http://schemas.microsoft.com/office/powerpoint/2010/main" val="3797785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74D5D304-3980-49D4-9CFC-851B98882A95}" type="slidenum">
              <a:rPr lang="zh-CN" altLang="en-US" smtClean="0">
                <a:solidFill>
                  <a:prstClr val="black"/>
                </a:solidFill>
              </a:rPr>
              <a:pPr>
                <a:defRPr/>
              </a:pPr>
              <a:t>2</a:t>
            </a:fld>
            <a:endParaRPr lang="zh-CN" altLang="en-US">
              <a:solidFill>
                <a:prstClr val="black"/>
              </a:solidFill>
            </a:endParaRPr>
          </a:p>
        </p:txBody>
      </p:sp>
    </p:spTree>
    <p:extLst>
      <p:ext uri="{BB962C8B-B14F-4D97-AF65-F5344CB8AC3E}">
        <p14:creationId xmlns:p14="http://schemas.microsoft.com/office/powerpoint/2010/main" val="2757726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74D5D304-3980-49D4-9CFC-851B98882A95}" type="slidenum">
              <a:rPr lang="zh-CN" altLang="en-US" smtClean="0">
                <a:solidFill>
                  <a:prstClr val="black"/>
                </a:solidFill>
              </a:rPr>
              <a:pPr>
                <a:defRPr/>
              </a:pPr>
              <a:t>3</a:t>
            </a:fld>
            <a:endParaRPr lang="zh-CN" altLang="en-US">
              <a:solidFill>
                <a:prstClr val="black"/>
              </a:solidFill>
            </a:endParaRPr>
          </a:p>
        </p:txBody>
      </p:sp>
    </p:spTree>
    <p:extLst>
      <p:ext uri="{BB962C8B-B14F-4D97-AF65-F5344CB8AC3E}">
        <p14:creationId xmlns:p14="http://schemas.microsoft.com/office/powerpoint/2010/main" val="2380981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grpSp>
        <p:nvGrpSpPr>
          <p:cNvPr id="2" name="组合 2"/>
          <p:cNvGrpSpPr>
            <a:grpSpLocks/>
          </p:cNvGrpSpPr>
          <p:nvPr userDrawn="1"/>
        </p:nvGrpSpPr>
        <p:grpSpPr bwMode="auto">
          <a:xfrm>
            <a:off x="0" y="6354234"/>
            <a:ext cx="12217400" cy="503767"/>
            <a:chOff x="0" y="4681728"/>
            <a:chExt cx="9163025" cy="377952"/>
          </a:xfrm>
        </p:grpSpPr>
        <p:sp>
          <p:nvSpPr>
            <p:cNvPr id="3" name="矩形 2"/>
            <p:cNvSpPr/>
            <p:nvPr/>
          </p:nvSpPr>
          <p:spPr>
            <a:xfrm>
              <a:off x="0" y="4681728"/>
              <a:ext cx="9163025" cy="377952"/>
            </a:xfrm>
            <a:prstGeom prst="rect">
              <a:avLst/>
            </a:prstGeom>
            <a:solidFill>
              <a:srgbClr val="61514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prstClr val="white"/>
                </a:solidFill>
              </a:endParaRPr>
            </a:p>
          </p:txBody>
        </p:sp>
        <p:sp>
          <p:nvSpPr>
            <p:cNvPr id="4" name="矩形 3"/>
            <p:cNvSpPr/>
            <p:nvPr/>
          </p:nvSpPr>
          <p:spPr>
            <a:xfrm>
              <a:off x="8785201" y="4681728"/>
              <a:ext cx="377824" cy="377952"/>
            </a:xfrm>
            <a:prstGeom prst="rect">
              <a:avLst/>
            </a:prstGeom>
            <a:solidFill>
              <a:srgbClr val="BA24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prstClr val="white"/>
                </a:solidFill>
              </a:endParaRPr>
            </a:p>
          </p:txBody>
        </p:sp>
        <p:sp>
          <p:nvSpPr>
            <p:cNvPr id="5" name="矩形 4"/>
            <p:cNvSpPr/>
            <p:nvPr/>
          </p:nvSpPr>
          <p:spPr>
            <a:xfrm>
              <a:off x="0" y="4681728"/>
              <a:ext cx="377824" cy="377952"/>
            </a:xfrm>
            <a:prstGeom prst="rect">
              <a:avLst/>
            </a:prstGeom>
            <a:solidFill>
              <a:srgbClr val="BA24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prstClr val="white"/>
                </a:solidFill>
              </a:endParaRPr>
            </a:p>
          </p:txBody>
        </p:sp>
        <p:sp>
          <p:nvSpPr>
            <p:cNvPr id="6" name="等腰三角形 5"/>
            <p:cNvSpPr/>
            <p:nvPr/>
          </p:nvSpPr>
          <p:spPr>
            <a:xfrm rot="5400000">
              <a:off x="8910592" y="4815142"/>
              <a:ext cx="127043" cy="111125"/>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prstClr val="white"/>
                </a:solidFill>
              </a:endParaRPr>
            </a:p>
          </p:txBody>
        </p:sp>
        <p:sp>
          <p:nvSpPr>
            <p:cNvPr id="7" name="等腰三角形 6"/>
            <p:cNvSpPr/>
            <p:nvPr/>
          </p:nvSpPr>
          <p:spPr>
            <a:xfrm rot="16200000">
              <a:off x="125391" y="4815142"/>
              <a:ext cx="127043" cy="111125"/>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prstClr val="white"/>
                </a:solidFill>
              </a:endParaRPr>
            </a:p>
          </p:txBody>
        </p:sp>
      </p:grpSp>
      <p:cxnSp>
        <p:nvCxnSpPr>
          <p:cNvPr id="10" name="直接连接符 9"/>
          <p:cNvCxnSpPr/>
          <p:nvPr userDrawn="1"/>
        </p:nvCxnSpPr>
        <p:spPr>
          <a:xfrm>
            <a:off x="239350" y="932723"/>
            <a:ext cx="11713633" cy="0"/>
          </a:xfrm>
          <a:prstGeom prst="line">
            <a:avLst/>
          </a:prstGeom>
          <a:ln w="38100">
            <a:solidFill>
              <a:srgbClr val="A2988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5987966"/>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9"/>
            <a:ext cx="109728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6183"/>
          </a:xfrm>
          <a:prstGeom prst="rect">
            <a:avLst/>
          </a:prstGeom>
        </p:spPr>
        <p:txBody>
          <a:bodyPr/>
          <a:lstStyle>
            <a:lvl1pPr fontAlgn="auto">
              <a:spcBef>
                <a:spcPts val="0"/>
              </a:spcBef>
              <a:spcAft>
                <a:spcPts val="0"/>
              </a:spcAft>
              <a:defRPr>
                <a:latin typeface="+mn-lt"/>
                <a:ea typeface="+mn-ea"/>
              </a:defRPr>
            </a:lvl1pPr>
          </a:lstStyle>
          <a:p>
            <a:pPr>
              <a:defRPr/>
            </a:pPr>
            <a:fld id="{DAFA5B47-3A8B-4DCA-A5FF-4C2437EDF16D}" type="datetimeFigureOut">
              <a:rPr lang="zh-CN" altLang="en-US">
                <a:solidFill>
                  <a:prstClr val="black"/>
                </a:solidFill>
              </a:rPr>
              <a:pPr>
                <a:defRPr/>
              </a:pPr>
              <a:t>2018/9/6</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6183"/>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6183"/>
          </a:xfrm>
          <a:prstGeom prst="rect">
            <a:avLst/>
          </a:prstGeom>
        </p:spPr>
        <p:txBody>
          <a:bodyPr/>
          <a:lstStyle>
            <a:lvl1pPr fontAlgn="auto">
              <a:spcBef>
                <a:spcPts val="0"/>
              </a:spcBef>
              <a:spcAft>
                <a:spcPts val="0"/>
              </a:spcAft>
              <a:defRPr>
                <a:latin typeface="+mn-lt"/>
                <a:ea typeface="+mn-ea"/>
              </a:defRPr>
            </a:lvl1pPr>
          </a:lstStyle>
          <a:p>
            <a:pPr>
              <a:defRPr/>
            </a:pPr>
            <a:fld id="{FD047A38-DD82-498D-992D-DB3B09A9AD15}" type="slidenum">
              <a:rPr lang="zh-CN" altLang="en-US">
                <a:solidFill>
                  <a:prstClr val="black"/>
                </a:solidFill>
              </a:rPr>
              <a:pPr>
                <a:defRPr/>
              </a:pPr>
              <a:t>‹#›</a:t>
            </a:fld>
            <a:endParaRPr lang="zh-CN" altLang="en-US">
              <a:solidFill>
                <a:prstClr val="black"/>
              </a:solidFill>
            </a:endParaRPr>
          </a:p>
        </p:txBody>
      </p:sp>
    </p:spTree>
    <p:extLst>
      <p:ext uri="{BB962C8B-B14F-4D97-AF65-F5344CB8AC3E}">
        <p14:creationId xmlns:p14="http://schemas.microsoft.com/office/powerpoint/2010/main" val="2276128736"/>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06375"/>
            <a:ext cx="2743200" cy="4387851"/>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06375"/>
            <a:ext cx="8026400" cy="4387851"/>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6183"/>
          </a:xfrm>
          <a:prstGeom prst="rect">
            <a:avLst/>
          </a:prstGeom>
        </p:spPr>
        <p:txBody>
          <a:bodyPr/>
          <a:lstStyle>
            <a:lvl1pPr fontAlgn="auto">
              <a:spcBef>
                <a:spcPts val="0"/>
              </a:spcBef>
              <a:spcAft>
                <a:spcPts val="0"/>
              </a:spcAft>
              <a:defRPr>
                <a:latin typeface="+mn-lt"/>
                <a:ea typeface="+mn-ea"/>
              </a:defRPr>
            </a:lvl1pPr>
          </a:lstStyle>
          <a:p>
            <a:pPr>
              <a:defRPr/>
            </a:pPr>
            <a:fld id="{1986F307-3BC8-4C91-AD05-CB781E088601}" type="datetimeFigureOut">
              <a:rPr lang="zh-CN" altLang="en-US">
                <a:solidFill>
                  <a:prstClr val="black"/>
                </a:solidFill>
              </a:rPr>
              <a:pPr>
                <a:defRPr/>
              </a:pPr>
              <a:t>2018/9/6</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6183"/>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6183"/>
          </a:xfrm>
          <a:prstGeom prst="rect">
            <a:avLst/>
          </a:prstGeom>
        </p:spPr>
        <p:txBody>
          <a:bodyPr/>
          <a:lstStyle>
            <a:lvl1pPr fontAlgn="auto">
              <a:spcBef>
                <a:spcPts val="0"/>
              </a:spcBef>
              <a:spcAft>
                <a:spcPts val="0"/>
              </a:spcAft>
              <a:defRPr>
                <a:latin typeface="+mn-lt"/>
                <a:ea typeface="+mn-ea"/>
              </a:defRPr>
            </a:lvl1pPr>
          </a:lstStyle>
          <a:p>
            <a:pPr>
              <a:defRPr/>
            </a:pPr>
            <a:fld id="{D774ADAA-1259-46B0-A9F2-F436151C96BD}" type="slidenum">
              <a:rPr lang="zh-CN" altLang="en-US">
                <a:solidFill>
                  <a:prstClr val="black"/>
                </a:solidFill>
              </a:rPr>
              <a:pPr>
                <a:defRPr/>
              </a:pPr>
              <a:t>‹#›</a:t>
            </a:fld>
            <a:endParaRPr lang="zh-CN" altLang="en-US">
              <a:solidFill>
                <a:prstClr val="black"/>
              </a:solidFill>
            </a:endParaRPr>
          </a:p>
        </p:txBody>
      </p:sp>
    </p:spTree>
    <p:extLst>
      <p:ext uri="{BB962C8B-B14F-4D97-AF65-F5344CB8AC3E}">
        <p14:creationId xmlns:p14="http://schemas.microsoft.com/office/powerpoint/2010/main" val="1763630673"/>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grpSp>
        <p:nvGrpSpPr>
          <p:cNvPr id="8" name="组合 9"/>
          <p:cNvGrpSpPr>
            <a:grpSpLocks/>
          </p:cNvGrpSpPr>
          <p:nvPr/>
        </p:nvGrpSpPr>
        <p:grpSpPr bwMode="auto">
          <a:xfrm flipH="1">
            <a:off x="12080834" y="323353"/>
            <a:ext cx="136567" cy="751076"/>
            <a:chOff x="7668348" y="242094"/>
            <a:chExt cx="98744" cy="564356"/>
          </a:xfrm>
        </p:grpSpPr>
        <p:sp>
          <p:nvSpPr>
            <p:cNvPr id="16" name="矩形 15"/>
            <p:cNvSpPr/>
            <p:nvPr/>
          </p:nvSpPr>
          <p:spPr>
            <a:xfrm>
              <a:off x="7668348" y="242468"/>
              <a:ext cx="62748" cy="564610"/>
            </a:xfrm>
            <a:prstGeom prst="rect">
              <a:avLst/>
            </a:prstGeom>
            <a:solidFill>
              <a:srgbClr val="BA24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prstClr val="white"/>
                </a:solidFill>
              </a:endParaRPr>
            </a:p>
          </p:txBody>
        </p:sp>
        <p:cxnSp>
          <p:nvCxnSpPr>
            <p:cNvPr id="17" name="直接连接符 16"/>
            <p:cNvCxnSpPr/>
            <p:nvPr/>
          </p:nvCxnSpPr>
          <p:spPr>
            <a:xfrm>
              <a:off x="7767827" y="242468"/>
              <a:ext cx="0" cy="564610"/>
            </a:xfrm>
            <a:prstGeom prst="line">
              <a:avLst/>
            </a:prstGeom>
            <a:ln w="28575">
              <a:solidFill>
                <a:srgbClr val="615146"/>
              </a:solidFill>
            </a:ln>
          </p:spPr>
          <p:style>
            <a:lnRef idx="1">
              <a:schemeClr val="accent1"/>
            </a:lnRef>
            <a:fillRef idx="0">
              <a:schemeClr val="accent1"/>
            </a:fillRef>
            <a:effectRef idx="0">
              <a:schemeClr val="accent1"/>
            </a:effectRef>
            <a:fontRef idx="minor">
              <a:schemeClr val="tx1"/>
            </a:fontRef>
          </p:style>
        </p:cxnSp>
      </p:grpSp>
      <p:grpSp>
        <p:nvGrpSpPr>
          <p:cNvPr id="10" name="组合 3"/>
          <p:cNvGrpSpPr>
            <a:grpSpLocks/>
          </p:cNvGrpSpPr>
          <p:nvPr/>
        </p:nvGrpSpPr>
        <p:grpSpPr bwMode="auto">
          <a:xfrm>
            <a:off x="1" y="323851"/>
            <a:ext cx="681303" cy="751415"/>
            <a:chOff x="0" y="242468"/>
            <a:chExt cx="510976" cy="564610"/>
          </a:xfrm>
        </p:grpSpPr>
        <p:sp>
          <p:nvSpPr>
            <p:cNvPr id="11" name="矩形 10"/>
            <p:cNvSpPr/>
            <p:nvPr/>
          </p:nvSpPr>
          <p:spPr>
            <a:xfrm>
              <a:off x="0" y="242468"/>
              <a:ext cx="425449" cy="564610"/>
            </a:xfrm>
            <a:prstGeom prst="rect">
              <a:avLst/>
            </a:prstGeom>
            <a:solidFill>
              <a:srgbClr val="BA24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prstClr val="white"/>
                </a:solidFill>
              </a:endParaRPr>
            </a:p>
          </p:txBody>
        </p:sp>
        <p:cxnSp>
          <p:nvCxnSpPr>
            <p:cNvPr id="12" name="直接连接符 11"/>
            <p:cNvCxnSpPr/>
            <p:nvPr/>
          </p:nvCxnSpPr>
          <p:spPr>
            <a:xfrm>
              <a:off x="467543" y="242468"/>
              <a:ext cx="0" cy="564610"/>
            </a:xfrm>
            <a:prstGeom prst="line">
              <a:avLst/>
            </a:prstGeom>
            <a:ln w="28575">
              <a:solidFill>
                <a:srgbClr val="615146">
                  <a:alpha val="50000"/>
                </a:srgb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510976" y="242468"/>
              <a:ext cx="0" cy="564610"/>
            </a:xfrm>
            <a:prstGeom prst="line">
              <a:avLst/>
            </a:prstGeom>
            <a:ln w="10160">
              <a:solidFill>
                <a:srgbClr val="615146">
                  <a:alpha val="50000"/>
                </a:srgbClr>
              </a:solidFill>
            </a:ln>
          </p:spPr>
          <p:style>
            <a:lnRef idx="1">
              <a:schemeClr val="accent1"/>
            </a:lnRef>
            <a:fillRef idx="0">
              <a:schemeClr val="accent1"/>
            </a:fillRef>
            <a:effectRef idx="0">
              <a:schemeClr val="accent1"/>
            </a:effectRef>
            <a:fontRef idx="minor">
              <a:schemeClr val="tx1"/>
            </a:fontRef>
          </p:style>
        </p:cxnSp>
      </p:grpSp>
      <p:sp>
        <p:nvSpPr>
          <p:cNvPr id="4" name="日期占位符 3"/>
          <p:cNvSpPr>
            <a:spLocks noGrp="1"/>
          </p:cNvSpPr>
          <p:nvPr userDrawn="1">
            <p:ph type="dt" sz="half" idx="10"/>
          </p:nvPr>
        </p:nvSpPr>
        <p:spPr>
          <a:xfrm>
            <a:off x="609600" y="6356351"/>
            <a:ext cx="2844800" cy="366183"/>
          </a:xfrm>
          <a:prstGeom prst="rect">
            <a:avLst/>
          </a:prstGeom>
        </p:spPr>
        <p:txBody>
          <a:bodyPr/>
          <a:lstStyle>
            <a:lvl1pPr fontAlgn="auto">
              <a:spcBef>
                <a:spcPts val="0"/>
              </a:spcBef>
              <a:spcAft>
                <a:spcPts val="0"/>
              </a:spcAft>
              <a:defRPr>
                <a:latin typeface="+mn-lt"/>
                <a:ea typeface="+mn-ea"/>
              </a:defRPr>
            </a:lvl1pPr>
          </a:lstStyle>
          <a:p>
            <a:pPr>
              <a:defRPr/>
            </a:pPr>
            <a:fld id="{EF992F31-1F69-4220-BCED-7F74002D9B8F}" type="datetimeFigureOut">
              <a:rPr lang="zh-CN" altLang="en-US">
                <a:solidFill>
                  <a:prstClr val="black"/>
                </a:solidFill>
              </a:rPr>
              <a:pPr>
                <a:defRPr/>
              </a:pPr>
              <a:t>2018/9/6</a:t>
            </a:fld>
            <a:endParaRPr lang="zh-CN" altLang="en-US">
              <a:solidFill>
                <a:prstClr val="black"/>
              </a:solidFill>
            </a:endParaRPr>
          </a:p>
        </p:txBody>
      </p:sp>
      <p:sp>
        <p:nvSpPr>
          <p:cNvPr id="5" name="页脚占位符 4"/>
          <p:cNvSpPr>
            <a:spLocks noGrp="1"/>
          </p:cNvSpPr>
          <p:nvPr userDrawn="1">
            <p:ph type="ftr" sz="quarter" idx="11"/>
          </p:nvPr>
        </p:nvSpPr>
        <p:spPr>
          <a:xfrm>
            <a:off x="4165600" y="6356351"/>
            <a:ext cx="3860800" cy="366183"/>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solidFill>
                <a:prstClr val="black"/>
              </a:solidFill>
            </a:endParaRPr>
          </a:p>
        </p:txBody>
      </p:sp>
      <p:sp>
        <p:nvSpPr>
          <p:cNvPr id="6" name="灯片编号占位符 5"/>
          <p:cNvSpPr>
            <a:spLocks noGrp="1"/>
          </p:cNvSpPr>
          <p:nvPr userDrawn="1">
            <p:ph type="sldNum" sz="quarter" idx="12"/>
          </p:nvPr>
        </p:nvSpPr>
        <p:spPr>
          <a:xfrm>
            <a:off x="8737600" y="6356351"/>
            <a:ext cx="2844800" cy="366183"/>
          </a:xfrm>
          <a:prstGeom prst="rect">
            <a:avLst/>
          </a:prstGeom>
        </p:spPr>
        <p:txBody>
          <a:bodyPr/>
          <a:lstStyle>
            <a:lvl1pPr fontAlgn="auto">
              <a:spcBef>
                <a:spcPts val="0"/>
              </a:spcBef>
              <a:spcAft>
                <a:spcPts val="0"/>
              </a:spcAft>
              <a:defRPr>
                <a:latin typeface="+mn-lt"/>
                <a:ea typeface="+mn-ea"/>
              </a:defRPr>
            </a:lvl1pPr>
          </a:lstStyle>
          <a:p>
            <a:pPr>
              <a:defRPr/>
            </a:pPr>
            <a:fld id="{82843891-1863-45D7-8C1C-EF54FC738114}" type="slidenum">
              <a:rPr lang="zh-CN" altLang="en-US">
                <a:solidFill>
                  <a:prstClr val="black"/>
                </a:solidFill>
              </a:rPr>
              <a:pPr>
                <a:defRPr/>
              </a:pPr>
              <a:t>‹#›</a:t>
            </a:fld>
            <a:endParaRPr lang="zh-CN" altLang="en-US">
              <a:solidFill>
                <a:prstClr val="black"/>
              </a:solidFill>
            </a:endParaRPr>
          </a:p>
        </p:txBody>
      </p:sp>
      <p:grpSp>
        <p:nvGrpSpPr>
          <p:cNvPr id="18" name="组合 2"/>
          <p:cNvGrpSpPr>
            <a:grpSpLocks/>
          </p:cNvGrpSpPr>
          <p:nvPr userDrawn="1"/>
        </p:nvGrpSpPr>
        <p:grpSpPr bwMode="auto">
          <a:xfrm>
            <a:off x="0" y="6354234"/>
            <a:ext cx="12217400" cy="503767"/>
            <a:chOff x="0" y="4681728"/>
            <a:chExt cx="9163025" cy="377952"/>
          </a:xfrm>
        </p:grpSpPr>
        <p:sp>
          <p:nvSpPr>
            <p:cNvPr id="19" name="矩形 18"/>
            <p:cNvSpPr/>
            <p:nvPr/>
          </p:nvSpPr>
          <p:spPr>
            <a:xfrm>
              <a:off x="0" y="4681728"/>
              <a:ext cx="9163025" cy="377952"/>
            </a:xfrm>
            <a:prstGeom prst="rect">
              <a:avLst/>
            </a:prstGeom>
            <a:solidFill>
              <a:srgbClr val="61514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prstClr val="white"/>
                </a:solidFill>
              </a:endParaRPr>
            </a:p>
          </p:txBody>
        </p:sp>
        <p:sp>
          <p:nvSpPr>
            <p:cNvPr id="20" name="矩形 19"/>
            <p:cNvSpPr/>
            <p:nvPr/>
          </p:nvSpPr>
          <p:spPr>
            <a:xfrm>
              <a:off x="8785201" y="4681728"/>
              <a:ext cx="377824" cy="377952"/>
            </a:xfrm>
            <a:prstGeom prst="rect">
              <a:avLst/>
            </a:prstGeom>
            <a:solidFill>
              <a:srgbClr val="BA24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prstClr val="white"/>
                </a:solidFill>
              </a:endParaRPr>
            </a:p>
          </p:txBody>
        </p:sp>
        <p:sp>
          <p:nvSpPr>
            <p:cNvPr id="21" name="矩形 20"/>
            <p:cNvSpPr/>
            <p:nvPr/>
          </p:nvSpPr>
          <p:spPr>
            <a:xfrm>
              <a:off x="0" y="4681728"/>
              <a:ext cx="377824" cy="377952"/>
            </a:xfrm>
            <a:prstGeom prst="rect">
              <a:avLst/>
            </a:prstGeom>
            <a:solidFill>
              <a:srgbClr val="BA24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prstClr val="white"/>
                </a:solidFill>
              </a:endParaRPr>
            </a:p>
          </p:txBody>
        </p:sp>
        <p:sp>
          <p:nvSpPr>
            <p:cNvPr id="22" name="等腰三角形 21"/>
            <p:cNvSpPr/>
            <p:nvPr/>
          </p:nvSpPr>
          <p:spPr>
            <a:xfrm rot="5400000">
              <a:off x="8910592" y="4815142"/>
              <a:ext cx="127043" cy="111125"/>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prstClr val="white"/>
                </a:solidFill>
              </a:endParaRPr>
            </a:p>
          </p:txBody>
        </p:sp>
        <p:sp>
          <p:nvSpPr>
            <p:cNvPr id="23" name="等腰三角形 22"/>
            <p:cNvSpPr/>
            <p:nvPr/>
          </p:nvSpPr>
          <p:spPr>
            <a:xfrm rot="16200000">
              <a:off x="125391" y="4815142"/>
              <a:ext cx="127043" cy="111125"/>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prstClr val="white"/>
                </a:solidFill>
              </a:endParaRPr>
            </a:p>
          </p:txBody>
        </p:sp>
      </p:grpSp>
    </p:spTree>
    <p:extLst>
      <p:ext uri="{BB962C8B-B14F-4D97-AF65-F5344CB8AC3E}">
        <p14:creationId xmlns:p14="http://schemas.microsoft.com/office/powerpoint/2010/main" val="2600418565"/>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a:prstGeom prst="rect">
            <a:avLst/>
          </a:prstGeom>
        </p:spPr>
        <p:txBody>
          <a:bodyPr anchor="t"/>
          <a:lstStyle>
            <a:lvl1pPr algn="l">
              <a:defRPr sz="5333"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a:prstGeom prst="rect">
            <a:avLst/>
          </a:prstGeo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a:xfrm>
            <a:off x="609600" y="6356351"/>
            <a:ext cx="2844800" cy="366183"/>
          </a:xfrm>
          <a:prstGeom prst="rect">
            <a:avLst/>
          </a:prstGeom>
        </p:spPr>
        <p:txBody>
          <a:bodyPr/>
          <a:lstStyle>
            <a:lvl1pPr fontAlgn="auto">
              <a:spcBef>
                <a:spcPts val="0"/>
              </a:spcBef>
              <a:spcAft>
                <a:spcPts val="0"/>
              </a:spcAft>
              <a:defRPr>
                <a:latin typeface="+mn-lt"/>
                <a:ea typeface="+mn-ea"/>
              </a:defRPr>
            </a:lvl1pPr>
          </a:lstStyle>
          <a:p>
            <a:pPr>
              <a:defRPr/>
            </a:pPr>
            <a:fld id="{0796118F-6E1B-4A6D-9139-6CB1944A3211}" type="datetimeFigureOut">
              <a:rPr lang="zh-CN" altLang="en-US">
                <a:solidFill>
                  <a:prstClr val="black"/>
                </a:solidFill>
              </a:rPr>
              <a:pPr>
                <a:defRPr/>
              </a:pPr>
              <a:t>2018/9/6</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6183"/>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6183"/>
          </a:xfrm>
          <a:prstGeom prst="rect">
            <a:avLst/>
          </a:prstGeom>
        </p:spPr>
        <p:txBody>
          <a:bodyPr/>
          <a:lstStyle>
            <a:lvl1pPr fontAlgn="auto">
              <a:spcBef>
                <a:spcPts val="0"/>
              </a:spcBef>
              <a:spcAft>
                <a:spcPts val="0"/>
              </a:spcAft>
              <a:defRPr>
                <a:latin typeface="+mn-lt"/>
                <a:ea typeface="+mn-ea"/>
              </a:defRPr>
            </a:lvl1pPr>
          </a:lstStyle>
          <a:p>
            <a:pPr>
              <a:defRPr/>
            </a:pPr>
            <a:fld id="{D55E5B3F-B7B6-4472-9D12-D38F7002747C}" type="slidenum">
              <a:rPr lang="zh-CN" altLang="en-US">
                <a:solidFill>
                  <a:prstClr val="black"/>
                </a:solidFill>
              </a:rPr>
              <a:pPr>
                <a:defRPr/>
              </a:pPr>
              <a:t>‹#›</a:t>
            </a:fld>
            <a:endParaRPr lang="zh-CN" altLang="en-US">
              <a:solidFill>
                <a:prstClr val="black"/>
              </a:solidFill>
            </a:endParaRPr>
          </a:p>
        </p:txBody>
      </p:sp>
    </p:spTree>
    <p:extLst>
      <p:ext uri="{BB962C8B-B14F-4D97-AF65-F5344CB8AC3E}">
        <p14:creationId xmlns:p14="http://schemas.microsoft.com/office/powerpoint/2010/main" val="551444822"/>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9"/>
            <a:ext cx="109728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609600" y="1200151"/>
            <a:ext cx="5384800" cy="3394075"/>
          </a:xfrm>
          <a:prstGeom prst="rect">
            <a:avLst/>
          </a:prstGeo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200151"/>
            <a:ext cx="5384800" cy="3394075"/>
          </a:xfrm>
          <a:prstGeom prst="rect">
            <a:avLst/>
          </a:prstGeo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a:xfrm>
            <a:off x="609600" y="6356351"/>
            <a:ext cx="2844800" cy="366183"/>
          </a:xfrm>
          <a:prstGeom prst="rect">
            <a:avLst/>
          </a:prstGeom>
        </p:spPr>
        <p:txBody>
          <a:bodyPr/>
          <a:lstStyle>
            <a:lvl1pPr fontAlgn="auto">
              <a:spcBef>
                <a:spcPts val="0"/>
              </a:spcBef>
              <a:spcAft>
                <a:spcPts val="0"/>
              </a:spcAft>
              <a:defRPr>
                <a:latin typeface="+mn-lt"/>
                <a:ea typeface="+mn-ea"/>
              </a:defRPr>
            </a:lvl1pPr>
          </a:lstStyle>
          <a:p>
            <a:pPr>
              <a:defRPr/>
            </a:pPr>
            <a:fld id="{565FD6DF-3634-4324-A5CF-3F1F2D04E1A4}" type="datetimeFigureOut">
              <a:rPr lang="zh-CN" altLang="en-US">
                <a:solidFill>
                  <a:prstClr val="black"/>
                </a:solidFill>
              </a:rPr>
              <a:pPr>
                <a:defRPr/>
              </a:pPr>
              <a:t>2018/9/6</a:t>
            </a:fld>
            <a:endParaRPr lang="zh-CN" altLang="en-US">
              <a:solidFill>
                <a:prstClr val="black"/>
              </a:solidFill>
            </a:endParaRPr>
          </a:p>
        </p:txBody>
      </p:sp>
      <p:sp>
        <p:nvSpPr>
          <p:cNvPr id="6" name="页脚占位符 5"/>
          <p:cNvSpPr>
            <a:spLocks noGrp="1"/>
          </p:cNvSpPr>
          <p:nvPr>
            <p:ph type="ftr" sz="quarter" idx="11"/>
          </p:nvPr>
        </p:nvSpPr>
        <p:spPr>
          <a:xfrm>
            <a:off x="4165600" y="6356351"/>
            <a:ext cx="3860800" cy="366183"/>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solidFill>
                <a:prstClr val="black"/>
              </a:solidFill>
            </a:endParaRPr>
          </a:p>
        </p:txBody>
      </p:sp>
      <p:sp>
        <p:nvSpPr>
          <p:cNvPr id="7" name="灯片编号占位符 6"/>
          <p:cNvSpPr>
            <a:spLocks noGrp="1"/>
          </p:cNvSpPr>
          <p:nvPr>
            <p:ph type="sldNum" sz="quarter" idx="12"/>
          </p:nvPr>
        </p:nvSpPr>
        <p:spPr>
          <a:xfrm>
            <a:off x="8737600" y="6356351"/>
            <a:ext cx="2844800" cy="366183"/>
          </a:xfrm>
          <a:prstGeom prst="rect">
            <a:avLst/>
          </a:prstGeom>
        </p:spPr>
        <p:txBody>
          <a:bodyPr/>
          <a:lstStyle>
            <a:lvl1pPr fontAlgn="auto">
              <a:spcBef>
                <a:spcPts val="0"/>
              </a:spcBef>
              <a:spcAft>
                <a:spcPts val="0"/>
              </a:spcAft>
              <a:defRPr>
                <a:latin typeface="+mn-lt"/>
                <a:ea typeface="+mn-ea"/>
              </a:defRPr>
            </a:lvl1pPr>
          </a:lstStyle>
          <a:p>
            <a:pPr>
              <a:defRPr/>
            </a:pPr>
            <a:fld id="{3DC5461B-A2AF-4666-91DB-7BF22238D342}" type="slidenum">
              <a:rPr lang="zh-CN" altLang="en-US">
                <a:solidFill>
                  <a:prstClr val="black"/>
                </a:solidFill>
              </a:rPr>
              <a:pPr>
                <a:defRPr/>
              </a:pPr>
              <a:t>‹#›</a:t>
            </a:fld>
            <a:endParaRPr lang="zh-CN" altLang="en-US">
              <a:solidFill>
                <a:prstClr val="black"/>
              </a:solidFill>
            </a:endParaRPr>
          </a:p>
        </p:txBody>
      </p:sp>
    </p:spTree>
    <p:extLst>
      <p:ext uri="{BB962C8B-B14F-4D97-AF65-F5344CB8AC3E}">
        <p14:creationId xmlns:p14="http://schemas.microsoft.com/office/powerpoint/2010/main" val="1837307062"/>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9"/>
            <a:ext cx="109728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3"/>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a:prstGeom prst="rect">
            <a:avLst/>
          </a:prstGeo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9" y="1535113"/>
            <a:ext cx="5389033" cy="639763"/>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zh-CN" altLang="en-US"/>
              <a:t>单击此处编辑母版文本样式</a:t>
            </a:r>
          </a:p>
        </p:txBody>
      </p:sp>
      <p:sp>
        <p:nvSpPr>
          <p:cNvPr id="6" name="内容占位符 5"/>
          <p:cNvSpPr>
            <a:spLocks noGrp="1"/>
          </p:cNvSpPr>
          <p:nvPr>
            <p:ph sz="quarter" idx="4"/>
          </p:nvPr>
        </p:nvSpPr>
        <p:spPr>
          <a:xfrm>
            <a:off x="6193369" y="2174875"/>
            <a:ext cx="5389033" cy="3951288"/>
          </a:xfrm>
          <a:prstGeom prst="rect">
            <a:avLst/>
          </a:prstGeo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a:xfrm>
            <a:off x="609600" y="6356351"/>
            <a:ext cx="2844800" cy="366183"/>
          </a:xfrm>
          <a:prstGeom prst="rect">
            <a:avLst/>
          </a:prstGeom>
        </p:spPr>
        <p:txBody>
          <a:bodyPr/>
          <a:lstStyle>
            <a:lvl1pPr fontAlgn="auto">
              <a:spcBef>
                <a:spcPts val="0"/>
              </a:spcBef>
              <a:spcAft>
                <a:spcPts val="0"/>
              </a:spcAft>
              <a:defRPr>
                <a:latin typeface="+mn-lt"/>
                <a:ea typeface="+mn-ea"/>
              </a:defRPr>
            </a:lvl1pPr>
          </a:lstStyle>
          <a:p>
            <a:pPr>
              <a:defRPr/>
            </a:pPr>
            <a:fld id="{EA00D5C9-068F-48EA-9C52-C07DB866EE47}" type="datetimeFigureOut">
              <a:rPr lang="zh-CN" altLang="en-US">
                <a:solidFill>
                  <a:prstClr val="black"/>
                </a:solidFill>
              </a:rPr>
              <a:pPr>
                <a:defRPr/>
              </a:pPr>
              <a:t>2018/9/6</a:t>
            </a:fld>
            <a:endParaRPr lang="zh-CN" altLang="en-US">
              <a:solidFill>
                <a:prstClr val="black"/>
              </a:solidFill>
            </a:endParaRPr>
          </a:p>
        </p:txBody>
      </p:sp>
      <p:sp>
        <p:nvSpPr>
          <p:cNvPr id="8" name="页脚占位符 7"/>
          <p:cNvSpPr>
            <a:spLocks noGrp="1"/>
          </p:cNvSpPr>
          <p:nvPr>
            <p:ph type="ftr" sz="quarter" idx="11"/>
          </p:nvPr>
        </p:nvSpPr>
        <p:spPr>
          <a:xfrm>
            <a:off x="4165600" y="6356351"/>
            <a:ext cx="3860800" cy="366183"/>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solidFill>
                <a:prstClr val="black"/>
              </a:solidFill>
            </a:endParaRPr>
          </a:p>
        </p:txBody>
      </p:sp>
      <p:sp>
        <p:nvSpPr>
          <p:cNvPr id="9" name="灯片编号占位符 8"/>
          <p:cNvSpPr>
            <a:spLocks noGrp="1"/>
          </p:cNvSpPr>
          <p:nvPr>
            <p:ph type="sldNum" sz="quarter" idx="12"/>
          </p:nvPr>
        </p:nvSpPr>
        <p:spPr>
          <a:xfrm>
            <a:off x="8737600" y="6356351"/>
            <a:ext cx="2844800" cy="366183"/>
          </a:xfrm>
          <a:prstGeom prst="rect">
            <a:avLst/>
          </a:prstGeom>
        </p:spPr>
        <p:txBody>
          <a:bodyPr/>
          <a:lstStyle>
            <a:lvl1pPr fontAlgn="auto">
              <a:spcBef>
                <a:spcPts val="0"/>
              </a:spcBef>
              <a:spcAft>
                <a:spcPts val="0"/>
              </a:spcAft>
              <a:defRPr>
                <a:latin typeface="+mn-lt"/>
                <a:ea typeface="+mn-ea"/>
              </a:defRPr>
            </a:lvl1pPr>
          </a:lstStyle>
          <a:p>
            <a:pPr>
              <a:defRPr/>
            </a:pPr>
            <a:fld id="{78768AE4-94CB-4E0E-B51A-37E8B04252E4}" type="slidenum">
              <a:rPr lang="zh-CN" altLang="en-US">
                <a:solidFill>
                  <a:prstClr val="black"/>
                </a:solidFill>
              </a:rPr>
              <a:pPr>
                <a:defRPr/>
              </a:pPr>
              <a:t>‹#›</a:t>
            </a:fld>
            <a:endParaRPr lang="zh-CN" altLang="en-US">
              <a:solidFill>
                <a:prstClr val="black"/>
              </a:solidFill>
            </a:endParaRPr>
          </a:p>
        </p:txBody>
      </p:sp>
    </p:spTree>
    <p:extLst>
      <p:ext uri="{BB962C8B-B14F-4D97-AF65-F5344CB8AC3E}">
        <p14:creationId xmlns:p14="http://schemas.microsoft.com/office/powerpoint/2010/main" val="520557627"/>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9"/>
            <a:ext cx="10972800" cy="1143000"/>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a:xfrm>
            <a:off x="609600" y="6356351"/>
            <a:ext cx="2844800" cy="366183"/>
          </a:xfrm>
          <a:prstGeom prst="rect">
            <a:avLst/>
          </a:prstGeom>
        </p:spPr>
        <p:txBody>
          <a:bodyPr/>
          <a:lstStyle>
            <a:lvl1pPr fontAlgn="auto">
              <a:spcBef>
                <a:spcPts val="0"/>
              </a:spcBef>
              <a:spcAft>
                <a:spcPts val="0"/>
              </a:spcAft>
              <a:defRPr>
                <a:latin typeface="+mn-lt"/>
                <a:ea typeface="+mn-ea"/>
              </a:defRPr>
            </a:lvl1pPr>
          </a:lstStyle>
          <a:p>
            <a:pPr>
              <a:defRPr/>
            </a:pPr>
            <a:fld id="{FCEA0A13-B101-4C91-AB70-987CA48D141C}" type="datetimeFigureOut">
              <a:rPr lang="zh-CN" altLang="en-US">
                <a:solidFill>
                  <a:prstClr val="black"/>
                </a:solidFill>
              </a:rPr>
              <a:pPr>
                <a:defRPr/>
              </a:pPr>
              <a:t>2018/9/6</a:t>
            </a:fld>
            <a:endParaRPr lang="zh-CN" altLang="en-US">
              <a:solidFill>
                <a:prstClr val="black"/>
              </a:solidFill>
            </a:endParaRPr>
          </a:p>
        </p:txBody>
      </p:sp>
      <p:sp>
        <p:nvSpPr>
          <p:cNvPr id="4" name="页脚占位符 3"/>
          <p:cNvSpPr>
            <a:spLocks noGrp="1"/>
          </p:cNvSpPr>
          <p:nvPr>
            <p:ph type="ftr" sz="quarter" idx="11"/>
          </p:nvPr>
        </p:nvSpPr>
        <p:spPr>
          <a:xfrm>
            <a:off x="4165600" y="6356351"/>
            <a:ext cx="3860800" cy="366183"/>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solidFill>
                <a:prstClr val="black"/>
              </a:solidFill>
            </a:endParaRPr>
          </a:p>
        </p:txBody>
      </p:sp>
      <p:sp>
        <p:nvSpPr>
          <p:cNvPr id="5" name="灯片编号占位符 4"/>
          <p:cNvSpPr>
            <a:spLocks noGrp="1"/>
          </p:cNvSpPr>
          <p:nvPr>
            <p:ph type="sldNum" sz="quarter" idx="12"/>
          </p:nvPr>
        </p:nvSpPr>
        <p:spPr>
          <a:xfrm>
            <a:off x="8737600" y="6356351"/>
            <a:ext cx="2844800" cy="366183"/>
          </a:xfrm>
          <a:prstGeom prst="rect">
            <a:avLst/>
          </a:prstGeom>
        </p:spPr>
        <p:txBody>
          <a:bodyPr/>
          <a:lstStyle>
            <a:lvl1pPr fontAlgn="auto">
              <a:spcBef>
                <a:spcPts val="0"/>
              </a:spcBef>
              <a:spcAft>
                <a:spcPts val="0"/>
              </a:spcAft>
              <a:defRPr>
                <a:latin typeface="+mn-lt"/>
                <a:ea typeface="+mn-ea"/>
              </a:defRPr>
            </a:lvl1pPr>
          </a:lstStyle>
          <a:p>
            <a:pPr>
              <a:defRPr/>
            </a:pPr>
            <a:fld id="{A97936A4-4DCC-4CB3-9B50-7679B9D2838E}" type="slidenum">
              <a:rPr lang="zh-CN" altLang="en-US">
                <a:solidFill>
                  <a:prstClr val="black"/>
                </a:solidFill>
              </a:rPr>
              <a:pPr>
                <a:defRPr/>
              </a:pPr>
              <a:t>‹#›</a:t>
            </a:fld>
            <a:endParaRPr lang="zh-CN" altLang="en-US">
              <a:solidFill>
                <a:prstClr val="black"/>
              </a:solidFill>
            </a:endParaRPr>
          </a:p>
        </p:txBody>
      </p:sp>
    </p:spTree>
    <p:extLst>
      <p:ext uri="{BB962C8B-B14F-4D97-AF65-F5344CB8AC3E}">
        <p14:creationId xmlns:p14="http://schemas.microsoft.com/office/powerpoint/2010/main" val="2033108745"/>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09600" y="6356351"/>
            <a:ext cx="2844800" cy="366183"/>
          </a:xfrm>
          <a:prstGeom prst="rect">
            <a:avLst/>
          </a:prstGeom>
        </p:spPr>
        <p:txBody>
          <a:bodyPr/>
          <a:lstStyle>
            <a:lvl1pPr fontAlgn="auto">
              <a:spcBef>
                <a:spcPts val="0"/>
              </a:spcBef>
              <a:spcAft>
                <a:spcPts val="0"/>
              </a:spcAft>
              <a:defRPr>
                <a:latin typeface="+mn-lt"/>
                <a:ea typeface="+mn-ea"/>
              </a:defRPr>
            </a:lvl1pPr>
          </a:lstStyle>
          <a:p>
            <a:pPr>
              <a:defRPr/>
            </a:pPr>
            <a:fld id="{228C039D-FAD2-4993-ABEE-2988D67BCCFA}" type="datetimeFigureOut">
              <a:rPr lang="zh-CN" altLang="en-US">
                <a:solidFill>
                  <a:prstClr val="black"/>
                </a:solidFill>
              </a:rPr>
              <a:pPr>
                <a:defRPr/>
              </a:pPr>
              <a:t>2018/9/6</a:t>
            </a:fld>
            <a:endParaRPr lang="zh-CN" altLang="en-US">
              <a:solidFill>
                <a:prstClr val="black"/>
              </a:solidFill>
            </a:endParaRPr>
          </a:p>
        </p:txBody>
      </p:sp>
      <p:sp>
        <p:nvSpPr>
          <p:cNvPr id="3" name="页脚占位符 2"/>
          <p:cNvSpPr>
            <a:spLocks noGrp="1"/>
          </p:cNvSpPr>
          <p:nvPr>
            <p:ph type="ftr" sz="quarter" idx="11"/>
          </p:nvPr>
        </p:nvSpPr>
        <p:spPr>
          <a:xfrm>
            <a:off x="4165600" y="6356351"/>
            <a:ext cx="3860800" cy="366183"/>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solidFill>
                <a:prstClr val="black"/>
              </a:solidFill>
            </a:endParaRPr>
          </a:p>
        </p:txBody>
      </p:sp>
      <p:sp>
        <p:nvSpPr>
          <p:cNvPr id="4" name="灯片编号占位符 3"/>
          <p:cNvSpPr>
            <a:spLocks noGrp="1"/>
          </p:cNvSpPr>
          <p:nvPr>
            <p:ph type="sldNum" sz="quarter" idx="12"/>
          </p:nvPr>
        </p:nvSpPr>
        <p:spPr>
          <a:xfrm>
            <a:off x="8737600" y="6356351"/>
            <a:ext cx="2844800" cy="366183"/>
          </a:xfrm>
          <a:prstGeom prst="rect">
            <a:avLst/>
          </a:prstGeom>
        </p:spPr>
        <p:txBody>
          <a:bodyPr/>
          <a:lstStyle>
            <a:lvl1pPr fontAlgn="auto">
              <a:spcBef>
                <a:spcPts val="0"/>
              </a:spcBef>
              <a:spcAft>
                <a:spcPts val="0"/>
              </a:spcAft>
              <a:defRPr>
                <a:latin typeface="+mn-lt"/>
                <a:ea typeface="+mn-ea"/>
              </a:defRPr>
            </a:lvl1pPr>
          </a:lstStyle>
          <a:p>
            <a:pPr>
              <a:defRPr/>
            </a:pPr>
            <a:fld id="{0E005E5A-1DE1-4684-A14F-7E0644037135}" type="slidenum">
              <a:rPr lang="zh-CN" altLang="en-US">
                <a:solidFill>
                  <a:prstClr val="black"/>
                </a:solidFill>
              </a:rPr>
              <a:pPr>
                <a:defRPr/>
              </a:pPr>
              <a:t>‹#›</a:t>
            </a:fld>
            <a:endParaRPr lang="zh-CN" altLang="en-US">
              <a:solidFill>
                <a:prstClr val="black"/>
              </a:solidFill>
            </a:endParaRPr>
          </a:p>
        </p:txBody>
      </p:sp>
    </p:spTree>
    <p:extLst>
      <p:ext uri="{BB962C8B-B14F-4D97-AF65-F5344CB8AC3E}">
        <p14:creationId xmlns:p14="http://schemas.microsoft.com/office/powerpoint/2010/main" val="202226747"/>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2" y="273049"/>
            <a:ext cx="4011084" cy="1162051"/>
          </a:xfrm>
          <a:prstGeom prst="rect">
            <a:avLst/>
          </a:prstGeom>
        </p:spPr>
        <p:txBody>
          <a:bodyPr anchor="b"/>
          <a:lstStyle>
            <a:lvl1pPr algn="l">
              <a:defRPr sz="2667" b="1"/>
            </a:lvl1pPr>
          </a:lstStyle>
          <a:p>
            <a:r>
              <a:rPr lang="zh-CN" altLang="en-US"/>
              <a:t>单击此处编辑母版标题样式</a:t>
            </a:r>
          </a:p>
        </p:txBody>
      </p:sp>
      <p:sp>
        <p:nvSpPr>
          <p:cNvPr id="3" name="内容占位符 2"/>
          <p:cNvSpPr>
            <a:spLocks noGrp="1"/>
          </p:cNvSpPr>
          <p:nvPr>
            <p:ph idx="1"/>
          </p:nvPr>
        </p:nvSpPr>
        <p:spPr>
          <a:xfrm>
            <a:off x="4766733" y="273052"/>
            <a:ext cx="6815667" cy="5853113"/>
          </a:xfrm>
          <a:prstGeom prst="rect">
            <a:avLst/>
          </a:prstGeo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2" y="1435102"/>
            <a:ext cx="4011084" cy="4691063"/>
          </a:xfrm>
          <a:prstGeom prst="rect">
            <a:avLst/>
          </a:prstGeo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zh-CN" altLang="en-US"/>
              <a:t>单击此处编辑母版文本样式</a:t>
            </a:r>
          </a:p>
        </p:txBody>
      </p:sp>
      <p:sp>
        <p:nvSpPr>
          <p:cNvPr id="5" name="日期占位符 4"/>
          <p:cNvSpPr>
            <a:spLocks noGrp="1"/>
          </p:cNvSpPr>
          <p:nvPr>
            <p:ph type="dt" sz="half" idx="10"/>
          </p:nvPr>
        </p:nvSpPr>
        <p:spPr>
          <a:xfrm>
            <a:off x="609600" y="6356351"/>
            <a:ext cx="2844800" cy="366183"/>
          </a:xfrm>
          <a:prstGeom prst="rect">
            <a:avLst/>
          </a:prstGeom>
        </p:spPr>
        <p:txBody>
          <a:bodyPr/>
          <a:lstStyle>
            <a:lvl1pPr fontAlgn="auto">
              <a:spcBef>
                <a:spcPts val="0"/>
              </a:spcBef>
              <a:spcAft>
                <a:spcPts val="0"/>
              </a:spcAft>
              <a:defRPr>
                <a:latin typeface="+mn-lt"/>
                <a:ea typeface="+mn-ea"/>
              </a:defRPr>
            </a:lvl1pPr>
          </a:lstStyle>
          <a:p>
            <a:pPr>
              <a:defRPr/>
            </a:pPr>
            <a:fld id="{93C785DD-53D5-45C3-8366-AB167AA86D3C}" type="datetimeFigureOut">
              <a:rPr lang="zh-CN" altLang="en-US">
                <a:solidFill>
                  <a:prstClr val="black"/>
                </a:solidFill>
              </a:rPr>
              <a:pPr>
                <a:defRPr/>
              </a:pPr>
              <a:t>2018/9/6</a:t>
            </a:fld>
            <a:endParaRPr lang="zh-CN" altLang="en-US">
              <a:solidFill>
                <a:prstClr val="black"/>
              </a:solidFill>
            </a:endParaRPr>
          </a:p>
        </p:txBody>
      </p:sp>
      <p:sp>
        <p:nvSpPr>
          <p:cNvPr id="6" name="页脚占位符 5"/>
          <p:cNvSpPr>
            <a:spLocks noGrp="1"/>
          </p:cNvSpPr>
          <p:nvPr>
            <p:ph type="ftr" sz="quarter" idx="11"/>
          </p:nvPr>
        </p:nvSpPr>
        <p:spPr>
          <a:xfrm>
            <a:off x="4165600" y="6356351"/>
            <a:ext cx="3860800" cy="366183"/>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solidFill>
                <a:prstClr val="black"/>
              </a:solidFill>
            </a:endParaRPr>
          </a:p>
        </p:txBody>
      </p:sp>
      <p:sp>
        <p:nvSpPr>
          <p:cNvPr id="7" name="灯片编号占位符 6"/>
          <p:cNvSpPr>
            <a:spLocks noGrp="1"/>
          </p:cNvSpPr>
          <p:nvPr>
            <p:ph type="sldNum" sz="quarter" idx="12"/>
          </p:nvPr>
        </p:nvSpPr>
        <p:spPr>
          <a:xfrm>
            <a:off x="8737600" y="6356351"/>
            <a:ext cx="2844800" cy="366183"/>
          </a:xfrm>
          <a:prstGeom prst="rect">
            <a:avLst/>
          </a:prstGeom>
        </p:spPr>
        <p:txBody>
          <a:bodyPr/>
          <a:lstStyle>
            <a:lvl1pPr fontAlgn="auto">
              <a:spcBef>
                <a:spcPts val="0"/>
              </a:spcBef>
              <a:spcAft>
                <a:spcPts val="0"/>
              </a:spcAft>
              <a:defRPr>
                <a:latin typeface="+mn-lt"/>
                <a:ea typeface="+mn-ea"/>
              </a:defRPr>
            </a:lvl1pPr>
          </a:lstStyle>
          <a:p>
            <a:pPr>
              <a:defRPr/>
            </a:pPr>
            <a:fld id="{9A50050A-D7F8-4925-BA1F-1DD3497EEA17}" type="slidenum">
              <a:rPr lang="zh-CN" altLang="en-US">
                <a:solidFill>
                  <a:prstClr val="black"/>
                </a:solidFill>
              </a:rPr>
              <a:pPr>
                <a:defRPr/>
              </a:pPr>
              <a:t>‹#›</a:t>
            </a:fld>
            <a:endParaRPr lang="zh-CN" altLang="en-US">
              <a:solidFill>
                <a:prstClr val="black"/>
              </a:solidFill>
            </a:endParaRPr>
          </a:p>
        </p:txBody>
      </p:sp>
    </p:spTree>
    <p:extLst>
      <p:ext uri="{BB962C8B-B14F-4D97-AF65-F5344CB8AC3E}">
        <p14:creationId xmlns:p14="http://schemas.microsoft.com/office/powerpoint/2010/main" val="107586928"/>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9"/>
          </a:xfrm>
          <a:prstGeom prst="rect">
            <a:avLst/>
          </a:prstGeom>
        </p:spPr>
        <p:txBody>
          <a:bodyPr anchor="b"/>
          <a:lstStyle>
            <a:lvl1pPr algn="l">
              <a:defRPr sz="2667"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a:prstGeom prst="rect">
            <a:avLst/>
          </a:prstGeo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pPr lvl="0"/>
            <a:endParaRPr lang="zh-CN" altLang="en-US" noProof="0"/>
          </a:p>
        </p:txBody>
      </p:sp>
      <p:sp>
        <p:nvSpPr>
          <p:cNvPr id="4" name="文本占位符 3"/>
          <p:cNvSpPr>
            <a:spLocks noGrp="1"/>
          </p:cNvSpPr>
          <p:nvPr>
            <p:ph type="body" sz="half" idx="2"/>
          </p:nvPr>
        </p:nvSpPr>
        <p:spPr>
          <a:xfrm>
            <a:off x="2389717" y="5367338"/>
            <a:ext cx="7315200" cy="804863"/>
          </a:xfrm>
          <a:prstGeom prst="rect">
            <a:avLst/>
          </a:prstGeo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zh-CN" altLang="en-US"/>
              <a:t>单击此处编辑母版文本样式</a:t>
            </a:r>
          </a:p>
        </p:txBody>
      </p:sp>
      <p:sp>
        <p:nvSpPr>
          <p:cNvPr id="5" name="日期占位符 4"/>
          <p:cNvSpPr>
            <a:spLocks noGrp="1"/>
          </p:cNvSpPr>
          <p:nvPr>
            <p:ph type="dt" sz="half" idx="10"/>
          </p:nvPr>
        </p:nvSpPr>
        <p:spPr>
          <a:xfrm>
            <a:off x="609600" y="6356351"/>
            <a:ext cx="2844800" cy="366183"/>
          </a:xfrm>
          <a:prstGeom prst="rect">
            <a:avLst/>
          </a:prstGeom>
        </p:spPr>
        <p:txBody>
          <a:bodyPr/>
          <a:lstStyle>
            <a:lvl1pPr fontAlgn="auto">
              <a:spcBef>
                <a:spcPts val="0"/>
              </a:spcBef>
              <a:spcAft>
                <a:spcPts val="0"/>
              </a:spcAft>
              <a:defRPr>
                <a:latin typeface="+mn-lt"/>
                <a:ea typeface="+mn-ea"/>
              </a:defRPr>
            </a:lvl1pPr>
          </a:lstStyle>
          <a:p>
            <a:pPr>
              <a:defRPr/>
            </a:pPr>
            <a:fld id="{2F4512FF-520C-4CA4-BAD8-8F3BC5C64BE6}" type="datetimeFigureOut">
              <a:rPr lang="zh-CN" altLang="en-US">
                <a:solidFill>
                  <a:prstClr val="black"/>
                </a:solidFill>
              </a:rPr>
              <a:pPr>
                <a:defRPr/>
              </a:pPr>
              <a:t>2018/9/6</a:t>
            </a:fld>
            <a:endParaRPr lang="zh-CN" altLang="en-US">
              <a:solidFill>
                <a:prstClr val="black"/>
              </a:solidFill>
            </a:endParaRPr>
          </a:p>
        </p:txBody>
      </p:sp>
      <p:sp>
        <p:nvSpPr>
          <p:cNvPr id="6" name="页脚占位符 5"/>
          <p:cNvSpPr>
            <a:spLocks noGrp="1"/>
          </p:cNvSpPr>
          <p:nvPr>
            <p:ph type="ftr" sz="quarter" idx="11"/>
          </p:nvPr>
        </p:nvSpPr>
        <p:spPr>
          <a:xfrm>
            <a:off x="4165600" y="6356351"/>
            <a:ext cx="3860800" cy="366183"/>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solidFill>
                <a:prstClr val="black"/>
              </a:solidFill>
            </a:endParaRPr>
          </a:p>
        </p:txBody>
      </p:sp>
      <p:sp>
        <p:nvSpPr>
          <p:cNvPr id="7" name="灯片编号占位符 6"/>
          <p:cNvSpPr>
            <a:spLocks noGrp="1"/>
          </p:cNvSpPr>
          <p:nvPr>
            <p:ph type="sldNum" sz="quarter" idx="12"/>
          </p:nvPr>
        </p:nvSpPr>
        <p:spPr>
          <a:xfrm>
            <a:off x="8737600" y="6356351"/>
            <a:ext cx="2844800" cy="366183"/>
          </a:xfrm>
          <a:prstGeom prst="rect">
            <a:avLst/>
          </a:prstGeom>
        </p:spPr>
        <p:txBody>
          <a:bodyPr/>
          <a:lstStyle>
            <a:lvl1pPr fontAlgn="auto">
              <a:spcBef>
                <a:spcPts val="0"/>
              </a:spcBef>
              <a:spcAft>
                <a:spcPts val="0"/>
              </a:spcAft>
              <a:defRPr>
                <a:latin typeface="+mn-lt"/>
                <a:ea typeface="+mn-ea"/>
              </a:defRPr>
            </a:lvl1pPr>
          </a:lstStyle>
          <a:p>
            <a:pPr>
              <a:defRPr/>
            </a:pPr>
            <a:fld id="{0A25DD9B-77F0-47DE-827F-949A817DE420}" type="slidenum">
              <a:rPr lang="zh-CN" altLang="en-US">
                <a:solidFill>
                  <a:prstClr val="black"/>
                </a:solidFill>
              </a:rPr>
              <a:pPr>
                <a:defRPr/>
              </a:pPr>
              <a:t>‹#›</a:t>
            </a:fld>
            <a:endParaRPr lang="zh-CN" altLang="en-US">
              <a:solidFill>
                <a:prstClr val="black"/>
              </a:solidFill>
            </a:endParaRPr>
          </a:p>
        </p:txBody>
      </p:sp>
    </p:spTree>
    <p:extLst>
      <p:ext uri="{BB962C8B-B14F-4D97-AF65-F5344CB8AC3E}">
        <p14:creationId xmlns:p14="http://schemas.microsoft.com/office/powerpoint/2010/main" val="2497840498"/>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8F6E7"/>
            </a:gs>
            <a:gs pos="100000">
              <a:srgbClr val="EEEBDA"/>
            </a:gs>
          </a:gsLst>
          <a:path path="circle">
            <a:fillToRect l="50000" t="50000" r="50000" b="50000"/>
          </a:path>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82260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fade/>
  </p:transition>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Calibri" pitchFamily="34" charset="0"/>
          <a:ea typeface="宋体" pitchFamily="2" charset="-122"/>
        </a:defRPr>
      </a:lvl2pPr>
      <a:lvl3pPr algn="ctr" rtl="0" eaLnBrk="0" fontAlgn="base" hangingPunct="0">
        <a:spcBef>
          <a:spcPct val="0"/>
        </a:spcBef>
        <a:spcAft>
          <a:spcPct val="0"/>
        </a:spcAft>
        <a:defRPr sz="5867">
          <a:solidFill>
            <a:schemeClr val="tx1"/>
          </a:solidFill>
          <a:latin typeface="Calibri" pitchFamily="34" charset="0"/>
          <a:ea typeface="宋体" pitchFamily="2" charset="-122"/>
        </a:defRPr>
      </a:lvl3pPr>
      <a:lvl4pPr algn="ctr" rtl="0" eaLnBrk="0" fontAlgn="base" hangingPunct="0">
        <a:spcBef>
          <a:spcPct val="0"/>
        </a:spcBef>
        <a:spcAft>
          <a:spcPct val="0"/>
        </a:spcAft>
        <a:defRPr sz="5867">
          <a:solidFill>
            <a:schemeClr val="tx1"/>
          </a:solidFill>
          <a:latin typeface="Calibri" pitchFamily="34" charset="0"/>
          <a:ea typeface="宋体" pitchFamily="2" charset="-122"/>
        </a:defRPr>
      </a:lvl4pPr>
      <a:lvl5pPr algn="ctr" rtl="0" eaLnBrk="0" fontAlgn="base" hangingPunct="0">
        <a:spcBef>
          <a:spcPct val="0"/>
        </a:spcBef>
        <a:spcAft>
          <a:spcPct val="0"/>
        </a:spcAft>
        <a:defRPr sz="5867">
          <a:solidFill>
            <a:schemeClr val="tx1"/>
          </a:solidFill>
          <a:latin typeface="Calibri" pitchFamily="34" charset="0"/>
          <a:ea typeface="宋体" pitchFamily="2" charset="-122"/>
        </a:defRPr>
      </a:lvl5pPr>
      <a:lvl6pPr marL="609585" algn="ctr" rtl="0" fontAlgn="base">
        <a:spcBef>
          <a:spcPct val="0"/>
        </a:spcBef>
        <a:spcAft>
          <a:spcPct val="0"/>
        </a:spcAft>
        <a:defRPr sz="5867">
          <a:solidFill>
            <a:schemeClr val="tx1"/>
          </a:solidFill>
          <a:latin typeface="Calibri" pitchFamily="34" charset="0"/>
          <a:ea typeface="宋体" pitchFamily="2" charset="-122"/>
        </a:defRPr>
      </a:lvl6pPr>
      <a:lvl7pPr marL="1219170" algn="ctr" rtl="0" fontAlgn="base">
        <a:spcBef>
          <a:spcPct val="0"/>
        </a:spcBef>
        <a:spcAft>
          <a:spcPct val="0"/>
        </a:spcAft>
        <a:defRPr sz="5867">
          <a:solidFill>
            <a:schemeClr val="tx1"/>
          </a:solidFill>
          <a:latin typeface="Calibri" pitchFamily="34" charset="0"/>
          <a:ea typeface="宋体" pitchFamily="2" charset="-122"/>
        </a:defRPr>
      </a:lvl7pPr>
      <a:lvl8pPr marL="1828754" algn="ctr" rtl="0" fontAlgn="base">
        <a:spcBef>
          <a:spcPct val="0"/>
        </a:spcBef>
        <a:spcAft>
          <a:spcPct val="0"/>
        </a:spcAft>
        <a:defRPr sz="5867">
          <a:solidFill>
            <a:schemeClr val="tx1"/>
          </a:solidFill>
          <a:latin typeface="Calibri" pitchFamily="34" charset="0"/>
          <a:ea typeface="宋体" pitchFamily="2" charset="-122"/>
        </a:defRPr>
      </a:lvl8pPr>
      <a:lvl9pPr marL="2438339" algn="ctr" rtl="0" fontAlgn="base">
        <a:spcBef>
          <a:spcPct val="0"/>
        </a:spcBef>
        <a:spcAft>
          <a:spcPct val="0"/>
        </a:spcAft>
        <a:defRPr sz="5867">
          <a:solidFill>
            <a:schemeClr val="tx1"/>
          </a:solidFill>
          <a:latin typeface="Calibri" pitchFamily="34" charset="0"/>
          <a:ea typeface="宋体" pitchFamily="2" charset="-122"/>
        </a:defRPr>
      </a:lvl9pPr>
    </p:titleStyle>
    <p:bodyStyle>
      <a:lvl1pPr marL="457189" indent="-457189" algn="l" rtl="0" eaLnBrk="0" fontAlgn="base" hangingPunct="0">
        <a:spcBef>
          <a:spcPct val="20000"/>
        </a:spcBef>
        <a:spcAft>
          <a:spcPct val="0"/>
        </a:spcAft>
        <a:buFont typeface="Arial" charset="0"/>
        <a:buChar char="•"/>
        <a:defRPr sz="4267" kern="1200">
          <a:solidFill>
            <a:schemeClr val="tx1"/>
          </a:solidFill>
          <a:latin typeface="+mn-lt"/>
          <a:ea typeface="+mn-ea"/>
          <a:cs typeface="+mn-cs"/>
        </a:defRPr>
      </a:lvl1pPr>
      <a:lvl2pPr marL="990575" indent="-380990" algn="l" rtl="0" eaLnBrk="0" fontAlgn="base" hangingPunct="0">
        <a:spcBef>
          <a:spcPct val="20000"/>
        </a:spcBef>
        <a:spcAft>
          <a:spcPct val="0"/>
        </a:spcAft>
        <a:buFont typeface="Arial" charset="0"/>
        <a:buChar char="–"/>
        <a:defRPr sz="3733" kern="1200">
          <a:solidFill>
            <a:schemeClr val="tx1"/>
          </a:solidFill>
          <a:latin typeface="+mn-lt"/>
          <a:ea typeface="+mn-ea"/>
          <a:cs typeface="+mn-cs"/>
        </a:defRPr>
      </a:lvl2pPr>
      <a:lvl3pPr marL="1523962" indent="-304792"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3pPr>
      <a:lvl4pPr marL="2133547" indent="-304792" algn="l" rtl="0" eaLnBrk="0" fontAlgn="base" hangingPunct="0">
        <a:spcBef>
          <a:spcPct val="20000"/>
        </a:spcBef>
        <a:spcAft>
          <a:spcPct val="0"/>
        </a:spcAft>
        <a:buFont typeface="Arial" charset="0"/>
        <a:buChar char="–"/>
        <a:defRPr sz="2667" kern="1200">
          <a:solidFill>
            <a:schemeClr val="tx1"/>
          </a:solidFill>
          <a:latin typeface="+mn-lt"/>
          <a:ea typeface="+mn-ea"/>
          <a:cs typeface="+mn-cs"/>
        </a:defRPr>
      </a:lvl4pPr>
      <a:lvl5pPr marL="2743131" indent="-304792" algn="l" rtl="0" eaLnBrk="0" fontAlgn="base" hangingPunct="0">
        <a:spcBef>
          <a:spcPct val="20000"/>
        </a:spcBef>
        <a:spcAft>
          <a:spcPct val="0"/>
        </a:spcAft>
        <a:buFont typeface="Arial"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zh-CN"/>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14918" y="323851"/>
            <a:ext cx="6730805" cy="502766"/>
          </a:xfrm>
          <a:prstGeom prst="rect">
            <a:avLst/>
          </a:prstGeom>
          <a:noFill/>
        </p:spPr>
        <p:txBody>
          <a:bodyPr wrap="square" rtlCol="0">
            <a:spAutoFit/>
          </a:bodyPr>
          <a:lstStyle/>
          <a:p>
            <a:pPr fontAlgn="base">
              <a:spcBef>
                <a:spcPct val="0"/>
              </a:spcBef>
              <a:spcAft>
                <a:spcPct val="0"/>
              </a:spcAft>
            </a:pPr>
            <a:r>
              <a:rPr lang="zh-CN" altLang="en-US" sz="2667" dirty="0">
                <a:solidFill>
                  <a:srgbClr val="615146"/>
                </a:solidFill>
                <a:latin typeface="微软雅黑" panose="020B0503020204020204" pitchFamily="34" charset="-122"/>
              </a:rPr>
              <a:t>扁平化</a:t>
            </a:r>
            <a:r>
              <a:rPr lang="en-US" altLang="zh-CN" sz="2667" dirty="0">
                <a:solidFill>
                  <a:srgbClr val="615146"/>
                </a:solidFill>
                <a:latin typeface="微软雅黑" panose="020B0503020204020204" pitchFamily="34" charset="-122"/>
              </a:rPr>
              <a:t>PPT</a:t>
            </a:r>
            <a:r>
              <a:rPr lang="zh-CN" altLang="en-US" sz="2667" dirty="0">
                <a:solidFill>
                  <a:srgbClr val="615146"/>
                </a:solidFill>
                <a:latin typeface="微软雅黑" panose="020B0503020204020204" pitchFamily="34" charset="-122"/>
              </a:rPr>
              <a:t>图表系列</a:t>
            </a:r>
            <a:r>
              <a:rPr lang="en-US" altLang="zh-CN" sz="2667" dirty="0">
                <a:solidFill>
                  <a:srgbClr val="615146"/>
                </a:solidFill>
                <a:latin typeface="微软雅黑" panose="020B0503020204020204" pitchFamily="34" charset="-122"/>
              </a:rPr>
              <a:t>——</a:t>
            </a:r>
            <a:r>
              <a:rPr lang="zh-CN" altLang="en-US" sz="2667" dirty="0">
                <a:solidFill>
                  <a:srgbClr val="615146"/>
                </a:solidFill>
                <a:latin typeface="微软雅黑" panose="020B0503020204020204" pitchFamily="34" charset="-122"/>
              </a:rPr>
              <a:t>柱形数理关系图</a:t>
            </a:r>
          </a:p>
        </p:txBody>
      </p:sp>
      <p:graphicFrame>
        <p:nvGraphicFramePr>
          <p:cNvPr id="21" name="图表 20"/>
          <p:cNvGraphicFramePr/>
          <p:nvPr/>
        </p:nvGraphicFramePr>
        <p:xfrm>
          <a:off x="814917" y="1892829"/>
          <a:ext cx="6337200" cy="3589531"/>
        </p:xfrm>
        <a:graphic>
          <a:graphicData uri="http://schemas.openxmlformats.org/drawingml/2006/chart">
            <c:chart xmlns:c="http://schemas.openxmlformats.org/drawingml/2006/chart" xmlns:r="http://schemas.openxmlformats.org/officeDocument/2006/relationships" r:id="rId2"/>
          </a:graphicData>
        </a:graphic>
      </p:graphicFrame>
      <p:sp>
        <p:nvSpPr>
          <p:cNvPr id="22" name="文本框 21"/>
          <p:cNvSpPr txBox="1"/>
          <p:nvPr/>
        </p:nvSpPr>
        <p:spPr>
          <a:xfrm>
            <a:off x="7440149" y="2243759"/>
            <a:ext cx="4214907" cy="379656"/>
          </a:xfrm>
          <a:prstGeom prst="rect">
            <a:avLst/>
          </a:prstGeom>
          <a:noFill/>
        </p:spPr>
        <p:txBody>
          <a:bodyPr wrap="square" rtlCol="0">
            <a:spAutoFit/>
          </a:bodyPr>
          <a:lstStyle/>
          <a:p>
            <a:pPr fontAlgn="base">
              <a:spcBef>
                <a:spcPct val="0"/>
              </a:spcBef>
              <a:spcAft>
                <a:spcPct val="0"/>
              </a:spcAft>
            </a:pPr>
            <a:r>
              <a:rPr lang="en-US" altLang="zh-CN" sz="1867" dirty="0">
                <a:solidFill>
                  <a:srgbClr val="BA243B"/>
                </a:solidFill>
                <a:latin typeface="微软雅黑"/>
              </a:rPr>
              <a:t>【</a:t>
            </a:r>
            <a:r>
              <a:rPr lang="zh-CN" altLang="en-US" sz="1867" dirty="0">
                <a:solidFill>
                  <a:srgbClr val="BA243B"/>
                </a:solidFill>
                <a:latin typeface="微软雅黑"/>
              </a:rPr>
              <a:t>可任意修改数据，图也会跟着变</a:t>
            </a:r>
            <a:r>
              <a:rPr lang="en-US" altLang="zh-CN" sz="1867" dirty="0">
                <a:solidFill>
                  <a:srgbClr val="BA243B"/>
                </a:solidFill>
                <a:latin typeface="微软雅黑"/>
              </a:rPr>
              <a:t>】</a:t>
            </a:r>
            <a:endParaRPr lang="zh-CN" altLang="en-US" sz="1867" dirty="0">
              <a:solidFill>
                <a:srgbClr val="BA243B"/>
              </a:solidFill>
              <a:latin typeface="微软雅黑"/>
            </a:endParaRPr>
          </a:p>
        </p:txBody>
      </p:sp>
      <p:sp>
        <p:nvSpPr>
          <p:cNvPr id="45" name="矩形 1"/>
          <p:cNvSpPr>
            <a:spLocks noChangeArrowheads="1"/>
          </p:cNvSpPr>
          <p:nvPr/>
        </p:nvSpPr>
        <p:spPr bwMode="auto">
          <a:xfrm>
            <a:off x="7545723" y="2813447"/>
            <a:ext cx="392687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fontAlgn="base">
              <a:lnSpc>
                <a:spcPct val="150000"/>
              </a:lnSpc>
              <a:spcBef>
                <a:spcPct val="0"/>
              </a:spcBef>
              <a:spcAft>
                <a:spcPct val="0"/>
              </a:spcAft>
            </a:pPr>
            <a:r>
              <a:rPr lang="zh-CN" altLang="en-US" sz="1600" dirty="0">
                <a:solidFill>
                  <a:srgbClr val="615146"/>
                </a:solidFill>
                <a:latin typeface="微软雅黑" pitchFamily="34" charset="-122"/>
              </a:rPr>
              <a:t>文字内容文字内容文字内容文字内容文字内容文字内容文字内容文字内容文字内容文字内容文字内容</a:t>
            </a:r>
            <a:endParaRPr lang="en-US" altLang="zh-CN" sz="1600" dirty="0">
              <a:solidFill>
                <a:srgbClr val="615146"/>
              </a:solidFill>
              <a:latin typeface="微软雅黑" pitchFamily="34" charset="-122"/>
            </a:endParaRPr>
          </a:p>
        </p:txBody>
      </p:sp>
      <p:sp>
        <p:nvSpPr>
          <p:cNvPr id="46" name="矩形 1"/>
          <p:cNvSpPr>
            <a:spLocks noChangeArrowheads="1"/>
          </p:cNvSpPr>
          <p:nvPr/>
        </p:nvSpPr>
        <p:spPr bwMode="auto">
          <a:xfrm>
            <a:off x="7545723" y="4197085"/>
            <a:ext cx="392687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fontAlgn="base">
              <a:lnSpc>
                <a:spcPct val="150000"/>
              </a:lnSpc>
              <a:spcBef>
                <a:spcPct val="0"/>
              </a:spcBef>
              <a:spcAft>
                <a:spcPct val="0"/>
              </a:spcAft>
            </a:pPr>
            <a:r>
              <a:rPr lang="zh-CN" altLang="en-US" sz="1600" dirty="0">
                <a:solidFill>
                  <a:srgbClr val="615146"/>
                </a:solidFill>
                <a:latin typeface="微软雅黑" pitchFamily="34" charset="-122"/>
              </a:rPr>
              <a:t>文字内容文字内容文字内容文字内容文字内容文字内容文字内容文字内容文字内容文字内容文字内容</a:t>
            </a:r>
            <a:endParaRPr lang="en-US" altLang="zh-CN" sz="1600" dirty="0">
              <a:solidFill>
                <a:srgbClr val="615146"/>
              </a:solidFill>
              <a:latin typeface="微软雅黑" pitchFamily="34" charset="-122"/>
            </a:endParaRPr>
          </a:p>
        </p:txBody>
      </p:sp>
      <p:sp>
        <p:nvSpPr>
          <p:cNvPr id="6" name="矩形 5"/>
          <p:cNvSpPr/>
          <p:nvPr/>
        </p:nvSpPr>
        <p:spPr>
          <a:xfrm>
            <a:off x="1094784" y="5476564"/>
            <a:ext cx="5911403" cy="447441"/>
          </a:xfrm>
          <a:prstGeom prst="rect">
            <a:avLst/>
          </a:prstGeom>
          <a:noFill/>
          <a:ln w="9525">
            <a:solidFill>
              <a:srgbClr val="D4CAC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1841682" y="5634997"/>
            <a:ext cx="722116" cy="176644"/>
          </a:xfrm>
          <a:prstGeom prst="rect">
            <a:avLst/>
          </a:prstGeom>
          <a:solidFill>
            <a:srgbClr val="8A736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fontAlgn="base">
              <a:spcBef>
                <a:spcPct val="0"/>
              </a:spcBef>
              <a:spcAft>
                <a:spcPct val="0"/>
              </a:spcAft>
            </a:pPr>
            <a:endParaRPr lang="zh-CN" altLang="en-US">
              <a:solidFill>
                <a:prstClr val="white"/>
              </a:solidFill>
            </a:endParaRPr>
          </a:p>
        </p:txBody>
      </p:sp>
      <p:sp>
        <p:nvSpPr>
          <p:cNvPr id="23" name="文本框 22"/>
          <p:cNvSpPr txBox="1"/>
          <p:nvPr/>
        </p:nvSpPr>
        <p:spPr>
          <a:xfrm>
            <a:off x="2661286" y="5577141"/>
            <a:ext cx="1334147" cy="276999"/>
          </a:xfrm>
          <a:prstGeom prst="rect">
            <a:avLst/>
          </a:prstGeom>
          <a:noFill/>
        </p:spPr>
        <p:txBody>
          <a:bodyPr wrap="square" rtlCol="0">
            <a:spAutoFit/>
          </a:bodyPr>
          <a:lstStyle/>
          <a:p>
            <a:pPr fontAlgn="base">
              <a:spcBef>
                <a:spcPct val="0"/>
              </a:spcBef>
              <a:spcAft>
                <a:spcPct val="0"/>
              </a:spcAft>
            </a:pPr>
            <a:r>
              <a:rPr lang="en-US" altLang="zh-CN" sz="1200" dirty="0">
                <a:solidFill>
                  <a:srgbClr val="8A7364"/>
                </a:solidFill>
                <a:latin typeface="微软雅黑"/>
              </a:rPr>
              <a:t>2012</a:t>
            </a:r>
            <a:r>
              <a:rPr lang="zh-CN" altLang="en-US" sz="1200" dirty="0">
                <a:solidFill>
                  <a:srgbClr val="8A7364"/>
                </a:solidFill>
                <a:latin typeface="微软雅黑"/>
              </a:rPr>
              <a:t>年指标</a:t>
            </a:r>
          </a:p>
        </p:txBody>
      </p:sp>
      <p:sp>
        <p:nvSpPr>
          <p:cNvPr id="24" name="矩形 23"/>
          <p:cNvSpPr/>
          <p:nvPr/>
        </p:nvSpPr>
        <p:spPr>
          <a:xfrm>
            <a:off x="3993012" y="5619641"/>
            <a:ext cx="192000" cy="192000"/>
          </a:xfrm>
          <a:prstGeom prst="rect">
            <a:avLst/>
          </a:prstGeom>
          <a:solidFill>
            <a:srgbClr val="309D9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fontAlgn="base">
              <a:spcBef>
                <a:spcPct val="0"/>
              </a:spcBef>
              <a:spcAft>
                <a:spcPct val="0"/>
              </a:spcAft>
            </a:pPr>
            <a:endParaRPr lang="zh-CN" altLang="en-US">
              <a:solidFill>
                <a:prstClr val="white"/>
              </a:solidFill>
            </a:endParaRPr>
          </a:p>
        </p:txBody>
      </p:sp>
      <p:sp>
        <p:nvSpPr>
          <p:cNvPr id="25" name="文本框 24"/>
          <p:cNvSpPr txBox="1"/>
          <p:nvPr/>
        </p:nvSpPr>
        <p:spPr>
          <a:xfrm>
            <a:off x="5122465" y="5592497"/>
            <a:ext cx="1334147" cy="276999"/>
          </a:xfrm>
          <a:prstGeom prst="rect">
            <a:avLst/>
          </a:prstGeom>
          <a:noFill/>
        </p:spPr>
        <p:txBody>
          <a:bodyPr wrap="square" rtlCol="0">
            <a:spAutoFit/>
          </a:bodyPr>
          <a:lstStyle/>
          <a:p>
            <a:pPr fontAlgn="base">
              <a:spcBef>
                <a:spcPct val="0"/>
              </a:spcBef>
              <a:spcAft>
                <a:spcPct val="0"/>
              </a:spcAft>
            </a:pPr>
            <a:r>
              <a:rPr lang="en-US" altLang="zh-CN" sz="1200" dirty="0">
                <a:solidFill>
                  <a:srgbClr val="8A7364"/>
                </a:solidFill>
                <a:latin typeface="微软雅黑"/>
              </a:rPr>
              <a:t>2013</a:t>
            </a:r>
            <a:r>
              <a:rPr lang="zh-CN" altLang="en-US" sz="1200" dirty="0">
                <a:solidFill>
                  <a:srgbClr val="8A7364"/>
                </a:solidFill>
                <a:latin typeface="微软雅黑"/>
              </a:rPr>
              <a:t>年指标</a:t>
            </a:r>
          </a:p>
        </p:txBody>
      </p:sp>
      <p:sp>
        <p:nvSpPr>
          <p:cNvPr id="26" name="矩形 25"/>
          <p:cNvSpPr/>
          <p:nvPr/>
        </p:nvSpPr>
        <p:spPr>
          <a:xfrm>
            <a:off x="4219098" y="5619641"/>
            <a:ext cx="192000" cy="192000"/>
          </a:xfrm>
          <a:prstGeom prst="rect">
            <a:avLst/>
          </a:prstGeom>
          <a:solidFill>
            <a:srgbClr val="BA243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fontAlgn="base">
              <a:spcBef>
                <a:spcPct val="0"/>
              </a:spcBef>
              <a:spcAft>
                <a:spcPct val="0"/>
              </a:spcAft>
            </a:pPr>
            <a:endParaRPr lang="zh-CN" altLang="en-US">
              <a:solidFill>
                <a:prstClr val="white"/>
              </a:solidFill>
            </a:endParaRPr>
          </a:p>
        </p:txBody>
      </p:sp>
      <p:sp>
        <p:nvSpPr>
          <p:cNvPr id="27" name="矩形 26"/>
          <p:cNvSpPr/>
          <p:nvPr/>
        </p:nvSpPr>
        <p:spPr>
          <a:xfrm>
            <a:off x="4445184" y="5619641"/>
            <a:ext cx="192000" cy="192000"/>
          </a:xfrm>
          <a:prstGeom prst="rect">
            <a:avLst/>
          </a:prstGeom>
          <a:solidFill>
            <a:srgbClr val="DFB73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fontAlgn="base">
              <a:spcBef>
                <a:spcPct val="0"/>
              </a:spcBef>
              <a:spcAft>
                <a:spcPct val="0"/>
              </a:spcAft>
            </a:pPr>
            <a:endParaRPr lang="zh-CN" altLang="en-US">
              <a:solidFill>
                <a:prstClr val="white"/>
              </a:solidFill>
            </a:endParaRPr>
          </a:p>
        </p:txBody>
      </p:sp>
      <p:sp>
        <p:nvSpPr>
          <p:cNvPr id="28" name="矩形 27"/>
          <p:cNvSpPr/>
          <p:nvPr/>
        </p:nvSpPr>
        <p:spPr>
          <a:xfrm>
            <a:off x="4671269" y="5619641"/>
            <a:ext cx="192000" cy="192000"/>
          </a:xfrm>
          <a:prstGeom prst="rect">
            <a:avLst/>
          </a:prstGeom>
          <a:solidFill>
            <a:srgbClr val="A9C1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fontAlgn="base">
              <a:spcBef>
                <a:spcPct val="0"/>
              </a:spcBef>
              <a:spcAft>
                <a:spcPct val="0"/>
              </a:spcAft>
            </a:pPr>
            <a:endParaRPr lang="zh-CN" altLang="en-US">
              <a:solidFill>
                <a:prstClr val="white"/>
              </a:solidFill>
            </a:endParaRPr>
          </a:p>
        </p:txBody>
      </p:sp>
    </p:spTree>
    <p:extLst>
      <p:ext uri="{BB962C8B-B14F-4D97-AF65-F5344CB8AC3E}">
        <p14:creationId xmlns:p14="http://schemas.microsoft.com/office/powerpoint/2010/main" val="500032145"/>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14918" y="323851"/>
            <a:ext cx="6730805" cy="502766"/>
          </a:xfrm>
          <a:prstGeom prst="rect">
            <a:avLst/>
          </a:prstGeom>
          <a:noFill/>
        </p:spPr>
        <p:txBody>
          <a:bodyPr wrap="square" rtlCol="0">
            <a:spAutoFit/>
          </a:bodyPr>
          <a:lstStyle/>
          <a:p>
            <a:pPr fontAlgn="base">
              <a:spcBef>
                <a:spcPct val="0"/>
              </a:spcBef>
              <a:spcAft>
                <a:spcPct val="0"/>
              </a:spcAft>
            </a:pPr>
            <a:r>
              <a:rPr lang="zh-CN" altLang="en-US" sz="2667" dirty="0">
                <a:solidFill>
                  <a:srgbClr val="615146"/>
                </a:solidFill>
                <a:latin typeface="微软雅黑" panose="020B0503020204020204" pitchFamily="34" charset="-122"/>
              </a:rPr>
              <a:t>扁平化</a:t>
            </a:r>
            <a:r>
              <a:rPr lang="en-US" altLang="zh-CN" sz="2667" dirty="0">
                <a:solidFill>
                  <a:srgbClr val="615146"/>
                </a:solidFill>
                <a:latin typeface="微软雅黑" panose="020B0503020204020204" pitchFamily="34" charset="-122"/>
              </a:rPr>
              <a:t>PPT</a:t>
            </a:r>
            <a:r>
              <a:rPr lang="zh-CN" altLang="en-US" sz="2667" dirty="0">
                <a:solidFill>
                  <a:srgbClr val="615146"/>
                </a:solidFill>
                <a:latin typeface="微软雅黑" panose="020B0503020204020204" pitchFamily="34" charset="-122"/>
              </a:rPr>
              <a:t>图表系列</a:t>
            </a:r>
            <a:r>
              <a:rPr lang="en-US" altLang="zh-CN" sz="2667" dirty="0">
                <a:solidFill>
                  <a:srgbClr val="615146"/>
                </a:solidFill>
                <a:latin typeface="微软雅黑" panose="020B0503020204020204" pitchFamily="34" charset="-122"/>
              </a:rPr>
              <a:t>——</a:t>
            </a:r>
            <a:r>
              <a:rPr lang="zh-CN" altLang="en-US" sz="2667" dirty="0">
                <a:solidFill>
                  <a:srgbClr val="615146"/>
                </a:solidFill>
                <a:latin typeface="微软雅黑" panose="020B0503020204020204" pitchFamily="34" charset="-122"/>
              </a:rPr>
              <a:t>柱形数理关系图</a:t>
            </a:r>
          </a:p>
        </p:txBody>
      </p:sp>
      <p:graphicFrame>
        <p:nvGraphicFramePr>
          <p:cNvPr id="21" name="图表 20"/>
          <p:cNvGraphicFramePr/>
          <p:nvPr>
            <p:extLst>
              <p:ext uri="{D42A27DB-BD31-4B8C-83A1-F6EECF244321}">
                <p14:modId xmlns:p14="http://schemas.microsoft.com/office/powerpoint/2010/main" val="2727001269"/>
              </p:ext>
            </p:extLst>
          </p:nvPr>
        </p:nvGraphicFramePr>
        <p:xfrm>
          <a:off x="814917" y="1892829"/>
          <a:ext cx="6337200" cy="3589531"/>
        </p:xfrm>
        <a:graphic>
          <a:graphicData uri="http://schemas.openxmlformats.org/drawingml/2006/chart">
            <c:chart xmlns:c="http://schemas.openxmlformats.org/drawingml/2006/chart" xmlns:r="http://schemas.openxmlformats.org/officeDocument/2006/relationships" r:id="rId3"/>
          </a:graphicData>
        </a:graphic>
      </p:graphicFrame>
      <p:sp>
        <p:nvSpPr>
          <p:cNvPr id="22" name="文本框 21"/>
          <p:cNvSpPr txBox="1"/>
          <p:nvPr/>
        </p:nvSpPr>
        <p:spPr>
          <a:xfrm>
            <a:off x="7440149" y="2243759"/>
            <a:ext cx="4214907" cy="379656"/>
          </a:xfrm>
          <a:prstGeom prst="rect">
            <a:avLst/>
          </a:prstGeom>
          <a:noFill/>
        </p:spPr>
        <p:txBody>
          <a:bodyPr wrap="square" rtlCol="0">
            <a:spAutoFit/>
          </a:bodyPr>
          <a:lstStyle/>
          <a:p>
            <a:pPr fontAlgn="base">
              <a:spcBef>
                <a:spcPct val="0"/>
              </a:spcBef>
              <a:spcAft>
                <a:spcPct val="0"/>
              </a:spcAft>
            </a:pPr>
            <a:r>
              <a:rPr lang="en-US" altLang="zh-CN" sz="1867" dirty="0">
                <a:solidFill>
                  <a:srgbClr val="BA243B"/>
                </a:solidFill>
                <a:latin typeface="微软雅黑"/>
              </a:rPr>
              <a:t>【</a:t>
            </a:r>
            <a:r>
              <a:rPr lang="zh-CN" altLang="en-US" sz="1867" dirty="0">
                <a:solidFill>
                  <a:srgbClr val="BA243B"/>
                </a:solidFill>
                <a:latin typeface="微软雅黑"/>
              </a:rPr>
              <a:t>可任意修改数据，图也会跟着变</a:t>
            </a:r>
            <a:r>
              <a:rPr lang="en-US" altLang="zh-CN" sz="1867" dirty="0">
                <a:solidFill>
                  <a:srgbClr val="BA243B"/>
                </a:solidFill>
                <a:latin typeface="微软雅黑"/>
              </a:rPr>
              <a:t>】</a:t>
            </a:r>
            <a:endParaRPr lang="zh-CN" altLang="en-US" sz="1867" dirty="0">
              <a:solidFill>
                <a:srgbClr val="BA243B"/>
              </a:solidFill>
              <a:latin typeface="微软雅黑"/>
            </a:endParaRPr>
          </a:p>
        </p:txBody>
      </p:sp>
      <p:sp>
        <p:nvSpPr>
          <p:cNvPr id="45" name="矩形 1"/>
          <p:cNvSpPr>
            <a:spLocks noChangeArrowheads="1"/>
          </p:cNvSpPr>
          <p:nvPr/>
        </p:nvSpPr>
        <p:spPr bwMode="auto">
          <a:xfrm>
            <a:off x="7545723" y="2813447"/>
            <a:ext cx="392687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fontAlgn="base">
              <a:lnSpc>
                <a:spcPct val="150000"/>
              </a:lnSpc>
              <a:spcBef>
                <a:spcPct val="0"/>
              </a:spcBef>
              <a:spcAft>
                <a:spcPct val="0"/>
              </a:spcAft>
            </a:pPr>
            <a:r>
              <a:rPr lang="zh-CN" altLang="en-US" sz="1600" dirty="0">
                <a:solidFill>
                  <a:srgbClr val="615146"/>
                </a:solidFill>
                <a:latin typeface="微软雅黑" pitchFamily="34" charset="-122"/>
              </a:rPr>
              <a:t>文字内容文字内容文字内容文字内容文字内容文字内容文字内容文字内容文字内容文字内容文字内容</a:t>
            </a:r>
            <a:endParaRPr lang="en-US" altLang="zh-CN" sz="1600" dirty="0">
              <a:solidFill>
                <a:srgbClr val="615146"/>
              </a:solidFill>
              <a:latin typeface="微软雅黑" pitchFamily="34" charset="-122"/>
            </a:endParaRPr>
          </a:p>
        </p:txBody>
      </p:sp>
      <p:sp>
        <p:nvSpPr>
          <p:cNvPr id="46" name="矩形 1"/>
          <p:cNvSpPr>
            <a:spLocks noChangeArrowheads="1"/>
          </p:cNvSpPr>
          <p:nvPr/>
        </p:nvSpPr>
        <p:spPr bwMode="auto">
          <a:xfrm>
            <a:off x="7545723" y="4197085"/>
            <a:ext cx="392687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fontAlgn="base">
              <a:lnSpc>
                <a:spcPct val="150000"/>
              </a:lnSpc>
              <a:spcBef>
                <a:spcPct val="0"/>
              </a:spcBef>
              <a:spcAft>
                <a:spcPct val="0"/>
              </a:spcAft>
            </a:pPr>
            <a:r>
              <a:rPr lang="zh-CN" altLang="en-US" sz="1600" dirty="0">
                <a:solidFill>
                  <a:srgbClr val="615146"/>
                </a:solidFill>
                <a:latin typeface="微软雅黑" pitchFamily="34" charset="-122"/>
              </a:rPr>
              <a:t>文字内容文字内容文字内容文字内容文字内容文字内容文字内容文字内容文字内容文字内容文字内容</a:t>
            </a:r>
            <a:endParaRPr lang="en-US" altLang="zh-CN" sz="1600" dirty="0">
              <a:solidFill>
                <a:srgbClr val="615146"/>
              </a:solidFill>
              <a:latin typeface="微软雅黑" pitchFamily="34" charset="-122"/>
            </a:endParaRPr>
          </a:p>
        </p:txBody>
      </p:sp>
      <p:grpSp>
        <p:nvGrpSpPr>
          <p:cNvPr id="6" name="组合 5"/>
          <p:cNvGrpSpPr/>
          <p:nvPr/>
        </p:nvGrpSpPr>
        <p:grpSpPr>
          <a:xfrm>
            <a:off x="1094784" y="5476564"/>
            <a:ext cx="5911403" cy="447441"/>
            <a:chOff x="1094784" y="5476564"/>
            <a:chExt cx="5911403" cy="447441"/>
          </a:xfrm>
        </p:grpSpPr>
        <p:sp>
          <p:nvSpPr>
            <p:cNvPr id="12" name="文本框 11"/>
            <p:cNvSpPr txBox="1"/>
            <p:nvPr/>
          </p:nvSpPr>
          <p:spPr>
            <a:xfrm>
              <a:off x="2543431" y="5577141"/>
              <a:ext cx="1334147" cy="276999"/>
            </a:xfrm>
            <a:prstGeom prst="rect">
              <a:avLst/>
            </a:prstGeom>
            <a:noFill/>
          </p:spPr>
          <p:txBody>
            <a:bodyPr wrap="square" rtlCol="0">
              <a:spAutoFit/>
            </a:bodyPr>
            <a:lstStyle/>
            <a:p>
              <a:pPr fontAlgn="base">
                <a:spcBef>
                  <a:spcPct val="0"/>
                </a:spcBef>
                <a:spcAft>
                  <a:spcPct val="0"/>
                </a:spcAft>
              </a:pPr>
              <a:r>
                <a:rPr lang="en-US" altLang="zh-CN" sz="1200" dirty="0">
                  <a:solidFill>
                    <a:srgbClr val="615146"/>
                  </a:solidFill>
                  <a:latin typeface="微软雅黑"/>
                </a:rPr>
                <a:t>2012</a:t>
              </a:r>
              <a:r>
                <a:rPr lang="zh-CN" altLang="en-US" sz="1200" dirty="0">
                  <a:solidFill>
                    <a:srgbClr val="615146"/>
                  </a:solidFill>
                  <a:latin typeface="微软雅黑"/>
                </a:rPr>
                <a:t>年指标</a:t>
              </a:r>
            </a:p>
          </p:txBody>
        </p:sp>
        <p:sp>
          <p:nvSpPr>
            <p:cNvPr id="14" name="矩形 13"/>
            <p:cNvSpPr/>
            <p:nvPr/>
          </p:nvSpPr>
          <p:spPr>
            <a:xfrm>
              <a:off x="3993012" y="5619641"/>
              <a:ext cx="192000" cy="192000"/>
            </a:xfrm>
            <a:prstGeom prst="rect">
              <a:avLst/>
            </a:prstGeom>
            <a:solidFill>
              <a:srgbClr val="BA243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fontAlgn="base">
                <a:spcBef>
                  <a:spcPct val="0"/>
                </a:spcBef>
                <a:spcAft>
                  <a:spcPct val="0"/>
                </a:spcAft>
              </a:pPr>
              <a:endParaRPr lang="zh-CN" altLang="en-US">
                <a:solidFill>
                  <a:prstClr val="white"/>
                </a:solidFill>
              </a:endParaRPr>
            </a:p>
          </p:txBody>
        </p:sp>
        <p:sp>
          <p:nvSpPr>
            <p:cNvPr id="15" name="文本框 14"/>
            <p:cNvSpPr txBox="1"/>
            <p:nvPr/>
          </p:nvSpPr>
          <p:spPr>
            <a:xfrm>
              <a:off x="4261452" y="5577141"/>
              <a:ext cx="1334147" cy="276999"/>
            </a:xfrm>
            <a:prstGeom prst="rect">
              <a:avLst/>
            </a:prstGeom>
            <a:noFill/>
          </p:spPr>
          <p:txBody>
            <a:bodyPr wrap="square" rtlCol="0">
              <a:spAutoFit/>
            </a:bodyPr>
            <a:lstStyle/>
            <a:p>
              <a:pPr fontAlgn="base">
                <a:spcBef>
                  <a:spcPct val="0"/>
                </a:spcBef>
                <a:spcAft>
                  <a:spcPct val="0"/>
                </a:spcAft>
              </a:pPr>
              <a:r>
                <a:rPr lang="en-US" altLang="zh-CN" sz="1200" dirty="0">
                  <a:solidFill>
                    <a:srgbClr val="BA243B"/>
                  </a:solidFill>
                  <a:latin typeface="微软雅黑"/>
                </a:rPr>
                <a:t>2013</a:t>
              </a:r>
              <a:r>
                <a:rPr lang="zh-CN" altLang="en-US" sz="1200" dirty="0">
                  <a:solidFill>
                    <a:srgbClr val="BA243B"/>
                  </a:solidFill>
                  <a:latin typeface="微软雅黑"/>
                </a:rPr>
                <a:t>年指标</a:t>
              </a:r>
            </a:p>
          </p:txBody>
        </p:sp>
        <p:sp>
          <p:nvSpPr>
            <p:cNvPr id="19" name="矩形 18"/>
            <p:cNvSpPr/>
            <p:nvPr/>
          </p:nvSpPr>
          <p:spPr>
            <a:xfrm>
              <a:off x="1094784" y="5476564"/>
              <a:ext cx="5911403" cy="447441"/>
            </a:xfrm>
            <a:prstGeom prst="rect">
              <a:avLst/>
            </a:prstGeom>
            <a:noFill/>
            <a:ln w="9525">
              <a:solidFill>
                <a:srgbClr val="D4CAC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2335344" y="5619641"/>
              <a:ext cx="192000" cy="192000"/>
            </a:xfrm>
            <a:prstGeom prst="rect">
              <a:avLst/>
            </a:prstGeom>
            <a:solidFill>
              <a:srgbClr val="61514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fontAlgn="base">
                <a:spcBef>
                  <a:spcPct val="0"/>
                </a:spcBef>
                <a:spcAft>
                  <a:spcPct val="0"/>
                </a:spcAft>
              </a:pPr>
              <a:endParaRPr lang="zh-CN" altLang="en-US">
                <a:solidFill>
                  <a:prstClr val="white"/>
                </a:solidFill>
              </a:endParaRPr>
            </a:p>
          </p:txBody>
        </p:sp>
      </p:grpSp>
    </p:spTree>
    <p:extLst>
      <p:ext uri="{BB962C8B-B14F-4D97-AF65-F5344CB8AC3E}">
        <p14:creationId xmlns:p14="http://schemas.microsoft.com/office/powerpoint/2010/main" val="286766553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grpId="0" nodeType="withEffect">
                                  <p:stCondLst>
                                    <p:cond delay="0"/>
                                  </p:stCondLst>
                                  <p:childTnLst>
                                    <p:set>
                                      <p:cBhvr>
                                        <p:cTn id="6" dur="1" fill="hold">
                                          <p:stCondLst>
                                            <p:cond delay="0"/>
                                          </p:stCondLst>
                                        </p:cTn>
                                        <p:tgtEl>
                                          <p:spTgt spid="21">
                                            <p:graphicEl>
                                              <a:chart seriesIdx="-3" categoryIdx="-3" bldStep="gridLegend"/>
                                            </p:graphicEl>
                                          </p:spTgt>
                                        </p:tgtEl>
                                        <p:attrNameLst>
                                          <p:attrName>style.visibility</p:attrName>
                                        </p:attrNameLst>
                                      </p:cBhvr>
                                      <p:to>
                                        <p:strVal val="visible"/>
                                      </p:to>
                                    </p:set>
                                    <p:animEffect transition="in" filter="strips(upRight)">
                                      <p:cBhvr>
                                        <p:cTn id="7" dur="500"/>
                                        <p:tgtEl>
                                          <p:spTgt spid="21">
                                            <p:graphicEl>
                                              <a:chart seriesIdx="-3" categoryIdx="-3" bldStep="gridLegend"/>
                                            </p:graphicEl>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21">
                                            <p:graphicEl>
                                              <a:chart seriesIdx="0" categoryIdx="0" bldStep="ptInCategory"/>
                                            </p:graphicEl>
                                          </p:spTgt>
                                        </p:tgtEl>
                                        <p:attrNameLst>
                                          <p:attrName>style.visibility</p:attrName>
                                        </p:attrNameLst>
                                      </p:cBhvr>
                                      <p:to>
                                        <p:strVal val="visible"/>
                                      </p:to>
                                    </p:set>
                                    <p:animEffect transition="in" filter="wipe(down)">
                                      <p:cBhvr>
                                        <p:cTn id="11" dur="250"/>
                                        <p:tgtEl>
                                          <p:spTgt spid="21">
                                            <p:graphicEl>
                                              <a:chart seriesIdx="0" categoryIdx="0" bldStep="ptInCategory"/>
                                            </p:graphicEl>
                                          </p:spTgt>
                                        </p:tgtEl>
                                      </p:cBhvr>
                                    </p:animEffect>
                                  </p:childTnLst>
                                </p:cTn>
                              </p:par>
                              <p:par>
                                <p:cTn id="12" presetID="22" presetClass="entr" presetSubtype="4" fill="hold" grpId="0" nodeType="withEffect">
                                  <p:stCondLst>
                                    <p:cond delay="100"/>
                                  </p:stCondLst>
                                  <p:childTnLst>
                                    <p:set>
                                      <p:cBhvr>
                                        <p:cTn id="13" dur="1" fill="hold">
                                          <p:stCondLst>
                                            <p:cond delay="0"/>
                                          </p:stCondLst>
                                        </p:cTn>
                                        <p:tgtEl>
                                          <p:spTgt spid="21">
                                            <p:graphicEl>
                                              <a:chart seriesIdx="1" categoryIdx="0" bldStep="ptInCategory"/>
                                            </p:graphicEl>
                                          </p:spTgt>
                                        </p:tgtEl>
                                        <p:attrNameLst>
                                          <p:attrName>style.visibility</p:attrName>
                                        </p:attrNameLst>
                                      </p:cBhvr>
                                      <p:to>
                                        <p:strVal val="visible"/>
                                      </p:to>
                                    </p:set>
                                    <p:animEffect transition="in" filter="wipe(down)">
                                      <p:cBhvr>
                                        <p:cTn id="14" dur="250"/>
                                        <p:tgtEl>
                                          <p:spTgt spid="21">
                                            <p:graphicEl>
                                              <a:chart seriesIdx="1" categoryIdx="0" bldStep="ptInCategory"/>
                                            </p:graphicEl>
                                          </p:spTgt>
                                        </p:tgtEl>
                                      </p:cBhvr>
                                    </p:animEffect>
                                  </p:childTnLst>
                                </p:cTn>
                              </p:par>
                              <p:par>
                                <p:cTn id="15" presetID="22" presetClass="entr" presetSubtype="4" fill="hold" grpId="0" nodeType="withEffect">
                                  <p:stCondLst>
                                    <p:cond delay="200"/>
                                  </p:stCondLst>
                                  <p:childTnLst>
                                    <p:set>
                                      <p:cBhvr>
                                        <p:cTn id="16" dur="1" fill="hold">
                                          <p:stCondLst>
                                            <p:cond delay="0"/>
                                          </p:stCondLst>
                                        </p:cTn>
                                        <p:tgtEl>
                                          <p:spTgt spid="21">
                                            <p:graphicEl>
                                              <a:chart seriesIdx="0" categoryIdx="1" bldStep="ptInCategory"/>
                                            </p:graphicEl>
                                          </p:spTgt>
                                        </p:tgtEl>
                                        <p:attrNameLst>
                                          <p:attrName>style.visibility</p:attrName>
                                        </p:attrNameLst>
                                      </p:cBhvr>
                                      <p:to>
                                        <p:strVal val="visible"/>
                                      </p:to>
                                    </p:set>
                                    <p:animEffect transition="in" filter="wipe(down)">
                                      <p:cBhvr>
                                        <p:cTn id="17" dur="250"/>
                                        <p:tgtEl>
                                          <p:spTgt spid="21">
                                            <p:graphicEl>
                                              <a:chart seriesIdx="0" categoryIdx="1" bldStep="ptInCategory"/>
                                            </p:graphicEl>
                                          </p:spTgt>
                                        </p:tgtEl>
                                      </p:cBhvr>
                                    </p:animEffect>
                                  </p:childTnLst>
                                </p:cTn>
                              </p:par>
                              <p:par>
                                <p:cTn id="18" presetID="22" presetClass="entr" presetSubtype="4" fill="hold" grpId="0" nodeType="withEffect">
                                  <p:stCondLst>
                                    <p:cond delay="300"/>
                                  </p:stCondLst>
                                  <p:childTnLst>
                                    <p:set>
                                      <p:cBhvr>
                                        <p:cTn id="19" dur="1" fill="hold">
                                          <p:stCondLst>
                                            <p:cond delay="0"/>
                                          </p:stCondLst>
                                        </p:cTn>
                                        <p:tgtEl>
                                          <p:spTgt spid="21">
                                            <p:graphicEl>
                                              <a:chart seriesIdx="1" categoryIdx="1" bldStep="ptInCategory"/>
                                            </p:graphicEl>
                                          </p:spTgt>
                                        </p:tgtEl>
                                        <p:attrNameLst>
                                          <p:attrName>style.visibility</p:attrName>
                                        </p:attrNameLst>
                                      </p:cBhvr>
                                      <p:to>
                                        <p:strVal val="visible"/>
                                      </p:to>
                                    </p:set>
                                    <p:animEffect transition="in" filter="wipe(down)">
                                      <p:cBhvr>
                                        <p:cTn id="20" dur="250"/>
                                        <p:tgtEl>
                                          <p:spTgt spid="21">
                                            <p:graphicEl>
                                              <a:chart seriesIdx="1" categoryIdx="1" bldStep="ptInCategory"/>
                                            </p:graphicEl>
                                          </p:spTgt>
                                        </p:tgtEl>
                                      </p:cBhvr>
                                    </p:animEffect>
                                  </p:childTnLst>
                                </p:cTn>
                              </p:par>
                              <p:par>
                                <p:cTn id="21" presetID="22" presetClass="entr" presetSubtype="4" fill="hold" grpId="0" nodeType="withEffect">
                                  <p:stCondLst>
                                    <p:cond delay="400"/>
                                  </p:stCondLst>
                                  <p:childTnLst>
                                    <p:set>
                                      <p:cBhvr>
                                        <p:cTn id="22" dur="1" fill="hold">
                                          <p:stCondLst>
                                            <p:cond delay="0"/>
                                          </p:stCondLst>
                                        </p:cTn>
                                        <p:tgtEl>
                                          <p:spTgt spid="21">
                                            <p:graphicEl>
                                              <a:chart seriesIdx="0" categoryIdx="2" bldStep="ptInCategory"/>
                                            </p:graphicEl>
                                          </p:spTgt>
                                        </p:tgtEl>
                                        <p:attrNameLst>
                                          <p:attrName>style.visibility</p:attrName>
                                        </p:attrNameLst>
                                      </p:cBhvr>
                                      <p:to>
                                        <p:strVal val="visible"/>
                                      </p:to>
                                    </p:set>
                                    <p:animEffect transition="in" filter="wipe(down)">
                                      <p:cBhvr>
                                        <p:cTn id="23" dur="250"/>
                                        <p:tgtEl>
                                          <p:spTgt spid="21">
                                            <p:graphicEl>
                                              <a:chart seriesIdx="0" categoryIdx="2" bldStep="ptInCategory"/>
                                            </p:graphicEl>
                                          </p:spTgt>
                                        </p:tgtEl>
                                      </p:cBhvr>
                                    </p:animEffect>
                                  </p:childTnLst>
                                </p:cTn>
                              </p:par>
                              <p:par>
                                <p:cTn id="24" presetID="22" presetClass="entr" presetSubtype="4" fill="hold" grpId="0" nodeType="withEffect">
                                  <p:stCondLst>
                                    <p:cond delay="500"/>
                                  </p:stCondLst>
                                  <p:childTnLst>
                                    <p:set>
                                      <p:cBhvr>
                                        <p:cTn id="25" dur="1" fill="hold">
                                          <p:stCondLst>
                                            <p:cond delay="0"/>
                                          </p:stCondLst>
                                        </p:cTn>
                                        <p:tgtEl>
                                          <p:spTgt spid="21">
                                            <p:graphicEl>
                                              <a:chart seriesIdx="1" categoryIdx="2" bldStep="ptInCategory"/>
                                            </p:graphicEl>
                                          </p:spTgt>
                                        </p:tgtEl>
                                        <p:attrNameLst>
                                          <p:attrName>style.visibility</p:attrName>
                                        </p:attrNameLst>
                                      </p:cBhvr>
                                      <p:to>
                                        <p:strVal val="visible"/>
                                      </p:to>
                                    </p:set>
                                    <p:animEffect transition="in" filter="wipe(down)">
                                      <p:cBhvr>
                                        <p:cTn id="26" dur="250"/>
                                        <p:tgtEl>
                                          <p:spTgt spid="21">
                                            <p:graphicEl>
                                              <a:chart seriesIdx="1" categoryIdx="2" bldStep="ptInCategory"/>
                                            </p:graphicEl>
                                          </p:spTgt>
                                        </p:tgtEl>
                                      </p:cBhvr>
                                    </p:animEffect>
                                  </p:childTnLst>
                                </p:cTn>
                              </p:par>
                              <p:par>
                                <p:cTn id="27" presetID="22" presetClass="entr" presetSubtype="4" fill="hold" grpId="0" nodeType="withEffect">
                                  <p:stCondLst>
                                    <p:cond delay="600"/>
                                  </p:stCondLst>
                                  <p:childTnLst>
                                    <p:set>
                                      <p:cBhvr>
                                        <p:cTn id="28" dur="1" fill="hold">
                                          <p:stCondLst>
                                            <p:cond delay="0"/>
                                          </p:stCondLst>
                                        </p:cTn>
                                        <p:tgtEl>
                                          <p:spTgt spid="21">
                                            <p:graphicEl>
                                              <a:chart seriesIdx="0" categoryIdx="3" bldStep="ptInCategory"/>
                                            </p:graphicEl>
                                          </p:spTgt>
                                        </p:tgtEl>
                                        <p:attrNameLst>
                                          <p:attrName>style.visibility</p:attrName>
                                        </p:attrNameLst>
                                      </p:cBhvr>
                                      <p:to>
                                        <p:strVal val="visible"/>
                                      </p:to>
                                    </p:set>
                                    <p:animEffect transition="in" filter="wipe(down)">
                                      <p:cBhvr>
                                        <p:cTn id="29" dur="250"/>
                                        <p:tgtEl>
                                          <p:spTgt spid="21">
                                            <p:graphicEl>
                                              <a:chart seriesIdx="0" categoryIdx="3" bldStep="ptInCategory"/>
                                            </p:graphicEl>
                                          </p:spTgt>
                                        </p:tgtEl>
                                      </p:cBhvr>
                                    </p:animEffect>
                                  </p:childTnLst>
                                </p:cTn>
                              </p:par>
                              <p:par>
                                <p:cTn id="30" presetID="22" presetClass="entr" presetSubtype="4" fill="hold" grpId="0" nodeType="withEffect">
                                  <p:stCondLst>
                                    <p:cond delay="700"/>
                                  </p:stCondLst>
                                  <p:childTnLst>
                                    <p:set>
                                      <p:cBhvr>
                                        <p:cTn id="31" dur="1" fill="hold">
                                          <p:stCondLst>
                                            <p:cond delay="0"/>
                                          </p:stCondLst>
                                        </p:cTn>
                                        <p:tgtEl>
                                          <p:spTgt spid="21">
                                            <p:graphicEl>
                                              <a:chart seriesIdx="1" categoryIdx="3" bldStep="ptInCategory"/>
                                            </p:graphicEl>
                                          </p:spTgt>
                                        </p:tgtEl>
                                        <p:attrNameLst>
                                          <p:attrName>style.visibility</p:attrName>
                                        </p:attrNameLst>
                                      </p:cBhvr>
                                      <p:to>
                                        <p:strVal val="visible"/>
                                      </p:to>
                                    </p:set>
                                    <p:animEffect transition="in" filter="wipe(down)">
                                      <p:cBhvr>
                                        <p:cTn id="32" dur="250"/>
                                        <p:tgtEl>
                                          <p:spTgt spid="21">
                                            <p:graphicEl>
                                              <a:chart seriesIdx="1" categoryIdx="3" bldStep="ptInCategory"/>
                                            </p:graphicEl>
                                          </p:spTgt>
                                        </p:tgtEl>
                                      </p:cBhvr>
                                    </p:animEffect>
                                  </p:childTnLst>
                                </p:cTn>
                              </p:par>
                            </p:childTnLst>
                          </p:cTn>
                        </p:par>
                        <p:par>
                          <p:cTn id="33" fill="hold">
                            <p:stCondLst>
                              <p:cond delay="1450"/>
                            </p:stCondLst>
                            <p:childTnLst>
                              <p:par>
                                <p:cTn id="34" presetID="22" presetClass="entr" presetSubtype="8" fill="hold" nodeType="after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wipe(left)">
                                      <p:cBhvr>
                                        <p:cTn id="36" dur="500"/>
                                        <p:tgtEl>
                                          <p:spTgt spid="6"/>
                                        </p:tgtEl>
                                      </p:cBhvr>
                                    </p:animEffect>
                                  </p:childTnLst>
                                </p:cTn>
                              </p:par>
                            </p:childTnLst>
                          </p:cTn>
                        </p:par>
                        <p:par>
                          <p:cTn id="37" fill="hold">
                            <p:stCondLst>
                              <p:cond delay="1950"/>
                            </p:stCondLst>
                            <p:childTnLst>
                              <p:par>
                                <p:cTn id="38" presetID="22" presetClass="entr" presetSubtype="8" fill="hold" grpId="0" nodeType="after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wipe(left)">
                                      <p:cBhvr>
                                        <p:cTn id="40" dur="500"/>
                                        <p:tgtEl>
                                          <p:spTgt spid="22"/>
                                        </p:tgtEl>
                                      </p:cBhvr>
                                    </p:animEffect>
                                  </p:childTnLst>
                                </p:cTn>
                              </p:par>
                            </p:childTnLst>
                          </p:cTn>
                        </p:par>
                        <p:par>
                          <p:cTn id="41" fill="hold">
                            <p:stCondLst>
                              <p:cond delay="2450"/>
                            </p:stCondLst>
                            <p:childTnLst>
                              <p:par>
                                <p:cTn id="42" presetID="23" presetClass="entr" presetSubtype="528" fill="hold" grpId="0" nodeType="afterEffect">
                                  <p:stCondLst>
                                    <p:cond delay="0"/>
                                  </p:stCondLst>
                                  <p:childTnLst>
                                    <p:set>
                                      <p:cBhvr>
                                        <p:cTn id="43" dur="1" fill="hold">
                                          <p:stCondLst>
                                            <p:cond delay="0"/>
                                          </p:stCondLst>
                                        </p:cTn>
                                        <p:tgtEl>
                                          <p:spTgt spid="45"/>
                                        </p:tgtEl>
                                        <p:attrNameLst>
                                          <p:attrName>style.visibility</p:attrName>
                                        </p:attrNameLst>
                                      </p:cBhvr>
                                      <p:to>
                                        <p:strVal val="visible"/>
                                      </p:to>
                                    </p:set>
                                    <p:anim calcmode="lin" valueType="num">
                                      <p:cBhvr>
                                        <p:cTn id="44" dur="500" fill="hold"/>
                                        <p:tgtEl>
                                          <p:spTgt spid="45"/>
                                        </p:tgtEl>
                                        <p:attrNameLst>
                                          <p:attrName>ppt_w</p:attrName>
                                        </p:attrNameLst>
                                      </p:cBhvr>
                                      <p:tavLst>
                                        <p:tav tm="0">
                                          <p:val>
                                            <p:fltVal val="0"/>
                                          </p:val>
                                        </p:tav>
                                        <p:tav tm="100000">
                                          <p:val>
                                            <p:strVal val="#ppt_w"/>
                                          </p:val>
                                        </p:tav>
                                      </p:tavLst>
                                    </p:anim>
                                    <p:anim calcmode="lin" valueType="num">
                                      <p:cBhvr>
                                        <p:cTn id="45" dur="500" fill="hold"/>
                                        <p:tgtEl>
                                          <p:spTgt spid="45"/>
                                        </p:tgtEl>
                                        <p:attrNameLst>
                                          <p:attrName>ppt_h</p:attrName>
                                        </p:attrNameLst>
                                      </p:cBhvr>
                                      <p:tavLst>
                                        <p:tav tm="0">
                                          <p:val>
                                            <p:fltVal val="0"/>
                                          </p:val>
                                        </p:tav>
                                        <p:tav tm="100000">
                                          <p:val>
                                            <p:strVal val="#ppt_h"/>
                                          </p:val>
                                        </p:tav>
                                      </p:tavLst>
                                    </p:anim>
                                    <p:anim calcmode="lin" valueType="num">
                                      <p:cBhvr>
                                        <p:cTn id="46" dur="500" fill="hold"/>
                                        <p:tgtEl>
                                          <p:spTgt spid="45"/>
                                        </p:tgtEl>
                                        <p:attrNameLst>
                                          <p:attrName>ppt_x</p:attrName>
                                        </p:attrNameLst>
                                      </p:cBhvr>
                                      <p:tavLst>
                                        <p:tav tm="0">
                                          <p:val>
                                            <p:fltVal val="0.5"/>
                                          </p:val>
                                        </p:tav>
                                        <p:tav tm="100000">
                                          <p:val>
                                            <p:strVal val="#ppt_x"/>
                                          </p:val>
                                        </p:tav>
                                      </p:tavLst>
                                    </p:anim>
                                    <p:anim calcmode="lin" valueType="num">
                                      <p:cBhvr>
                                        <p:cTn id="47" dur="500" fill="hold"/>
                                        <p:tgtEl>
                                          <p:spTgt spid="45"/>
                                        </p:tgtEl>
                                        <p:attrNameLst>
                                          <p:attrName>ppt_y</p:attrName>
                                        </p:attrNameLst>
                                      </p:cBhvr>
                                      <p:tavLst>
                                        <p:tav tm="0">
                                          <p:val>
                                            <p:fltVal val="0.5"/>
                                          </p:val>
                                        </p:tav>
                                        <p:tav tm="100000">
                                          <p:val>
                                            <p:strVal val="#ppt_y"/>
                                          </p:val>
                                        </p:tav>
                                      </p:tavLst>
                                    </p:anim>
                                  </p:childTnLst>
                                </p:cTn>
                              </p:par>
                              <p:par>
                                <p:cTn id="48" presetID="22" presetClass="entr" presetSubtype="8" fill="hold" grpId="1" nodeType="withEffect">
                                  <p:stCondLst>
                                    <p:cond delay="0"/>
                                  </p:stCondLst>
                                  <p:childTnLst>
                                    <p:set>
                                      <p:cBhvr>
                                        <p:cTn id="49" dur="1" fill="hold">
                                          <p:stCondLst>
                                            <p:cond delay="0"/>
                                          </p:stCondLst>
                                        </p:cTn>
                                        <p:tgtEl>
                                          <p:spTgt spid="45"/>
                                        </p:tgtEl>
                                        <p:attrNameLst>
                                          <p:attrName>style.visibility</p:attrName>
                                        </p:attrNameLst>
                                      </p:cBhvr>
                                      <p:to>
                                        <p:strVal val="visible"/>
                                      </p:to>
                                    </p:set>
                                    <p:animEffect transition="in" filter="wipe(left)">
                                      <p:cBhvr>
                                        <p:cTn id="50" dur="500"/>
                                        <p:tgtEl>
                                          <p:spTgt spid="45"/>
                                        </p:tgtEl>
                                      </p:cBhvr>
                                    </p:animEffect>
                                  </p:childTnLst>
                                </p:cTn>
                              </p:par>
                            </p:childTnLst>
                          </p:cTn>
                        </p:par>
                        <p:par>
                          <p:cTn id="51" fill="hold">
                            <p:stCondLst>
                              <p:cond delay="2950"/>
                            </p:stCondLst>
                            <p:childTnLst>
                              <p:par>
                                <p:cTn id="52" presetID="23" presetClass="entr" presetSubtype="528" fill="hold" grpId="0" nodeType="afterEffect">
                                  <p:stCondLst>
                                    <p:cond delay="0"/>
                                  </p:stCondLst>
                                  <p:childTnLst>
                                    <p:set>
                                      <p:cBhvr>
                                        <p:cTn id="53" dur="1" fill="hold">
                                          <p:stCondLst>
                                            <p:cond delay="0"/>
                                          </p:stCondLst>
                                        </p:cTn>
                                        <p:tgtEl>
                                          <p:spTgt spid="46"/>
                                        </p:tgtEl>
                                        <p:attrNameLst>
                                          <p:attrName>style.visibility</p:attrName>
                                        </p:attrNameLst>
                                      </p:cBhvr>
                                      <p:to>
                                        <p:strVal val="visible"/>
                                      </p:to>
                                    </p:set>
                                    <p:anim calcmode="lin" valueType="num">
                                      <p:cBhvr>
                                        <p:cTn id="54" dur="500" fill="hold"/>
                                        <p:tgtEl>
                                          <p:spTgt spid="46"/>
                                        </p:tgtEl>
                                        <p:attrNameLst>
                                          <p:attrName>ppt_w</p:attrName>
                                        </p:attrNameLst>
                                      </p:cBhvr>
                                      <p:tavLst>
                                        <p:tav tm="0">
                                          <p:val>
                                            <p:fltVal val="0"/>
                                          </p:val>
                                        </p:tav>
                                        <p:tav tm="100000">
                                          <p:val>
                                            <p:strVal val="#ppt_w"/>
                                          </p:val>
                                        </p:tav>
                                      </p:tavLst>
                                    </p:anim>
                                    <p:anim calcmode="lin" valueType="num">
                                      <p:cBhvr>
                                        <p:cTn id="55" dur="500" fill="hold"/>
                                        <p:tgtEl>
                                          <p:spTgt spid="46"/>
                                        </p:tgtEl>
                                        <p:attrNameLst>
                                          <p:attrName>ppt_h</p:attrName>
                                        </p:attrNameLst>
                                      </p:cBhvr>
                                      <p:tavLst>
                                        <p:tav tm="0">
                                          <p:val>
                                            <p:fltVal val="0"/>
                                          </p:val>
                                        </p:tav>
                                        <p:tav tm="100000">
                                          <p:val>
                                            <p:strVal val="#ppt_h"/>
                                          </p:val>
                                        </p:tav>
                                      </p:tavLst>
                                    </p:anim>
                                    <p:anim calcmode="lin" valueType="num">
                                      <p:cBhvr>
                                        <p:cTn id="56" dur="500" fill="hold"/>
                                        <p:tgtEl>
                                          <p:spTgt spid="46"/>
                                        </p:tgtEl>
                                        <p:attrNameLst>
                                          <p:attrName>ppt_x</p:attrName>
                                        </p:attrNameLst>
                                      </p:cBhvr>
                                      <p:tavLst>
                                        <p:tav tm="0">
                                          <p:val>
                                            <p:fltVal val="0.5"/>
                                          </p:val>
                                        </p:tav>
                                        <p:tav tm="100000">
                                          <p:val>
                                            <p:strVal val="#ppt_x"/>
                                          </p:val>
                                        </p:tav>
                                      </p:tavLst>
                                    </p:anim>
                                    <p:anim calcmode="lin" valueType="num">
                                      <p:cBhvr>
                                        <p:cTn id="57" dur="500" fill="hold"/>
                                        <p:tgtEl>
                                          <p:spTgt spid="46"/>
                                        </p:tgtEl>
                                        <p:attrNameLst>
                                          <p:attrName>ppt_y</p:attrName>
                                        </p:attrNameLst>
                                      </p:cBhvr>
                                      <p:tavLst>
                                        <p:tav tm="0">
                                          <p:val>
                                            <p:fltVal val="0.5"/>
                                          </p:val>
                                        </p:tav>
                                        <p:tav tm="100000">
                                          <p:val>
                                            <p:strVal val="#ppt_y"/>
                                          </p:val>
                                        </p:tav>
                                      </p:tavLst>
                                    </p:anim>
                                  </p:childTnLst>
                                </p:cTn>
                              </p:par>
                              <p:par>
                                <p:cTn id="58" presetID="22" presetClass="entr" presetSubtype="8" fill="hold" grpId="1" nodeType="withEffect">
                                  <p:stCondLst>
                                    <p:cond delay="0"/>
                                  </p:stCondLst>
                                  <p:childTnLst>
                                    <p:set>
                                      <p:cBhvr>
                                        <p:cTn id="59" dur="1" fill="hold">
                                          <p:stCondLst>
                                            <p:cond delay="0"/>
                                          </p:stCondLst>
                                        </p:cTn>
                                        <p:tgtEl>
                                          <p:spTgt spid="46"/>
                                        </p:tgtEl>
                                        <p:attrNameLst>
                                          <p:attrName>style.visibility</p:attrName>
                                        </p:attrNameLst>
                                      </p:cBhvr>
                                      <p:to>
                                        <p:strVal val="visible"/>
                                      </p:to>
                                    </p:set>
                                    <p:animEffect transition="in" filter="wipe(left)">
                                      <p:cBhvr>
                                        <p:cTn id="60"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1" grpId="0">
        <p:bldSub>
          <a:bldChart bld="categoryEl"/>
        </p:bldSub>
      </p:bldGraphic>
      <p:bldP spid="22" grpId="0"/>
      <p:bldP spid="45" grpId="0"/>
      <p:bldP spid="45" grpId="1"/>
      <p:bldP spid="46" grpId="0"/>
      <p:bldP spid="46"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14918" y="323851"/>
            <a:ext cx="6730805" cy="502766"/>
          </a:xfrm>
          <a:prstGeom prst="rect">
            <a:avLst/>
          </a:prstGeom>
          <a:noFill/>
        </p:spPr>
        <p:txBody>
          <a:bodyPr wrap="square" rtlCol="0">
            <a:spAutoFit/>
          </a:bodyPr>
          <a:lstStyle/>
          <a:p>
            <a:pPr fontAlgn="base">
              <a:spcBef>
                <a:spcPct val="0"/>
              </a:spcBef>
              <a:spcAft>
                <a:spcPct val="0"/>
              </a:spcAft>
            </a:pPr>
            <a:r>
              <a:rPr lang="zh-CN" altLang="en-US" sz="2667" dirty="0">
                <a:solidFill>
                  <a:srgbClr val="615146"/>
                </a:solidFill>
                <a:latin typeface="微软雅黑" panose="020B0503020204020204" pitchFamily="34" charset="-122"/>
              </a:rPr>
              <a:t>扁平化</a:t>
            </a:r>
            <a:r>
              <a:rPr lang="en-US" altLang="zh-CN" sz="2667" dirty="0">
                <a:solidFill>
                  <a:srgbClr val="615146"/>
                </a:solidFill>
                <a:latin typeface="微软雅黑" panose="020B0503020204020204" pitchFamily="34" charset="-122"/>
              </a:rPr>
              <a:t>PPT</a:t>
            </a:r>
            <a:r>
              <a:rPr lang="zh-CN" altLang="en-US" sz="2667" dirty="0">
                <a:solidFill>
                  <a:srgbClr val="615146"/>
                </a:solidFill>
                <a:latin typeface="微软雅黑" panose="020B0503020204020204" pitchFamily="34" charset="-122"/>
              </a:rPr>
              <a:t>图表系列</a:t>
            </a:r>
            <a:r>
              <a:rPr lang="en-US" altLang="zh-CN" sz="2667" dirty="0">
                <a:solidFill>
                  <a:srgbClr val="615146"/>
                </a:solidFill>
                <a:latin typeface="微软雅黑" panose="020B0503020204020204" pitchFamily="34" charset="-122"/>
              </a:rPr>
              <a:t>——</a:t>
            </a:r>
            <a:r>
              <a:rPr lang="zh-CN" altLang="en-US" sz="2667" dirty="0">
                <a:solidFill>
                  <a:srgbClr val="615146"/>
                </a:solidFill>
                <a:latin typeface="微软雅黑" panose="020B0503020204020204" pitchFamily="34" charset="-122"/>
              </a:rPr>
              <a:t>柱形数理关系图</a:t>
            </a:r>
          </a:p>
        </p:txBody>
      </p:sp>
      <p:graphicFrame>
        <p:nvGraphicFramePr>
          <p:cNvPr id="21" name="图表 20"/>
          <p:cNvGraphicFramePr/>
          <p:nvPr>
            <p:extLst>
              <p:ext uri="{D42A27DB-BD31-4B8C-83A1-F6EECF244321}">
                <p14:modId xmlns:p14="http://schemas.microsoft.com/office/powerpoint/2010/main" val="956480132"/>
              </p:ext>
            </p:extLst>
          </p:nvPr>
        </p:nvGraphicFramePr>
        <p:xfrm>
          <a:off x="814917" y="1892829"/>
          <a:ext cx="6337200" cy="3589531"/>
        </p:xfrm>
        <a:graphic>
          <a:graphicData uri="http://schemas.openxmlformats.org/drawingml/2006/chart">
            <c:chart xmlns:c="http://schemas.openxmlformats.org/drawingml/2006/chart" xmlns:r="http://schemas.openxmlformats.org/officeDocument/2006/relationships" r:id="rId3"/>
          </a:graphicData>
        </a:graphic>
      </p:graphicFrame>
      <p:sp>
        <p:nvSpPr>
          <p:cNvPr id="22" name="文本框 21"/>
          <p:cNvSpPr txBox="1"/>
          <p:nvPr/>
        </p:nvSpPr>
        <p:spPr>
          <a:xfrm>
            <a:off x="7440149" y="2243759"/>
            <a:ext cx="4214907" cy="379656"/>
          </a:xfrm>
          <a:prstGeom prst="rect">
            <a:avLst/>
          </a:prstGeom>
          <a:noFill/>
        </p:spPr>
        <p:txBody>
          <a:bodyPr wrap="square" rtlCol="0">
            <a:spAutoFit/>
          </a:bodyPr>
          <a:lstStyle/>
          <a:p>
            <a:pPr fontAlgn="base">
              <a:spcBef>
                <a:spcPct val="0"/>
              </a:spcBef>
              <a:spcAft>
                <a:spcPct val="0"/>
              </a:spcAft>
            </a:pPr>
            <a:r>
              <a:rPr lang="en-US" altLang="zh-CN" sz="1867" dirty="0">
                <a:solidFill>
                  <a:srgbClr val="309D96"/>
                </a:solidFill>
                <a:latin typeface="微软雅黑"/>
              </a:rPr>
              <a:t>【</a:t>
            </a:r>
            <a:r>
              <a:rPr lang="zh-CN" altLang="en-US" sz="1867" dirty="0">
                <a:solidFill>
                  <a:srgbClr val="309D96"/>
                </a:solidFill>
                <a:latin typeface="微软雅黑"/>
              </a:rPr>
              <a:t>可任意修改数据，图也会跟着变</a:t>
            </a:r>
            <a:r>
              <a:rPr lang="en-US" altLang="zh-CN" sz="1867" dirty="0">
                <a:solidFill>
                  <a:srgbClr val="309D96"/>
                </a:solidFill>
                <a:latin typeface="微软雅黑"/>
              </a:rPr>
              <a:t>】</a:t>
            </a:r>
            <a:endParaRPr lang="zh-CN" altLang="en-US" sz="1867" dirty="0">
              <a:solidFill>
                <a:srgbClr val="309D96"/>
              </a:solidFill>
              <a:latin typeface="微软雅黑"/>
            </a:endParaRPr>
          </a:p>
        </p:txBody>
      </p:sp>
      <p:sp>
        <p:nvSpPr>
          <p:cNvPr id="45" name="矩形 1"/>
          <p:cNvSpPr>
            <a:spLocks noChangeArrowheads="1"/>
          </p:cNvSpPr>
          <p:nvPr/>
        </p:nvSpPr>
        <p:spPr bwMode="auto">
          <a:xfrm>
            <a:off x="7545723" y="2813447"/>
            <a:ext cx="392687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fontAlgn="base">
              <a:lnSpc>
                <a:spcPct val="150000"/>
              </a:lnSpc>
              <a:spcBef>
                <a:spcPct val="0"/>
              </a:spcBef>
              <a:spcAft>
                <a:spcPct val="0"/>
              </a:spcAft>
            </a:pPr>
            <a:r>
              <a:rPr lang="zh-CN" altLang="en-US" sz="1600" dirty="0">
                <a:solidFill>
                  <a:srgbClr val="615146"/>
                </a:solidFill>
                <a:latin typeface="微软雅黑" pitchFamily="34" charset="-122"/>
              </a:rPr>
              <a:t>文字内容文字内容文字内容文字内容文字内容文字内容文字内容文字内容文字内容文字内容文字内容</a:t>
            </a:r>
            <a:endParaRPr lang="en-US" altLang="zh-CN" sz="1600" dirty="0">
              <a:solidFill>
                <a:srgbClr val="615146"/>
              </a:solidFill>
              <a:latin typeface="微软雅黑" pitchFamily="34" charset="-122"/>
            </a:endParaRPr>
          </a:p>
        </p:txBody>
      </p:sp>
      <p:sp>
        <p:nvSpPr>
          <p:cNvPr id="46" name="矩形 1"/>
          <p:cNvSpPr>
            <a:spLocks noChangeArrowheads="1"/>
          </p:cNvSpPr>
          <p:nvPr/>
        </p:nvSpPr>
        <p:spPr bwMode="auto">
          <a:xfrm>
            <a:off x="7545723" y="4197085"/>
            <a:ext cx="392687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fontAlgn="base">
              <a:lnSpc>
                <a:spcPct val="150000"/>
              </a:lnSpc>
              <a:spcBef>
                <a:spcPct val="0"/>
              </a:spcBef>
              <a:spcAft>
                <a:spcPct val="0"/>
              </a:spcAft>
            </a:pPr>
            <a:r>
              <a:rPr lang="zh-CN" altLang="en-US" sz="1600" dirty="0">
                <a:solidFill>
                  <a:srgbClr val="615146"/>
                </a:solidFill>
                <a:latin typeface="微软雅黑" pitchFamily="34" charset="-122"/>
              </a:rPr>
              <a:t>文字内容文字内容文字内容文字内容文字内容文字内容文字内容文字内容文字内容文字内容文字内容</a:t>
            </a:r>
            <a:endParaRPr lang="en-US" altLang="zh-CN" sz="1600" dirty="0">
              <a:solidFill>
                <a:srgbClr val="615146"/>
              </a:solidFill>
              <a:latin typeface="微软雅黑" pitchFamily="34" charset="-122"/>
            </a:endParaRPr>
          </a:p>
        </p:txBody>
      </p:sp>
      <p:grpSp>
        <p:nvGrpSpPr>
          <p:cNvPr id="6" name="组合 5"/>
          <p:cNvGrpSpPr/>
          <p:nvPr/>
        </p:nvGrpSpPr>
        <p:grpSpPr>
          <a:xfrm>
            <a:off x="1094784" y="5476564"/>
            <a:ext cx="5911403" cy="447441"/>
            <a:chOff x="1094784" y="5476564"/>
            <a:chExt cx="5911403" cy="447441"/>
          </a:xfrm>
        </p:grpSpPr>
        <p:sp>
          <p:nvSpPr>
            <p:cNvPr id="12" name="文本框 11"/>
            <p:cNvSpPr txBox="1"/>
            <p:nvPr/>
          </p:nvSpPr>
          <p:spPr>
            <a:xfrm>
              <a:off x="2543431" y="5577141"/>
              <a:ext cx="1334147" cy="276999"/>
            </a:xfrm>
            <a:prstGeom prst="rect">
              <a:avLst/>
            </a:prstGeom>
            <a:noFill/>
          </p:spPr>
          <p:txBody>
            <a:bodyPr wrap="square" rtlCol="0">
              <a:spAutoFit/>
            </a:bodyPr>
            <a:lstStyle/>
            <a:p>
              <a:pPr fontAlgn="base">
                <a:spcBef>
                  <a:spcPct val="0"/>
                </a:spcBef>
                <a:spcAft>
                  <a:spcPct val="0"/>
                </a:spcAft>
              </a:pPr>
              <a:r>
                <a:rPr lang="en-US" altLang="zh-CN" sz="1200" dirty="0">
                  <a:solidFill>
                    <a:srgbClr val="615146"/>
                  </a:solidFill>
                  <a:latin typeface="微软雅黑"/>
                </a:rPr>
                <a:t>2012</a:t>
              </a:r>
              <a:r>
                <a:rPr lang="zh-CN" altLang="en-US" sz="1200" dirty="0">
                  <a:solidFill>
                    <a:srgbClr val="615146"/>
                  </a:solidFill>
                  <a:latin typeface="微软雅黑"/>
                </a:rPr>
                <a:t>年指标</a:t>
              </a:r>
            </a:p>
          </p:txBody>
        </p:sp>
        <p:sp>
          <p:nvSpPr>
            <p:cNvPr id="14" name="矩形 13"/>
            <p:cNvSpPr/>
            <p:nvPr/>
          </p:nvSpPr>
          <p:spPr>
            <a:xfrm>
              <a:off x="3993012" y="5619641"/>
              <a:ext cx="192000" cy="192000"/>
            </a:xfrm>
            <a:prstGeom prst="rect">
              <a:avLst/>
            </a:prstGeom>
            <a:solidFill>
              <a:srgbClr val="309D9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fontAlgn="base">
                <a:spcBef>
                  <a:spcPct val="0"/>
                </a:spcBef>
                <a:spcAft>
                  <a:spcPct val="0"/>
                </a:spcAft>
              </a:pPr>
              <a:endParaRPr lang="zh-CN" altLang="en-US">
                <a:solidFill>
                  <a:prstClr val="white"/>
                </a:solidFill>
              </a:endParaRPr>
            </a:p>
          </p:txBody>
        </p:sp>
        <p:sp>
          <p:nvSpPr>
            <p:cNvPr id="15" name="文本框 14"/>
            <p:cNvSpPr txBox="1"/>
            <p:nvPr/>
          </p:nvSpPr>
          <p:spPr>
            <a:xfrm>
              <a:off x="4261452" y="5577141"/>
              <a:ext cx="1334147" cy="276999"/>
            </a:xfrm>
            <a:prstGeom prst="rect">
              <a:avLst/>
            </a:prstGeom>
            <a:noFill/>
          </p:spPr>
          <p:txBody>
            <a:bodyPr wrap="square" rtlCol="0">
              <a:spAutoFit/>
            </a:bodyPr>
            <a:lstStyle/>
            <a:p>
              <a:pPr fontAlgn="base">
                <a:spcBef>
                  <a:spcPct val="0"/>
                </a:spcBef>
                <a:spcAft>
                  <a:spcPct val="0"/>
                </a:spcAft>
              </a:pPr>
              <a:r>
                <a:rPr lang="en-US" altLang="zh-CN" sz="1200" dirty="0">
                  <a:solidFill>
                    <a:srgbClr val="309D96"/>
                  </a:solidFill>
                  <a:latin typeface="微软雅黑"/>
                </a:rPr>
                <a:t>2013</a:t>
              </a:r>
              <a:r>
                <a:rPr lang="zh-CN" altLang="en-US" sz="1200" dirty="0">
                  <a:solidFill>
                    <a:srgbClr val="309D96"/>
                  </a:solidFill>
                  <a:latin typeface="微软雅黑"/>
                </a:rPr>
                <a:t>年指标</a:t>
              </a:r>
            </a:p>
          </p:txBody>
        </p:sp>
        <p:sp>
          <p:nvSpPr>
            <p:cNvPr id="19" name="矩形 18"/>
            <p:cNvSpPr/>
            <p:nvPr/>
          </p:nvSpPr>
          <p:spPr>
            <a:xfrm>
              <a:off x="1094784" y="5476564"/>
              <a:ext cx="5911403" cy="447441"/>
            </a:xfrm>
            <a:prstGeom prst="rect">
              <a:avLst/>
            </a:prstGeom>
            <a:noFill/>
            <a:ln w="9525">
              <a:solidFill>
                <a:srgbClr val="D4CAC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2335344" y="5619641"/>
              <a:ext cx="192000" cy="192000"/>
            </a:xfrm>
            <a:prstGeom prst="rect">
              <a:avLst/>
            </a:prstGeom>
            <a:solidFill>
              <a:srgbClr val="61514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fontAlgn="base">
                <a:spcBef>
                  <a:spcPct val="0"/>
                </a:spcBef>
                <a:spcAft>
                  <a:spcPct val="0"/>
                </a:spcAft>
              </a:pPr>
              <a:endParaRPr lang="zh-CN" altLang="en-US">
                <a:solidFill>
                  <a:prstClr val="white"/>
                </a:solidFill>
              </a:endParaRPr>
            </a:p>
          </p:txBody>
        </p:sp>
      </p:grpSp>
    </p:spTree>
    <p:extLst>
      <p:ext uri="{BB962C8B-B14F-4D97-AF65-F5344CB8AC3E}">
        <p14:creationId xmlns:p14="http://schemas.microsoft.com/office/powerpoint/2010/main" val="101022853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grpId="0" nodeType="withEffect">
                                  <p:stCondLst>
                                    <p:cond delay="0"/>
                                  </p:stCondLst>
                                  <p:childTnLst>
                                    <p:set>
                                      <p:cBhvr>
                                        <p:cTn id="6" dur="1" fill="hold">
                                          <p:stCondLst>
                                            <p:cond delay="0"/>
                                          </p:stCondLst>
                                        </p:cTn>
                                        <p:tgtEl>
                                          <p:spTgt spid="21">
                                            <p:graphicEl>
                                              <a:chart seriesIdx="-3" categoryIdx="-3" bldStep="gridLegend"/>
                                            </p:graphicEl>
                                          </p:spTgt>
                                        </p:tgtEl>
                                        <p:attrNameLst>
                                          <p:attrName>style.visibility</p:attrName>
                                        </p:attrNameLst>
                                      </p:cBhvr>
                                      <p:to>
                                        <p:strVal val="visible"/>
                                      </p:to>
                                    </p:set>
                                    <p:animEffect transition="in" filter="strips(upRight)">
                                      <p:cBhvr>
                                        <p:cTn id="7" dur="500"/>
                                        <p:tgtEl>
                                          <p:spTgt spid="21">
                                            <p:graphicEl>
                                              <a:chart seriesIdx="-3" categoryIdx="-3" bldStep="gridLegend"/>
                                            </p:graphicEl>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21">
                                            <p:graphicEl>
                                              <a:chart seriesIdx="0" categoryIdx="0" bldStep="ptInCategory"/>
                                            </p:graphicEl>
                                          </p:spTgt>
                                        </p:tgtEl>
                                        <p:attrNameLst>
                                          <p:attrName>style.visibility</p:attrName>
                                        </p:attrNameLst>
                                      </p:cBhvr>
                                      <p:to>
                                        <p:strVal val="visible"/>
                                      </p:to>
                                    </p:set>
                                    <p:animEffect transition="in" filter="wipe(down)">
                                      <p:cBhvr>
                                        <p:cTn id="11" dur="250"/>
                                        <p:tgtEl>
                                          <p:spTgt spid="21">
                                            <p:graphicEl>
                                              <a:chart seriesIdx="0" categoryIdx="0" bldStep="ptInCategory"/>
                                            </p:graphicEl>
                                          </p:spTgt>
                                        </p:tgtEl>
                                      </p:cBhvr>
                                    </p:animEffect>
                                  </p:childTnLst>
                                </p:cTn>
                              </p:par>
                              <p:par>
                                <p:cTn id="12" presetID="22" presetClass="entr" presetSubtype="4" fill="hold" grpId="0" nodeType="withEffect">
                                  <p:stCondLst>
                                    <p:cond delay="100"/>
                                  </p:stCondLst>
                                  <p:childTnLst>
                                    <p:set>
                                      <p:cBhvr>
                                        <p:cTn id="13" dur="1" fill="hold">
                                          <p:stCondLst>
                                            <p:cond delay="0"/>
                                          </p:stCondLst>
                                        </p:cTn>
                                        <p:tgtEl>
                                          <p:spTgt spid="21">
                                            <p:graphicEl>
                                              <a:chart seriesIdx="1" categoryIdx="0" bldStep="ptInCategory"/>
                                            </p:graphicEl>
                                          </p:spTgt>
                                        </p:tgtEl>
                                        <p:attrNameLst>
                                          <p:attrName>style.visibility</p:attrName>
                                        </p:attrNameLst>
                                      </p:cBhvr>
                                      <p:to>
                                        <p:strVal val="visible"/>
                                      </p:to>
                                    </p:set>
                                    <p:animEffect transition="in" filter="wipe(down)">
                                      <p:cBhvr>
                                        <p:cTn id="14" dur="250"/>
                                        <p:tgtEl>
                                          <p:spTgt spid="21">
                                            <p:graphicEl>
                                              <a:chart seriesIdx="1" categoryIdx="0" bldStep="ptInCategory"/>
                                            </p:graphicEl>
                                          </p:spTgt>
                                        </p:tgtEl>
                                      </p:cBhvr>
                                    </p:animEffect>
                                  </p:childTnLst>
                                </p:cTn>
                              </p:par>
                              <p:par>
                                <p:cTn id="15" presetID="22" presetClass="entr" presetSubtype="4" fill="hold" grpId="0" nodeType="withEffect">
                                  <p:stCondLst>
                                    <p:cond delay="200"/>
                                  </p:stCondLst>
                                  <p:childTnLst>
                                    <p:set>
                                      <p:cBhvr>
                                        <p:cTn id="16" dur="1" fill="hold">
                                          <p:stCondLst>
                                            <p:cond delay="0"/>
                                          </p:stCondLst>
                                        </p:cTn>
                                        <p:tgtEl>
                                          <p:spTgt spid="21">
                                            <p:graphicEl>
                                              <a:chart seriesIdx="0" categoryIdx="1" bldStep="ptInCategory"/>
                                            </p:graphicEl>
                                          </p:spTgt>
                                        </p:tgtEl>
                                        <p:attrNameLst>
                                          <p:attrName>style.visibility</p:attrName>
                                        </p:attrNameLst>
                                      </p:cBhvr>
                                      <p:to>
                                        <p:strVal val="visible"/>
                                      </p:to>
                                    </p:set>
                                    <p:animEffect transition="in" filter="wipe(down)">
                                      <p:cBhvr>
                                        <p:cTn id="17" dur="250"/>
                                        <p:tgtEl>
                                          <p:spTgt spid="21">
                                            <p:graphicEl>
                                              <a:chart seriesIdx="0" categoryIdx="1" bldStep="ptInCategory"/>
                                            </p:graphicEl>
                                          </p:spTgt>
                                        </p:tgtEl>
                                      </p:cBhvr>
                                    </p:animEffect>
                                  </p:childTnLst>
                                </p:cTn>
                              </p:par>
                              <p:par>
                                <p:cTn id="18" presetID="22" presetClass="entr" presetSubtype="4" fill="hold" grpId="0" nodeType="withEffect">
                                  <p:stCondLst>
                                    <p:cond delay="300"/>
                                  </p:stCondLst>
                                  <p:childTnLst>
                                    <p:set>
                                      <p:cBhvr>
                                        <p:cTn id="19" dur="1" fill="hold">
                                          <p:stCondLst>
                                            <p:cond delay="0"/>
                                          </p:stCondLst>
                                        </p:cTn>
                                        <p:tgtEl>
                                          <p:spTgt spid="21">
                                            <p:graphicEl>
                                              <a:chart seriesIdx="1" categoryIdx="1" bldStep="ptInCategory"/>
                                            </p:graphicEl>
                                          </p:spTgt>
                                        </p:tgtEl>
                                        <p:attrNameLst>
                                          <p:attrName>style.visibility</p:attrName>
                                        </p:attrNameLst>
                                      </p:cBhvr>
                                      <p:to>
                                        <p:strVal val="visible"/>
                                      </p:to>
                                    </p:set>
                                    <p:animEffect transition="in" filter="wipe(down)">
                                      <p:cBhvr>
                                        <p:cTn id="20" dur="250"/>
                                        <p:tgtEl>
                                          <p:spTgt spid="21">
                                            <p:graphicEl>
                                              <a:chart seriesIdx="1" categoryIdx="1" bldStep="ptInCategory"/>
                                            </p:graphicEl>
                                          </p:spTgt>
                                        </p:tgtEl>
                                      </p:cBhvr>
                                    </p:animEffect>
                                  </p:childTnLst>
                                </p:cTn>
                              </p:par>
                              <p:par>
                                <p:cTn id="21" presetID="22" presetClass="entr" presetSubtype="4" fill="hold" grpId="0" nodeType="withEffect">
                                  <p:stCondLst>
                                    <p:cond delay="400"/>
                                  </p:stCondLst>
                                  <p:childTnLst>
                                    <p:set>
                                      <p:cBhvr>
                                        <p:cTn id="22" dur="1" fill="hold">
                                          <p:stCondLst>
                                            <p:cond delay="0"/>
                                          </p:stCondLst>
                                        </p:cTn>
                                        <p:tgtEl>
                                          <p:spTgt spid="21">
                                            <p:graphicEl>
                                              <a:chart seriesIdx="0" categoryIdx="2" bldStep="ptInCategory"/>
                                            </p:graphicEl>
                                          </p:spTgt>
                                        </p:tgtEl>
                                        <p:attrNameLst>
                                          <p:attrName>style.visibility</p:attrName>
                                        </p:attrNameLst>
                                      </p:cBhvr>
                                      <p:to>
                                        <p:strVal val="visible"/>
                                      </p:to>
                                    </p:set>
                                    <p:animEffect transition="in" filter="wipe(down)">
                                      <p:cBhvr>
                                        <p:cTn id="23" dur="250"/>
                                        <p:tgtEl>
                                          <p:spTgt spid="21">
                                            <p:graphicEl>
                                              <a:chart seriesIdx="0" categoryIdx="2" bldStep="ptInCategory"/>
                                            </p:graphicEl>
                                          </p:spTgt>
                                        </p:tgtEl>
                                      </p:cBhvr>
                                    </p:animEffect>
                                  </p:childTnLst>
                                </p:cTn>
                              </p:par>
                              <p:par>
                                <p:cTn id="24" presetID="22" presetClass="entr" presetSubtype="4" fill="hold" grpId="0" nodeType="withEffect">
                                  <p:stCondLst>
                                    <p:cond delay="500"/>
                                  </p:stCondLst>
                                  <p:childTnLst>
                                    <p:set>
                                      <p:cBhvr>
                                        <p:cTn id="25" dur="1" fill="hold">
                                          <p:stCondLst>
                                            <p:cond delay="0"/>
                                          </p:stCondLst>
                                        </p:cTn>
                                        <p:tgtEl>
                                          <p:spTgt spid="21">
                                            <p:graphicEl>
                                              <a:chart seriesIdx="1" categoryIdx="2" bldStep="ptInCategory"/>
                                            </p:graphicEl>
                                          </p:spTgt>
                                        </p:tgtEl>
                                        <p:attrNameLst>
                                          <p:attrName>style.visibility</p:attrName>
                                        </p:attrNameLst>
                                      </p:cBhvr>
                                      <p:to>
                                        <p:strVal val="visible"/>
                                      </p:to>
                                    </p:set>
                                    <p:animEffect transition="in" filter="wipe(down)">
                                      <p:cBhvr>
                                        <p:cTn id="26" dur="250"/>
                                        <p:tgtEl>
                                          <p:spTgt spid="21">
                                            <p:graphicEl>
                                              <a:chart seriesIdx="1" categoryIdx="2" bldStep="ptInCategory"/>
                                            </p:graphicEl>
                                          </p:spTgt>
                                        </p:tgtEl>
                                      </p:cBhvr>
                                    </p:animEffect>
                                  </p:childTnLst>
                                </p:cTn>
                              </p:par>
                              <p:par>
                                <p:cTn id="27" presetID="22" presetClass="entr" presetSubtype="4" fill="hold" grpId="0" nodeType="withEffect">
                                  <p:stCondLst>
                                    <p:cond delay="600"/>
                                  </p:stCondLst>
                                  <p:childTnLst>
                                    <p:set>
                                      <p:cBhvr>
                                        <p:cTn id="28" dur="1" fill="hold">
                                          <p:stCondLst>
                                            <p:cond delay="0"/>
                                          </p:stCondLst>
                                        </p:cTn>
                                        <p:tgtEl>
                                          <p:spTgt spid="21">
                                            <p:graphicEl>
                                              <a:chart seriesIdx="0" categoryIdx="3" bldStep="ptInCategory"/>
                                            </p:graphicEl>
                                          </p:spTgt>
                                        </p:tgtEl>
                                        <p:attrNameLst>
                                          <p:attrName>style.visibility</p:attrName>
                                        </p:attrNameLst>
                                      </p:cBhvr>
                                      <p:to>
                                        <p:strVal val="visible"/>
                                      </p:to>
                                    </p:set>
                                    <p:animEffect transition="in" filter="wipe(down)">
                                      <p:cBhvr>
                                        <p:cTn id="29" dur="250"/>
                                        <p:tgtEl>
                                          <p:spTgt spid="21">
                                            <p:graphicEl>
                                              <a:chart seriesIdx="0" categoryIdx="3" bldStep="ptInCategory"/>
                                            </p:graphicEl>
                                          </p:spTgt>
                                        </p:tgtEl>
                                      </p:cBhvr>
                                    </p:animEffect>
                                  </p:childTnLst>
                                </p:cTn>
                              </p:par>
                              <p:par>
                                <p:cTn id="30" presetID="22" presetClass="entr" presetSubtype="4" fill="hold" grpId="0" nodeType="withEffect">
                                  <p:stCondLst>
                                    <p:cond delay="700"/>
                                  </p:stCondLst>
                                  <p:childTnLst>
                                    <p:set>
                                      <p:cBhvr>
                                        <p:cTn id="31" dur="1" fill="hold">
                                          <p:stCondLst>
                                            <p:cond delay="0"/>
                                          </p:stCondLst>
                                        </p:cTn>
                                        <p:tgtEl>
                                          <p:spTgt spid="21">
                                            <p:graphicEl>
                                              <a:chart seriesIdx="1" categoryIdx="3" bldStep="ptInCategory"/>
                                            </p:graphicEl>
                                          </p:spTgt>
                                        </p:tgtEl>
                                        <p:attrNameLst>
                                          <p:attrName>style.visibility</p:attrName>
                                        </p:attrNameLst>
                                      </p:cBhvr>
                                      <p:to>
                                        <p:strVal val="visible"/>
                                      </p:to>
                                    </p:set>
                                    <p:animEffect transition="in" filter="wipe(down)">
                                      <p:cBhvr>
                                        <p:cTn id="32" dur="250"/>
                                        <p:tgtEl>
                                          <p:spTgt spid="21">
                                            <p:graphicEl>
                                              <a:chart seriesIdx="1" categoryIdx="3" bldStep="ptInCategory"/>
                                            </p:graphicEl>
                                          </p:spTgt>
                                        </p:tgtEl>
                                      </p:cBhvr>
                                    </p:animEffect>
                                  </p:childTnLst>
                                </p:cTn>
                              </p:par>
                            </p:childTnLst>
                          </p:cTn>
                        </p:par>
                        <p:par>
                          <p:cTn id="33" fill="hold">
                            <p:stCondLst>
                              <p:cond delay="1450"/>
                            </p:stCondLst>
                            <p:childTnLst>
                              <p:par>
                                <p:cTn id="34" presetID="22" presetClass="entr" presetSubtype="8" fill="hold" nodeType="after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wipe(left)">
                                      <p:cBhvr>
                                        <p:cTn id="36" dur="500"/>
                                        <p:tgtEl>
                                          <p:spTgt spid="6"/>
                                        </p:tgtEl>
                                      </p:cBhvr>
                                    </p:animEffect>
                                  </p:childTnLst>
                                </p:cTn>
                              </p:par>
                            </p:childTnLst>
                          </p:cTn>
                        </p:par>
                        <p:par>
                          <p:cTn id="37" fill="hold">
                            <p:stCondLst>
                              <p:cond delay="1950"/>
                            </p:stCondLst>
                            <p:childTnLst>
                              <p:par>
                                <p:cTn id="38" presetID="22" presetClass="entr" presetSubtype="8" fill="hold" grpId="0" nodeType="after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wipe(left)">
                                      <p:cBhvr>
                                        <p:cTn id="40" dur="500"/>
                                        <p:tgtEl>
                                          <p:spTgt spid="22"/>
                                        </p:tgtEl>
                                      </p:cBhvr>
                                    </p:animEffect>
                                  </p:childTnLst>
                                </p:cTn>
                              </p:par>
                            </p:childTnLst>
                          </p:cTn>
                        </p:par>
                        <p:par>
                          <p:cTn id="41" fill="hold">
                            <p:stCondLst>
                              <p:cond delay="2450"/>
                            </p:stCondLst>
                            <p:childTnLst>
                              <p:par>
                                <p:cTn id="42" presetID="23" presetClass="entr" presetSubtype="528" fill="hold" grpId="0" nodeType="afterEffect">
                                  <p:stCondLst>
                                    <p:cond delay="0"/>
                                  </p:stCondLst>
                                  <p:childTnLst>
                                    <p:set>
                                      <p:cBhvr>
                                        <p:cTn id="43" dur="1" fill="hold">
                                          <p:stCondLst>
                                            <p:cond delay="0"/>
                                          </p:stCondLst>
                                        </p:cTn>
                                        <p:tgtEl>
                                          <p:spTgt spid="45"/>
                                        </p:tgtEl>
                                        <p:attrNameLst>
                                          <p:attrName>style.visibility</p:attrName>
                                        </p:attrNameLst>
                                      </p:cBhvr>
                                      <p:to>
                                        <p:strVal val="visible"/>
                                      </p:to>
                                    </p:set>
                                    <p:anim calcmode="lin" valueType="num">
                                      <p:cBhvr>
                                        <p:cTn id="44" dur="500" fill="hold"/>
                                        <p:tgtEl>
                                          <p:spTgt spid="45"/>
                                        </p:tgtEl>
                                        <p:attrNameLst>
                                          <p:attrName>ppt_w</p:attrName>
                                        </p:attrNameLst>
                                      </p:cBhvr>
                                      <p:tavLst>
                                        <p:tav tm="0">
                                          <p:val>
                                            <p:fltVal val="0"/>
                                          </p:val>
                                        </p:tav>
                                        <p:tav tm="100000">
                                          <p:val>
                                            <p:strVal val="#ppt_w"/>
                                          </p:val>
                                        </p:tav>
                                      </p:tavLst>
                                    </p:anim>
                                    <p:anim calcmode="lin" valueType="num">
                                      <p:cBhvr>
                                        <p:cTn id="45" dur="500" fill="hold"/>
                                        <p:tgtEl>
                                          <p:spTgt spid="45"/>
                                        </p:tgtEl>
                                        <p:attrNameLst>
                                          <p:attrName>ppt_h</p:attrName>
                                        </p:attrNameLst>
                                      </p:cBhvr>
                                      <p:tavLst>
                                        <p:tav tm="0">
                                          <p:val>
                                            <p:fltVal val="0"/>
                                          </p:val>
                                        </p:tav>
                                        <p:tav tm="100000">
                                          <p:val>
                                            <p:strVal val="#ppt_h"/>
                                          </p:val>
                                        </p:tav>
                                      </p:tavLst>
                                    </p:anim>
                                    <p:anim calcmode="lin" valueType="num">
                                      <p:cBhvr>
                                        <p:cTn id="46" dur="500" fill="hold"/>
                                        <p:tgtEl>
                                          <p:spTgt spid="45"/>
                                        </p:tgtEl>
                                        <p:attrNameLst>
                                          <p:attrName>ppt_x</p:attrName>
                                        </p:attrNameLst>
                                      </p:cBhvr>
                                      <p:tavLst>
                                        <p:tav tm="0">
                                          <p:val>
                                            <p:fltVal val="0.5"/>
                                          </p:val>
                                        </p:tav>
                                        <p:tav tm="100000">
                                          <p:val>
                                            <p:strVal val="#ppt_x"/>
                                          </p:val>
                                        </p:tav>
                                      </p:tavLst>
                                    </p:anim>
                                    <p:anim calcmode="lin" valueType="num">
                                      <p:cBhvr>
                                        <p:cTn id="47" dur="500" fill="hold"/>
                                        <p:tgtEl>
                                          <p:spTgt spid="45"/>
                                        </p:tgtEl>
                                        <p:attrNameLst>
                                          <p:attrName>ppt_y</p:attrName>
                                        </p:attrNameLst>
                                      </p:cBhvr>
                                      <p:tavLst>
                                        <p:tav tm="0">
                                          <p:val>
                                            <p:fltVal val="0.5"/>
                                          </p:val>
                                        </p:tav>
                                        <p:tav tm="100000">
                                          <p:val>
                                            <p:strVal val="#ppt_y"/>
                                          </p:val>
                                        </p:tav>
                                      </p:tavLst>
                                    </p:anim>
                                  </p:childTnLst>
                                </p:cTn>
                              </p:par>
                              <p:par>
                                <p:cTn id="48" presetID="22" presetClass="entr" presetSubtype="8" fill="hold" grpId="1" nodeType="withEffect">
                                  <p:stCondLst>
                                    <p:cond delay="0"/>
                                  </p:stCondLst>
                                  <p:childTnLst>
                                    <p:set>
                                      <p:cBhvr>
                                        <p:cTn id="49" dur="1" fill="hold">
                                          <p:stCondLst>
                                            <p:cond delay="0"/>
                                          </p:stCondLst>
                                        </p:cTn>
                                        <p:tgtEl>
                                          <p:spTgt spid="45"/>
                                        </p:tgtEl>
                                        <p:attrNameLst>
                                          <p:attrName>style.visibility</p:attrName>
                                        </p:attrNameLst>
                                      </p:cBhvr>
                                      <p:to>
                                        <p:strVal val="visible"/>
                                      </p:to>
                                    </p:set>
                                    <p:animEffect transition="in" filter="wipe(left)">
                                      <p:cBhvr>
                                        <p:cTn id="50" dur="500"/>
                                        <p:tgtEl>
                                          <p:spTgt spid="45"/>
                                        </p:tgtEl>
                                      </p:cBhvr>
                                    </p:animEffect>
                                  </p:childTnLst>
                                </p:cTn>
                              </p:par>
                            </p:childTnLst>
                          </p:cTn>
                        </p:par>
                        <p:par>
                          <p:cTn id="51" fill="hold">
                            <p:stCondLst>
                              <p:cond delay="2950"/>
                            </p:stCondLst>
                            <p:childTnLst>
                              <p:par>
                                <p:cTn id="52" presetID="23" presetClass="entr" presetSubtype="528" fill="hold" grpId="0" nodeType="afterEffect">
                                  <p:stCondLst>
                                    <p:cond delay="0"/>
                                  </p:stCondLst>
                                  <p:childTnLst>
                                    <p:set>
                                      <p:cBhvr>
                                        <p:cTn id="53" dur="1" fill="hold">
                                          <p:stCondLst>
                                            <p:cond delay="0"/>
                                          </p:stCondLst>
                                        </p:cTn>
                                        <p:tgtEl>
                                          <p:spTgt spid="46"/>
                                        </p:tgtEl>
                                        <p:attrNameLst>
                                          <p:attrName>style.visibility</p:attrName>
                                        </p:attrNameLst>
                                      </p:cBhvr>
                                      <p:to>
                                        <p:strVal val="visible"/>
                                      </p:to>
                                    </p:set>
                                    <p:anim calcmode="lin" valueType="num">
                                      <p:cBhvr>
                                        <p:cTn id="54" dur="500" fill="hold"/>
                                        <p:tgtEl>
                                          <p:spTgt spid="46"/>
                                        </p:tgtEl>
                                        <p:attrNameLst>
                                          <p:attrName>ppt_w</p:attrName>
                                        </p:attrNameLst>
                                      </p:cBhvr>
                                      <p:tavLst>
                                        <p:tav tm="0">
                                          <p:val>
                                            <p:fltVal val="0"/>
                                          </p:val>
                                        </p:tav>
                                        <p:tav tm="100000">
                                          <p:val>
                                            <p:strVal val="#ppt_w"/>
                                          </p:val>
                                        </p:tav>
                                      </p:tavLst>
                                    </p:anim>
                                    <p:anim calcmode="lin" valueType="num">
                                      <p:cBhvr>
                                        <p:cTn id="55" dur="500" fill="hold"/>
                                        <p:tgtEl>
                                          <p:spTgt spid="46"/>
                                        </p:tgtEl>
                                        <p:attrNameLst>
                                          <p:attrName>ppt_h</p:attrName>
                                        </p:attrNameLst>
                                      </p:cBhvr>
                                      <p:tavLst>
                                        <p:tav tm="0">
                                          <p:val>
                                            <p:fltVal val="0"/>
                                          </p:val>
                                        </p:tav>
                                        <p:tav tm="100000">
                                          <p:val>
                                            <p:strVal val="#ppt_h"/>
                                          </p:val>
                                        </p:tav>
                                      </p:tavLst>
                                    </p:anim>
                                    <p:anim calcmode="lin" valueType="num">
                                      <p:cBhvr>
                                        <p:cTn id="56" dur="500" fill="hold"/>
                                        <p:tgtEl>
                                          <p:spTgt spid="46"/>
                                        </p:tgtEl>
                                        <p:attrNameLst>
                                          <p:attrName>ppt_x</p:attrName>
                                        </p:attrNameLst>
                                      </p:cBhvr>
                                      <p:tavLst>
                                        <p:tav tm="0">
                                          <p:val>
                                            <p:fltVal val="0.5"/>
                                          </p:val>
                                        </p:tav>
                                        <p:tav tm="100000">
                                          <p:val>
                                            <p:strVal val="#ppt_x"/>
                                          </p:val>
                                        </p:tav>
                                      </p:tavLst>
                                    </p:anim>
                                    <p:anim calcmode="lin" valueType="num">
                                      <p:cBhvr>
                                        <p:cTn id="57" dur="500" fill="hold"/>
                                        <p:tgtEl>
                                          <p:spTgt spid="46"/>
                                        </p:tgtEl>
                                        <p:attrNameLst>
                                          <p:attrName>ppt_y</p:attrName>
                                        </p:attrNameLst>
                                      </p:cBhvr>
                                      <p:tavLst>
                                        <p:tav tm="0">
                                          <p:val>
                                            <p:fltVal val="0.5"/>
                                          </p:val>
                                        </p:tav>
                                        <p:tav tm="100000">
                                          <p:val>
                                            <p:strVal val="#ppt_y"/>
                                          </p:val>
                                        </p:tav>
                                      </p:tavLst>
                                    </p:anim>
                                  </p:childTnLst>
                                </p:cTn>
                              </p:par>
                              <p:par>
                                <p:cTn id="58" presetID="22" presetClass="entr" presetSubtype="8" fill="hold" grpId="1" nodeType="withEffect">
                                  <p:stCondLst>
                                    <p:cond delay="0"/>
                                  </p:stCondLst>
                                  <p:childTnLst>
                                    <p:set>
                                      <p:cBhvr>
                                        <p:cTn id="59" dur="1" fill="hold">
                                          <p:stCondLst>
                                            <p:cond delay="0"/>
                                          </p:stCondLst>
                                        </p:cTn>
                                        <p:tgtEl>
                                          <p:spTgt spid="46"/>
                                        </p:tgtEl>
                                        <p:attrNameLst>
                                          <p:attrName>style.visibility</p:attrName>
                                        </p:attrNameLst>
                                      </p:cBhvr>
                                      <p:to>
                                        <p:strVal val="visible"/>
                                      </p:to>
                                    </p:set>
                                    <p:animEffect transition="in" filter="wipe(left)">
                                      <p:cBhvr>
                                        <p:cTn id="60"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1" grpId="0">
        <p:bldSub>
          <a:bldChart bld="categoryEl"/>
        </p:bldSub>
      </p:bldGraphic>
      <p:bldP spid="22" grpId="0"/>
      <p:bldP spid="45" grpId="0"/>
      <p:bldP spid="45" grpId="1"/>
      <p:bldP spid="46" grpId="0"/>
      <p:bldP spid="46" grpId="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自定义 5">
      <a:majorFont>
        <a:latin typeface="Impact"/>
        <a:ea typeface="微软雅黑"/>
        <a:cs typeface=""/>
      </a:majorFont>
      <a:minorFont>
        <a:latin typeface="Arial Unicode MS"/>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191</Words>
  <Application>Microsoft Office PowerPoint</Application>
  <PresentationFormat>宽屏</PresentationFormat>
  <Paragraphs>20</Paragraphs>
  <Slides>3</Slides>
  <Notes>2</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3</vt:i4>
      </vt:variant>
    </vt:vector>
  </HeadingPairs>
  <TitlesOfParts>
    <vt:vector size="10" baseType="lpstr">
      <vt:lpstr>Arial Unicode MS</vt:lpstr>
      <vt:lpstr>宋体</vt:lpstr>
      <vt:lpstr>微软雅黑</vt:lpstr>
      <vt:lpstr>Arial</vt:lpstr>
      <vt:lpstr>Calibri</vt:lpstr>
      <vt:lpstr>Impact</vt:lpstr>
      <vt:lpstr>Office 主题​​</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cp:lastModifiedBy>Mloong</cp:lastModifiedBy>
  <cp:revision>8</cp:revision>
  <dcterms:created xsi:type="dcterms:W3CDTF">2013-10-24T09:22:47Z</dcterms:created>
  <dcterms:modified xsi:type="dcterms:W3CDTF">2018-09-06T07:55:40Z</dcterms:modified>
</cp:coreProperties>
</file>