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96" r:id="rId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57" d="100"/>
          <a:sy n="57" d="100"/>
        </p:scale>
        <p:origin x="78" y="3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9AD675-6B6D-4BD9-839B-7D4C98876C47}" type="datetimeFigureOut">
              <a:rPr lang="zh-CN" altLang="en-US" smtClean="0"/>
              <a:t>2018/9/6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F3A6B3-9CD2-4004-97B4-C3AD09969BD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030552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286D78-31DF-493B-968A-39C1B2506957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540946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6DA5D3A-1A8C-4299-AA29-3F4D0A62FA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191F4570-89B0-40B0-BD32-8415D61A31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AA6B13C0-0A8F-4633-B344-4EFE30BB64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D4512-32F8-485A-B6B6-1E8AEE9D31C0}" type="datetimeFigureOut">
              <a:rPr lang="zh-CN" altLang="en-US" smtClean="0"/>
              <a:t>2018/9/6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2D18BFFA-C1DD-4220-B4A2-AD86FF86E3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D9CE4D54-F516-477C-A9A5-4097108DBA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63ED8-5D0A-4007-9148-7526AE5F4C9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064189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510AA8B-072E-4C2E-BBDA-728706B481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B12A9784-6092-4925-94DE-AC0BEDC236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73192F58-E8EA-47C9-9327-A6FBA52584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D4512-32F8-485A-B6B6-1E8AEE9D31C0}" type="datetimeFigureOut">
              <a:rPr lang="zh-CN" altLang="en-US" smtClean="0"/>
              <a:t>2018/9/6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3D64B0F5-34E8-43A7-859F-1740AF2FA4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27DE9034-0403-477B-A465-527F9C4C37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63ED8-5D0A-4007-9148-7526AE5F4C9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33717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C4AB8C7B-7711-442E-9EFE-35C2FCA3E6D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3FB08606-C6B1-4D94-9C97-FD3178F0C7A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C5962F4D-B665-48E1-8863-EC6010464E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D4512-32F8-485A-B6B6-1E8AEE9D31C0}" type="datetimeFigureOut">
              <a:rPr lang="zh-CN" altLang="en-US" smtClean="0"/>
              <a:t>2018/9/6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17333FA4-1B02-43B0-B73E-7AD44191E2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A69A3659-6A18-403B-AC87-DFF2293622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63ED8-5D0A-4007-9148-7526AE5F4C9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997010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C849B65-F65C-4F01-8A75-80B438FBE1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2420D311-1A35-4858-857F-F5DA524CE7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89F6AC5D-4189-4726-A011-02043E0D49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D4512-32F8-485A-B6B6-1E8AEE9D31C0}" type="datetimeFigureOut">
              <a:rPr lang="zh-CN" altLang="en-US" smtClean="0"/>
              <a:t>2018/9/6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02BF8D71-D45C-492C-BDDB-72EFA81D70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CB655629-5E25-4AF0-A325-3A36F562F7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63ED8-5D0A-4007-9148-7526AE5F4C9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819599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2640B20-9CFE-4702-B845-189B89EE71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3F9556B9-B329-4F15-B353-4655C7A3B9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DF3C4424-1760-4B9B-A8A1-47BFDD8345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D4512-32F8-485A-B6B6-1E8AEE9D31C0}" type="datetimeFigureOut">
              <a:rPr lang="zh-CN" altLang="en-US" smtClean="0"/>
              <a:t>2018/9/6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C28A0C58-FA7F-4979-850B-8ABD725D4F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D9D45BC1-426E-4D9B-BE0A-EE4C999637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63ED8-5D0A-4007-9148-7526AE5F4C9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680567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67CD158-6F46-4043-BD22-D44813ACC3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F572BF0-F8B4-4FAC-AC64-3746874EDA8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71AFB47B-4820-4596-933A-315FE27397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0E43DA62-7272-4B19-8D3C-BBF52147F7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D4512-32F8-485A-B6B6-1E8AEE9D31C0}" type="datetimeFigureOut">
              <a:rPr lang="zh-CN" altLang="en-US" smtClean="0"/>
              <a:t>2018/9/6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4B7E6822-9042-459F-B040-BF4A91103A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2E70AB49-0F4C-4E0F-8624-BF4A638A99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63ED8-5D0A-4007-9148-7526AE5F4C9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707689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9FD6D2F-C89D-4B1D-ABF8-DA38C1F1B8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9DBD00B8-A82D-42B8-ABB9-8B75C0DB93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B9409BA2-51CB-410A-9637-9914E16B4A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22260A48-2C86-44D8-B6F0-A61CF9DF0E3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9327F07E-A934-4F39-BD0A-90ACF4DEEB8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4103458E-975D-4C53-9C82-A392FABA89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D4512-32F8-485A-B6B6-1E8AEE9D31C0}" type="datetimeFigureOut">
              <a:rPr lang="zh-CN" altLang="en-US" smtClean="0"/>
              <a:t>2018/9/6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00353F08-5AD2-4093-A78D-3795CF4063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501889E0-F229-4A1D-A7B3-255A504869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63ED8-5D0A-4007-9148-7526AE5F4C9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988729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112C7E4-88B6-40B0-BEBE-1C5386F6FF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BAFB2371-2077-41C9-83E0-83E0775A60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D4512-32F8-485A-B6B6-1E8AEE9D31C0}" type="datetimeFigureOut">
              <a:rPr lang="zh-CN" altLang="en-US" smtClean="0"/>
              <a:t>2018/9/6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D5E4F4B9-65B6-4CC3-BCC6-F9EFEE8D67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6B3BACBA-469A-4AE3-B052-D72CF9E39E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63ED8-5D0A-4007-9148-7526AE5F4C9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369609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33F71C86-4BFA-45B4-8E8F-3C55D208BA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D4512-32F8-485A-B6B6-1E8AEE9D31C0}" type="datetimeFigureOut">
              <a:rPr lang="zh-CN" altLang="en-US" smtClean="0"/>
              <a:t>2018/9/6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ED6E821E-39C1-40F9-A37B-B02F43BA27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7429E342-6EF2-4FD8-9021-83E5083913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63ED8-5D0A-4007-9148-7526AE5F4C9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95905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8C96F10-9EE6-4DA9-9D31-AC72D4B36F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2A7B2BB-4320-49C4-AB3E-44F0783DBA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E0CF6401-E241-4D8D-B3DF-25B2508F7E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E5A76C65-615F-4AE5-BDAA-345DC05818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D4512-32F8-485A-B6B6-1E8AEE9D31C0}" type="datetimeFigureOut">
              <a:rPr lang="zh-CN" altLang="en-US" smtClean="0"/>
              <a:t>2018/9/6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700F074F-AB1E-4F35-ACCC-EB9C07DF2D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6CF25FC8-77BA-4050-AEB6-22CFB55DA5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63ED8-5D0A-4007-9148-7526AE5F4C9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304320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0F48A1D-6FEE-4211-94C1-EEEAA043AB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DBA5DBFB-6600-4DD6-A4CE-F0FD41A8D15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70736962-7C58-45A3-AF62-8ADFA23AF2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3564A5B8-3914-4E62-BAF4-724CFDE8BF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D4512-32F8-485A-B6B6-1E8AEE9D31C0}" type="datetimeFigureOut">
              <a:rPr lang="zh-CN" altLang="en-US" smtClean="0"/>
              <a:t>2018/9/6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5EA57EA5-A99B-4453-9170-E6741BB762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A8D01F25-D20D-4D3B-8DD5-9938E49F09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63ED8-5D0A-4007-9148-7526AE5F4C9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874277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B35885E5-68AC-42C4-9CD3-E45C6CE26E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CEC0E6C8-0D41-4F26-A6F0-3AA0420691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E54A9514-A136-4A79-B5A5-581C7A54E70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7D4512-32F8-485A-B6B6-1E8AEE9D31C0}" type="datetimeFigureOut">
              <a:rPr lang="zh-CN" altLang="en-US" smtClean="0"/>
              <a:t>2018/9/6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A51152B2-8F1B-4F8D-ADCA-0E30074E51E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A3432ECD-F6D3-4244-80D7-530660C1E65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63ED8-5D0A-4007-9148-7526AE5F4C9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279796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6712555"/>
            <a:ext cx="12192000" cy="1728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/>
          </a:p>
        </p:txBody>
      </p:sp>
      <p:cxnSp>
        <p:nvCxnSpPr>
          <p:cNvPr id="7" name="直接连接符 6"/>
          <p:cNvCxnSpPr/>
          <p:nvPr/>
        </p:nvCxnSpPr>
        <p:spPr>
          <a:xfrm flipH="1">
            <a:off x="1060862" y="4216865"/>
            <a:ext cx="7147373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接连接符 7"/>
          <p:cNvCxnSpPr/>
          <p:nvPr/>
        </p:nvCxnSpPr>
        <p:spPr>
          <a:xfrm flipH="1">
            <a:off x="1103446" y="3429331"/>
            <a:ext cx="7147373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接连接符 8"/>
          <p:cNvCxnSpPr/>
          <p:nvPr/>
        </p:nvCxnSpPr>
        <p:spPr>
          <a:xfrm flipH="1">
            <a:off x="1060862" y="2468893"/>
            <a:ext cx="7147373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连接符 9"/>
          <p:cNvCxnSpPr/>
          <p:nvPr/>
        </p:nvCxnSpPr>
        <p:spPr>
          <a:xfrm flipH="1">
            <a:off x="1060862" y="1604797"/>
            <a:ext cx="7147373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图片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45869" y="1521951"/>
            <a:ext cx="2922740" cy="1948493"/>
          </a:xfrm>
          <a:prstGeom prst="rect">
            <a:avLst/>
          </a:prstGeom>
          <a:solidFill>
            <a:srgbClr val="0E65AC"/>
          </a:solidFill>
          <a:ln w="19050">
            <a:solidFill>
              <a:srgbClr val="0070C0"/>
            </a:solidFill>
          </a:ln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45869" y="3769414"/>
            <a:ext cx="2922740" cy="2059853"/>
          </a:xfrm>
          <a:prstGeom prst="rect">
            <a:avLst/>
          </a:prstGeom>
          <a:solidFill>
            <a:srgbClr val="0E65AC"/>
          </a:solidFill>
          <a:ln w="19050">
            <a:solidFill>
              <a:srgbClr val="0070C0"/>
            </a:solidFill>
          </a:ln>
        </p:spPr>
      </p:pic>
      <p:cxnSp>
        <p:nvCxnSpPr>
          <p:cNvPr id="13" name="直接连接符 12"/>
          <p:cNvCxnSpPr/>
          <p:nvPr/>
        </p:nvCxnSpPr>
        <p:spPr>
          <a:xfrm>
            <a:off x="1103446" y="5061181"/>
            <a:ext cx="7104789" cy="0"/>
          </a:xfrm>
          <a:prstGeom prst="line">
            <a:avLst/>
          </a:prstGeom>
          <a:ln w="19050">
            <a:solidFill>
              <a:srgbClr val="0070C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接连接符 13"/>
          <p:cNvCxnSpPr/>
          <p:nvPr/>
        </p:nvCxnSpPr>
        <p:spPr>
          <a:xfrm flipV="1">
            <a:off x="1103445" y="1316765"/>
            <a:ext cx="0" cy="3744416"/>
          </a:xfrm>
          <a:prstGeom prst="line">
            <a:avLst/>
          </a:prstGeom>
          <a:ln w="19050">
            <a:solidFill>
              <a:srgbClr val="0070C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588873" y="1955436"/>
            <a:ext cx="471989" cy="2823850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zh-CN" altLang="en-US" sz="1867" spc="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单击此处添加文本</a:t>
            </a:r>
          </a:p>
        </p:txBody>
      </p:sp>
      <p:grpSp>
        <p:nvGrpSpPr>
          <p:cNvPr id="16" name="组合 15"/>
          <p:cNvGrpSpPr/>
          <p:nvPr/>
        </p:nvGrpSpPr>
        <p:grpSpPr>
          <a:xfrm>
            <a:off x="1775521" y="5097461"/>
            <a:ext cx="5772353" cy="379656"/>
            <a:chOff x="1782738" y="4077220"/>
            <a:chExt cx="4329265" cy="284742"/>
          </a:xfrm>
        </p:grpSpPr>
        <p:sp>
          <p:nvSpPr>
            <p:cNvPr id="17" name="矩形 16"/>
            <p:cNvSpPr/>
            <p:nvPr/>
          </p:nvSpPr>
          <p:spPr>
            <a:xfrm>
              <a:off x="1782738" y="4077220"/>
              <a:ext cx="675907" cy="28474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1867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工作一</a:t>
              </a:r>
            </a:p>
          </p:txBody>
        </p:sp>
        <p:sp>
          <p:nvSpPr>
            <p:cNvPr id="18" name="矩形 17"/>
            <p:cNvSpPr/>
            <p:nvPr/>
          </p:nvSpPr>
          <p:spPr>
            <a:xfrm>
              <a:off x="2987824" y="4077220"/>
              <a:ext cx="675907" cy="28474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1867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工作二</a:t>
              </a:r>
            </a:p>
          </p:txBody>
        </p:sp>
        <p:sp>
          <p:nvSpPr>
            <p:cNvPr id="19" name="矩形 18"/>
            <p:cNvSpPr/>
            <p:nvPr/>
          </p:nvSpPr>
          <p:spPr>
            <a:xfrm>
              <a:off x="5436096" y="4077220"/>
              <a:ext cx="675907" cy="28474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1867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工作四</a:t>
              </a:r>
            </a:p>
          </p:txBody>
        </p:sp>
        <p:sp>
          <p:nvSpPr>
            <p:cNvPr id="20" name="矩形 19"/>
            <p:cNvSpPr/>
            <p:nvPr/>
          </p:nvSpPr>
          <p:spPr>
            <a:xfrm>
              <a:off x="4211960" y="4077220"/>
              <a:ext cx="675907" cy="28474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1867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工作三</a:t>
              </a:r>
            </a:p>
          </p:txBody>
        </p:sp>
      </p:grpSp>
      <p:sp>
        <p:nvSpPr>
          <p:cNvPr id="21" name="矩形 20"/>
          <p:cNvSpPr/>
          <p:nvPr/>
        </p:nvSpPr>
        <p:spPr>
          <a:xfrm>
            <a:off x="1679509" y="3522579"/>
            <a:ext cx="384043" cy="1525439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2209148" y="2852936"/>
            <a:ext cx="384043" cy="2195081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3422815" y="2689195"/>
            <a:ext cx="384043" cy="2351368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3952453" y="1955436"/>
            <a:ext cx="384043" cy="308512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5055483" y="3406514"/>
            <a:ext cx="384043" cy="1634047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5585121" y="2689194"/>
            <a:ext cx="384043" cy="2351367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6698104" y="3053256"/>
            <a:ext cx="384043" cy="1987304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8" name="矩形 27"/>
          <p:cNvSpPr/>
          <p:nvPr/>
        </p:nvSpPr>
        <p:spPr>
          <a:xfrm>
            <a:off x="7227743" y="2180862"/>
            <a:ext cx="384043" cy="2859697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014902" y="2442565"/>
            <a:ext cx="558166" cy="379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867" dirty="0">
                <a:solidFill>
                  <a:schemeClr val="tx1">
                    <a:lumMod val="95000"/>
                    <a:lumOff val="5000"/>
                  </a:schemeClr>
                </a:solidFill>
              </a:rPr>
              <a:t>57%</a:t>
            </a:r>
            <a:endParaRPr lang="zh-CN" altLang="en-US" sz="1867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781982" y="1545067"/>
            <a:ext cx="558166" cy="379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867" dirty="0">
                <a:solidFill>
                  <a:schemeClr val="tx1">
                    <a:lumMod val="95000"/>
                    <a:lumOff val="5000"/>
                  </a:schemeClr>
                </a:solidFill>
              </a:rPr>
              <a:t>81%</a:t>
            </a:r>
            <a:endParaRPr lang="zh-CN" altLang="en-US" sz="1867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409934" y="2263708"/>
            <a:ext cx="558166" cy="379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867" dirty="0">
                <a:solidFill>
                  <a:schemeClr val="tx1">
                    <a:lumMod val="95000"/>
                    <a:lumOff val="5000"/>
                  </a:schemeClr>
                </a:solidFill>
              </a:rPr>
              <a:t>59%</a:t>
            </a:r>
            <a:endParaRPr lang="zh-CN" altLang="en-US" sz="1867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7057271" y="1749933"/>
            <a:ext cx="558166" cy="379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867" dirty="0">
                <a:solidFill>
                  <a:schemeClr val="tx1">
                    <a:lumMod val="95000"/>
                    <a:lumOff val="5000"/>
                  </a:schemeClr>
                </a:solidFill>
              </a:rPr>
              <a:t>72%</a:t>
            </a:r>
            <a:endParaRPr lang="zh-CN" altLang="en-US" sz="1867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3" name="矩形 32"/>
          <p:cNvSpPr/>
          <p:nvPr/>
        </p:nvSpPr>
        <p:spPr>
          <a:xfrm>
            <a:off x="1344021" y="5831198"/>
            <a:ext cx="384043" cy="256677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4" name="矩形 33"/>
          <p:cNvSpPr/>
          <p:nvPr/>
        </p:nvSpPr>
        <p:spPr>
          <a:xfrm>
            <a:off x="3230793" y="5831195"/>
            <a:ext cx="384043" cy="256676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5" name="矩形 34"/>
          <p:cNvSpPr/>
          <p:nvPr/>
        </p:nvSpPr>
        <p:spPr>
          <a:xfrm>
            <a:off x="1775521" y="5754349"/>
            <a:ext cx="901209" cy="37965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867" dirty="0">
                <a:solidFill>
                  <a:schemeClr val="tx1">
                    <a:lumMod val="95000"/>
                    <a:lumOff val="5000"/>
                  </a:schemeClr>
                </a:solidFill>
              </a:rPr>
              <a:t>计划数</a:t>
            </a:r>
          </a:p>
        </p:txBody>
      </p:sp>
      <p:sp>
        <p:nvSpPr>
          <p:cNvPr id="36" name="矩形 35"/>
          <p:cNvSpPr/>
          <p:nvPr/>
        </p:nvSpPr>
        <p:spPr>
          <a:xfrm>
            <a:off x="3745825" y="5754351"/>
            <a:ext cx="901209" cy="37965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867" dirty="0">
                <a:solidFill>
                  <a:schemeClr val="tx1">
                    <a:lumMod val="95000"/>
                    <a:lumOff val="5000"/>
                  </a:schemeClr>
                </a:solidFill>
              </a:rPr>
              <a:t>实际数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633007" y="98824"/>
            <a:ext cx="1111202" cy="9952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>
              <a:defRPr sz="4000" b="1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defRPr>
            </a:lvl1pPr>
          </a:lstStyle>
          <a:p>
            <a:pPr algn="ctr"/>
            <a:r>
              <a:rPr lang="en-US" altLang="zh-CN" sz="5867" dirty="0">
                <a:solidFill>
                  <a:srgbClr val="0070C0"/>
                </a:solidFill>
              </a:rPr>
              <a:t>01</a:t>
            </a:r>
            <a:endParaRPr lang="zh-CN" altLang="en-US" sz="5867" dirty="0">
              <a:solidFill>
                <a:srgbClr val="0070C0"/>
              </a:solidFill>
            </a:endParaRPr>
          </a:p>
        </p:txBody>
      </p:sp>
      <p:cxnSp>
        <p:nvCxnSpPr>
          <p:cNvPr id="38" name="直接连接符 37"/>
          <p:cNvCxnSpPr/>
          <p:nvPr/>
        </p:nvCxnSpPr>
        <p:spPr>
          <a:xfrm>
            <a:off x="-16819" y="755543"/>
            <a:ext cx="640211" cy="0"/>
          </a:xfrm>
          <a:prstGeom prst="line">
            <a:avLst/>
          </a:prstGeom>
          <a:ln w="38100" cmpd="sng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接连接符 38"/>
          <p:cNvCxnSpPr/>
          <p:nvPr/>
        </p:nvCxnSpPr>
        <p:spPr>
          <a:xfrm>
            <a:off x="1679509" y="765220"/>
            <a:ext cx="10512491" cy="0"/>
          </a:xfrm>
          <a:prstGeom prst="line">
            <a:avLst/>
          </a:prstGeom>
          <a:ln w="38100" cmpd="sng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1679510" y="248260"/>
            <a:ext cx="32624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点击输入相关文字标题</a:t>
            </a:r>
          </a:p>
        </p:txBody>
      </p:sp>
    </p:spTree>
    <p:extLst>
      <p:ext uri="{BB962C8B-B14F-4D97-AF65-F5344CB8AC3E}">
        <p14:creationId xmlns:p14="http://schemas.microsoft.com/office/powerpoint/2010/main" val="5896794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8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750"/>
                            </p:stCondLst>
                            <p:childTnLst>
                              <p:par>
                                <p:cTn id="4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250"/>
                            </p:stCondLst>
                            <p:childTnLst>
                              <p:par>
                                <p:cTn id="65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2750"/>
                            </p:stCondLst>
                            <p:childTnLst>
                              <p:par>
                                <p:cTn id="8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/>
      <p:bldP spid="30" grpId="0"/>
      <p:bldP spid="31" grpId="0"/>
      <p:bldP spid="32" grpId="0"/>
      <p:bldP spid="33" grpId="0" animBg="1"/>
      <p:bldP spid="34" grpId="0" animBg="1"/>
      <p:bldP spid="35" grpId="0"/>
      <p:bldP spid="36" grpId="0"/>
    </p:bld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31</Words>
  <Application>Microsoft Office PowerPoint</Application>
  <PresentationFormat>宽屏</PresentationFormat>
  <Paragraphs>14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6" baseType="lpstr">
      <vt:lpstr>等线</vt:lpstr>
      <vt:lpstr>等线 Light</vt:lpstr>
      <vt:lpstr>微软雅黑</vt:lpstr>
      <vt:lpstr>Arial</vt:lpstr>
      <vt:lpstr>Office 主题​​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cp:lastModifiedBy>Mloong</cp:lastModifiedBy>
  <cp:revision>1</cp:revision>
  <dcterms:created xsi:type="dcterms:W3CDTF">2018-08-28T07:53:32Z</dcterms:created>
  <dcterms:modified xsi:type="dcterms:W3CDTF">2018-09-06T08:05:10Z</dcterms:modified>
</cp:coreProperties>
</file>