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ln w="38100">
              <a:solidFill>
                <a:schemeClr val="accent3">
                  <a:lumMod val="75000"/>
                </a:schemeClr>
              </a:solidFill>
              <a:headEnd type="oval" w="med" len="med"/>
              <a:tailEnd type="oval" w="med" len="med"/>
            </a:ln>
          </c:spPr>
          <c:marker>
            <c:spPr>
              <a:noFill/>
              <a:ln w="38100">
                <a:solidFill>
                  <a:schemeClr val="accent3">
                    <a:lumMod val="75000"/>
                  </a:schemeClr>
                </a:solidFill>
                <a:headEnd type="oval" w="med" len="med"/>
                <a:tailEnd type="oval" w="med" len="med"/>
              </a:ln>
            </c:spPr>
          </c:marker>
          <c:xVal>
            <c:numRef>
              <c:f>Sheet1!$A$2:$A$7</c:f>
              <c:numCache>
                <c:formatCode>General</c:formatCode>
                <c:ptCount val="6"/>
                <c:pt idx="0">
                  <c:v>0.7</c:v>
                </c:pt>
                <c:pt idx="1">
                  <c:v>1.8</c:v>
                </c:pt>
                <c:pt idx="2">
                  <c:v>2.6</c:v>
                </c:pt>
                <c:pt idx="3">
                  <c:v>2.5</c:v>
                </c:pt>
                <c:pt idx="4">
                  <c:v>3.5</c:v>
                </c:pt>
                <c:pt idx="5">
                  <c:v>2.5</c:v>
                </c:pt>
              </c:numCache>
            </c:numRef>
          </c:xVal>
          <c:yVal>
            <c:numRef>
              <c:f>Sheet1!$B$2:$B$7</c:f>
              <c:numCache>
                <c:formatCode>General</c:formatCode>
                <c:ptCount val="6"/>
                <c:pt idx="0">
                  <c:v>2.7</c:v>
                </c:pt>
                <c:pt idx="1">
                  <c:v>3.2</c:v>
                </c:pt>
                <c:pt idx="2">
                  <c:v>0.8</c:v>
                </c:pt>
                <c:pt idx="3">
                  <c:v>2.5</c:v>
                </c:pt>
                <c:pt idx="4">
                  <c:v>5</c:v>
                </c:pt>
                <c:pt idx="5">
                  <c:v>4.3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4AFA-4869-AD51-0EB634F35FD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xVal>
            <c:numRef>
              <c:f>Sheet1!$A$2:$A$7</c:f>
              <c:numCache>
                <c:formatCode>General</c:formatCode>
                <c:ptCount val="6"/>
                <c:pt idx="0">
                  <c:v>0.7</c:v>
                </c:pt>
                <c:pt idx="1">
                  <c:v>1.8</c:v>
                </c:pt>
                <c:pt idx="2">
                  <c:v>2.6</c:v>
                </c:pt>
                <c:pt idx="3">
                  <c:v>2.5</c:v>
                </c:pt>
                <c:pt idx="4">
                  <c:v>3.5</c:v>
                </c:pt>
                <c:pt idx="5">
                  <c:v>2.5</c:v>
                </c:pt>
              </c:numCache>
            </c:numRef>
          </c:xVal>
          <c:yVal>
            <c:numRef>
              <c:f>Sheet1!$C$2:$C$7</c:f>
              <c:numCache>
                <c:formatCode>General</c:formatCode>
                <c:ptCount val="6"/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4AFA-4869-AD51-0EB634F35F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9731840"/>
        <c:axId val="89733376"/>
      </c:scatterChart>
      <c:valAx>
        <c:axId val="89731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bg1"/>
                </a:solidFill>
              </a:defRPr>
            </a:pPr>
            <a:endParaRPr lang="zh-CN"/>
          </a:p>
        </c:txPr>
        <c:crossAx val="89733376"/>
        <c:crosses val="autoZero"/>
        <c:crossBetween val="midCat"/>
      </c:valAx>
      <c:valAx>
        <c:axId val="89733376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50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bg1"/>
                </a:solidFill>
              </a:defRPr>
            </a:pPr>
            <a:endParaRPr lang="zh-CN"/>
          </a:p>
        </c:txPr>
        <c:crossAx val="89731840"/>
        <c:crosses val="autoZero"/>
        <c:crossBetween val="midCat"/>
      </c:valAx>
      <c:spPr>
        <a:ln>
          <a:solidFill>
            <a:schemeClr val="tx1">
              <a:lumMod val="75000"/>
              <a:lumOff val="25000"/>
            </a:schemeClr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EAEECA-E1D4-4224-9494-1ECF5DB61AE8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6506F2-6554-4D41-AE44-E9B27C228B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3840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4B237-664C-4433-B2DD-247A44A897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655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0F437BE-F9F3-4770-8084-9C6E86401A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659B6E00-97A9-4B95-81D6-07AB6D832A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85EA100-0BA9-44F9-B118-B4C326A74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AF311-231E-41E8-9F17-7514E1535F07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C052D83-8A6C-470A-8331-FE1140A35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655EB85-5DC4-41D8-B827-A677C89AD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3815C-881D-4BB9-A6FD-EFF29107D6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6308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BB22D00-4F58-4B3C-8E56-45D3A3A0B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71198F9-73D7-42EE-A51B-2489DBF55F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EBA2EDF-E3A2-4974-A982-2BAB29552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AF311-231E-41E8-9F17-7514E1535F07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4BBA970-5277-4ED2-819A-A4714203F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2A13D34-33F4-40D8-AED9-D1410E882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3815C-881D-4BB9-A6FD-EFF29107D6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9103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CB157B2D-FE46-41D5-9A0E-6F0641A3B6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29CE0C77-B38A-441D-9D3A-569CD3D0A7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84B9CB2-7CDB-465B-BFC7-42D06EED0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AF311-231E-41E8-9F17-7514E1535F07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DD4EC3F-B1C1-40D5-9B03-0BEA5A376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7C52B5C-7B48-4297-82BB-B454B0A20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3815C-881D-4BB9-A6FD-EFF29107D6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0113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BE4C7E7-7820-4274-BDFF-B1B79144F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5208E16-A11F-4A87-8BCA-E03A232365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B247E7A-0971-4D43-AA7A-FCC8CEBCF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AF311-231E-41E8-9F17-7514E1535F07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BA15503-54DB-4A2E-94A2-611EC2DA7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B97A2E2-0138-4108-8EF1-227A8238C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3815C-881D-4BB9-A6FD-EFF29107D6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1703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940A7FE-6FE5-4644-9843-2A04596AA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6212AED-D279-41FB-B002-83DAAB827F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6FC879B-5D34-495B-919D-1C1777206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AF311-231E-41E8-9F17-7514E1535F07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6C0B390-D216-4D9F-B310-A1AA6CEA1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8EC3D9C-503E-4AB5-BC69-AED46589E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3815C-881D-4BB9-A6FD-EFF29107D6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9709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340BB8D-44CA-4CD1-A037-98E227E8D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32DA894-FE6E-4581-A325-79908FA20D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C0D3DAA-5644-4B91-BAFA-8CD465CCDB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390E3CE-0E02-4F0D-B422-927C10012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AF311-231E-41E8-9F17-7514E1535F07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17EBD82-D821-4DE3-947E-0309D343C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B53D8CE-A757-4293-A580-BC49BB64F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3815C-881D-4BB9-A6FD-EFF29107D6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397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FC3993-0E0F-4B80-9A0B-620C6A94F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841D128-8E55-4729-81AF-0142101349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B2FE433-A23F-4BA2-A821-5FCD5092C8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2C0E6DDA-A194-4D6A-AF3F-4FD669627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6FFC88F1-BF43-417C-B64B-E7F610D04B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601A558A-0348-4826-9BBA-2D349E9C2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AF311-231E-41E8-9F17-7514E1535F07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B726DCBA-B65F-4F7A-ABF2-A2FEEB332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3A489D98-EFA0-48F3-AF38-0A4043A69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3815C-881D-4BB9-A6FD-EFF29107D6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0721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9BA120D-BC62-44F0-AC09-B3F76BC77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42586F75-AF3A-41F0-BD93-D839CA537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AF311-231E-41E8-9F17-7514E1535F07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376710F-E75F-4DB6-B871-7BEDD5C25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6B17337-B6E5-4E2A-B3A2-96E5F83A0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3815C-881D-4BB9-A6FD-EFF29107D6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2955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C4616727-5613-481B-9AD7-F2EA12EAF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AF311-231E-41E8-9F17-7514E1535F07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87CCF637-3D71-4F65-8823-7E34EFD93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D729E2E-6613-4ACC-9AD7-41F843AB6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3815C-881D-4BB9-A6FD-EFF29107D6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7549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60A6DC0-AC0B-4008-880B-6B7C4F862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096B8D1-E74F-4E31-B1D7-3C5778ABE1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A71778E-0132-473B-9D48-5BA8B3114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B808EEE-4E33-4130-A612-D7FECDC9B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AF311-231E-41E8-9F17-7514E1535F07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C673442-A8D8-477D-B9B7-C2943345A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D281CE7-ABDA-4117-9D64-B21191262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3815C-881D-4BB9-A6FD-EFF29107D6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6774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AC5396-41D5-4D88-973A-882539DCA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F65B3218-8AA8-41B2-81D0-6199FDB066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EEBCD72A-C835-4D57-BDFD-3DF28AF118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F699141-D361-4AB0-821B-B3A20E9C2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AF311-231E-41E8-9F17-7514E1535F07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D68AF60-AB8E-4AA3-B1D6-5CF7C52C9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A76204B-66E6-4483-BADD-B299CF568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3815C-881D-4BB9-A6FD-EFF29107D6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0701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ED60CA4F-7FED-432B-97C9-B877AF478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858A37D-257C-4F8A-8A5A-2FE93162D9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4302AAC-DD91-421C-9183-26A429C090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AF311-231E-41E8-9F17-7514E1535F07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6183ED4-FA56-4AC0-B82D-744A4AE5C8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40A9974-C26B-468C-9A8A-47375E368D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3815C-881D-4BB9-A6FD-EFF29107D6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6851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" name="Group 89"/>
          <p:cNvGrpSpPr/>
          <p:nvPr/>
        </p:nvGrpSpPr>
        <p:grpSpPr>
          <a:xfrm>
            <a:off x="1" y="0"/>
            <a:ext cx="12204700" cy="3429000"/>
            <a:chOff x="0" y="0"/>
            <a:chExt cx="9153525" cy="2571750"/>
          </a:xfrm>
        </p:grpSpPr>
        <p:sp>
          <p:nvSpPr>
            <p:cNvPr id="41" name="Rectangle 40"/>
            <p:cNvSpPr/>
            <p:nvPr/>
          </p:nvSpPr>
          <p:spPr>
            <a:xfrm>
              <a:off x="4581525" y="0"/>
              <a:ext cx="4572000" cy="257175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" name="Rectangle 1"/>
            <p:cNvSpPr/>
            <p:nvPr/>
          </p:nvSpPr>
          <p:spPr>
            <a:xfrm>
              <a:off x="0" y="0"/>
              <a:ext cx="4572000" cy="257175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203200" y="275431"/>
            <a:ext cx="5791200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67" b="1" dirty="0">
                <a:solidFill>
                  <a:schemeClr val="accent3">
                    <a:lumMod val="75000"/>
                  </a:schemeClr>
                </a:solidFill>
                <a:latin typeface="Segoe UI Semibold" pitchFamily="34" charset="0"/>
              </a:rPr>
              <a:t>AWESOME CHART ELEMENTS DASHBOARD</a:t>
            </a:r>
            <a:endParaRPr lang="en-US" sz="1867" dirty="0">
              <a:solidFill>
                <a:schemeClr val="accent3">
                  <a:lumMod val="75000"/>
                </a:schemeClr>
              </a:solidFill>
              <a:latin typeface="Segoe UI Semibold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206603" y="275431"/>
            <a:ext cx="5791200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67" b="1" dirty="0">
                <a:solidFill>
                  <a:schemeClr val="accent3">
                    <a:lumMod val="75000"/>
                  </a:schemeClr>
                </a:solidFill>
                <a:latin typeface="Segoe UI Semibold" pitchFamily="34" charset="0"/>
              </a:rPr>
              <a:t>AWESOME CHART ELEMENTS DASHBOARD</a:t>
            </a:r>
            <a:endParaRPr lang="en-US" sz="1867" dirty="0">
              <a:solidFill>
                <a:schemeClr val="accent3">
                  <a:lumMod val="75000"/>
                </a:schemeClr>
              </a:solidFill>
              <a:latin typeface="Segoe UI Semibold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949191" y="908909"/>
            <a:ext cx="1579989" cy="1609752"/>
            <a:chOff x="956228" y="895219"/>
            <a:chExt cx="1184992" cy="1207314"/>
          </a:xfrm>
        </p:grpSpPr>
        <p:sp>
          <p:nvSpPr>
            <p:cNvPr id="27" name="Block Arc 26"/>
            <p:cNvSpPr/>
            <p:nvPr/>
          </p:nvSpPr>
          <p:spPr>
            <a:xfrm rot="4526904">
              <a:off x="956228" y="895219"/>
              <a:ext cx="1180616" cy="1180616"/>
            </a:xfrm>
            <a:prstGeom prst="blockArc">
              <a:avLst>
                <a:gd name="adj1" fmla="val 13858460"/>
                <a:gd name="adj2" fmla="val 4486310"/>
                <a:gd name="adj3" fmla="val 21760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25" name="Block Arc 24"/>
            <p:cNvSpPr/>
            <p:nvPr/>
          </p:nvSpPr>
          <p:spPr>
            <a:xfrm rot="11051898">
              <a:off x="968796" y="899553"/>
              <a:ext cx="1172424" cy="1202980"/>
            </a:xfrm>
            <a:prstGeom prst="blockArc">
              <a:avLst>
                <a:gd name="adj1" fmla="val 19652210"/>
                <a:gd name="adj2" fmla="val 7430890"/>
                <a:gd name="adj3" fmla="val 22079"/>
              </a:avLst>
            </a:prstGeom>
            <a:solidFill>
              <a:srgbClr val="9B600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566814" y="926708"/>
            <a:ext cx="1603973" cy="1574155"/>
            <a:chOff x="2586486" y="915178"/>
            <a:chExt cx="1202980" cy="1180616"/>
          </a:xfrm>
        </p:grpSpPr>
        <p:sp>
          <p:nvSpPr>
            <p:cNvPr id="30" name="Block Arc 29"/>
            <p:cNvSpPr/>
            <p:nvPr/>
          </p:nvSpPr>
          <p:spPr>
            <a:xfrm rot="18765555">
              <a:off x="2601764" y="903994"/>
              <a:ext cx="1172424" cy="1202980"/>
            </a:xfrm>
            <a:prstGeom prst="blockArc">
              <a:avLst>
                <a:gd name="adj1" fmla="val 19544772"/>
                <a:gd name="adj2" fmla="val 2919764"/>
                <a:gd name="adj3" fmla="val 22201"/>
              </a:avLst>
            </a:prstGeom>
            <a:solidFill>
              <a:srgbClr val="4663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29" name="Block Arc 28"/>
            <p:cNvSpPr/>
            <p:nvPr/>
          </p:nvSpPr>
          <p:spPr>
            <a:xfrm rot="12240561">
              <a:off x="2598051" y="915178"/>
              <a:ext cx="1180616" cy="1180616"/>
            </a:xfrm>
            <a:prstGeom prst="blockArc">
              <a:avLst>
                <a:gd name="adj1" fmla="val 9412209"/>
                <a:gd name="adj2" fmla="val 4486310"/>
                <a:gd name="adj3" fmla="val 21760"/>
              </a:avLst>
            </a:prstGeom>
            <a:solidFill>
              <a:srgbClr val="87C1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1282700" y="1492647"/>
            <a:ext cx="111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60%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937000" y="1492647"/>
            <a:ext cx="111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35%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04800" y="2514600"/>
            <a:ext cx="284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Segoe UI Semibold" pitchFamily="34" charset="0"/>
              </a:rPr>
              <a:t>This is a sample Text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946400" y="2514600"/>
            <a:ext cx="284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Segoe UI Semibold" pitchFamily="34" charset="0"/>
              </a:rPr>
              <a:t>This is a sample Text</a:t>
            </a:r>
          </a:p>
        </p:txBody>
      </p:sp>
      <p:grpSp>
        <p:nvGrpSpPr>
          <p:cNvPr id="89" name="Group 88"/>
          <p:cNvGrpSpPr/>
          <p:nvPr/>
        </p:nvGrpSpPr>
        <p:grpSpPr>
          <a:xfrm>
            <a:off x="1" y="3441539"/>
            <a:ext cx="12217399" cy="3429000"/>
            <a:chOff x="0" y="2581154"/>
            <a:chExt cx="9163049" cy="2571750"/>
          </a:xfrm>
        </p:grpSpPr>
        <p:sp>
          <p:nvSpPr>
            <p:cNvPr id="23" name="Rectangle 22"/>
            <p:cNvSpPr/>
            <p:nvPr/>
          </p:nvSpPr>
          <p:spPr>
            <a:xfrm>
              <a:off x="0" y="2581154"/>
              <a:ext cx="4572000" cy="257175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4581524" y="2581154"/>
              <a:ext cx="4581525" cy="257175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6206603" y="3653937"/>
            <a:ext cx="5791200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67" b="1" dirty="0">
                <a:solidFill>
                  <a:schemeClr val="accent3">
                    <a:lumMod val="75000"/>
                  </a:schemeClr>
                </a:solidFill>
                <a:latin typeface="Segoe UI Semibold" pitchFamily="34" charset="0"/>
              </a:rPr>
              <a:t>AWESOME CHART ELEMENTS DASHBOARD</a:t>
            </a:r>
            <a:endParaRPr lang="en-US" sz="1867" dirty="0">
              <a:solidFill>
                <a:schemeClr val="accent3">
                  <a:lumMod val="75000"/>
                </a:schemeClr>
              </a:solidFill>
              <a:latin typeface="Segoe UI Semibold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25292" y="3653937"/>
            <a:ext cx="5791200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67" b="1" dirty="0">
                <a:solidFill>
                  <a:schemeClr val="accent3">
                    <a:lumMod val="75000"/>
                  </a:schemeClr>
                </a:solidFill>
                <a:latin typeface="Segoe UI Semibold" pitchFamily="34" charset="0"/>
              </a:rPr>
              <a:t>AWESOME CHART ELEMENTS DASHBOARD</a:t>
            </a:r>
            <a:endParaRPr lang="en-US" sz="1867" dirty="0">
              <a:solidFill>
                <a:schemeClr val="accent3">
                  <a:lumMod val="75000"/>
                </a:schemeClr>
              </a:solidFill>
              <a:latin typeface="Segoe UI Semibold" pitchFamily="34" charset="0"/>
            </a:endParaRPr>
          </a:p>
        </p:txBody>
      </p:sp>
      <p:grpSp>
        <p:nvGrpSpPr>
          <p:cNvPr id="65" name="Group 64"/>
          <p:cNvGrpSpPr/>
          <p:nvPr/>
        </p:nvGrpSpPr>
        <p:grpSpPr>
          <a:xfrm>
            <a:off x="7315200" y="4199753"/>
            <a:ext cx="4267200" cy="2182031"/>
            <a:chOff x="5486400" y="3258124"/>
            <a:chExt cx="3200400" cy="1636523"/>
          </a:xfrm>
          <a:solidFill>
            <a:schemeClr val="bg1"/>
          </a:solidFill>
        </p:grpSpPr>
        <p:sp>
          <p:nvSpPr>
            <p:cNvPr id="45" name="Rounded Rectangle 44"/>
            <p:cNvSpPr/>
            <p:nvPr/>
          </p:nvSpPr>
          <p:spPr>
            <a:xfrm>
              <a:off x="5486400" y="3258124"/>
              <a:ext cx="3181417" cy="304226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5505383" y="3702223"/>
              <a:ext cx="3181417" cy="304226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5505383" y="4146322"/>
              <a:ext cx="3181417" cy="304226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5505383" y="4590421"/>
              <a:ext cx="3181417" cy="304226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sp>
        <p:nvSpPr>
          <p:cNvPr id="56" name="Rounded Rectangle 55"/>
          <p:cNvSpPr/>
          <p:nvPr/>
        </p:nvSpPr>
        <p:spPr>
          <a:xfrm>
            <a:off x="7315201" y="4204123"/>
            <a:ext cx="3817700" cy="405635"/>
          </a:xfrm>
          <a:prstGeom prst="roundRect">
            <a:avLst>
              <a:gd name="adj" fmla="val 50000"/>
            </a:avLst>
          </a:prstGeom>
          <a:solidFill>
            <a:srgbClr val="87C12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57" name="TextBox 56"/>
          <p:cNvSpPr txBox="1"/>
          <p:nvPr/>
        </p:nvSpPr>
        <p:spPr>
          <a:xfrm>
            <a:off x="8953456" y="4181237"/>
            <a:ext cx="1206545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33" dirty="0">
                <a:solidFill>
                  <a:schemeClr val="bg1"/>
                </a:solidFill>
              </a:rPr>
              <a:t>90%</a:t>
            </a:r>
          </a:p>
        </p:txBody>
      </p:sp>
      <p:sp>
        <p:nvSpPr>
          <p:cNvPr id="59" name="Rounded Rectangle 58"/>
          <p:cNvSpPr/>
          <p:nvPr/>
        </p:nvSpPr>
        <p:spPr>
          <a:xfrm>
            <a:off x="7351908" y="4810203"/>
            <a:ext cx="3605605" cy="405635"/>
          </a:xfrm>
          <a:prstGeom prst="roundRect">
            <a:avLst>
              <a:gd name="adj" fmla="val 50000"/>
            </a:avLst>
          </a:prstGeom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60" name="TextBox 59"/>
          <p:cNvSpPr txBox="1"/>
          <p:nvPr/>
        </p:nvSpPr>
        <p:spPr>
          <a:xfrm>
            <a:off x="8551440" y="4787317"/>
            <a:ext cx="1206545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33" dirty="0">
                <a:solidFill>
                  <a:schemeClr val="bg1"/>
                </a:solidFill>
              </a:rPr>
              <a:t>85%</a:t>
            </a:r>
          </a:p>
        </p:txBody>
      </p:sp>
      <p:sp>
        <p:nvSpPr>
          <p:cNvPr id="61" name="Rounded Rectangle 60"/>
          <p:cNvSpPr/>
          <p:nvPr/>
        </p:nvSpPr>
        <p:spPr>
          <a:xfrm>
            <a:off x="7329326" y="5383080"/>
            <a:ext cx="2757228" cy="405635"/>
          </a:xfrm>
          <a:prstGeom prst="roundRect">
            <a:avLst>
              <a:gd name="adj" fmla="val 50000"/>
            </a:avLst>
          </a:prstGeom>
          <a:solidFill>
            <a:srgbClr val="87C12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62" name="TextBox 61"/>
          <p:cNvSpPr txBox="1"/>
          <p:nvPr/>
        </p:nvSpPr>
        <p:spPr>
          <a:xfrm>
            <a:off x="8104668" y="5360195"/>
            <a:ext cx="1206545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33" dirty="0">
                <a:solidFill>
                  <a:schemeClr val="bg1"/>
                </a:solidFill>
              </a:rPr>
              <a:t>65%</a:t>
            </a:r>
          </a:p>
        </p:txBody>
      </p:sp>
      <p:sp>
        <p:nvSpPr>
          <p:cNvPr id="63" name="Rounded Rectangle 62"/>
          <p:cNvSpPr/>
          <p:nvPr/>
        </p:nvSpPr>
        <p:spPr>
          <a:xfrm>
            <a:off x="7329533" y="5985336"/>
            <a:ext cx="1696756" cy="405635"/>
          </a:xfrm>
          <a:prstGeom prst="roundRect">
            <a:avLst>
              <a:gd name="adj" fmla="val 50000"/>
            </a:avLst>
          </a:prstGeom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64" name="TextBox 63"/>
          <p:cNvSpPr txBox="1"/>
          <p:nvPr/>
        </p:nvSpPr>
        <p:spPr>
          <a:xfrm>
            <a:off x="7574638" y="5962451"/>
            <a:ext cx="1206545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33" dirty="0">
                <a:solidFill>
                  <a:schemeClr val="bg1"/>
                </a:solidFill>
              </a:rPr>
              <a:t>40%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220935" y="4140200"/>
            <a:ext cx="1108597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33" dirty="0">
                <a:solidFill>
                  <a:schemeClr val="bg1"/>
                </a:solidFill>
              </a:rPr>
              <a:t>Text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6220935" y="4786523"/>
            <a:ext cx="1108597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33" dirty="0">
                <a:solidFill>
                  <a:schemeClr val="bg1"/>
                </a:solidFill>
              </a:rPr>
              <a:t>Text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6220935" y="5359400"/>
            <a:ext cx="1108597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33" dirty="0">
                <a:solidFill>
                  <a:schemeClr val="bg1"/>
                </a:solidFill>
              </a:rPr>
              <a:t>Text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6220935" y="5976344"/>
            <a:ext cx="1108597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33" dirty="0">
                <a:solidFill>
                  <a:schemeClr val="bg1"/>
                </a:solidFill>
              </a:rPr>
              <a:t>Text</a:t>
            </a:r>
          </a:p>
        </p:txBody>
      </p:sp>
      <p:graphicFrame>
        <p:nvGraphicFramePr>
          <p:cNvPr id="71" name="Chart 70"/>
          <p:cNvGraphicFramePr/>
          <p:nvPr>
            <p:extLst/>
          </p:nvPr>
        </p:nvGraphicFramePr>
        <p:xfrm>
          <a:off x="355601" y="4140201"/>
          <a:ext cx="5486399" cy="1982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2" name="TextBox 71"/>
          <p:cNvSpPr txBox="1"/>
          <p:nvPr/>
        </p:nvSpPr>
        <p:spPr>
          <a:xfrm>
            <a:off x="718117" y="5969001"/>
            <a:ext cx="2431483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67" dirty="0">
                <a:solidFill>
                  <a:schemeClr val="bg1">
                    <a:lumMod val="50000"/>
                  </a:schemeClr>
                </a:solidFill>
              </a:rPr>
              <a:t>This is a sample text. 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3156517" y="5969001"/>
            <a:ext cx="2431483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67" dirty="0">
                <a:solidFill>
                  <a:schemeClr val="bg1">
                    <a:lumMod val="50000"/>
                  </a:schemeClr>
                </a:solidFill>
              </a:rPr>
              <a:t>This is a sample text. 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7112000" y="1865913"/>
            <a:ext cx="914400" cy="1177795"/>
            <a:chOff x="5334000" y="1399434"/>
            <a:chExt cx="685800" cy="883346"/>
          </a:xfrm>
        </p:grpSpPr>
        <p:sp>
          <p:nvSpPr>
            <p:cNvPr id="77" name="Flowchart: Stored Data 76"/>
            <p:cNvSpPr/>
            <p:nvPr/>
          </p:nvSpPr>
          <p:spPr>
            <a:xfrm rot="16200000" flipV="1">
              <a:off x="5377166" y="1468336"/>
              <a:ext cx="599469" cy="461665"/>
            </a:xfrm>
            <a:prstGeom prst="flowChartOnlineStorage">
              <a:avLst/>
            </a:prstGeom>
            <a:gradFill flip="none" rotWithShape="1">
              <a:gsLst>
                <a:gs pos="0">
                  <a:srgbClr val="87C129">
                    <a:shade val="30000"/>
                    <a:satMod val="115000"/>
                  </a:srgbClr>
                </a:gs>
                <a:gs pos="50000">
                  <a:srgbClr val="87C129">
                    <a:shade val="67500"/>
                    <a:satMod val="115000"/>
                  </a:srgbClr>
                </a:gs>
                <a:gs pos="100000">
                  <a:srgbClr val="87C129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5334000" y="1967357"/>
              <a:ext cx="685800" cy="3154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33" dirty="0">
                  <a:solidFill>
                    <a:schemeClr val="bg1"/>
                  </a:solidFill>
                </a:rPr>
                <a:t>Title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8182432" y="1421862"/>
            <a:ext cx="914400" cy="1621845"/>
            <a:chOff x="6136824" y="1066396"/>
            <a:chExt cx="685800" cy="1216384"/>
          </a:xfrm>
        </p:grpSpPr>
        <p:sp>
          <p:nvSpPr>
            <p:cNvPr id="75" name="Flowchart: Stored Data 74"/>
            <p:cNvSpPr/>
            <p:nvPr/>
          </p:nvSpPr>
          <p:spPr>
            <a:xfrm rot="16200000" flipV="1">
              <a:off x="6013470" y="1301817"/>
              <a:ext cx="932508" cy="461665"/>
            </a:xfrm>
            <a:prstGeom prst="flowChartOnlineStorage">
              <a:avLst/>
            </a:pr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6136824" y="1967357"/>
              <a:ext cx="685800" cy="3154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33" dirty="0">
                  <a:solidFill>
                    <a:schemeClr val="bg1"/>
                  </a:solidFill>
                </a:rPr>
                <a:t>Title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9252864" y="1066620"/>
            <a:ext cx="914400" cy="1977087"/>
            <a:chOff x="6939648" y="799965"/>
            <a:chExt cx="685800" cy="1482815"/>
          </a:xfrm>
        </p:grpSpPr>
        <p:sp>
          <p:nvSpPr>
            <p:cNvPr id="76" name="Flowchart: Stored Data 75"/>
            <p:cNvSpPr/>
            <p:nvPr/>
          </p:nvSpPr>
          <p:spPr>
            <a:xfrm rot="16200000" flipV="1">
              <a:off x="6653149" y="1168602"/>
              <a:ext cx="1198939" cy="461665"/>
            </a:xfrm>
            <a:prstGeom prst="flowChartOnlineStorage">
              <a:avLst/>
            </a:prstGeom>
            <a:gradFill flip="none" rotWithShape="1">
              <a:gsLst>
                <a:gs pos="0">
                  <a:schemeClr val="accent6">
                    <a:lumMod val="75000"/>
                    <a:shade val="30000"/>
                    <a:satMod val="115000"/>
                  </a:schemeClr>
                </a:gs>
                <a:gs pos="50000">
                  <a:schemeClr val="accent6">
                    <a:lumMod val="75000"/>
                    <a:shade val="67500"/>
                    <a:satMod val="115000"/>
                  </a:schemeClr>
                </a:gs>
                <a:gs pos="100000">
                  <a:schemeClr val="accent6">
                    <a:lumMod val="7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6939648" y="1967357"/>
              <a:ext cx="685800" cy="3154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33" dirty="0">
                  <a:solidFill>
                    <a:schemeClr val="bg1"/>
                  </a:solidFill>
                </a:rPr>
                <a:t>Title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0323295" y="889001"/>
            <a:ext cx="914400" cy="2154707"/>
            <a:chOff x="7742471" y="666750"/>
            <a:chExt cx="685800" cy="1616030"/>
          </a:xfrm>
        </p:grpSpPr>
        <p:sp>
          <p:nvSpPr>
            <p:cNvPr id="74" name="Flowchart: Stored Data 73"/>
            <p:cNvSpPr/>
            <p:nvPr/>
          </p:nvSpPr>
          <p:spPr>
            <a:xfrm rot="16200000" flipV="1">
              <a:off x="7419294" y="1101994"/>
              <a:ext cx="1332154" cy="461665"/>
            </a:xfrm>
            <a:prstGeom prst="flowChartOnlineStorage">
              <a:avLst/>
            </a:prstGeom>
            <a:gradFill flip="none" rotWithShape="1">
              <a:gsLst>
                <a:gs pos="0">
                  <a:srgbClr val="00B0F0">
                    <a:shade val="30000"/>
                    <a:satMod val="115000"/>
                  </a:srgbClr>
                </a:gs>
                <a:gs pos="50000">
                  <a:srgbClr val="00B0F0">
                    <a:shade val="67500"/>
                    <a:satMod val="115000"/>
                  </a:srgbClr>
                </a:gs>
                <a:gs pos="100000">
                  <a:srgbClr val="00B0F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7742471" y="1967357"/>
              <a:ext cx="685800" cy="3154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33" dirty="0">
                  <a:solidFill>
                    <a:schemeClr val="bg1"/>
                  </a:solidFill>
                </a:rPr>
                <a:t>Title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56468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</Words>
  <Application>Microsoft Office PowerPoint</Application>
  <PresentationFormat>宽屏</PresentationFormat>
  <Paragraphs>23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等线</vt:lpstr>
      <vt:lpstr>等线 Light</vt:lpstr>
      <vt:lpstr>Arial</vt:lpstr>
      <vt:lpstr>Segoe UI Semibold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Mloong</dc:creator>
  <cp:lastModifiedBy>Mloong</cp:lastModifiedBy>
  <cp:revision>1</cp:revision>
  <dcterms:created xsi:type="dcterms:W3CDTF">2018-08-30T02:18:40Z</dcterms:created>
  <dcterms:modified xsi:type="dcterms:W3CDTF">2018-09-06T08:03:13Z</dcterms:modified>
</cp:coreProperties>
</file>