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7" r:id="rId2"/>
    <p:sldMasterId id="2147483679" r:id="rId3"/>
    <p:sldMasterId id="2147483674" r:id="rId4"/>
  </p:sldMasterIdLst>
  <p:sldIdLst>
    <p:sldId id="276" r:id="rId5"/>
    <p:sldId id="279" r:id="rId6"/>
    <p:sldId id="280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3A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/>
    <p:restoredTop sz="94620"/>
  </p:normalViewPr>
  <p:slideViewPr>
    <p:cSldViewPr snapToGrid="0">
      <p:cViewPr varScale="1">
        <p:scale>
          <a:sx n="57" d="100"/>
          <a:sy n="57" d="100"/>
        </p:scale>
        <p:origin x="132" y="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59-4F75-BECB-2129F4DCC475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359-4F75-BECB-2129F4DCC475}"/>
            </c:ext>
          </c:extLst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359-4F75-BECB-2129F4DCC4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8252800"/>
        <c:axId val="88254336"/>
      </c:barChart>
      <c:catAx>
        <c:axId val="8825280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88254336"/>
        <c:crosses val="autoZero"/>
        <c:auto val="1"/>
        <c:lblAlgn val="ctr"/>
        <c:lblOffset val="100"/>
        <c:noMultiLvlLbl val="0"/>
      </c:catAx>
      <c:valAx>
        <c:axId val="8825433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88252800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59-4F75-BECB-2129F4DCC475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359-4F75-BECB-2129F4DCC475}"/>
            </c:ext>
          </c:extLst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359-4F75-BECB-2129F4DCC4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2807808"/>
        <c:axId val="102817792"/>
      </c:barChart>
      <c:catAx>
        <c:axId val="10280780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02817792"/>
        <c:crosses val="autoZero"/>
        <c:auto val="1"/>
        <c:lblAlgn val="ctr"/>
        <c:lblOffset val="100"/>
        <c:noMultiLvlLbl val="0"/>
      </c:catAx>
      <c:valAx>
        <c:axId val="10281779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02807808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59-4F75-BECB-2129F4DCC475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359-4F75-BECB-2129F4DCC475}"/>
            </c:ext>
          </c:extLst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359-4F75-BECB-2129F4DCC4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2865152"/>
        <c:axId val="102883328"/>
      </c:barChart>
      <c:catAx>
        <c:axId val="10286515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02883328"/>
        <c:crosses val="autoZero"/>
        <c:auto val="1"/>
        <c:lblAlgn val="ctr"/>
        <c:lblOffset val="100"/>
        <c:noMultiLvlLbl val="0"/>
      </c:catAx>
      <c:valAx>
        <c:axId val="10288332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02865152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office.msn.com.cn/Template/Home.shtml" TargetMode="External"/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1620292" y="609890"/>
            <a:ext cx="4463981" cy="529569"/>
          </a:xfrm>
          <a:prstGeom prst="rect">
            <a:avLst/>
          </a:prstGeom>
          <a:ln w="12700" cmpd="sng">
            <a:noFill/>
          </a:ln>
        </p:spPr>
        <p:txBody>
          <a:bodyPr vert="horz" anchor="ctr"/>
          <a:lstStyle>
            <a:lvl1pPr marL="0" indent="0" algn="l">
              <a:buNone/>
              <a:defRPr sz="2000" b="1">
                <a:latin typeface="Microsoft YaHei" charset="0"/>
                <a:ea typeface="Microsoft YaHei" charset="0"/>
                <a:cs typeface="Microsoft YaHei" charset="0"/>
              </a:defRPr>
            </a:lvl1pPr>
          </a:lstStyle>
          <a:p>
            <a:pPr lvl="0"/>
            <a:r>
              <a:rPr kumimoji="1" lang="en-US" altLang="zh-CN" dirty="0"/>
              <a:t>CLICK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ADD</a:t>
            </a:r>
            <a:r>
              <a:rPr kumimoji="1" lang="zh-CN" altLang="en-US" dirty="0"/>
              <a:t> </a:t>
            </a:r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TITLE</a:t>
            </a:r>
            <a:endParaRPr kumimoji="1" lang="zh-CN" altLang="en-US" dirty="0"/>
          </a:p>
        </p:txBody>
      </p:sp>
      <p:cxnSp>
        <p:nvCxnSpPr>
          <p:cNvPr id="11" name="直接连接符 11"/>
          <p:cNvCxnSpPr/>
          <p:nvPr userDrawn="1"/>
        </p:nvCxnSpPr>
        <p:spPr>
          <a:xfrm>
            <a:off x="1620292" y="1139459"/>
            <a:ext cx="4463981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本占位符 7"/>
          <p:cNvSpPr>
            <a:spLocks noGrp="1"/>
          </p:cNvSpPr>
          <p:nvPr>
            <p:ph type="body" sz="quarter" idx="11" hasCustomPrompt="1"/>
          </p:nvPr>
        </p:nvSpPr>
        <p:spPr>
          <a:xfrm flipH="1">
            <a:off x="300434" y="241276"/>
            <a:ext cx="882586" cy="1158029"/>
          </a:xfrm>
          <a:prstGeom prst="rect">
            <a:avLst/>
          </a:prstGeom>
          <a:ln w="12700" cmpd="sng">
            <a:noFill/>
          </a:ln>
        </p:spPr>
        <p:txBody>
          <a:bodyPr vert="horz" anchor="ctr"/>
          <a:lstStyle>
            <a:lvl1pPr marL="0" indent="0" algn="l">
              <a:buNone/>
              <a:defRPr sz="8800" b="1">
                <a:solidFill>
                  <a:schemeClr val="accent1"/>
                </a:solidFill>
                <a:latin typeface="Microsoft YaHei" charset="0"/>
                <a:ea typeface="Microsoft YaHei" charset="0"/>
                <a:cs typeface="Microsoft YaHei" charset="0"/>
              </a:defRPr>
            </a:lvl1pPr>
          </a:lstStyle>
          <a:p>
            <a:pPr lvl="0"/>
            <a:r>
              <a:rPr kumimoji="1" lang="en-US" altLang="zh-CN"/>
              <a:t>1</a:t>
            </a:r>
            <a:endParaRPr kumimoji="1" lang="zh-CN" altLang="en-US" dirty="0"/>
          </a:p>
        </p:txBody>
      </p:sp>
      <p:grpSp>
        <p:nvGrpSpPr>
          <p:cNvPr id="6" name="组合 2"/>
          <p:cNvGrpSpPr/>
          <p:nvPr userDrawn="1"/>
        </p:nvGrpSpPr>
        <p:grpSpPr>
          <a:xfrm>
            <a:off x="1047142" y="241276"/>
            <a:ext cx="354390" cy="354390"/>
            <a:chOff x="5438775" y="2660650"/>
            <a:chExt cx="596900" cy="596900"/>
          </a:xfrm>
          <a:solidFill>
            <a:schemeClr val="accent1"/>
          </a:solidFill>
        </p:grpSpPr>
        <p:sp>
          <p:nvSpPr>
            <p:cNvPr id="9" name="Freeform 185"/>
            <p:cNvSpPr>
              <a:spLocks/>
            </p:cNvSpPr>
            <p:nvPr/>
          </p:nvSpPr>
          <p:spPr bwMode="auto">
            <a:xfrm>
              <a:off x="5438775" y="2660650"/>
              <a:ext cx="165100" cy="165100"/>
            </a:xfrm>
            <a:custGeom>
              <a:avLst/>
              <a:gdLst/>
              <a:ahLst/>
              <a:cxnLst>
                <a:cxn ang="0">
                  <a:pos x="18" y="18"/>
                </a:cxn>
                <a:cxn ang="0">
                  <a:pos x="18" y="18"/>
                </a:cxn>
                <a:cxn ang="0">
                  <a:pos x="10" y="28"/>
                </a:cxn>
                <a:cxn ang="0">
                  <a:pos x="6" y="38"/>
                </a:cxn>
                <a:cxn ang="0">
                  <a:pos x="2" y="50"/>
                </a:cxn>
                <a:cxn ang="0">
                  <a:pos x="0" y="60"/>
                </a:cxn>
                <a:cxn ang="0">
                  <a:pos x="2" y="72"/>
                </a:cxn>
                <a:cxn ang="0">
                  <a:pos x="6" y="84"/>
                </a:cxn>
                <a:cxn ang="0">
                  <a:pos x="10" y="94"/>
                </a:cxn>
                <a:cxn ang="0">
                  <a:pos x="18" y="104"/>
                </a:cxn>
                <a:cxn ang="0">
                  <a:pos x="104" y="18"/>
                </a:cxn>
                <a:cxn ang="0">
                  <a:pos x="104" y="18"/>
                </a:cxn>
                <a:cxn ang="0">
                  <a:pos x="96" y="10"/>
                </a:cxn>
                <a:cxn ang="0">
                  <a:pos x="84" y="4"/>
                </a:cxn>
                <a:cxn ang="0">
                  <a:pos x="74" y="2"/>
                </a:cxn>
                <a:cxn ang="0">
                  <a:pos x="62" y="0"/>
                </a:cxn>
                <a:cxn ang="0">
                  <a:pos x="50" y="2"/>
                </a:cxn>
                <a:cxn ang="0">
                  <a:pos x="38" y="4"/>
                </a:cxn>
                <a:cxn ang="0">
                  <a:pos x="28" y="10"/>
                </a:cxn>
                <a:cxn ang="0">
                  <a:pos x="18" y="18"/>
                </a:cxn>
                <a:cxn ang="0">
                  <a:pos x="18" y="18"/>
                </a:cxn>
              </a:cxnLst>
              <a:rect l="0" t="0" r="r" b="b"/>
              <a:pathLst>
                <a:path w="104" h="104">
                  <a:moveTo>
                    <a:pt x="18" y="18"/>
                  </a:moveTo>
                  <a:lnTo>
                    <a:pt x="18" y="18"/>
                  </a:lnTo>
                  <a:lnTo>
                    <a:pt x="10" y="28"/>
                  </a:lnTo>
                  <a:lnTo>
                    <a:pt x="6" y="38"/>
                  </a:lnTo>
                  <a:lnTo>
                    <a:pt x="2" y="50"/>
                  </a:lnTo>
                  <a:lnTo>
                    <a:pt x="0" y="60"/>
                  </a:lnTo>
                  <a:lnTo>
                    <a:pt x="2" y="72"/>
                  </a:lnTo>
                  <a:lnTo>
                    <a:pt x="6" y="84"/>
                  </a:lnTo>
                  <a:lnTo>
                    <a:pt x="10" y="94"/>
                  </a:lnTo>
                  <a:lnTo>
                    <a:pt x="18" y="104"/>
                  </a:lnTo>
                  <a:lnTo>
                    <a:pt x="104" y="18"/>
                  </a:lnTo>
                  <a:lnTo>
                    <a:pt x="104" y="18"/>
                  </a:lnTo>
                  <a:lnTo>
                    <a:pt x="96" y="10"/>
                  </a:lnTo>
                  <a:lnTo>
                    <a:pt x="84" y="4"/>
                  </a:lnTo>
                  <a:lnTo>
                    <a:pt x="74" y="2"/>
                  </a:lnTo>
                  <a:lnTo>
                    <a:pt x="62" y="0"/>
                  </a:lnTo>
                  <a:lnTo>
                    <a:pt x="50" y="2"/>
                  </a:lnTo>
                  <a:lnTo>
                    <a:pt x="38" y="4"/>
                  </a:lnTo>
                  <a:lnTo>
                    <a:pt x="28" y="10"/>
                  </a:lnTo>
                  <a:lnTo>
                    <a:pt x="18" y="18"/>
                  </a:lnTo>
                  <a:lnTo>
                    <a:pt x="18" y="1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" name="Freeform 186"/>
            <p:cNvSpPr>
              <a:spLocks noEditPoints="1"/>
            </p:cNvSpPr>
            <p:nvPr/>
          </p:nvSpPr>
          <p:spPr bwMode="auto">
            <a:xfrm>
              <a:off x="5505450" y="2727325"/>
              <a:ext cx="530225" cy="530225"/>
            </a:xfrm>
            <a:custGeom>
              <a:avLst/>
              <a:gdLst/>
              <a:ahLst/>
              <a:cxnLst>
                <a:cxn ang="0">
                  <a:pos x="188" y="274"/>
                </a:cxn>
                <a:cxn ang="0">
                  <a:pos x="334" y="334"/>
                </a:cxn>
                <a:cxn ang="0">
                  <a:pos x="274" y="186"/>
                </a:cxn>
                <a:cxn ang="0">
                  <a:pos x="86" y="0"/>
                </a:cxn>
                <a:cxn ang="0">
                  <a:pos x="0" y="86"/>
                </a:cxn>
                <a:cxn ang="0">
                  <a:pos x="188" y="274"/>
                </a:cxn>
                <a:cxn ang="0">
                  <a:pos x="208" y="234"/>
                </a:cxn>
                <a:cxn ang="0">
                  <a:pos x="208" y="234"/>
                </a:cxn>
                <a:cxn ang="0">
                  <a:pos x="214" y="230"/>
                </a:cxn>
                <a:cxn ang="0">
                  <a:pos x="222" y="230"/>
                </a:cxn>
                <a:cxn ang="0">
                  <a:pos x="228" y="230"/>
                </a:cxn>
                <a:cxn ang="0">
                  <a:pos x="234" y="232"/>
                </a:cxn>
                <a:cxn ang="0">
                  <a:pos x="234" y="232"/>
                </a:cxn>
                <a:cxn ang="0">
                  <a:pos x="230" y="228"/>
                </a:cxn>
                <a:cxn ang="0">
                  <a:pos x="230" y="222"/>
                </a:cxn>
                <a:cxn ang="0">
                  <a:pos x="232" y="214"/>
                </a:cxn>
                <a:cxn ang="0">
                  <a:pos x="236" y="206"/>
                </a:cxn>
                <a:cxn ang="0">
                  <a:pos x="236" y="206"/>
                </a:cxn>
                <a:cxn ang="0">
                  <a:pos x="242" y="202"/>
                </a:cxn>
                <a:cxn ang="0">
                  <a:pos x="250" y="198"/>
                </a:cxn>
                <a:cxn ang="0">
                  <a:pos x="258" y="196"/>
                </a:cxn>
                <a:cxn ang="0">
                  <a:pos x="294" y="280"/>
                </a:cxn>
                <a:cxn ang="0">
                  <a:pos x="282" y="294"/>
                </a:cxn>
                <a:cxn ang="0">
                  <a:pos x="196" y="258"/>
                </a:cxn>
                <a:cxn ang="0">
                  <a:pos x="196" y="258"/>
                </a:cxn>
                <a:cxn ang="0">
                  <a:pos x="198" y="250"/>
                </a:cxn>
                <a:cxn ang="0">
                  <a:pos x="202" y="242"/>
                </a:cxn>
                <a:cxn ang="0">
                  <a:pos x="208" y="234"/>
                </a:cxn>
                <a:cxn ang="0">
                  <a:pos x="208" y="234"/>
                </a:cxn>
              </a:cxnLst>
              <a:rect l="0" t="0" r="r" b="b"/>
              <a:pathLst>
                <a:path w="334" h="334">
                  <a:moveTo>
                    <a:pt x="188" y="274"/>
                  </a:moveTo>
                  <a:lnTo>
                    <a:pt x="334" y="334"/>
                  </a:lnTo>
                  <a:lnTo>
                    <a:pt x="274" y="186"/>
                  </a:lnTo>
                  <a:lnTo>
                    <a:pt x="86" y="0"/>
                  </a:lnTo>
                  <a:lnTo>
                    <a:pt x="0" y="86"/>
                  </a:lnTo>
                  <a:lnTo>
                    <a:pt x="188" y="274"/>
                  </a:lnTo>
                  <a:close/>
                  <a:moveTo>
                    <a:pt x="208" y="234"/>
                  </a:moveTo>
                  <a:lnTo>
                    <a:pt x="208" y="234"/>
                  </a:lnTo>
                  <a:lnTo>
                    <a:pt x="214" y="230"/>
                  </a:lnTo>
                  <a:lnTo>
                    <a:pt x="222" y="230"/>
                  </a:lnTo>
                  <a:lnTo>
                    <a:pt x="228" y="230"/>
                  </a:lnTo>
                  <a:lnTo>
                    <a:pt x="234" y="232"/>
                  </a:lnTo>
                  <a:lnTo>
                    <a:pt x="234" y="232"/>
                  </a:lnTo>
                  <a:lnTo>
                    <a:pt x="230" y="228"/>
                  </a:lnTo>
                  <a:lnTo>
                    <a:pt x="230" y="222"/>
                  </a:lnTo>
                  <a:lnTo>
                    <a:pt x="232" y="214"/>
                  </a:lnTo>
                  <a:lnTo>
                    <a:pt x="236" y="206"/>
                  </a:lnTo>
                  <a:lnTo>
                    <a:pt x="236" y="206"/>
                  </a:lnTo>
                  <a:lnTo>
                    <a:pt x="242" y="202"/>
                  </a:lnTo>
                  <a:lnTo>
                    <a:pt x="250" y="198"/>
                  </a:lnTo>
                  <a:lnTo>
                    <a:pt x="258" y="196"/>
                  </a:lnTo>
                  <a:lnTo>
                    <a:pt x="294" y="280"/>
                  </a:lnTo>
                  <a:lnTo>
                    <a:pt x="282" y="294"/>
                  </a:lnTo>
                  <a:lnTo>
                    <a:pt x="196" y="258"/>
                  </a:lnTo>
                  <a:lnTo>
                    <a:pt x="196" y="258"/>
                  </a:lnTo>
                  <a:lnTo>
                    <a:pt x="198" y="250"/>
                  </a:lnTo>
                  <a:lnTo>
                    <a:pt x="202" y="242"/>
                  </a:lnTo>
                  <a:lnTo>
                    <a:pt x="208" y="234"/>
                  </a:lnTo>
                  <a:lnTo>
                    <a:pt x="208" y="23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212534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1620292" y="609890"/>
            <a:ext cx="4463981" cy="529569"/>
          </a:xfrm>
          <a:prstGeom prst="rect">
            <a:avLst/>
          </a:prstGeom>
          <a:ln w="12700" cmpd="sng">
            <a:noFill/>
          </a:ln>
        </p:spPr>
        <p:txBody>
          <a:bodyPr vert="horz" anchor="ctr"/>
          <a:lstStyle>
            <a:lvl1pPr marL="0" indent="0" algn="l">
              <a:buNone/>
              <a:defRPr sz="2000" b="1">
                <a:latin typeface="Microsoft YaHei" charset="0"/>
                <a:ea typeface="Microsoft YaHei" charset="0"/>
                <a:cs typeface="Microsoft YaHei" charset="0"/>
              </a:defRPr>
            </a:lvl1pPr>
          </a:lstStyle>
          <a:p>
            <a:pPr lvl="0"/>
            <a:r>
              <a:rPr kumimoji="1" lang="en-US" altLang="zh-CN" dirty="0"/>
              <a:t>CLICK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ADD</a:t>
            </a:r>
            <a:r>
              <a:rPr kumimoji="1" lang="zh-CN" altLang="en-US" dirty="0"/>
              <a:t> </a:t>
            </a:r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TITLE</a:t>
            </a:r>
            <a:endParaRPr kumimoji="1" lang="zh-CN" altLang="en-US" dirty="0"/>
          </a:p>
        </p:txBody>
      </p:sp>
      <p:cxnSp>
        <p:nvCxnSpPr>
          <p:cNvPr id="11" name="直接连接符 11"/>
          <p:cNvCxnSpPr/>
          <p:nvPr userDrawn="1"/>
        </p:nvCxnSpPr>
        <p:spPr>
          <a:xfrm>
            <a:off x="1620292" y="1139459"/>
            <a:ext cx="4463981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本占位符 7"/>
          <p:cNvSpPr>
            <a:spLocks noGrp="1"/>
          </p:cNvSpPr>
          <p:nvPr>
            <p:ph type="body" sz="quarter" idx="11" hasCustomPrompt="1"/>
          </p:nvPr>
        </p:nvSpPr>
        <p:spPr>
          <a:xfrm flipH="1">
            <a:off x="300434" y="241276"/>
            <a:ext cx="882586" cy="1158029"/>
          </a:xfrm>
          <a:prstGeom prst="rect">
            <a:avLst/>
          </a:prstGeom>
          <a:ln w="12700" cmpd="sng">
            <a:noFill/>
          </a:ln>
        </p:spPr>
        <p:txBody>
          <a:bodyPr vert="horz" anchor="ctr"/>
          <a:lstStyle>
            <a:lvl1pPr marL="0" indent="0" algn="l">
              <a:buNone/>
              <a:defRPr sz="8800" b="1">
                <a:solidFill>
                  <a:schemeClr val="accent1"/>
                </a:solidFill>
                <a:latin typeface="Microsoft YaHei" charset="0"/>
                <a:ea typeface="Microsoft YaHei" charset="0"/>
                <a:cs typeface="Microsoft YaHei" charset="0"/>
              </a:defRPr>
            </a:lvl1pPr>
          </a:lstStyle>
          <a:p>
            <a:pPr lvl="0"/>
            <a:r>
              <a:rPr kumimoji="1" lang="en-US" altLang="zh-CN"/>
              <a:t>1</a:t>
            </a:r>
            <a:endParaRPr kumimoji="1" lang="zh-CN" altLang="en-US" dirty="0"/>
          </a:p>
        </p:txBody>
      </p:sp>
      <p:grpSp>
        <p:nvGrpSpPr>
          <p:cNvPr id="6" name="组合 2"/>
          <p:cNvGrpSpPr/>
          <p:nvPr userDrawn="1"/>
        </p:nvGrpSpPr>
        <p:grpSpPr>
          <a:xfrm>
            <a:off x="1047142" y="241276"/>
            <a:ext cx="354390" cy="354390"/>
            <a:chOff x="5438775" y="2660650"/>
            <a:chExt cx="596900" cy="596900"/>
          </a:xfrm>
          <a:solidFill>
            <a:schemeClr val="accent1"/>
          </a:solidFill>
        </p:grpSpPr>
        <p:sp>
          <p:nvSpPr>
            <p:cNvPr id="9" name="Freeform 185"/>
            <p:cNvSpPr>
              <a:spLocks/>
            </p:cNvSpPr>
            <p:nvPr/>
          </p:nvSpPr>
          <p:spPr bwMode="auto">
            <a:xfrm>
              <a:off x="5438775" y="2660650"/>
              <a:ext cx="165100" cy="165100"/>
            </a:xfrm>
            <a:custGeom>
              <a:avLst/>
              <a:gdLst/>
              <a:ahLst/>
              <a:cxnLst>
                <a:cxn ang="0">
                  <a:pos x="18" y="18"/>
                </a:cxn>
                <a:cxn ang="0">
                  <a:pos x="18" y="18"/>
                </a:cxn>
                <a:cxn ang="0">
                  <a:pos x="10" y="28"/>
                </a:cxn>
                <a:cxn ang="0">
                  <a:pos x="6" y="38"/>
                </a:cxn>
                <a:cxn ang="0">
                  <a:pos x="2" y="50"/>
                </a:cxn>
                <a:cxn ang="0">
                  <a:pos x="0" y="60"/>
                </a:cxn>
                <a:cxn ang="0">
                  <a:pos x="2" y="72"/>
                </a:cxn>
                <a:cxn ang="0">
                  <a:pos x="6" y="84"/>
                </a:cxn>
                <a:cxn ang="0">
                  <a:pos x="10" y="94"/>
                </a:cxn>
                <a:cxn ang="0">
                  <a:pos x="18" y="104"/>
                </a:cxn>
                <a:cxn ang="0">
                  <a:pos x="104" y="18"/>
                </a:cxn>
                <a:cxn ang="0">
                  <a:pos x="104" y="18"/>
                </a:cxn>
                <a:cxn ang="0">
                  <a:pos x="96" y="10"/>
                </a:cxn>
                <a:cxn ang="0">
                  <a:pos x="84" y="4"/>
                </a:cxn>
                <a:cxn ang="0">
                  <a:pos x="74" y="2"/>
                </a:cxn>
                <a:cxn ang="0">
                  <a:pos x="62" y="0"/>
                </a:cxn>
                <a:cxn ang="0">
                  <a:pos x="50" y="2"/>
                </a:cxn>
                <a:cxn ang="0">
                  <a:pos x="38" y="4"/>
                </a:cxn>
                <a:cxn ang="0">
                  <a:pos x="28" y="10"/>
                </a:cxn>
                <a:cxn ang="0">
                  <a:pos x="18" y="18"/>
                </a:cxn>
                <a:cxn ang="0">
                  <a:pos x="18" y="18"/>
                </a:cxn>
              </a:cxnLst>
              <a:rect l="0" t="0" r="r" b="b"/>
              <a:pathLst>
                <a:path w="104" h="104">
                  <a:moveTo>
                    <a:pt x="18" y="18"/>
                  </a:moveTo>
                  <a:lnTo>
                    <a:pt x="18" y="18"/>
                  </a:lnTo>
                  <a:lnTo>
                    <a:pt x="10" y="28"/>
                  </a:lnTo>
                  <a:lnTo>
                    <a:pt x="6" y="38"/>
                  </a:lnTo>
                  <a:lnTo>
                    <a:pt x="2" y="50"/>
                  </a:lnTo>
                  <a:lnTo>
                    <a:pt x="0" y="60"/>
                  </a:lnTo>
                  <a:lnTo>
                    <a:pt x="2" y="72"/>
                  </a:lnTo>
                  <a:lnTo>
                    <a:pt x="6" y="84"/>
                  </a:lnTo>
                  <a:lnTo>
                    <a:pt x="10" y="94"/>
                  </a:lnTo>
                  <a:lnTo>
                    <a:pt x="18" y="104"/>
                  </a:lnTo>
                  <a:lnTo>
                    <a:pt x="104" y="18"/>
                  </a:lnTo>
                  <a:lnTo>
                    <a:pt x="104" y="18"/>
                  </a:lnTo>
                  <a:lnTo>
                    <a:pt x="96" y="10"/>
                  </a:lnTo>
                  <a:lnTo>
                    <a:pt x="84" y="4"/>
                  </a:lnTo>
                  <a:lnTo>
                    <a:pt x="74" y="2"/>
                  </a:lnTo>
                  <a:lnTo>
                    <a:pt x="62" y="0"/>
                  </a:lnTo>
                  <a:lnTo>
                    <a:pt x="50" y="2"/>
                  </a:lnTo>
                  <a:lnTo>
                    <a:pt x="38" y="4"/>
                  </a:lnTo>
                  <a:lnTo>
                    <a:pt x="28" y="10"/>
                  </a:lnTo>
                  <a:lnTo>
                    <a:pt x="18" y="18"/>
                  </a:lnTo>
                  <a:lnTo>
                    <a:pt x="18" y="1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" name="Freeform 186"/>
            <p:cNvSpPr>
              <a:spLocks noEditPoints="1"/>
            </p:cNvSpPr>
            <p:nvPr/>
          </p:nvSpPr>
          <p:spPr bwMode="auto">
            <a:xfrm>
              <a:off x="5505450" y="2727325"/>
              <a:ext cx="530225" cy="530225"/>
            </a:xfrm>
            <a:custGeom>
              <a:avLst/>
              <a:gdLst/>
              <a:ahLst/>
              <a:cxnLst>
                <a:cxn ang="0">
                  <a:pos x="188" y="274"/>
                </a:cxn>
                <a:cxn ang="0">
                  <a:pos x="334" y="334"/>
                </a:cxn>
                <a:cxn ang="0">
                  <a:pos x="274" y="186"/>
                </a:cxn>
                <a:cxn ang="0">
                  <a:pos x="86" y="0"/>
                </a:cxn>
                <a:cxn ang="0">
                  <a:pos x="0" y="86"/>
                </a:cxn>
                <a:cxn ang="0">
                  <a:pos x="188" y="274"/>
                </a:cxn>
                <a:cxn ang="0">
                  <a:pos x="208" y="234"/>
                </a:cxn>
                <a:cxn ang="0">
                  <a:pos x="208" y="234"/>
                </a:cxn>
                <a:cxn ang="0">
                  <a:pos x="214" y="230"/>
                </a:cxn>
                <a:cxn ang="0">
                  <a:pos x="222" y="230"/>
                </a:cxn>
                <a:cxn ang="0">
                  <a:pos x="228" y="230"/>
                </a:cxn>
                <a:cxn ang="0">
                  <a:pos x="234" y="232"/>
                </a:cxn>
                <a:cxn ang="0">
                  <a:pos x="234" y="232"/>
                </a:cxn>
                <a:cxn ang="0">
                  <a:pos x="230" y="228"/>
                </a:cxn>
                <a:cxn ang="0">
                  <a:pos x="230" y="222"/>
                </a:cxn>
                <a:cxn ang="0">
                  <a:pos x="232" y="214"/>
                </a:cxn>
                <a:cxn ang="0">
                  <a:pos x="236" y="206"/>
                </a:cxn>
                <a:cxn ang="0">
                  <a:pos x="236" y="206"/>
                </a:cxn>
                <a:cxn ang="0">
                  <a:pos x="242" y="202"/>
                </a:cxn>
                <a:cxn ang="0">
                  <a:pos x="250" y="198"/>
                </a:cxn>
                <a:cxn ang="0">
                  <a:pos x="258" y="196"/>
                </a:cxn>
                <a:cxn ang="0">
                  <a:pos x="294" y="280"/>
                </a:cxn>
                <a:cxn ang="0">
                  <a:pos x="282" y="294"/>
                </a:cxn>
                <a:cxn ang="0">
                  <a:pos x="196" y="258"/>
                </a:cxn>
                <a:cxn ang="0">
                  <a:pos x="196" y="258"/>
                </a:cxn>
                <a:cxn ang="0">
                  <a:pos x="198" y="250"/>
                </a:cxn>
                <a:cxn ang="0">
                  <a:pos x="202" y="242"/>
                </a:cxn>
                <a:cxn ang="0">
                  <a:pos x="208" y="234"/>
                </a:cxn>
                <a:cxn ang="0">
                  <a:pos x="208" y="234"/>
                </a:cxn>
              </a:cxnLst>
              <a:rect l="0" t="0" r="r" b="b"/>
              <a:pathLst>
                <a:path w="334" h="334">
                  <a:moveTo>
                    <a:pt x="188" y="274"/>
                  </a:moveTo>
                  <a:lnTo>
                    <a:pt x="334" y="334"/>
                  </a:lnTo>
                  <a:lnTo>
                    <a:pt x="274" y="186"/>
                  </a:lnTo>
                  <a:lnTo>
                    <a:pt x="86" y="0"/>
                  </a:lnTo>
                  <a:lnTo>
                    <a:pt x="0" y="86"/>
                  </a:lnTo>
                  <a:lnTo>
                    <a:pt x="188" y="274"/>
                  </a:lnTo>
                  <a:close/>
                  <a:moveTo>
                    <a:pt x="208" y="234"/>
                  </a:moveTo>
                  <a:lnTo>
                    <a:pt x="208" y="234"/>
                  </a:lnTo>
                  <a:lnTo>
                    <a:pt x="214" y="230"/>
                  </a:lnTo>
                  <a:lnTo>
                    <a:pt x="222" y="230"/>
                  </a:lnTo>
                  <a:lnTo>
                    <a:pt x="228" y="230"/>
                  </a:lnTo>
                  <a:lnTo>
                    <a:pt x="234" y="232"/>
                  </a:lnTo>
                  <a:lnTo>
                    <a:pt x="234" y="232"/>
                  </a:lnTo>
                  <a:lnTo>
                    <a:pt x="230" y="228"/>
                  </a:lnTo>
                  <a:lnTo>
                    <a:pt x="230" y="222"/>
                  </a:lnTo>
                  <a:lnTo>
                    <a:pt x="232" y="214"/>
                  </a:lnTo>
                  <a:lnTo>
                    <a:pt x="236" y="206"/>
                  </a:lnTo>
                  <a:lnTo>
                    <a:pt x="236" y="206"/>
                  </a:lnTo>
                  <a:lnTo>
                    <a:pt x="242" y="202"/>
                  </a:lnTo>
                  <a:lnTo>
                    <a:pt x="250" y="198"/>
                  </a:lnTo>
                  <a:lnTo>
                    <a:pt x="258" y="196"/>
                  </a:lnTo>
                  <a:lnTo>
                    <a:pt x="294" y="280"/>
                  </a:lnTo>
                  <a:lnTo>
                    <a:pt x="282" y="294"/>
                  </a:lnTo>
                  <a:lnTo>
                    <a:pt x="196" y="258"/>
                  </a:lnTo>
                  <a:lnTo>
                    <a:pt x="196" y="258"/>
                  </a:lnTo>
                  <a:lnTo>
                    <a:pt x="198" y="250"/>
                  </a:lnTo>
                  <a:lnTo>
                    <a:pt x="202" y="242"/>
                  </a:lnTo>
                  <a:lnTo>
                    <a:pt x="208" y="234"/>
                  </a:lnTo>
                  <a:lnTo>
                    <a:pt x="208" y="23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406492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1620292" y="609890"/>
            <a:ext cx="4463981" cy="529569"/>
          </a:xfrm>
          <a:prstGeom prst="rect">
            <a:avLst/>
          </a:prstGeom>
          <a:ln w="12700" cmpd="sng">
            <a:noFill/>
          </a:ln>
        </p:spPr>
        <p:txBody>
          <a:bodyPr vert="horz" anchor="ctr"/>
          <a:lstStyle>
            <a:lvl1pPr marL="0" indent="0" algn="l">
              <a:buNone/>
              <a:defRPr sz="2000" b="1">
                <a:latin typeface="Microsoft YaHei" charset="0"/>
                <a:ea typeface="Microsoft YaHei" charset="0"/>
                <a:cs typeface="Microsoft YaHei" charset="0"/>
              </a:defRPr>
            </a:lvl1pPr>
          </a:lstStyle>
          <a:p>
            <a:pPr lvl="0"/>
            <a:r>
              <a:rPr kumimoji="1" lang="en-US" altLang="zh-CN" dirty="0"/>
              <a:t>CLICK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ADD</a:t>
            </a:r>
            <a:r>
              <a:rPr kumimoji="1" lang="zh-CN" altLang="en-US" dirty="0"/>
              <a:t> </a:t>
            </a:r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TITLE</a:t>
            </a:r>
            <a:endParaRPr kumimoji="1" lang="zh-CN" altLang="en-US" dirty="0"/>
          </a:p>
        </p:txBody>
      </p:sp>
      <p:cxnSp>
        <p:nvCxnSpPr>
          <p:cNvPr id="11" name="直接连接符 11"/>
          <p:cNvCxnSpPr/>
          <p:nvPr userDrawn="1"/>
        </p:nvCxnSpPr>
        <p:spPr>
          <a:xfrm>
            <a:off x="1620292" y="1139459"/>
            <a:ext cx="4463981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本占位符 7"/>
          <p:cNvSpPr>
            <a:spLocks noGrp="1"/>
          </p:cNvSpPr>
          <p:nvPr>
            <p:ph type="body" sz="quarter" idx="11" hasCustomPrompt="1"/>
          </p:nvPr>
        </p:nvSpPr>
        <p:spPr>
          <a:xfrm flipH="1">
            <a:off x="300434" y="241276"/>
            <a:ext cx="882586" cy="1158029"/>
          </a:xfrm>
          <a:prstGeom prst="rect">
            <a:avLst/>
          </a:prstGeom>
          <a:ln w="12700" cmpd="sng">
            <a:noFill/>
          </a:ln>
        </p:spPr>
        <p:txBody>
          <a:bodyPr vert="horz" anchor="ctr"/>
          <a:lstStyle>
            <a:lvl1pPr marL="0" indent="0" algn="l">
              <a:buNone/>
              <a:defRPr sz="8800" b="1">
                <a:solidFill>
                  <a:schemeClr val="accent1"/>
                </a:solidFill>
                <a:latin typeface="Microsoft YaHei" charset="0"/>
                <a:ea typeface="Microsoft YaHei" charset="0"/>
                <a:cs typeface="Microsoft YaHei" charset="0"/>
              </a:defRPr>
            </a:lvl1pPr>
          </a:lstStyle>
          <a:p>
            <a:pPr lvl="0"/>
            <a:r>
              <a:rPr kumimoji="1" lang="en-US" altLang="zh-CN"/>
              <a:t>1</a:t>
            </a:r>
            <a:endParaRPr kumimoji="1" lang="zh-CN" altLang="en-US" dirty="0"/>
          </a:p>
        </p:txBody>
      </p:sp>
      <p:grpSp>
        <p:nvGrpSpPr>
          <p:cNvPr id="6" name="组合 2"/>
          <p:cNvGrpSpPr/>
          <p:nvPr userDrawn="1"/>
        </p:nvGrpSpPr>
        <p:grpSpPr>
          <a:xfrm>
            <a:off x="1047142" y="241276"/>
            <a:ext cx="354390" cy="354390"/>
            <a:chOff x="5438775" y="2660650"/>
            <a:chExt cx="596900" cy="596900"/>
          </a:xfrm>
          <a:solidFill>
            <a:schemeClr val="accent1"/>
          </a:solidFill>
        </p:grpSpPr>
        <p:sp>
          <p:nvSpPr>
            <p:cNvPr id="9" name="Freeform 185"/>
            <p:cNvSpPr>
              <a:spLocks/>
            </p:cNvSpPr>
            <p:nvPr/>
          </p:nvSpPr>
          <p:spPr bwMode="auto">
            <a:xfrm>
              <a:off x="5438775" y="2660650"/>
              <a:ext cx="165100" cy="165100"/>
            </a:xfrm>
            <a:custGeom>
              <a:avLst/>
              <a:gdLst/>
              <a:ahLst/>
              <a:cxnLst>
                <a:cxn ang="0">
                  <a:pos x="18" y="18"/>
                </a:cxn>
                <a:cxn ang="0">
                  <a:pos x="18" y="18"/>
                </a:cxn>
                <a:cxn ang="0">
                  <a:pos x="10" y="28"/>
                </a:cxn>
                <a:cxn ang="0">
                  <a:pos x="6" y="38"/>
                </a:cxn>
                <a:cxn ang="0">
                  <a:pos x="2" y="50"/>
                </a:cxn>
                <a:cxn ang="0">
                  <a:pos x="0" y="60"/>
                </a:cxn>
                <a:cxn ang="0">
                  <a:pos x="2" y="72"/>
                </a:cxn>
                <a:cxn ang="0">
                  <a:pos x="6" y="84"/>
                </a:cxn>
                <a:cxn ang="0">
                  <a:pos x="10" y="94"/>
                </a:cxn>
                <a:cxn ang="0">
                  <a:pos x="18" y="104"/>
                </a:cxn>
                <a:cxn ang="0">
                  <a:pos x="104" y="18"/>
                </a:cxn>
                <a:cxn ang="0">
                  <a:pos x="104" y="18"/>
                </a:cxn>
                <a:cxn ang="0">
                  <a:pos x="96" y="10"/>
                </a:cxn>
                <a:cxn ang="0">
                  <a:pos x="84" y="4"/>
                </a:cxn>
                <a:cxn ang="0">
                  <a:pos x="74" y="2"/>
                </a:cxn>
                <a:cxn ang="0">
                  <a:pos x="62" y="0"/>
                </a:cxn>
                <a:cxn ang="0">
                  <a:pos x="50" y="2"/>
                </a:cxn>
                <a:cxn ang="0">
                  <a:pos x="38" y="4"/>
                </a:cxn>
                <a:cxn ang="0">
                  <a:pos x="28" y="10"/>
                </a:cxn>
                <a:cxn ang="0">
                  <a:pos x="18" y="18"/>
                </a:cxn>
                <a:cxn ang="0">
                  <a:pos x="18" y="18"/>
                </a:cxn>
              </a:cxnLst>
              <a:rect l="0" t="0" r="r" b="b"/>
              <a:pathLst>
                <a:path w="104" h="104">
                  <a:moveTo>
                    <a:pt x="18" y="18"/>
                  </a:moveTo>
                  <a:lnTo>
                    <a:pt x="18" y="18"/>
                  </a:lnTo>
                  <a:lnTo>
                    <a:pt x="10" y="28"/>
                  </a:lnTo>
                  <a:lnTo>
                    <a:pt x="6" y="38"/>
                  </a:lnTo>
                  <a:lnTo>
                    <a:pt x="2" y="50"/>
                  </a:lnTo>
                  <a:lnTo>
                    <a:pt x="0" y="60"/>
                  </a:lnTo>
                  <a:lnTo>
                    <a:pt x="2" y="72"/>
                  </a:lnTo>
                  <a:lnTo>
                    <a:pt x="6" y="84"/>
                  </a:lnTo>
                  <a:lnTo>
                    <a:pt x="10" y="94"/>
                  </a:lnTo>
                  <a:lnTo>
                    <a:pt x="18" y="104"/>
                  </a:lnTo>
                  <a:lnTo>
                    <a:pt x="104" y="18"/>
                  </a:lnTo>
                  <a:lnTo>
                    <a:pt x="104" y="18"/>
                  </a:lnTo>
                  <a:lnTo>
                    <a:pt x="96" y="10"/>
                  </a:lnTo>
                  <a:lnTo>
                    <a:pt x="84" y="4"/>
                  </a:lnTo>
                  <a:lnTo>
                    <a:pt x="74" y="2"/>
                  </a:lnTo>
                  <a:lnTo>
                    <a:pt x="62" y="0"/>
                  </a:lnTo>
                  <a:lnTo>
                    <a:pt x="50" y="2"/>
                  </a:lnTo>
                  <a:lnTo>
                    <a:pt x="38" y="4"/>
                  </a:lnTo>
                  <a:lnTo>
                    <a:pt x="28" y="10"/>
                  </a:lnTo>
                  <a:lnTo>
                    <a:pt x="18" y="18"/>
                  </a:lnTo>
                  <a:lnTo>
                    <a:pt x="18" y="1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" name="Freeform 186"/>
            <p:cNvSpPr>
              <a:spLocks noEditPoints="1"/>
            </p:cNvSpPr>
            <p:nvPr/>
          </p:nvSpPr>
          <p:spPr bwMode="auto">
            <a:xfrm>
              <a:off x="5505450" y="2727325"/>
              <a:ext cx="530225" cy="530225"/>
            </a:xfrm>
            <a:custGeom>
              <a:avLst/>
              <a:gdLst/>
              <a:ahLst/>
              <a:cxnLst>
                <a:cxn ang="0">
                  <a:pos x="188" y="274"/>
                </a:cxn>
                <a:cxn ang="0">
                  <a:pos x="334" y="334"/>
                </a:cxn>
                <a:cxn ang="0">
                  <a:pos x="274" y="186"/>
                </a:cxn>
                <a:cxn ang="0">
                  <a:pos x="86" y="0"/>
                </a:cxn>
                <a:cxn ang="0">
                  <a:pos x="0" y="86"/>
                </a:cxn>
                <a:cxn ang="0">
                  <a:pos x="188" y="274"/>
                </a:cxn>
                <a:cxn ang="0">
                  <a:pos x="208" y="234"/>
                </a:cxn>
                <a:cxn ang="0">
                  <a:pos x="208" y="234"/>
                </a:cxn>
                <a:cxn ang="0">
                  <a:pos x="214" y="230"/>
                </a:cxn>
                <a:cxn ang="0">
                  <a:pos x="222" y="230"/>
                </a:cxn>
                <a:cxn ang="0">
                  <a:pos x="228" y="230"/>
                </a:cxn>
                <a:cxn ang="0">
                  <a:pos x="234" y="232"/>
                </a:cxn>
                <a:cxn ang="0">
                  <a:pos x="234" y="232"/>
                </a:cxn>
                <a:cxn ang="0">
                  <a:pos x="230" y="228"/>
                </a:cxn>
                <a:cxn ang="0">
                  <a:pos x="230" y="222"/>
                </a:cxn>
                <a:cxn ang="0">
                  <a:pos x="232" y="214"/>
                </a:cxn>
                <a:cxn ang="0">
                  <a:pos x="236" y="206"/>
                </a:cxn>
                <a:cxn ang="0">
                  <a:pos x="236" y="206"/>
                </a:cxn>
                <a:cxn ang="0">
                  <a:pos x="242" y="202"/>
                </a:cxn>
                <a:cxn ang="0">
                  <a:pos x="250" y="198"/>
                </a:cxn>
                <a:cxn ang="0">
                  <a:pos x="258" y="196"/>
                </a:cxn>
                <a:cxn ang="0">
                  <a:pos x="294" y="280"/>
                </a:cxn>
                <a:cxn ang="0">
                  <a:pos x="282" y="294"/>
                </a:cxn>
                <a:cxn ang="0">
                  <a:pos x="196" y="258"/>
                </a:cxn>
                <a:cxn ang="0">
                  <a:pos x="196" y="258"/>
                </a:cxn>
                <a:cxn ang="0">
                  <a:pos x="198" y="250"/>
                </a:cxn>
                <a:cxn ang="0">
                  <a:pos x="202" y="242"/>
                </a:cxn>
                <a:cxn ang="0">
                  <a:pos x="208" y="234"/>
                </a:cxn>
                <a:cxn ang="0">
                  <a:pos x="208" y="234"/>
                </a:cxn>
              </a:cxnLst>
              <a:rect l="0" t="0" r="r" b="b"/>
              <a:pathLst>
                <a:path w="334" h="334">
                  <a:moveTo>
                    <a:pt x="188" y="274"/>
                  </a:moveTo>
                  <a:lnTo>
                    <a:pt x="334" y="334"/>
                  </a:lnTo>
                  <a:lnTo>
                    <a:pt x="274" y="186"/>
                  </a:lnTo>
                  <a:lnTo>
                    <a:pt x="86" y="0"/>
                  </a:lnTo>
                  <a:lnTo>
                    <a:pt x="0" y="86"/>
                  </a:lnTo>
                  <a:lnTo>
                    <a:pt x="188" y="274"/>
                  </a:lnTo>
                  <a:close/>
                  <a:moveTo>
                    <a:pt x="208" y="234"/>
                  </a:moveTo>
                  <a:lnTo>
                    <a:pt x="208" y="234"/>
                  </a:lnTo>
                  <a:lnTo>
                    <a:pt x="214" y="230"/>
                  </a:lnTo>
                  <a:lnTo>
                    <a:pt x="222" y="230"/>
                  </a:lnTo>
                  <a:lnTo>
                    <a:pt x="228" y="230"/>
                  </a:lnTo>
                  <a:lnTo>
                    <a:pt x="234" y="232"/>
                  </a:lnTo>
                  <a:lnTo>
                    <a:pt x="234" y="232"/>
                  </a:lnTo>
                  <a:lnTo>
                    <a:pt x="230" y="228"/>
                  </a:lnTo>
                  <a:lnTo>
                    <a:pt x="230" y="222"/>
                  </a:lnTo>
                  <a:lnTo>
                    <a:pt x="232" y="214"/>
                  </a:lnTo>
                  <a:lnTo>
                    <a:pt x="236" y="206"/>
                  </a:lnTo>
                  <a:lnTo>
                    <a:pt x="236" y="206"/>
                  </a:lnTo>
                  <a:lnTo>
                    <a:pt x="242" y="202"/>
                  </a:lnTo>
                  <a:lnTo>
                    <a:pt x="250" y="198"/>
                  </a:lnTo>
                  <a:lnTo>
                    <a:pt x="258" y="196"/>
                  </a:lnTo>
                  <a:lnTo>
                    <a:pt x="294" y="280"/>
                  </a:lnTo>
                  <a:lnTo>
                    <a:pt x="282" y="294"/>
                  </a:lnTo>
                  <a:lnTo>
                    <a:pt x="196" y="258"/>
                  </a:lnTo>
                  <a:lnTo>
                    <a:pt x="196" y="258"/>
                  </a:lnTo>
                  <a:lnTo>
                    <a:pt x="198" y="250"/>
                  </a:lnTo>
                  <a:lnTo>
                    <a:pt x="202" y="242"/>
                  </a:lnTo>
                  <a:lnTo>
                    <a:pt x="208" y="234"/>
                  </a:lnTo>
                  <a:lnTo>
                    <a:pt x="208" y="23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722097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竖排文字">
    <p:bg>
      <p:bgPr>
        <a:solidFill>
          <a:srgbClr val="E73A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/>
        </p:nvSpPr>
        <p:spPr>
          <a:xfrm>
            <a:off x="440603" y="759873"/>
            <a:ext cx="662361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6095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标注</a:t>
            </a:r>
          </a:p>
        </p:txBody>
      </p:sp>
      <p:sp>
        <p:nvSpPr>
          <p:cNvPr id="7" name="矩形 6"/>
          <p:cNvSpPr/>
          <p:nvPr userDrawn="1"/>
        </p:nvSpPr>
        <p:spPr>
          <a:xfrm>
            <a:off x="2572589" y="759873"/>
            <a:ext cx="1402001" cy="34532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字体使用 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行距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背景图片出处</a:t>
            </a: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声明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</p:txBody>
      </p:sp>
      <p:sp>
        <p:nvSpPr>
          <p:cNvPr id="8" name="矩形 7"/>
          <p:cNvSpPr/>
          <p:nvPr userDrawn="1"/>
        </p:nvSpPr>
        <p:spPr>
          <a:xfrm>
            <a:off x="4153010" y="759873"/>
            <a:ext cx="7074345" cy="4239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英文 </a:t>
            </a: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cs typeface="Segoe UI Light"/>
              </a:rPr>
              <a:t>Century Gothic</a:t>
            </a: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中文 微软雅黑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正文 </a:t>
            </a: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1.3</a:t>
            </a: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cn.bing.com</a:t>
            </a: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algn="l" defTabSz="60958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本网站所提供的任何信息内容（包括但不限于 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PPT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 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模板、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Word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 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文档、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Excel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 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图表、图片素材等）均受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《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中华人民共和国著作权法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》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、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《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信息网络传播权保护条例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》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及其他适用的法律法规的保护，未经权利人书面明确授权，信息内容的任何部分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(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包括图片或图表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)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不得被全部或部分的复制、传播、销售，否则将承担法律责任。</a:t>
            </a:r>
          </a:p>
        </p:txBody>
      </p:sp>
      <p:sp>
        <p:nvSpPr>
          <p:cNvPr id="9" name="矩形 8"/>
          <p:cNvSpPr/>
          <p:nvPr userDrawn="1"/>
        </p:nvSpPr>
        <p:spPr>
          <a:xfrm>
            <a:off x="440603" y="182445"/>
            <a:ext cx="77777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6095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/>
                <a:ea typeface="微软雅黑" charset="0"/>
                <a:cs typeface="Segoe UI Light"/>
              </a:rPr>
              <a:t>OfficePLUS</a:t>
            </a:r>
            <a:endParaRPr kumimoji="0" lang="zh-CN" altLang="en-US" sz="1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Light"/>
              <a:ea typeface="微软雅黑" charset="0"/>
              <a:cs typeface="Segoe UI Light"/>
            </a:endParaRPr>
          </a:p>
        </p:txBody>
      </p:sp>
    </p:spTree>
    <p:extLst>
      <p:ext uri="{BB962C8B-B14F-4D97-AF65-F5344CB8AC3E}">
        <p14:creationId xmlns:p14="http://schemas.microsoft.com/office/powerpoint/2010/main" val="1050242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>
            <a:hlinkClick r:id="rId2"/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6726" y="2788086"/>
            <a:ext cx="3177903" cy="418585"/>
          </a:xfrm>
          <a:prstGeom prst="rect">
            <a:avLst/>
          </a:prstGeom>
        </p:spPr>
      </p:pic>
      <p:sp>
        <p:nvSpPr>
          <p:cNvPr id="10" name="文本框 9"/>
          <p:cNvSpPr txBox="1"/>
          <p:nvPr userDrawn="1"/>
        </p:nvSpPr>
        <p:spPr>
          <a:xfrm>
            <a:off x="4300041" y="4007796"/>
            <a:ext cx="3347390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1333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微软雅黑" panose="020B0503020204020204" pitchFamily="34" charset="-122"/>
              </a:rPr>
              <a:t>点击</a:t>
            </a:r>
            <a:r>
              <a:rPr kumimoji="1" lang="en-US" altLang="zh-CN" sz="1333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微软雅黑" panose="020B0503020204020204" pitchFamily="34" charset="-122"/>
              </a:rPr>
              <a:t>Logo</a:t>
            </a:r>
            <a:r>
              <a:rPr kumimoji="1" lang="zh-CN" altLang="en-US" sz="1333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微软雅黑" panose="020B0503020204020204" pitchFamily="34" charset="-122"/>
              </a:rPr>
              <a:t>获取更多优质模板（放映模式）</a:t>
            </a:r>
          </a:p>
        </p:txBody>
      </p:sp>
    </p:spTree>
    <p:extLst>
      <p:ext uri="{BB962C8B-B14F-4D97-AF65-F5344CB8AC3E}">
        <p14:creationId xmlns:p14="http://schemas.microsoft.com/office/powerpoint/2010/main" val="2413036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2094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6984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50789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53513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office.msn.com.cn/" TargetMode="Externa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office.msn.com.cn/" TargetMode="Externa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office.msn.com.cn/" TargetMode="Externa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zh-CN" altLang="en-US" dirty="0"/>
              <a:t>点击此处添加标题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en-US" altLang="zh-CN"/>
              <a:t>3</a:t>
            </a:r>
            <a:endParaRPr kumimoji="1" lang="zh-CN" altLang="en-US" dirty="0"/>
          </a:p>
        </p:txBody>
      </p:sp>
      <p:pic>
        <p:nvPicPr>
          <p:cNvPr id="32" name="图片 31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2875" y="277222"/>
            <a:ext cx="1828800" cy="243840"/>
          </a:xfrm>
          <a:prstGeom prst="rect">
            <a:avLst/>
          </a:prstGeom>
        </p:spPr>
      </p:pic>
      <p:grpSp>
        <p:nvGrpSpPr>
          <p:cNvPr id="8" name="组 7"/>
          <p:cNvGrpSpPr/>
          <p:nvPr/>
        </p:nvGrpSpPr>
        <p:grpSpPr>
          <a:xfrm>
            <a:off x="1620292" y="1399305"/>
            <a:ext cx="9031045" cy="717401"/>
            <a:chOff x="1620292" y="1399305"/>
            <a:chExt cx="9031045" cy="717401"/>
          </a:xfrm>
        </p:grpSpPr>
        <p:grpSp>
          <p:nvGrpSpPr>
            <p:cNvPr id="7" name="组 6"/>
            <p:cNvGrpSpPr/>
            <p:nvPr/>
          </p:nvGrpSpPr>
          <p:grpSpPr>
            <a:xfrm>
              <a:off x="1620292" y="1399305"/>
              <a:ext cx="1139931" cy="707886"/>
              <a:chOff x="1620292" y="1399305"/>
              <a:chExt cx="1139931" cy="707886"/>
            </a:xfrm>
          </p:grpSpPr>
          <p:sp>
            <p:nvSpPr>
              <p:cNvPr id="9" name="文本框 8"/>
              <p:cNvSpPr txBox="1"/>
              <p:nvPr/>
            </p:nvSpPr>
            <p:spPr>
              <a:xfrm>
                <a:off x="1690571" y="1399305"/>
                <a:ext cx="99937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4000" b="1" dirty="0">
                    <a:solidFill>
                      <a:schemeClr val="accent1"/>
                    </a:solidFill>
                  </a:rPr>
                  <a:t>A</a:t>
                </a:r>
                <a:endParaRPr lang="zh-CN" altLang="en-US" sz="4000" b="1" dirty="0">
                  <a:solidFill>
                    <a:schemeClr val="accent1"/>
                  </a:solidFill>
                </a:endParaRPr>
              </a:p>
            </p:txBody>
          </p:sp>
          <p:cxnSp>
            <p:nvCxnSpPr>
              <p:cNvPr id="10" name="直接连接符 12"/>
              <p:cNvCxnSpPr/>
              <p:nvPr/>
            </p:nvCxnSpPr>
            <p:spPr>
              <a:xfrm>
                <a:off x="1620292" y="2078368"/>
                <a:ext cx="1139931" cy="0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" name="文本框 10"/>
            <p:cNvSpPr txBox="1"/>
            <p:nvPr/>
          </p:nvSpPr>
          <p:spPr>
            <a:xfrm>
              <a:off x="3197494" y="1544258"/>
              <a:ext cx="7453843" cy="572448"/>
            </a:xfrm>
            <a:prstGeom prst="rect">
              <a:avLst/>
            </a:prstGeom>
            <a:noFill/>
          </p:spPr>
          <p:txBody>
            <a:bodyPr wrap="square" lIns="91424" tIns="45712" rIns="91424" bIns="45712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双击图标可以对图表图形及文字的颜色、边框等进行选择。双击图标可以对图表图形及文字的颜色、边框等进行选择。双击图标可以对图表图形及文字的颜色、边框等进行选择。</a:t>
              </a:r>
              <a:endPara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5" name="组 14"/>
          <p:cNvGrpSpPr/>
          <p:nvPr/>
        </p:nvGrpSpPr>
        <p:grpSpPr>
          <a:xfrm>
            <a:off x="1620292" y="2316084"/>
            <a:ext cx="9031045" cy="717401"/>
            <a:chOff x="1620292" y="1399305"/>
            <a:chExt cx="9031045" cy="717401"/>
          </a:xfrm>
        </p:grpSpPr>
        <p:grpSp>
          <p:nvGrpSpPr>
            <p:cNvPr id="17" name="组 16"/>
            <p:cNvGrpSpPr/>
            <p:nvPr/>
          </p:nvGrpSpPr>
          <p:grpSpPr>
            <a:xfrm>
              <a:off x="1620292" y="1399305"/>
              <a:ext cx="1139931" cy="707886"/>
              <a:chOff x="1620292" y="1399305"/>
              <a:chExt cx="1139931" cy="707886"/>
            </a:xfrm>
          </p:grpSpPr>
          <p:sp>
            <p:nvSpPr>
              <p:cNvPr id="19" name="文本框 18"/>
              <p:cNvSpPr txBox="1"/>
              <p:nvPr/>
            </p:nvSpPr>
            <p:spPr>
              <a:xfrm>
                <a:off x="1690571" y="1399305"/>
                <a:ext cx="99937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4000" b="1" dirty="0">
                    <a:solidFill>
                      <a:schemeClr val="accent2"/>
                    </a:solidFill>
                  </a:rPr>
                  <a:t>B</a:t>
                </a:r>
                <a:endParaRPr lang="zh-CN" altLang="en-US" sz="4000" b="1" dirty="0">
                  <a:solidFill>
                    <a:schemeClr val="accent2"/>
                  </a:solidFill>
                </a:endParaRPr>
              </a:p>
            </p:txBody>
          </p:sp>
          <p:cxnSp>
            <p:nvCxnSpPr>
              <p:cNvPr id="20" name="直接连接符 12"/>
              <p:cNvCxnSpPr/>
              <p:nvPr/>
            </p:nvCxnSpPr>
            <p:spPr>
              <a:xfrm>
                <a:off x="1620292" y="2078368"/>
                <a:ext cx="1139931" cy="0"/>
              </a:xfrm>
              <a:prstGeom prst="line">
                <a:avLst/>
              </a:prstGeom>
              <a:ln w="381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" name="文本框 17"/>
            <p:cNvSpPr txBox="1"/>
            <p:nvPr/>
          </p:nvSpPr>
          <p:spPr>
            <a:xfrm>
              <a:off x="3197494" y="1544258"/>
              <a:ext cx="7453843" cy="572448"/>
            </a:xfrm>
            <a:prstGeom prst="rect">
              <a:avLst/>
            </a:prstGeom>
            <a:noFill/>
          </p:spPr>
          <p:txBody>
            <a:bodyPr wrap="square" lIns="91424" tIns="45712" rIns="91424" bIns="45712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双击图标可以对图表图形及文字的颜色、边框等进行选择。双击图标可以对图表图形及文字的颜色、边框等进行选择。双击图标可以对图表图形及文字的颜色、边框等进行选择。</a:t>
              </a:r>
              <a:endPara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6" name="组 25"/>
          <p:cNvGrpSpPr/>
          <p:nvPr/>
        </p:nvGrpSpPr>
        <p:grpSpPr>
          <a:xfrm>
            <a:off x="1620292" y="3232864"/>
            <a:ext cx="9031045" cy="717401"/>
            <a:chOff x="1620292" y="1399305"/>
            <a:chExt cx="9031045" cy="717401"/>
          </a:xfrm>
        </p:grpSpPr>
        <p:grpSp>
          <p:nvGrpSpPr>
            <p:cNvPr id="27" name="组 26"/>
            <p:cNvGrpSpPr/>
            <p:nvPr/>
          </p:nvGrpSpPr>
          <p:grpSpPr>
            <a:xfrm>
              <a:off x="1620292" y="1399305"/>
              <a:ext cx="1139931" cy="707886"/>
              <a:chOff x="1620292" y="1399305"/>
              <a:chExt cx="1139931" cy="707886"/>
            </a:xfrm>
          </p:grpSpPr>
          <p:sp>
            <p:nvSpPr>
              <p:cNvPr id="29" name="文本框 28"/>
              <p:cNvSpPr txBox="1"/>
              <p:nvPr/>
            </p:nvSpPr>
            <p:spPr>
              <a:xfrm>
                <a:off x="1690571" y="1399305"/>
                <a:ext cx="99937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4000" b="1" dirty="0">
                    <a:solidFill>
                      <a:schemeClr val="accent3"/>
                    </a:solidFill>
                  </a:rPr>
                  <a:t>C</a:t>
                </a:r>
                <a:endParaRPr lang="zh-CN" altLang="en-US" sz="4000" b="1" dirty="0">
                  <a:solidFill>
                    <a:schemeClr val="accent3"/>
                  </a:solidFill>
                </a:endParaRPr>
              </a:p>
            </p:txBody>
          </p:sp>
          <p:cxnSp>
            <p:nvCxnSpPr>
              <p:cNvPr id="30" name="直接连接符 12"/>
              <p:cNvCxnSpPr/>
              <p:nvPr/>
            </p:nvCxnSpPr>
            <p:spPr>
              <a:xfrm>
                <a:off x="1620292" y="2078368"/>
                <a:ext cx="1139931" cy="0"/>
              </a:xfrm>
              <a:prstGeom prst="line">
                <a:avLst/>
              </a:prstGeom>
              <a:ln w="38100"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8" name="文本框 27"/>
            <p:cNvSpPr txBox="1"/>
            <p:nvPr/>
          </p:nvSpPr>
          <p:spPr>
            <a:xfrm>
              <a:off x="3197494" y="1544258"/>
              <a:ext cx="7453843" cy="572448"/>
            </a:xfrm>
            <a:prstGeom prst="rect">
              <a:avLst/>
            </a:prstGeom>
            <a:noFill/>
          </p:spPr>
          <p:txBody>
            <a:bodyPr wrap="square" lIns="91424" tIns="45712" rIns="91424" bIns="45712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双击图标可以对图表图形及文字的颜色、边框等进行选择。双击图标可以对图表图形及文字的颜色、边框等进行选择。双击图标可以对图表图形及文字的颜色、边框等进行选择。</a:t>
              </a:r>
              <a:endPara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aphicFrame>
        <p:nvGraphicFramePr>
          <p:cNvPr id="12" name="图表 11"/>
          <p:cNvGraphicFramePr/>
          <p:nvPr>
            <p:extLst>
              <p:ext uri="{D42A27DB-BD31-4B8C-83A1-F6EECF244321}">
                <p14:modId xmlns:p14="http://schemas.microsoft.com/office/powerpoint/2010/main" val="915256190"/>
              </p:ext>
            </p:extLst>
          </p:nvPr>
        </p:nvGraphicFramePr>
        <p:xfrm>
          <a:off x="2689944" y="4060556"/>
          <a:ext cx="8375846" cy="29761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113903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zh-CN" altLang="en-US" dirty="0"/>
              <a:t>点击此处添加标题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en-US" altLang="zh-CN"/>
              <a:t>3</a:t>
            </a:r>
            <a:endParaRPr kumimoji="1" lang="zh-CN" altLang="en-US" dirty="0"/>
          </a:p>
        </p:txBody>
      </p:sp>
      <p:pic>
        <p:nvPicPr>
          <p:cNvPr id="32" name="图片 31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2875" y="277222"/>
            <a:ext cx="1828800" cy="243840"/>
          </a:xfrm>
          <a:prstGeom prst="rect">
            <a:avLst/>
          </a:prstGeom>
        </p:spPr>
      </p:pic>
      <p:grpSp>
        <p:nvGrpSpPr>
          <p:cNvPr id="8" name="组 7"/>
          <p:cNvGrpSpPr/>
          <p:nvPr/>
        </p:nvGrpSpPr>
        <p:grpSpPr>
          <a:xfrm>
            <a:off x="1620292" y="1399305"/>
            <a:ext cx="9031045" cy="717401"/>
            <a:chOff x="1620292" y="1399305"/>
            <a:chExt cx="9031045" cy="717401"/>
          </a:xfrm>
        </p:grpSpPr>
        <p:grpSp>
          <p:nvGrpSpPr>
            <p:cNvPr id="7" name="组 6"/>
            <p:cNvGrpSpPr/>
            <p:nvPr/>
          </p:nvGrpSpPr>
          <p:grpSpPr>
            <a:xfrm>
              <a:off x="1620292" y="1399305"/>
              <a:ext cx="1139931" cy="707886"/>
              <a:chOff x="1620292" y="1399305"/>
              <a:chExt cx="1139931" cy="707886"/>
            </a:xfrm>
          </p:grpSpPr>
          <p:sp>
            <p:nvSpPr>
              <p:cNvPr id="9" name="文本框 8"/>
              <p:cNvSpPr txBox="1"/>
              <p:nvPr/>
            </p:nvSpPr>
            <p:spPr>
              <a:xfrm>
                <a:off x="1690571" y="1399305"/>
                <a:ext cx="99937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4000" b="1" dirty="0">
                    <a:solidFill>
                      <a:schemeClr val="accent1"/>
                    </a:solidFill>
                  </a:rPr>
                  <a:t>A</a:t>
                </a:r>
                <a:endParaRPr lang="zh-CN" altLang="en-US" sz="4000" b="1" dirty="0">
                  <a:solidFill>
                    <a:schemeClr val="accent1"/>
                  </a:solidFill>
                </a:endParaRPr>
              </a:p>
            </p:txBody>
          </p:sp>
          <p:cxnSp>
            <p:nvCxnSpPr>
              <p:cNvPr id="10" name="直接连接符 12"/>
              <p:cNvCxnSpPr/>
              <p:nvPr/>
            </p:nvCxnSpPr>
            <p:spPr>
              <a:xfrm>
                <a:off x="1620292" y="2078368"/>
                <a:ext cx="1139931" cy="0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" name="文本框 10"/>
            <p:cNvSpPr txBox="1"/>
            <p:nvPr/>
          </p:nvSpPr>
          <p:spPr>
            <a:xfrm>
              <a:off x="3197494" y="1544258"/>
              <a:ext cx="7453843" cy="572448"/>
            </a:xfrm>
            <a:prstGeom prst="rect">
              <a:avLst/>
            </a:prstGeom>
            <a:noFill/>
          </p:spPr>
          <p:txBody>
            <a:bodyPr wrap="square" lIns="91424" tIns="45712" rIns="91424" bIns="45712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双击图标可以对图表图形及文字的颜色、边框等进行选择。双击图标可以对图表图形及文字的颜色、边框等进行选择。双击图标可以对图表图形及文字的颜色、边框等进行选择。</a:t>
              </a:r>
              <a:endPara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5" name="组 14"/>
          <p:cNvGrpSpPr/>
          <p:nvPr/>
        </p:nvGrpSpPr>
        <p:grpSpPr>
          <a:xfrm>
            <a:off x="1620292" y="2316084"/>
            <a:ext cx="9031045" cy="717401"/>
            <a:chOff x="1620292" y="1399305"/>
            <a:chExt cx="9031045" cy="717401"/>
          </a:xfrm>
        </p:grpSpPr>
        <p:grpSp>
          <p:nvGrpSpPr>
            <p:cNvPr id="17" name="组 16"/>
            <p:cNvGrpSpPr/>
            <p:nvPr/>
          </p:nvGrpSpPr>
          <p:grpSpPr>
            <a:xfrm>
              <a:off x="1620292" y="1399305"/>
              <a:ext cx="1139931" cy="707886"/>
              <a:chOff x="1620292" y="1399305"/>
              <a:chExt cx="1139931" cy="707886"/>
            </a:xfrm>
          </p:grpSpPr>
          <p:sp>
            <p:nvSpPr>
              <p:cNvPr id="19" name="文本框 18"/>
              <p:cNvSpPr txBox="1"/>
              <p:nvPr/>
            </p:nvSpPr>
            <p:spPr>
              <a:xfrm>
                <a:off x="1690571" y="1399305"/>
                <a:ext cx="99937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4000" b="1" dirty="0">
                    <a:solidFill>
                      <a:schemeClr val="accent2"/>
                    </a:solidFill>
                  </a:rPr>
                  <a:t>B</a:t>
                </a:r>
                <a:endParaRPr lang="zh-CN" altLang="en-US" sz="4000" b="1" dirty="0">
                  <a:solidFill>
                    <a:schemeClr val="accent2"/>
                  </a:solidFill>
                </a:endParaRPr>
              </a:p>
            </p:txBody>
          </p:sp>
          <p:cxnSp>
            <p:nvCxnSpPr>
              <p:cNvPr id="20" name="直接连接符 12"/>
              <p:cNvCxnSpPr/>
              <p:nvPr/>
            </p:nvCxnSpPr>
            <p:spPr>
              <a:xfrm>
                <a:off x="1620292" y="2078368"/>
                <a:ext cx="1139931" cy="0"/>
              </a:xfrm>
              <a:prstGeom prst="line">
                <a:avLst/>
              </a:prstGeom>
              <a:ln w="381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" name="文本框 17"/>
            <p:cNvSpPr txBox="1"/>
            <p:nvPr/>
          </p:nvSpPr>
          <p:spPr>
            <a:xfrm>
              <a:off x="3197494" y="1544258"/>
              <a:ext cx="7453843" cy="572448"/>
            </a:xfrm>
            <a:prstGeom prst="rect">
              <a:avLst/>
            </a:prstGeom>
            <a:noFill/>
          </p:spPr>
          <p:txBody>
            <a:bodyPr wrap="square" lIns="91424" tIns="45712" rIns="91424" bIns="45712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双击图标可以对图表图形及文字的颜色、边框等进行选择。双击图标可以对图表图形及文字的颜色、边框等进行选择。双击图标可以对图表图形及文字的颜色、边框等进行选择。</a:t>
              </a:r>
              <a:endPara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6" name="组 25"/>
          <p:cNvGrpSpPr/>
          <p:nvPr/>
        </p:nvGrpSpPr>
        <p:grpSpPr>
          <a:xfrm>
            <a:off x="1620292" y="3232864"/>
            <a:ext cx="9031045" cy="717401"/>
            <a:chOff x="1620292" y="1399305"/>
            <a:chExt cx="9031045" cy="717401"/>
          </a:xfrm>
        </p:grpSpPr>
        <p:grpSp>
          <p:nvGrpSpPr>
            <p:cNvPr id="27" name="组 26"/>
            <p:cNvGrpSpPr/>
            <p:nvPr/>
          </p:nvGrpSpPr>
          <p:grpSpPr>
            <a:xfrm>
              <a:off x="1620292" y="1399305"/>
              <a:ext cx="1139931" cy="707886"/>
              <a:chOff x="1620292" y="1399305"/>
              <a:chExt cx="1139931" cy="707886"/>
            </a:xfrm>
          </p:grpSpPr>
          <p:sp>
            <p:nvSpPr>
              <p:cNvPr id="29" name="文本框 28"/>
              <p:cNvSpPr txBox="1"/>
              <p:nvPr/>
            </p:nvSpPr>
            <p:spPr>
              <a:xfrm>
                <a:off x="1690571" y="1399305"/>
                <a:ext cx="99937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4000" b="1" dirty="0">
                    <a:solidFill>
                      <a:schemeClr val="accent3"/>
                    </a:solidFill>
                  </a:rPr>
                  <a:t>C</a:t>
                </a:r>
                <a:endParaRPr lang="zh-CN" altLang="en-US" sz="4000" b="1" dirty="0">
                  <a:solidFill>
                    <a:schemeClr val="accent3"/>
                  </a:solidFill>
                </a:endParaRPr>
              </a:p>
            </p:txBody>
          </p:sp>
          <p:cxnSp>
            <p:nvCxnSpPr>
              <p:cNvPr id="30" name="直接连接符 12"/>
              <p:cNvCxnSpPr/>
              <p:nvPr/>
            </p:nvCxnSpPr>
            <p:spPr>
              <a:xfrm>
                <a:off x="1620292" y="2078368"/>
                <a:ext cx="1139931" cy="0"/>
              </a:xfrm>
              <a:prstGeom prst="line">
                <a:avLst/>
              </a:prstGeom>
              <a:ln w="38100"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8" name="文本框 27"/>
            <p:cNvSpPr txBox="1"/>
            <p:nvPr/>
          </p:nvSpPr>
          <p:spPr>
            <a:xfrm>
              <a:off x="3197494" y="1544258"/>
              <a:ext cx="7453843" cy="572448"/>
            </a:xfrm>
            <a:prstGeom prst="rect">
              <a:avLst/>
            </a:prstGeom>
            <a:noFill/>
          </p:spPr>
          <p:txBody>
            <a:bodyPr wrap="square" lIns="91424" tIns="45712" rIns="91424" bIns="45712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双击图标可以对图表图形及文字的颜色、边框等进行选择。双击图标可以对图表图形及文字的颜色、边框等进行选择。双击图标可以对图表图形及文字的颜色、边框等进行选择。</a:t>
              </a:r>
              <a:endPara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aphicFrame>
        <p:nvGraphicFramePr>
          <p:cNvPr id="12" name="图表 11"/>
          <p:cNvGraphicFramePr/>
          <p:nvPr>
            <p:extLst/>
          </p:nvPr>
        </p:nvGraphicFramePr>
        <p:xfrm>
          <a:off x="2689944" y="4060556"/>
          <a:ext cx="8375846" cy="29761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635329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zh-CN" altLang="en-US" dirty="0"/>
              <a:t>点击此处添加标题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en-US" altLang="zh-CN"/>
              <a:t>3</a:t>
            </a:r>
            <a:endParaRPr kumimoji="1" lang="zh-CN" altLang="en-US" dirty="0"/>
          </a:p>
        </p:txBody>
      </p:sp>
      <p:pic>
        <p:nvPicPr>
          <p:cNvPr id="32" name="图片 31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2875" y="277222"/>
            <a:ext cx="1828800" cy="243840"/>
          </a:xfrm>
          <a:prstGeom prst="rect">
            <a:avLst/>
          </a:prstGeom>
        </p:spPr>
      </p:pic>
      <p:grpSp>
        <p:nvGrpSpPr>
          <p:cNvPr id="8" name="组 7"/>
          <p:cNvGrpSpPr/>
          <p:nvPr/>
        </p:nvGrpSpPr>
        <p:grpSpPr>
          <a:xfrm>
            <a:off x="1620292" y="1399305"/>
            <a:ext cx="9031045" cy="717401"/>
            <a:chOff x="1620292" y="1399305"/>
            <a:chExt cx="9031045" cy="717401"/>
          </a:xfrm>
        </p:grpSpPr>
        <p:grpSp>
          <p:nvGrpSpPr>
            <p:cNvPr id="7" name="组 6"/>
            <p:cNvGrpSpPr/>
            <p:nvPr/>
          </p:nvGrpSpPr>
          <p:grpSpPr>
            <a:xfrm>
              <a:off x="1620292" y="1399305"/>
              <a:ext cx="1139931" cy="707886"/>
              <a:chOff x="1620292" y="1399305"/>
              <a:chExt cx="1139931" cy="707886"/>
            </a:xfrm>
          </p:grpSpPr>
          <p:sp>
            <p:nvSpPr>
              <p:cNvPr id="9" name="文本框 8"/>
              <p:cNvSpPr txBox="1"/>
              <p:nvPr/>
            </p:nvSpPr>
            <p:spPr>
              <a:xfrm>
                <a:off x="1690571" y="1399305"/>
                <a:ext cx="99937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4000" b="1" dirty="0">
                    <a:solidFill>
                      <a:schemeClr val="accent1"/>
                    </a:solidFill>
                  </a:rPr>
                  <a:t>A</a:t>
                </a:r>
                <a:endParaRPr lang="zh-CN" altLang="en-US" sz="4000" b="1" dirty="0">
                  <a:solidFill>
                    <a:schemeClr val="accent1"/>
                  </a:solidFill>
                </a:endParaRPr>
              </a:p>
            </p:txBody>
          </p:sp>
          <p:cxnSp>
            <p:nvCxnSpPr>
              <p:cNvPr id="10" name="直接连接符 12"/>
              <p:cNvCxnSpPr/>
              <p:nvPr/>
            </p:nvCxnSpPr>
            <p:spPr>
              <a:xfrm>
                <a:off x="1620292" y="2078368"/>
                <a:ext cx="1139931" cy="0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" name="文本框 10"/>
            <p:cNvSpPr txBox="1"/>
            <p:nvPr/>
          </p:nvSpPr>
          <p:spPr>
            <a:xfrm>
              <a:off x="3197494" y="1544258"/>
              <a:ext cx="7453843" cy="572448"/>
            </a:xfrm>
            <a:prstGeom prst="rect">
              <a:avLst/>
            </a:prstGeom>
            <a:noFill/>
          </p:spPr>
          <p:txBody>
            <a:bodyPr wrap="square" lIns="91424" tIns="45712" rIns="91424" bIns="45712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双击图标可以对图表图形及文字的颜色、边框等进行选择。双击图标可以对图表图形及文字的颜色、边框等进行选择。双击图标可以对图表图形及文字的颜色、边框等进行选择。</a:t>
              </a:r>
              <a:endPara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5" name="组 14"/>
          <p:cNvGrpSpPr/>
          <p:nvPr/>
        </p:nvGrpSpPr>
        <p:grpSpPr>
          <a:xfrm>
            <a:off x="1620292" y="2316084"/>
            <a:ext cx="9031045" cy="717401"/>
            <a:chOff x="1620292" y="1399305"/>
            <a:chExt cx="9031045" cy="717401"/>
          </a:xfrm>
        </p:grpSpPr>
        <p:grpSp>
          <p:nvGrpSpPr>
            <p:cNvPr id="17" name="组 16"/>
            <p:cNvGrpSpPr/>
            <p:nvPr/>
          </p:nvGrpSpPr>
          <p:grpSpPr>
            <a:xfrm>
              <a:off x="1620292" y="1399305"/>
              <a:ext cx="1139931" cy="707886"/>
              <a:chOff x="1620292" y="1399305"/>
              <a:chExt cx="1139931" cy="707886"/>
            </a:xfrm>
          </p:grpSpPr>
          <p:sp>
            <p:nvSpPr>
              <p:cNvPr id="19" name="文本框 18"/>
              <p:cNvSpPr txBox="1"/>
              <p:nvPr/>
            </p:nvSpPr>
            <p:spPr>
              <a:xfrm>
                <a:off x="1690571" y="1399305"/>
                <a:ext cx="99937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4000" b="1" dirty="0">
                    <a:solidFill>
                      <a:schemeClr val="accent2"/>
                    </a:solidFill>
                  </a:rPr>
                  <a:t>B</a:t>
                </a:r>
                <a:endParaRPr lang="zh-CN" altLang="en-US" sz="4000" b="1" dirty="0">
                  <a:solidFill>
                    <a:schemeClr val="accent2"/>
                  </a:solidFill>
                </a:endParaRPr>
              </a:p>
            </p:txBody>
          </p:sp>
          <p:cxnSp>
            <p:nvCxnSpPr>
              <p:cNvPr id="20" name="直接连接符 12"/>
              <p:cNvCxnSpPr/>
              <p:nvPr/>
            </p:nvCxnSpPr>
            <p:spPr>
              <a:xfrm>
                <a:off x="1620292" y="2078368"/>
                <a:ext cx="1139931" cy="0"/>
              </a:xfrm>
              <a:prstGeom prst="line">
                <a:avLst/>
              </a:prstGeom>
              <a:ln w="381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" name="文本框 17"/>
            <p:cNvSpPr txBox="1"/>
            <p:nvPr/>
          </p:nvSpPr>
          <p:spPr>
            <a:xfrm>
              <a:off x="3197494" y="1544258"/>
              <a:ext cx="7453843" cy="572448"/>
            </a:xfrm>
            <a:prstGeom prst="rect">
              <a:avLst/>
            </a:prstGeom>
            <a:noFill/>
          </p:spPr>
          <p:txBody>
            <a:bodyPr wrap="square" lIns="91424" tIns="45712" rIns="91424" bIns="45712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双击图标可以对图表图形及文字的颜色、边框等进行选择。双击图标可以对图表图形及文字的颜色、边框等进行选择。双击图标可以对图表图形及文字的颜色、边框等进行选择。</a:t>
              </a:r>
              <a:endPara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6" name="组 25"/>
          <p:cNvGrpSpPr/>
          <p:nvPr/>
        </p:nvGrpSpPr>
        <p:grpSpPr>
          <a:xfrm>
            <a:off x="1620292" y="3232864"/>
            <a:ext cx="9031045" cy="717401"/>
            <a:chOff x="1620292" y="1399305"/>
            <a:chExt cx="9031045" cy="717401"/>
          </a:xfrm>
        </p:grpSpPr>
        <p:grpSp>
          <p:nvGrpSpPr>
            <p:cNvPr id="27" name="组 26"/>
            <p:cNvGrpSpPr/>
            <p:nvPr/>
          </p:nvGrpSpPr>
          <p:grpSpPr>
            <a:xfrm>
              <a:off x="1620292" y="1399305"/>
              <a:ext cx="1139931" cy="707886"/>
              <a:chOff x="1620292" y="1399305"/>
              <a:chExt cx="1139931" cy="707886"/>
            </a:xfrm>
          </p:grpSpPr>
          <p:sp>
            <p:nvSpPr>
              <p:cNvPr id="29" name="文本框 28"/>
              <p:cNvSpPr txBox="1"/>
              <p:nvPr/>
            </p:nvSpPr>
            <p:spPr>
              <a:xfrm>
                <a:off x="1690571" y="1399305"/>
                <a:ext cx="99937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4000" b="1" dirty="0">
                    <a:solidFill>
                      <a:schemeClr val="accent3"/>
                    </a:solidFill>
                  </a:rPr>
                  <a:t>C</a:t>
                </a:r>
                <a:endParaRPr lang="zh-CN" altLang="en-US" sz="4000" b="1" dirty="0">
                  <a:solidFill>
                    <a:schemeClr val="accent3"/>
                  </a:solidFill>
                </a:endParaRPr>
              </a:p>
            </p:txBody>
          </p:sp>
          <p:cxnSp>
            <p:nvCxnSpPr>
              <p:cNvPr id="30" name="直接连接符 12"/>
              <p:cNvCxnSpPr/>
              <p:nvPr/>
            </p:nvCxnSpPr>
            <p:spPr>
              <a:xfrm>
                <a:off x="1620292" y="2078368"/>
                <a:ext cx="1139931" cy="0"/>
              </a:xfrm>
              <a:prstGeom prst="line">
                <a:avLst/>
              </a:prstGeom>
              <a:ln w="38100"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8" name="文本框 27"/>
            <p:cNvSpPr txBox="1"/>
            <p:nvPr/>
          </p:nvSpPr>
          <p:spPr>
            <a:xfrm>
              <a:off x="3197494" y="1544258"/>
              <a:ext cx="7453843" cy="572448"/>
            </a:xfrm>
            <a:prstGeom prst="rect">
              <a:avLst/>
            </a:prstGeom>
            <a:noFill/>
          </p:spPr>
          <p:txBody>
            <a:bodyPr wrap="square" lIns="91424" tIns="45712" rIns="91424" bIns="45712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双击图标可以对图表图形及文字的颜色、边框等进行选择。双击图标可以对图表图形及文字的颜色、边框等进行选择。双击图标可以对图表图形及文字的颜色、边框等进行选择。</a:t>
              </a:r>
              <a:endPara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aphicFrame>
        <p:nvGraphicFramePr>
          <p:cNvPr id="12" name="图表 11"/>
          <p:cNvGraphicFramePr/>
          <p:nvPr>
            <p:extLst/>
          </p:nvPr>
        </p:nvGraphicFramePr>
        <p:xfrm>
          <a:off x="2689944" y="4060556"/>
          <a:ext cx="8375846" cy="29761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13219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Office 主题">
  <a:themeElements>
    <a:clrScheme name="自定义 28">
      <a:dk1>
        <a:srgbClr val="000000"/>
      </a:dk1>
      <a:lt1>
        <a:srgbClr val="FFFFFF"/>
      </a:lt1>
      <a:dk2>
        <a:srgbClr val="000000"/>
      </a:dk2>
      <a:lt2>
        <a:srgbClr val="FFFDFD"/>
      </a:lt2>
      <a:accent1>
        <a:srgbClr val="F3A141"/>
      </a:accent1>
      <a:accent2>
        <a:srgbClr val="F13868"/>
      </a:accent2>
      <a:accent3>
        <a:srgbClr val="2F9DF3"/>
      </a:accent3>
      <a:accent4>
        <a:srgbClr val="A7E352"/>
      </a:accent4>
      <a:accent5>
        <a:srgbClr val="F1F75A"/>
      </a:accent5>
      <a:accent6>
        <a:srgbClr val="515151"/>
      </a:accent6>
      <a:hlink>
        <a:srgbClr val="0563C1"/>
      </a:hlink>
      <a:folHlink>
        <a:srgbClr val="954F72"/>
      </a:folHlink>
    </a:clrScheme>
    <a:fontScheme name="OfficePLUS">
      <a:majorFont>
        <a:latin typeface="Century Gothic"/>
        <a:ea typeface="微软雅黑"/>
        <a:cs typeface=""/>
      </a:majorFont>
      <a:minorFont>
        <a:latin typeface="Century Gothic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Office 主题">
  <a:themeElements>
    <a:clrScheme name="蓝色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fficePLUS">
      <a:majorFont>
        <a:latin typeface="Century Gothic"/>
        <a:ea typeface="微软雅黑"/>
        <a:cs typeface=""/>
      </a:majorFont>
      <a:minorFont>
        <a:latin typeface="Century Gothic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4_Office 主题">
  <a:themeElements>
    <a:clrScheme name="黄绿色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PLUS">
      <a:majorFont>
        <a:latin typeface="Century Gothic"/>
        <a:ea typeface="微软雅黑"/>
        <a:cs typeface=""/>
      </a:majorFont>
      <a:minorFont>
        <a:latin typeface="Century Gothic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Office 主题">
  <a:themeElements>
    <a:clrScheme name="自定义 28">
      <a:dk1>
        <a:srgbClr val="000000"/>
      </a:dk1>
      <a:lt1>
        <a:srgbClr val="FFFFFF"/>
      </a:lt1>
      <a:dk2>
        <a:srgbClr val="000000"/>
      </a:dk2>
      <a:lt2>
        <a:srgbClr val="FFFDFD"/>
      </a:lt2>
      <a:accent1>
        <a:srgbClr val="F3A141"/>
      </a:accent1>
      <a:accent2>
        <a:srgbClr val="F13868"/>
      </a:accent2>
      <a:accent3>
        <a:srgbClr val="2F9DF3"/>
      </a:accent3>
      <a:accent4>
        <a:srgbClr val="A7E352"/>
      </a:accent4>
      <a:accent5>
        <a:srgbClr val="F1F75A"/>
      </a:accent5>
      <a:accent6>
        <a:srgbClr val="515151"/>
      </a:accent6>
      <a:hlink>
        <a:srgbClr val="0563C1"/>
      </a:hlink>
      <a:folHlink>
        <a:srgbClr val="954F72"/>
      </a:folHlink>
    </a:clrScheme>
    <a:fontScheme name="OFFICEPLUS">
      <a:majorFont>
        <a:latin typeface="Calibri Light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456</Words>
  <Application>Microsoft Office PowerPoint</Application>
  <PresentationFormat>宽屏</PresentationFormat>
  <Paragraphs>24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4</vt:i4>
      </vt:variant>
      <vt:variant>
        <vt:lpstr>幻灯片标题</vt:lpstr>
      </vt:variant>
      <vt:variant>
        <vt:i4>3</vt:i4>
      </vt:variant>
    </vt:vector>
  </HeadingPairs>
  <TitlesOfParts>
    <vt:vector size="12" baseType="lpstr">
      <vt:lpstr>Microsoft YaHei</vt:lpstr>
      <vt:lpstr>Microsoft YaHei</vt:lpstr>
      <vt:lpstr>Arial</vt:lpstr>
      <vt:lpstr>Century Gothic</vt:lpstr>
      <vt:lpstr>Segoe UI Light</vt:lpstr>
      <vt:lpstr>1_Office 主题</vt:lpstr>
      <vt:lpstr>3_Office 主题</vt:lpstr>
      <vt:lpstr>4_Office 主题</vt:lpstr>
      <vt:lpstr>2_Office 主题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Mloong</cp:lastModifiedBy>
  <cp:revision>43</cp:revision>
  <dcterms:created xsi:type="dcterms:W3CDTF">2015-07-29T10:05:36Z</dcterms:created>
  <dcterms:modified xsi:type="dcterms:W3CDTF">2018-09-06T08:14:35Z</dcterms:modified>
</cp:coreProperties>
</file>