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1E43D4-DADB-4D3B-9149-03401155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457DF-522A-47D6-8146-FCAFC102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E88B14-4210-47B2-980A-F8A34409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13C7D6-92D3-45A9-8DB8-470B150D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CCA6EB-6202-4B16-97DD-EAB37CD1B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92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15EE53-FB50-4516-BC9D-3ED6AC64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056C228-8E79-4B0F-AB40-AA4B32742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780250-9D2C-44B1-820E-8AB845F3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CDC739-CBBD-4CC1-84A1-1E054E04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E06D5D-1AAC-4363-8572-B4C051FD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01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FC8818-6FC7-44B3-85B2-BAEB80E17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160F69-E10E-44DA-A9EB-DDBAF8611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6D618B-1CCF-4728-84EA-58CA8A9C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9C3889-D0F1-4B2E-8F52-CB88AF10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A73915-4D0C-412B-817C-040339F7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0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46A93D-87BE-46B5-998A-EA93232B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0BDC56-070E-4E21-AC32-F95B3B183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8CC57-08F6-427D-8A51-11BADACF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504818-137D-49D5-8144-2CD188D4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3D2F87-F87B-4249-A3AD-D9C237F9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13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FC34F3-DF7D-4F3D-9AB9-1A31B99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8164DC-0A24-4D48-84F7-0B0D7EDFF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C19971-6AFE-4566-94E1-5BC99397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9F0A36-5445-41BB-8FF4-9B22F2F4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2B9F57-94EB-4B60-8049-7B56BDDF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9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8EAFA0-83B0-4F33-B476-260640E7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0331D8-5D9D-49BE-81A5-75CF52599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1C8992B-072F-4979-88A3-E3C69B212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8C701B-D548-4147-832E-32D90D03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1AC8BF-BAE4-4EAF-B8C7-43B9EC8D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D0A741-8092-4810-9F51-9907723E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11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F8D24-3BE2-476D-A62A-91C617AF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500F7C-E12E-4317-8B09-C9195020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E898CD-CB94-4E2C-AE7D-D33759E84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255F9A-625E-4DF5-A40E-435CD0F95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9B94B3-217F-4F97-BD51-278E86393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8837ACA-59D7-4B05-8A74-28687B66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B294EBF-CDD2-4BB0-881F-07C988FF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AF3583-1810-4606-84E3-834DA8B4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08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AE482-4209-4A22-B5B9-8E532658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32307D-662E-4B56-8803-3516DD09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D8DC3F-E9B2-4800-8011-FEBE2A16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77C7BB-749E-47EC-A41C-D91EEF89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99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71BFD74-799C-4CE8-ADBF-5721A7CB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601D94-5780-4213-AB0C-D1BD85F7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694A38-B57B-4DEE-A187-0094AE55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47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D20A3-C0B1-4997-9F89-10B42062F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5929F5-1DEB-4530-8B13-A80C6027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76F44D-79B7-4B90-B76E-B34FB0EC0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AE9A56-0CA6-43F2-BB5A-6324A0BA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3E9C7E-BE78-4037-A5D5-EA65F928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837182-FCB2-44D6-838E-C1E651BF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4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7F461D-809B-4642-BA97-EDB2D450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6093C87-4045-48FA-882B-D26AC53C0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FE021E-735B-44BB-B471-FCA47F509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1A82D3-319A-402E-9757-3134FCAB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1FAA54-4421-42F2-8D9B-D7BBECDE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C9641E-4F7D-4B5B-AEE1-4B29E4DD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78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E54B240-6F16-447A-9ACD-0243D815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755BD0-E3B9-4D5D-A68E-96984F027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CD8F55-D067-45B9-AAA6-355356B9B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FBFDB-44AD-4C4E-A59C-4A68823830EE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D124E-134A-4111-A4F1-B2472FB0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1B870E-5DA3-4B3D-859E-920CA44A9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19E-BA95-406B-BACB-24483DBAE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3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1">
            <a:extLst>
              <a:ext uri="{FF2B5EF4-FFF2-40B4-BE49-F238E27FC236}">
                <a16:creationId xmlns:a16="http://schemas.microsoft.com/office/drawing/2014/main" id="{3CEBEEF5-BD21-486C-9275-41215A1B8D20}"/>
              </a:ext>
            </a:extLst>
          </p:cNvPr>
          <p:cNvGrpSpPr>
            <a:grpSpLocks/>
          </p:cNvGrpSpPr>
          <p:nvPr/>
        </p:nvGrpSpPr>
        <p:grpSpPr bwMode="auto">
          <a:xfrm>
            <a:off x="222556" y="550503"/>
            <a:ext cx="4145713" cy="626727"/>
            <a:chOff x="105" y="304"/>
            <a:chExt cx="1511" cy="262"/>
          </a:xfrm>
        </p:grpSpPr>
        <p:sp>
          <p:nvSpPr>
            <p:cNvPr id="15382" name="Freeform 8">
              <a:extLst>
                <a:ext uri="{FF2B5EF4-FFF2-40B4-BE49-F238E27FC236}">
                  <a16:creationId xmlns:a16="http://schemas.microsoft.com/office/drawing/2014/main" id="{930CF32C-50AE-414B-A849-5FB593913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" y="304"/>
              <a:ext cx="1511" cy="262"/>
            </a:xfrm>
            <a:custGeom>
              <a:avLst/>
              <a:gdLst>
                <a:gd name="T0" fmla="*/ 739 w 2161"/>
                <a:gd name="T1" fmla="*/ 126 h 378"/>
                <a:gd name="T2" fmla="*/ 0 w 2161"/>
                <a:gd name="T3" fmla="*/ 126 h 378"/>
                <a:gd name="T4" fmla="*/ 0 w 2161"/>
                <a:gd name="T5" fmla="*/ 0 h 378"/>
                <a:gd name="T6" fmla="*/ 739 w 2161"/>
                <a:gd name="T7" fmla="*/ 0 h 378"/>
                <a:gd name="T8" fmla="*/ 689 w 2161"/>
                <a:gd name="T9" fmla="*/ 63 h 378"/>
                <a:gd name="T10" fmla="*/ 739 w 2161"/>
                <a:gd name="T11" fmla="*/ 12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1"/>
            </a:p>
          </p:txBody>
        </p:sp>
        <p:sp>
          <p:nvSpPr>
            <p:cNvPr id="15383" name="Freeform 9">
              <a:extLst>
                <a:ext uri="{FF2B5EF4-FFF2-40B4-BE49-F238E27FC236}">
                  <a16:creationId xmlns:a16="http://schemas.microsoft.com/office/drawing/2014/main" id="{4183D5A6-824C-408D-926A-CA13BD750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" y="332"/>
              <a:ext cx="1444" cy="206"/>
            </a:xfrm>
            <a:custGeom>
              <a:avLst/>
              <a:gdLst>
                <a:gd name="T0" fmla="*/ 0 w 2081"/>
                <a:gd name="T1" fmla="*/ 0 h 298"/>
                <a:gd name="T2" fmla="*/ 695 w 2081"/>
                <a:gd name="T3" fmla="*/ 0 h 298"/>
                <a:gd name="T4" fmla="*/ 657 w 2081"/>
                <a:gd name="T5" fmla="*/ 49 h 298"/>
                <a:gd name="T6" fmla="*/ 695 w 2081"/>
                <a:gd name="T7" fmla="*/ 98 h 298"/>
                <a:gd name="T8" fmla="*/ 0 w 2081"/>
                <a:gd name="T9" fmla="*/ 98 h 2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>
              <a:solidFill>
                <a:srgbClr val="EDE8C8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1"/>
            </a:p>
          </p:txBody>
        </p:sp>
      </p:grpSp>
      <p:sp>
        <p:nvSpPr>
          <p:cNvPr id="51212" name="Text Box 12">
            <a:extLst>
              <a:ext uri="{FF2B5EF4-FFF2-40B4-BE49-F238E27FC236}">
                <a16:creationId xmlns:a16="http://schemas.microsoft.com/office/drawing/2014/main" id="{02ED49E4-18AA-4516-9729-CC7ED4581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94" y="643666"/>
            <a:ext cx="3648756" cy="42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134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2134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34">
                <a:solidFill>
                  <a:schemeClr val="bg1"/>
                </a:solidFill>
                <a:ea typeface="微软雅黑" panose="020B0503020204020204" pitchFamily="34" charset="-122"/>
              </a:rPr>
              <a:t>单击添加标题文本</a:t>
            </a:r>
          </a:p>
        </p:txBody>
      </p:sp>
      <p:sp>
        <p:nvSpPr>
          <p:cNvPr id="51216" name="Freeform 16">
            <a:extLst>
              <a:ext uri="{FF2B5EF4-FFF2-40B4-BE49-F238E27FC236}">
                <a16:creationId xmlns:a16="http://schemas.microsoft.com/office/drawing/2014/main" id="{EA2028B0-3A0E-4249-ADE0-1ABBE00D4960}"/>
              </a:ext>
            </a:extLst>
          </p:cNvPr>
          <p:cNvSpPr>
            <a:spLocks/>
          </p:cNvSpPr>
          <p:nvPr/>
        </p:nvSpPr>
        <p:spPr bwMode="auto">
          <a:xfrm>
            <a:off x="2534669" y="3635440"/>
            <a:ext cx="372648" cy="372648"/>
          </a:xfrm>
          <a:custGeom>
            <a:avLst/>
            <a:gdLst>
              <a:gd name="T0" fmla="*/ 2147483646 w 52"/>
              <a:gd name="T1" fmla="*/ 2147483646 h 52"/>
              <a:gd name="T2" fmla="*/ 2147483646 w 52"/>
              <a:gd name="T3" fmla="*/ 2147483646 h 52"/>
              <a:gd name="T4" fmla="*/ 2147483646 w 52"/>
              <a:gd name="T5" fmla="*/ 0 h 52"/>
              <a:gd name="T6" fmla="*/ 2147483646 w 52"/>
              <a:gd name="T7" fmla="*/ 2147483646 h 52"/>
              <a:gd name="T8" fmla="*/ 2147483646 w 52"/>
              <a:gd name="T9" fmla="*/ 2147483646 h 52"/>
              <a:gd name="T10" fmla="*/ 2147483646 w 52"/>
              <a:gd name="T11" fmla="*/ 2147483646 h 52"/>
              <a:gd name="T12" fmla="*/ 2147483646 w 52"/>
              <a:gd name="T13" fmla="*/ 2147483646 h 52"/>
              <a:gd name="T14" fmla="*/ 2147483646 w 52"/>
              <a:gd name="T15" fmla="*/ 2147483646 h 52"/>
              <a:gd name="T16" fmla="*/ 0 w 52"/>
              <a:gd name="T17" fmla="*/ 2147483646 h 52"/>
              <a:gd name="T18" fmla="*/ 2147483646 w 52"/>
              <a:gd name="T19" fmla="*/ 2147483646 h 52"/>
              <a:gd name="T20" fmla="*/ 2147483646 w 52"/>
              <a:gd name="T21" fmla="*/ 2147483646 h 52"/>
              <a:gd name="T22" fmla="*/ 2147483646 w 52"/>
              <a:gd name="T23" fmla="*/ 2147483646 h 52"/>
              <a:gd name="T24" fmla="*/ 2147483646 w 52"/>
              <a:gd name="T25" fmla="*/ 2147483646 h 52"/>
              <a:gd name="T26" fmla="*/ 2147483646 w 52"/>
              <a:gd name="T27" fmla="*/ 2147483646 h 52"/>
              <a:gd name="T28" fmla="*/ 2147483646 w 52"/>
              <a:gd name="T29" fmla="*/ 2147483646 h 52"/>
              <a:gd name="T30" fmla="*/ 2147483646 w 52"/>
              <a:gd name="T31" fmla="*/ 2147483646 h 52"/>
              <a:gd name="T32" fmla="*/ 2147483646 w 52"/>
              <a:gd name="T33" fmla="*/ 2147483646 h 52"/>
              <a:gd name="T34" fmla="*/ 2147483646 w 52"/>
              <a:gd name="T35" fmla="*/ 2147483646 h 52"/>
              <a:gd name="T36" fmla="*/ 2147483646 w 52"/>
              <a:gd name="T37" fmla="*/ 2147483646 h 52"/>
              <a:gd name="T38" fmla="*/ 2147483646 w 52"/>
              <a:gd name="T39" fmla="*/ 2147483646 h 52"/>
              <a:gd name="T40" fmla="*/ 2147483646 w 52"/>
              <a:gd name="T41" fmla="*/ 2147483646 h 52"/>
              <a:gd name="T42" fmla="*/ 2147483646 w 52"/>
              <a:gd name="T43" fmla="*/ 2147483646 h 52"/>
              <a:gd name="T44" fmla="*/ 2147483646 w 52"/>
              <a:gd name="T45" fmla="*/ 2147483646 h 52"/>
              <a:gd name="T46" fmla="*/ 2147483646 w 52"/>
              <a:gd name="T47" fmla="*/ 2147483646 h 52"/>
              <a:gd name="T48" fmla="*/ 2147483646 w 52"/>
              <a:gd name="T49" fmla="*/ 2147483646 h 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2" h="52">
                <a:moveTo>
                  <a:pt x="36" y="7"/>
                </a:moveTo>
                <a:cubicBezTo>
                  <a:pt x="35" y="8"/>
                  <a:pt x="35" y="8"/>
                  <a:pt x="35" y="9"/>
                </a:cubicBezTo>
                <a:cubicBezTo>
                  <a:pt x="26" y="0"/>
                  <a:pt x="26" y="0"/>
                  <a:pt x="26" y="0"/>
                </a:cubicBezTo>
                <a:cubicBezTo>
                  <a:pt x="16" y="10"/>
                  <a:pt x="16" y="10"/>
                  <a:pt x="16" y="10"/>
                </a:cubicBezTo>
                <a:cubicBezTo>
                  <a:pt x="18" y="10"/>
                  <a:pt x="19" y="11"/>
                  <a:pt x="20" y="12"/>
                </a:cubicBezTo>
                <a:cubicBezTo>
                  <a:pt x="22" y="14"/>
                  <a:pt x="22" y="18"/>
                  <a:pt x="20" y="20"/>
                </a:cubicBezTo>
                <a:cubicBezTo>
                  <a:pt x="17" y="23"/>
                  <a:pt x="13" y="23"/>
                  <a:pt x="11" y="20"/>
                </a:cubicBezTo>
                <a:cubicBezTo>
                  <a:pt x="10" y="19"/>
                  <a:pt x="9" y="18"/>
                  <a:pt x="9" y="17"/>
                </a:cubicBezTo>
                <a:cubicBezTo>
                  <a:pt x="0" y="26"/>
                  <a:pt x="0" y="26"/>
                  <a:pt x="0" y="26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5"/>
                  <a:pt x="8" y="36"/>
                  <a:pt x="7" y="36"/>
                </a:cubicBezTo>
                <a:cubicBezTo>
                  <a:pt x="5" y="38"/>
                  <a:pt x="5" y="42"/>
                  <a:pt x="7" y="45"/>
                </a:cubicBezTo>
                <a:cubicBezTo>
                  <a:pt x="9" y="47"/>
                  <a:pt x="13" y="47"/>
                  <a:pt x="16" y="45"/>
                </a:cubicBezTo>
                <a:cubicBezTo>
                  <a:pt x="16" y="44"/>
                  <a:pt x="17" y="44"/>
                  <a:pt x="17" y="43"/>
                </a:cubicBezTo>
                <a:cubicBezTo>
                  <a:pt x="26" y="52"/>
                  <a:pt x="26" y="52"/>
                  <a:pt x="26" y="52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3"/>
                  <a:pt x="33" y="42"/>
                  <a:pt x="32" y="41"/>
                </a:cubicBezTo>
                <a:cubicBezTo>
                  <a:pt x="30" y="39"/>
                  <a:pt x="30" y="35"/>
                  <a:pt x="32" y="33"/>
                </a:cubicBezTo>
                <a:cubicBezTo>
                  <a:pt x="34" y="30"/>
                  <a:pt x="38" y="30"/>
                  <a:pt x="41" y="33"/>
                </a:cubicBezTo>
                <a:cubicBezTo>
                  <a:pt x="42" y="33"/>
                  <a:pt x="42" y="34"/>
                  <a:pt x="42" y="35"/>
                </a:cubicBezTo>
                <a:cubicBezTo>
                  <a:pt x="52" y="26"/>
                  <a:pt x="52" y="26"/>
                  <a:pt x="52" y="26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7"/>
                  <a:pt x="44" y="16"/>
                  <a:pt x="45" y="16"/>
                </a:cubicBezTo>
                <a:cubicBezTo>
                  <a:pt x="47" y="13"/>
                  <a:pt x="47" y="10"/>
                  <a:pt x="45" y="7"/>
                </a:cubicBezTo>
                <a:cubicBezTo>
                  <a:pt x="42" y="5"/>
                  <a:pt x="38" y="5"/>
                  <a:pt x="36" y="7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1"/>
          </a:p>
        </p:txBody>
      </p:sp>
      <p:sp>
        <p:nvSpPr>
          <p:cNvPr id="51217" name="Freeform 17">
            <a:extLst>
              <a:ext uri="{FF2B5EF4-FFF2-40B4-BE49-F238E27FC236}">
                <a16:creationId xmlns:a16="http://schemas.microsoft.com/office/drawing/2014/main" id="{F07435E3-DD2E-447A-B911-FB042282D1BE}"/>
              </a:ext>
            </a:extLst>
          </p:cNvPr>
          <p:cNvSpPr>
            <a:spLocks/>
          </p:cNvSpPr>
          <p:nvPr/>
        </p:nvSpPr>
        <p:spPr bwMode="auto">
          <a:xfrm>
            <a:off x="2534669" y="2333287"/>
            <a:ext cx="321833" cy="315481"/>
          </a:xfrm>
          <a:custGeom>
            <a:avLst/>
            <a:gdLst>
              <a:gd name="T0" fmla="*/ 2147483646 w 45"/>
              <a:gd name="T1" fmla="*/ 2147483646 h 44"/>
              <a:gd name="T2" fmla="*/ 2147483646 w 45"/>
              <a:gd name="T3" fmla="*/ 0 h 44"/>
              <a:gd name="T4" fmla="*/ 2147483646 w 45"/>
              <a:gd name="T5" fmla="*/ 2147483646 h 44"/>
              <a:gd name="T6" fmla="*/ 2147483646 w 45"/>
              <a:gd name="T7" fmla="*/ 2147483646 h 44"/>
              <a:gd name="T8" fmla="*/ 2147483646 w 45"/>
              <a:gd name="T9" fmla="*/ 2147483646 h 44"/>
              <a:gd name="T10" fmla="*/ 2147483646 w 45"/>
              <a:gd name="T11" fmla="*/ 2147483646 h 44"/>
              <a:gd name="T12" fmla="*/ 2147483646 w 45"/>
              <a:gd name="T13" fmla="*/ 2147483646 h 44"/>
              <a:gd name="T14" fmla="*/ 0 w 45"/>
              <a:gd name="T15" fmla="*/ 2147483646 h 44"/>
              <a:gd name="T16" fmla="*/ 2147483646 w 45"/>
              <a:gd name="T17" fmla="*/ 2147483646 h 44"/>
              <a:gd name="T18" fmla="*/ 2147483646 w 45"/>
              <a:gd name="T19" fmla="*/ 2147483646 h 44"/>
              <a:gd name="T20" fmla="*/ 2147483646 w 45"/>
              <a:gd name="T21" fmla="*/ 2147483646 h 44"/>
              <a:gd name="T22" fmla="*/ 2147483646 w 45"/>
              <a:gd name="T23" fmla="*/ 2147483646 h 44"/>
              <a:gd name="T24" fmla="*/ 2147483646 w 45"/>
              <a:gd name="T25" fmla="*/ 2147483646 h 44"/>
              <a:gd name="T26" fmla="*/ 2147483646 w 45"/>
              <a:gd name="T27" fmla="*/ 2147483646 h 4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5" h="44">
                <a:moveTo>
                  <a:pt x="42" y="1"/>
                </a:moveTo>
                <a:cubicBezTo>
                  <a:pt x="41" y="0"/>
                  <a:pt x="40" y="0"/>
                  <a:pt x="39" y="0"/>
                </a:cubicBezTo>
                <a:cubicBezTo>
                  <a:pt x="38" y="1"/>
                  <a:pt x="37" y="1"/>
                  <a:pt x="37" y="2"/>
                </a:cubicBezTo>
                <a:cubicBezTo>
                  <a:pt x="20" y="34"/>
                  <a:pt x="20" y="34"/>
                  <a:pt x="20" y="34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6"/>
                  <a:pt x="4" y="26"/>
                  <a:pt x="3" y="27"/>
                </a:cubicBezTo>
                <a:cubicBezTo>
                  <a:pt x="2" y="27"/>
                  <a:pt x="1" y="28"/>
                  <a:pt x="1" y="29"/>
                </a:cubicBezTo>
                <a:cubicBezTo>
                  <a:pt x="0" y="30"/>
                  <a:pt x="0" y="31"/>
                  <a:pt x="0" y="32"/>
                </a:cubicBezTo>
                <a:cubicBezTo>
                  <a:pt x="1" y="33"/>
                  <a:pt x="1" y="34"/>
                  <a:pt x="2" y="34"/>
                </a:cubicBezTo>
                <a:cubicBezTo>
                  <a:pt x="20" y="43"/>
                  <a:pt x="20" y="43"/>
                  <a:pt x="20" y="43"/>
                </a:cubicBezTo>
                <a:cubicBezTo>
                  <a:pt x="21" y="44"/>
                  <a:pt x="22" y="44"/>
                  <a:pt x="23" y="44"/>
                </a:cubicBezTo>
                <a:cubicBezTo>
                  <a:pt x="24" y="43"/>
                  <a:pt x="25" y="43"/>
                  <a:pt x="25" y="42"/>
                </a:cubicBezTo>
                <a:cubicBezTo>
                  <a:pt x="44" y="6"/>
                  <a:pt x="44" y="6"/>
                  <a:pt x="44" y="6"/>
                </a:cubicBezTo>
                <a:cubicBezTo>
                  <a:pt x="45" y="4"/>
                  <a:pt x="44" y="2"/>
                  <a:pt x="42" y="1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1"/>
          </a:p>
        </p:txBody>
      </p:sp>
      <p:grpSp>
        <p:nvGrpSpPr>
          <p:cNvPr id="51236" name="Group 36">
            <a:extLst>
              <a:ext uri="{FF2B5EF4-FFF2-40B4-BE49-F238E27FC236}">
                <a16:creationId xmlns:a16="http://schemas.microsoft.com/office/drawing/2014/main" id="{E82C304C-D92A-4622-B4B9-6A7197662545}"/>
              </a:ext>
            </a:extLst>
          </p:cNvPr>
          <p:cNvGrpSpPr>
            <a:grpSpLocks/>
          </p:cNvGrpSpPr>
          <p:nvPr/>
        </p:nvGrpSpPr>
        <p:grpSpPr bwMode="auto">
          <a:xfrm>
            <a:off x="2513496" y="2979071"/>
            <a:ext cx="364179" cy="340888"/>
            <a:chOff x="1187" y="1407"/>
            <a:chExt cx="172" cy="161"/>
          </a:xfrm>
        </p:grpSpPr>
        <p:sp>
          <p:nvSpPr>
            <p:cNvPr id="15380" name="Freeform 18">
              <a:extLst>
                <a:ext uri="{FF2B5EF4-FFF2-40B4-BE49-F238E27FC236}">
                  <a16:creationId xmlns:a16="http://schemas.microsoft.com/office/drawing/2014/main" id="{626E87D8-A542-4D4F-BDD8-7A08746D05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7" y="1407"/>
              <a:ext cx="172" cy="161"/>
            </a:xfrm>
            <a:custGeom>
              <a:avLst/>
              <a:gdLst>
                <a:gd name="T0" fmla="*/ 1764 w 51"/>
                <a:gd name="T1" fmla="*/ 641 h 48"/>
                <a:gd name="T2" fmla="*/ 1764 w 51"/>
                <a:gd name="T3" fmla="*/ 339 h 48"/>
                <a:gd name="T4" fmla="*/ 1457 w 51"/>
                <a:gd name="T5" fmla="*/ 225 h 48"/>
                <a:gd name="T6" fmla="*/ 1261 w 51"/>
                <a:gd name="T7" fmla="*/ 0 h 48"/>
                <a:gd name="T8" fmla="*/ 954 w 51"/>
                <a:gd name="T9" fmla="*/ 77 h 48"/>
                <a:gd name="T10" fmla="*/ 648 w 51"/>
                <a:gd name="T11" fmla="*/ 0 h 48"/>
                <a:gd name="T12" fmla="*/ 455 w 51"/>
                <a:gd name="T13" fmla="*/ 225 h 48"/>
                <a:gd name="T14" fmla="*/ 192 w 51"/>
                <a:gd name="T15" fmla="*/ 339 h 48"/>
                <a:gd name="T16" fmla="*/ 192 w 51"/>
                <a:gd name="T17" fmla="*/ 641 h 48"/>
                <a:gd name="T18" fmla="*/ 0 w 51"/>
                <a:gd name="T19" fmla="*/ 912 h 48"/>
                <a:gd name="T20" fmla="*/ 192 w 51"/>
                <a:gd name="T21" fmla="*/ 1171 h 48"/>
                <a:gd name="T22" fmla="*/ 192 w 51"/>
                <a:gd name="T23" fmla="*/ 1472 h 48"/>
                <a:gd name="T24" fmla="*/ 455 w 51"/>
                <a:gd name="T25" fmla="*/ 1587 h 48"/>
                <a:gd name="T26" fmla="*/ 648 w 51"/>
                <a:gd name="T27" fmla="*/ 1811 h 48"/>
                <a:gd name="T28" fmla="*/ 954 w 51"/>
                <a:gd name="T29" fmla="*/ 1734 h 48"/>
                <a:gd name="T30" fmla="*/ 1261 w 51"/>
                <a:gd name="T31" fmla="*/ 1811 h 48"/>
                <a:gd name="T32" fmla="*/ 1457 w 51"/>
                <a:gd name="T33" fmla="*/ 1587 h 48"/>
                <a:gd name="T34" fmla="*/ 1764 w 51"/>
                <a:gd name="T35" fmla="*/ 1472 h 48"/>
                <a:gd name="T36" fmla="*/ 1764 w 51"/>
                <a:gd name="T37" fmla="*/ 1171 h 48"/>
                <a:gd name="T38" fmla="*/ 1956 w 51"/>
                <a:gd name="T39" fmla="*/ 912 h 48"/>
                <a:gd name="T40" fmla="*/ 1764 w 51"/>
                <a:gd name="T41" fmla="*/ 641 h 48"/>
                <a:gd name="T42" fmla="*/ 954 w 51"/>
                <a:gd name="T43" fmla="*/ 1553 h 48"/>
                <a:gd name="T44" fmla="*/ 307 w 51"/>
                <a:gd name="T45" fmla="*/ 912 h 48"/>
                <a:gd name="T46" fmla="*/ 954 w 51"/>
                <a:gd name="T47" fmla="*/ 225 h 48"/>
                <a:gd name="T48" fmla="*/ 1649 w 51"/>
                <a:gd name="T49" fmla="*/ 912 h 48"/>
                <a:gd name="T50" fmla="*/ 954 w 51"/>
                <a:gd name="T51" fmla="*/ 1553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1" h="48">
                  <a:moveTo>
                    <a:pt x="46" y="17"/>
                  </a:moveTo>
                  <a:cubicBezTo>
                    <a:pt x="46" y="9"/>
                    <a:pt x="46" y="9"/>
                    <a:pt x="46" y="9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51" y="24"/>
                    <a:pt x="51" y="24"/>
                    <a:pt x="51" y="24"/>
                  </a:cubicBezTo>
                  <a:lnTo>
                    <a:pt x="46" y="17"/>
                  </a:lnTo>
                  <a:close/>
                  <a:moveTo>
                    <a:pt x="25" y="41"/>
                  </a:moveTo>
                  <a:cubicBezTo>
                    <a:pt x="16" y="41"/>
                    <a:pt x="8" y="33"/>
                    <a:pt x="8" y="24"/>
                  </a:cubicBezTo>
                  <a:cubicBezTo>
                    <a:pt x="8" y="14"/>
                    <a:pt x="16" y="6"/>
                    <a:pt x="25" y="6"/>
                  </a:cubicBezTo>
                  <a:cubicBezTo>
                    <a:pt x="35" y="6"/>
                    <a:pt x="43" y="14"/>
                    <a:pt x="43" y="24"/>
                  </a:cubicBezTo>
                  <a:cubicBezTo>
                    <a:pt x="43" y="33"/>
                    <a:pt x="35" y="41"/>
                    <a:pt x="25" y="4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1"/>
            </a:p>
          </p:txBody>
        </p:sp>
        <p:sp>
          <p:nvSpPr>
            <p:cNvPr id="15381" name="Oval 19">
              <a:extLst>
                <a:ext uri="{FF2B5EF4-FFF2-40B4-BE49-F238E27FC236}">
                  <a16:creationId xmlns:a16="http://schemas.microsoft.com/office/drawing/2014/main" id="{055EF556-6FCE-45BC-A4A7-2C50E33B6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" y="1474"/>
              <a:ext cx="23" cy="24"/>
            </a:xfrm>
            <a:prstGeom prst="ellipse">
              <a:avLst/>
            </a:pr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1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7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FF9900"/>
                </a:buClr>
                <a:buFont typeface="Wingdings" panose="05000000000000000000" pitchFamily="2" charset="2"/>
                <a:buChar char="n"/>
              </a:pPr>
              <a:endParaRPr lang="zh-CN" altLang="en-US" sz="1600">
                <a:solidFill>
                  <a:srgbClr val="5F5F5F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51220" name="Rectangle 20">
            <a:extLst>
              <a:ext uri="{FF2B5EF4-FFF2-40B4-BE49-F238E27FC236}">
                <a16:creationId xmlns:a16="http://schemas.microsoft.com/office/drawing/2014/main" id="{3BE0BD44-2C6E-45B8-8EEB-C8B590D41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9" y="2276120"/>
            <a:ext cx="7234882" cy="429815"/>
          </a:xfrm>
          <a:prstGeom prst="rect">
            <a:avLst/>
          </a:prstGeom>
          <a:solidFill>
            <a:srgbClr val="2A32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1" name="Rectangle 21">
            <a:extLst>
              <a:ext uri="{FF2B5EF4-FFF2-40B4-BE49-F238E27FC236}">
                <a16:creationId xmlns:a16="http://schemas.microsoft.com/office/drawing/2014/main" id="{B6BA0B03-6BA5-4640-AEC1-B5DDF844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9" y="2276120"/>
            <a:ext cx="6635681" cy="429815"/>
          </a:xfrm>
          <a:prstGeom prst="rect">
            <a:avLst/>
          </a:prstGeom>
          <a:solidFill>
            <a:srgbClr val="26C6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2" name="Rectangle 22">
            <a:extLst>
              <a:ext uri="{FF2B5EF4-FFF2-40B4-BE49-F238E27FC236}">
                <a16:creationId xmlns:a16="http://schemas.microsoft.com/office/drawing/2014/main" id="{60356FEF-0121-4443-9489-221B6C99E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9" y="2936725"/>
            <a:ext cx="7234882" cy="425581"/>
          </a:xfrm>
          <a:prstGeom prst="rect">
            <a:avLst/>
          </a:prstGeom>
          <a:solidFill>
            <a:srgbClr val="2A32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3" name="Rectangle 23">
            <a:extLst>
              <a:ext uri="{FF2B5EF4-FFF2-40B4-BE49-F238E27FC236}">
                <a16:creationId xmlns:a16="http://schemas.microsoft.com/office/drawing/2014/main" id="{5BD5E320-3608-4FF2-91E5-2DB2A714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8" y="2936725"/>
            <a:ext cx="5920027" cy="425581"/>
          </a:xfrm>
          <a:prstGeom prst="rect">
            <a:avLst/>
          </a:prstGeom>
          <a:solidFill>
            <a:srgbClr val="26C6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4" name="Rectangle 24">
            <a:extLst>
              <a:ext uri="{FF2B5EF4-FFF2-40B4-BE49-F238E27FC236}">
                <a16:creationId xmlns:a16="http://schemas.microsoft.com/office/drawing/2014/main" id="{FFD671D1-9937-4A85-AAC6-B45C46367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9" y="3593093"/>
            <a:ext cx="7234882" cy="429815"/>
          </a:xfrm>
          <a:prstGeom prst="rect">
            <a:avLst/>
          </a:prstGeom>
          <a:solidFill>
            <a:srgbClr val="2A32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5" name="Rectangle 25">
            <a:extLst>
              <a:ext uri="{FF2B5EF4-FFF2-40B4-BE49-F238E27FC236}">
                <a16:creationId xmlns:a16="http://schemas.microsoft.com/office/drawing/2014/main" id="{386BEDDA-9C67-42DB-9D89-115CFC477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88" y="3593093"/>
            <a:ext cx="4147830" cy="429815"/>
          </a:xfrm>
          <a:prstGeom prst="rect">
            <a:avLst/>
          </a:prstGeom>
          <a:solidFill>
            <a:srgbClr val="26C6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9900"/>
              </a:buClr>
              <a:buFont typeface="Wingdings" panose="05000000000000000000" pitchFamily="2" charset="2"/>
              <a:buChar char="n"/>
            </a:pPr>
            <a:endParaRPr lang="zh-CN" altLang="en-US" sz="1600">
              <a:solidFill>
                <a:srgbClr val="5F5F5F"/>
              </a:solidFill>
              <a:ea typeface="黑体" panose="02010609060101010101" pitchFamily="49" charset="-122"/>
            </a:endParaRPr>
          </a:p>
        </p:txBody>
      </p:sp>
      <p:sp>
        <p:nvSpPr>
          <p:cNvPr id="51227" name="Text Box 27">
            <a:extLst>
              <a:ext uri="{FF2B5EF4-FFF2-40B4-BE49-F238E27FC236}">
                <a16:creationId xmlns:a16="http://schemas.microsoft.com/office/drawing/2014/main" id="{DF9906FF-E275-4C8E-92AA-1CD673C5A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11" y="2297294"/>
            <a:ext cx="1617751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67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0" name="Text Box 30">
            <a:extLst>
              <a:ext uri="{FF2B5EF4-FFF2-40B4-BE49-F238E27FC236}">
                <a16:creationId xmlns:a16="http://schemas.microsoft.com/office/drawing/2014/main" id="{74FC8EA8-B341-451E-BAAB-801279E43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8010" y="2318467"/>
            <a:ext cx="679994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92%</a:t>
            </a:r>
          </a:p>
        </p:txBody>
      </p:sp>
      <p:sp>
        <p:nvSpPr>
          <p:cNvPr id="51231" name="Text Box 31">
            <a:extLst>
              <a:ext uri="{FF2B5EF4-FFF2-40B4-BE49-F238E27FC236}">
                <a16:creationId xmlns:a16="http://schemas.microsoft.com/office/drawing/2014/main" id="{4D01661B-5CDB-4869-9D68-867C83D32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8010" y="2947310"/>
            <a:ext cx="679994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79%</a:t>
            </a:r>
          </a:p>
        </p:txBody>
      </p:sp>
      <p:sp>
        <p:nvSpPr>
          <p:cNvPr id="51232" name="Text Box 32">
            <a:extLst>
              <a:ext uri="{FF2B5EF4-FFF2-40B4-BE49-F238E27FC236}">
                <a16:creationId xmlns:a16="http://schemas.microsoft.com/office/drawing/2014/main" id="{297E81DA-0A39-40C1-9ED2-6EAFC8310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8010" y="3603679"/>
            <a:ext cx="679994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57%</a:t>
            </a:r>
          </a:p>
        </p:txBody>
      </p:sp>
      <p:sp>
        <p:nvSpPr>
          <p:cNvPr id="51233" name="Text Box 33">
            <a:extLst>
              <a:ext uri="{FF2B5EF4-FFF2-40B4-BE49-F238E27FC236}">
                <a16:creationId xmlns:a16="http://schemas.microsoft.com/office/drawing/2014/main" id="{F3FF9B8D-68BA-4531-90BB-EF0FF862F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95" y="4632698"/>
            <a:ext cx="10512495" cy="159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67">
                <a:solidFill>
                  <a:srgbClr val="1C1C1C"/>
                </a:solidFill>
                <a:ea typeface="微软雅黑" panose="020B0503020204020204" pitchFamily="34" charset="-122"/>
              </a:rPr>
              <a:t>单击添加标题文本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F5F5F"/>
                </a:solidFill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F5F5F"/>
                </a:solidFill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F5F5F"/>
                </a:solidFill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F5F5F"/>
                </a:solidFill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</a:p>
        </p:txBody>
      </p:sp>
      <p:sp>
        <p:nvSpPr>
          <p:cNvPr id="51234" name="Text Box 34">
            <a:extLst>
              <a:ext uri="{FF2B5EF4-FFF2-40B4-BE49-F238E27FC236}">
                <a16:creationId xmlns:a16="http://schemas.microsoft.com/office/drawing/2014/main" id="{37D8D620-D6DE-445B-AE8B-258C81327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11" y="2936724"/>
            <a:ext cx="1617751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67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5" name="Text Box 35">
            <a:extLst>
              <a:ext uri="{FF2B5EF4-FFF2-40B4-BE49-F238E27FC236}">
                <a16:creationId xmlns:a16="http://schemas.microsoft.com/office/drawing/2014/main" id="{F54E4B3C-E0A0-4CE9-8E10-3C7CB47A5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11" y="3597328"/>
            <a:ext cx="1617751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1867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67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51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4" dur="150" fill="hold"/>
                                        <p:tgtEl>
                                          <p:spTgt spid="51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51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27" grpId="0"/>
      <p:bldP spid="51230" grpId="0"/>
      <p:bldP spid="51231" grpId="0"/>
      <p:bldP spid="51232" grpId="0"/>
      <p:bldP spid="51233" grpId="0"/>
      <p:bldP spid="51234" grpId="0"/>
      <p:bldP spid="5123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黑体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2018-08-28T07:34:02Z</dcterms:created>
  <dcterms:modified xsi:type="dcterms:W3CDTF">2018-09-06T08:05:17Z</dcterms:modified>
</cp:coreProperties>
</file>