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AD935-574E-4740-81CD-D8C5B534E7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B30F6-60B4-4CD7-8B5D-2D4C2E5289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19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222251" y="551392"/>
            <a:ext cx="4146549" cy="626533"/>
            <a:chOff x="105" y="304"/>
            <a:chExt cx="1511" cy="262"/>
          </a:xfrm>
        </p:grpSpPr>
        <p:sp>
          <p:nvSpPr>
            <p:cNvPr id="27696" name="Freeform 3"/>
            <p:cNvSpPr>
              <a:spLocks/>
            </p:cNvSpPr>
            <p:nvPr/>
          </p:nvSpPr>
          <p:spPr bwMode="auto">
            <a:xfrm>
              <a:off x="105" y="304"/>
              <a:ext cx="1511" cy="262"/>
            </a:xfrm>
            <a:custGeom>
              <a:avLst/>
              <a:gdLst>
                <a:gd name="T0" fmla="*/ 1511 w 2161"/>
                <a:gd name="T1" fmla="*/ 262 h 378"/>
                <a:gd name="T2" fmla="*/ 0 w 2161"/>
                <a:gd name="T3" fmla="*/ 262 h 378"/>
                <a:gd name="T4" fmla="*/ 0 w 2161"/>
                <a:gd name="T5" fmla="*/ 0 h 378"/>
                <a:gd name="T6" fmla="*/ 1511 w 2161"/>
                <a:gd name="T7" fmla="*/ 0 h 378"/>
                <a:gd name="T8" fmla="*/ 1410 w 2161"/>
                <a:gd name="T9" fmla="*/ 131 h 378"/>
                <a:gd name="T10" fmla="*/ 1511 w 2161"/>
                <a:gd name="T11" fmla="*/ 262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7697" name="Freeform 4"/>
            <p:cNvSpPr>
              <a:spLocks/>
            </p:cNvSpPr>
            <p:nvPr/>
          </p:nvSpPr>
          <p:spPr bwMode="auto">
            <a:xfrm>
              <a:off x="107" y="332"/>
              <a:ext cx="1444" cy="206"/>
            </a:xfrm>
            <a:custGeom>
              <a:avLst/>
              <a:gdLst>
                <a:gd name="T0" fmla="*/ 0 w 2081"/>
                <a:gd name="T1" fmla="*/ 0 h 298"/>
                <a:gd name="T2" fmla="*/ 1444 w 2081"/>
                <a:gd name="T3" fmla="*/ 0 h 298"/>
                <a:gd name="T4" fmla="*/ 1365 w 2081"/>
                <a:gd name="T5" fmla="*/ 103 h 298"/>
                <a:gd name="T6" fmla="*/ 1444 w 2081"/>
                <a:gd name="T7" fmla="*/ 206 h 298"/>
                <a:gd name="T8" fmla="*/ 0 w 2081"/>
                <a:gd name="T9" fmla="*/ 206 h 2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>
              <a:solidFill>
                <a:srgbClr val="EDE8C8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39184" y="644525"/>
            <a:ext cx="3648756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2133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2133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33">
                <a:solidFill>
                  <a:schemeClr val="bg1"/>
                </a:solidFill>
                <a:ea typeface="微软雅黑" panose="020B0503020204020204" pitchFamily="34" charset="-122"/>
              </a:rPr>
              <a:t>单击添加标题文本</a:t>
            </a: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2904067" y="3538009"/>
            <a:ext cx="383117" cy="2015067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C0C0"/>
              </a:buClr>
              <a:buFont typeface="Wingdings" panose="05000000000000000000" pitchFamily="2" charset="2"/>
              <a:buChar char="n"/>
            </a:pPr>
            <a:endParaRPr lang="zh-CN" altLang="zh-CN" sz="1600">
              <a:solidFill>
                <a:srgbClr val="A46BC7"/>
              </a:solidFill>
              <a:ea typeface="黑体" panose="02010609060101010101" pitchFamily="49" charset="-122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3285067" y="4295777"/>
            <a:ext cx="383117" cy="12573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C0C0"/>
              </a:buClr>
              <a:buFont typeface="Wingdings" panose="05000000000000000000" pitchFamily="2" charset="2"/>
              <a:buChar char="n"/>
            </a:pPr>
            <a:endParaRPr lang="zh-CN" altLang="zh-CN" sz="1600">
              <a:solidFill>
                <a:srgbClr val="A46BC7"/>
              </a:solidFill>
              <a:ea typeface="黑体" panose="02010609060101010101" pitchFamily="49" charset="-122"/>
            </a:endParaRP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4516967" y="3912660"/>
            <a:ext cx="383117" cy="1640417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C0C0"/>
              </a:buClr>
              <a:buFont typeface="Wingdings" panose="05000000000000000000" pitchFamily="2" charset="2"/>
              <a:buChar char="n"/>
            </a:pPr>
            <a:endParaRPr lang="zh-CN" altLang="zh-CN" sz="1600">
              <a:solidFill>
                <a:srgbClr val="A46BC7"/>
              </a:solidFill>
              <a:ea typeface="黑体" panose="02010609060101010101" pitchFamily="49" charset="-122"/>
            </a:endParaRP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4897967" y="3144310"/>
            <a:ext cx="383117" cy="2408767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C0C0"/>
              </a:buClr>
              <a:buFont typeface="Wingdings" panose="05000000000000000000" pitchFamily="2" charset="2"/>
              <a:buChar char="n"/>
            </a:pPr>
            <a:endParaRPr lang="zh-CN" altLang="zh-CN" sz="1600">
              <a:solidFill>
                <a:srgbClr val="A46BC7"/>
              </a:solidFill>
              <a:ea typeface="黑体" panose="02010609060101010101" pitchFamily="49" charset="-122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117167" y="4103159"/>
            <a:ext cx="383117" cy="1449917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C0C0"/>
              </a:buClr>
              <a:buFont typeface="Wingdings" panose="05000000000000000000" pitchFamily="2" charset="2"/>
              <a:buChar char="n"/>
            </a:pPr>
            <a:endParaRPr lang="zh-CN" altLang="zh-CN" sz="1600">
              <a:solidFill>
                <a:srgbClr val="A46BC7"/>
              </a:solidFill>
              <a:ea typeface="黑体" panose="02010609060101010101" pitchFamily="49" charset="-122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6498167" y="4583644"/>
            <a:ext cx="383117" cy="96943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C0C0"/>
              </a:buClr>
              <a:buFont typeface="Wingdings" panose="05000000000000000000" pitchFamily="2" charset="2"/>
              <a:buChar char="n"/>
            </a:pPr>
            <a:endParaRPr lang="zh-CN" altLang="zh-CN" sz="1600">
              <a:solidFill>
                <a:srgbClr val="A46BC7"/>
              </a:solidFill>
              <a:ea typeface="黑体" panose="02010609060101010101" pitchFamily="49" charset="-122"/>
            </a:endParaRPr>
          </a:p>
        </p:txBody>
      </p:sp>
      <p:sp>
        <p:nvSpPr>
          <p:cNvPr id="23618" name="Rectangle 66"/>
          <p:cNvSpPr>
            <a:spLocks noChangeArrowheads="1"/>
          </p:cNvSpPr>
          <p:nvPr/>
        </p:nvSpPr>
        <p:spPr bwMode="auto">
          <a:xfrm>
            <a:off x="2952299" y="5620810"/>
            <a:ext cx="750205" cy="22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1467">
                <a:solidFill>
                  <a:srgbClr val="5F5F5F"/>
                </a:solidFill>
                <a:latin typeface="Myriad Pro" panose="020B0503030403020204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2400">
              <a:solidFill>
                <a:srgbClr val="5F5F5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633" name="Group 81"/>
          <p:cNvGrpSpPr>
            <a:grpSpLocks/>
          </p:cNvGrpSpPr>
          <p:nvPr/>
        </p:nvGrpSpPr>
        <p:grpSpPr bwMode="auto">
          <a:xfrm>
            <a:off x="1871134" y="2378076"/>
            <a:ext cx="7622117" cy="3221619"/>
            <a:chOff x="768" y="1120"/>
            <a:chExt cx="3601" cy="1485"/>
          </a:xfrm>
        </p:grpSpPr>
        <p:sp>
          <p:nvSpPr>
            <p:cNvPr id="27666" name="Line 43"/>
            <p:cNvSpPr>
              <a:spLocks noChangeShapeType="1"/>
            </p:cNvSpPr>
            <p:nvPr/>
          </p:nvSpPr>
          <p:spPr bwMode="auto">
            <a:xfrm>
              <a:off x="1848" y="1188"/>
              <a:ext cx="0" cy="1395"/>
            </a:xfrm>
            <a:prstGeom prst="line">
              <a:avLst/>
            </a:prstGeom>
            <a:noFill/>
            <a:ln w="6350">
              <a:solidFill>
                <a:srgbClr val="5F5F5F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7667" name="Line 44"/>
            <p:cNvSpPr>
              <a:spLocks noChangeShapeType="1"/>
            </p:cNvSpPr>
            <p:nvPr/>
          </p:nvSpPr>
          <p:spPr bwMode="auto">
            <a:xfrm>
              <a:off x="2611" y="1188"/>
              <a:ext cx="0" cy="1395"/>
            </a:xfrm>
            <a:prstGeom prst="line">
              <a:avLst/>
            </a:prstGeom>
            <a:noFill/>
            <a:ln w="6350">
              <a:solidFill>
                <a:srgbClr val="5F5F5F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7668" name="Line 45"/>
            <p:cNvSpPr>
              <a:spLocks noChangeShapeType="1"/>
            </p:cNvSpPr>
            <p:nvPr/>
          </p:nvSpPr>
          <p:spPr bwMode="auto">
            <a:xfrm>
              <a:off x="3370" y="1188"/>
              <a:ext cx="0" cy="1395"/>
            </a:xfrm>
            <a:prstGeom prst="line">
              <a:avLst/>
            </a:prstGeom>
            <a:noFill/>
            <a:ln w="6350">
              <a:solidFill>
                <a:srgbClr val="5F5F5F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7669" name="Line 46"/>
            <p:cNvSpPr>
              <a:spLocks noChangeShapeType="1"/>
            </p:cNvSpPr>
            <p:nvPr/>
          </p:nvSpPr>
          <p:spPr bwMode="auto">
            <a:xfrm>
              <a:off x="4132" y="1211"/>
              <a:ext cx="0" cy="1372"/>
            </a:xfrm>
            <a:prstGeom prst="line">
              <a:avLst/>
            </a:prstGeom>
            <a:noFill/>
            <a:ln w="6350">
              <a:solidFill>
                <a:srgbClr val="5F5F5F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7670" name="Line 47"/>
            <p:cNvSpPr>
              <a:spLocks noChangeShapeType="1"/>
            </p:cNvSpPr>
            <p:nvPr/>
          </p:nvSpPr>
          <p:spPr bwMode="auto">
            <a:xfrm>
              <a:off x="1117" y="2583"/>
              <a:ext cx="3252" cy="0"/>
            </a:xfrm>
            <a:prstGeom prst="line">
              <a:avLst/>
            </a:prstGeom>
            <a:noFill/>
            <a:ln w="635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grpSp>
          <p:nvGrpSpPr>
            <p:cNvPr id="27671" name="Group 48"/>
            <p:cNvGrpSpPr>
              <a:grpSpLocks/>
            </p:cNvGrpSpPr>
            <p:nvPr/>
          </p:nvGrpSpPr>
          <p:grpSpPr bwMode="auto">
            <a:xfrm>
              <a:off x="1056" y="1188"/>
              <a:ext cx="61" cy="1395"/>
              <a:chOff x="1074" y="1203"/>
              <a:chExt cx="61" cy="1395"/>
            </a:xfrm>
          </p:grpSpPr>
          <p:sp>
            <p:nvSpPr>
              <p:cNvPr id="27680" name="Line 49"/>
              <p:cNvSpPr>
                <a:spLocks noChangeShapeType="1"/>
              </p:cNvSpPr>
              <p:nvPr/>
            </p:nvSpPr>
            <p:spPr bwMode="auto">
              <a:xfrm>
                <a:off x="1135" y="1203"/>
                <a:ext cx="0" cy="1395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81" name="Line 50"/>
              <p:cNvSpPr>
                <a:spLocks noChangeShapeType="1"/>
              </p:cNvSpPr>
              <p:nvPr/>
            </p:nvSpPr>
            <p:spPr bwMode="auto">
              <a:xfrm flipH="1">
                <a:off x="1074" y="2598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82" name="Line 51"/>
              <p:cNvSpPr>
                <a:spLocks noChangeShapeType="1"/>
              </p:cNvSpPr>
              <p:nvPr/>
            </p:nvSpPr>
            <p:spPr bwMode="auto">
              <a:xfrm flipH="1">
                <a:off x="1074" y="2498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83" name="Line 52"/>
              <p:cNvSpPr>
                <a:spLocks noChangeShapeType="1"/>
              </p:cNvSpPr>
              <p:nvPr/>
            </p:nvSpPr>
            <p:spPr bwMode="auto">
              <a:xfrm flipH="1">
                <a:off x="1074" y="2402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84" name="Line 53"/>
              <p:cNvSpPr>
                <a:spLocks noChangeShapeType="1"/>
              </p:cNvSpPr>
              <p:nvPr/>
            </p:nvSpPr>
            <p:spPr bwMode="auto">
              <a:xfrm flipH="1">
                <a:off x="1074" y="2302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85" name="Line 54"/>
              <p:cNvSpPr>
                <a:spLocks noChangeShapeType="1"/>
              </p:cNvSpPr>
              <p:nvPr/>
            </p:nvSpPr>
            <p:spPr bwMode="auto">
              <a:xfrm flipH="1">
                <a:off x="1074" y="2202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86" name="Line 55"/>
              <p:cNvSpPr>
                <a:spLocks noChangeShapeType="1"/>
              </p:cNvSpPr>
              <p:nvPr/>
            </p:nvSpPr>
            <p:spPr bwMode="auto">
              <a:xfrm flipH="1">
                <a:off x="1074" y="2106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87" name="Line 56"/>
              <p:cNvSpPr>
                <a:spLocks noChangeShapeType="1"/>
              </p:cNvSpPr>
              <p:nvPr/>
            </p:nvSpPr>
            <p:spPr bwMode="auto">
              <a:xfrm flipH="1">
                <a:off x="1074" y="2006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88" name="Line 57"/>
              <p:cNvSpPr>
                <a:spLocks noChangeShapeType="1"/>
              </p:cNvSpPr>
              <p:nvPr/>
            </p:nvSpPr>
            <p:spPr bwMode="auto">
              <a:xfrm flipH="1">
                <a:off x="1074" y="1906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89" name="Line 58"/>
              <p:cNvSpPr>
                <a:spLocks noChangeShapeType="1"/>
              </p:cNvSpPr>
              <p:nvPr/>
            </p:nvSpPr>
            <p:spPr bwMode="auto">
              <a:xfrm flipH="1">
                <a:off x="1074" y="1810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90" name="Line 59"/>
              <p:cNvSpPr>
                <a:spLocks noChangeShapeType="1"/>
              </p:cNvSpPr>
              <p:nvPr/>
            </p:nvSpPr>
            <p:spPr bwMode="auto">
              <a:xfrm flipH="1">
                <a:off x="1074" y="1710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91" name="Line 60"/>
              <p:cNvSpPr>
                <a:spLocks noChangeShapeType="1"/>
              </p:cNvSpPr>
              <p:nvPr/>
            </p:nvSpPr>
            <p:spPr bwMode="auto">
              <a:xfrm flipH="1">
                <a:off x="1074" y="1610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92" name="Line 61"/>
              <p:cNvSpPr>
                <a:spLocks noChangeShapeType="1"/>
              </p:cNvSpPr>
              <p:nvPr/>
            </p:nvSpPr>
            <p:spPr bwMode="auto">
              <a:xfrm flipH="1">
                <a:off x="1074" y="1513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93" name="Line 62"/>
              <p:cNvSpPr>
                <a:spLocks noChangeShapeType="1"/>
              </p:cNvSpPr>
              <p:nvPr/>
            </p:nvSpPr>
            <p:spPr bwMode="auto">
              <a:xfrm flipH="1">
                <a:off x="1074" y="1414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94" name="Line 63"/>
              <p:cNvSpPr>
                <a:spLocks noChangeShapeType="1"/>
              </p:cNvSpPr>
              <p:nvPr/>
            </p:nvSpPr>
            <p:spPr bwMode="auto">
              <a:xfrm flipH="1">
                <a:off x="1074" y="1314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695" name="Line 64"/>
              <p:cNvSpPr>
                <a:spLocks noChangeShapeType="1"/>
              </p:cNvSpPr>
              <p:nvPr/>
            </p:nvSpPr>
            <p:spPr bwMode="auto">
              <a:xfrm flipH="1">
                <a:off x="1074" y="1217"/>
                <a:ext cx="61" cy="0"/>
              </a:xfrm>
              <a:prstGeom prst="line">
                <a:avLst/>
              </a:prstGeom>
              <a:noFill/>
              <a:ln w="6350">
                <a:solidFill>
                  <a:srgbClr val="5F5F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  <p:sp>
          <p:nvSpPr>
            <p:cNvPr id="27672" name="Rectangle 65"/>
            <p:cNvSpPr>
              <a:spLocks noChangeArrowheads="1"/>
            </p:cNvSpPr>
            <p:nvPr/>
          </p:nvSpPr>
          <p:spPr bwMode="auto">
            <a:xfrm>
              <a:off x="768" y="2501"/>
              <a:ext cx="131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67">
                  <a:solidFill>
                    <a:srgbClr val="5F5F5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0%</a:t>
              </a:r>
              <a:endParaRPr lang="en-US" altLang="zh-CN" sz="2400">
                <a:solidFill>
                  <a:srgbClr val="5F5F5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3" name="Rectangle 67"/>
            <p:cNvSpPr>
              <a:spLocks noChangeArrowheads="1"/>
            </p:cNvSpPr>
            <p:nvPr/>
          </p:nvSpPr>
          <p:spPr bwMode="auto">
            <a:xfrm>
              <a:off x="768" y="2312"/>
              <a:ext cx="18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67">
                  <a:solidFill>
                    <a:srgbClr val="5F5F5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20%</a:t>
              </a:r>
            </a:p>
          </p:txBody>
        </p:sp>
        <p:sp>
          <p:nvSpPr>
            <p:cNvPr id="27674" name="Rectangle 68"/>
            <p:cNvSpPr>
              <a:spLocks noChangeArrowheads="1"/>
            </p:cNvSpPr>
            <p:nvPr/>
          </p:nvSpPr>
          <p:spPr bwMode="auto">
            <a:xfrm>
              <a:off x="768" y="2123"/>
              <a:ext cx="18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67">
                  <a:solidFill>
                    <a:srgbClr val="5F5F5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40%</a:t>
              </a:r>
            </a:p>
          </p:txBody>
        </p:sp>
        <p:sp>
          <p:nvSpPr>
            <p:cNvPr id="27675" name="Rectangle 69"/>
            <p:cNvSpPr>
              <a:spLocks noChangeArrowheads="1"/>
            </p:cNvSpPr>
            <p:nvPr/>
          </p:nvSpPr>
          <p:spPr bwMode="auto">
            <a:xfrm>
              <a:off x="768" y="1920"/>
              <a:ext cx="18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67">
                  <a:solidFill>
                    <a:srgbClr val="5F5F5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60%</a:t>
              </a:r>
            </a:p>
          </p:txBody>
        </p:sp>
        <p:sp>
          <p:nvSpPr>
            <p:cNvPr id="27676" name="Rectangle 70"/>
            <p:cNvSpPr>
              <a:spLocks noChangeArrowheads="1"/>
            </p:cNvSpPr>
            <p:nvPr/>
          </p:nvSpPr>
          <p:spPr bwMode="auto">
            <a:xfrm>
              <a:off x="768" y="1716"/>
              <a:ext cx="18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67">
                  <a:solidFill>
                    <a:srgbClr val="5F5F5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80%</a:t>
              </a:r>
            </a:p>
          </p:txBody>
        </p:sp>
        <p:sp>
          <p:nvSpPr>
            <p:cNvPr id="27677" name="Rectangle 71"/>
            <p:cNvSpPr>
              <a:spLocks noChangeArrowheads="1"/>
            </p:cNvSpPr>
            <p:nvPr/>
          </p:nvSpPr>
          <p:spPr bwMode="auto">
            <a:xfrm>
              <a:off x="768" y="1513"/>
              <a:ext cx="23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67">
                  <a:solidFill>
                    <a:srgbClr val="5F5F5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100%</a:t>
              </a:r>
            </a:p>
          </p:txBody>
        </p:sp>
        <p:sp>
          <p:nvSpPr>
            <p:cNvPr id="27678" name="Rectangle 72"/>
            <p:cNvSpPr>
              <a:spLocks noChangeArrowheads="1"/>
            </p:cNvSpPr>
            <p:nvPr/>
          </p:nvSpPr>
          <p:spPr bwMode="auto">
            <a:xfrm>
              <a:off x="768" y="1324"/>
              <a:ext cx="23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67">
                  <a:solidFill>
                    <a:srgbClr val="5F5F5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120%</a:t>
              </a:r>
            </a:p>
          </p:txBody>
        </p:sp>
        <p:sp>
          <p:nvSpPr>
            <p:cNvPr id="27679" name="Rectangle 73"/>
            <p:cNvSpPr>
              <a:spLocks noChangeArrowheads="1"/>
            </p:cNvSpPr>
            <p:nvPr/>
          </p:nvSpPr>
          <p:spPr bwMode="auto">
            <a:xfrm>
              <a:off x="768" y="1120"/>
              <a:ext cx="23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67">
                  <a:solidFill>
                    <a:srgbClr val="5F5F5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140%</a:t>
              </a:r>
              <a:endParaRPr lang="en-US" altLang="zh-CN" sz="2400">
                <a:solidFill>
                  <a:srgbClr val="5F5F5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3626" name="Rectangle 74"/>
          <p:cNvSpPr>
            <a:spLocks noChangeArrowheads="1"/>
          </p:cNvSpPr>
          <p:nvPr/>
        </p:nvSpPr>
        <p:spPr bwMode="auto">
          <a:xfrm>
            <a:off x="4565199" y="5620810"/>
            <a:ext cx="750205" cy="22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1467">
                <a:solidFill>
                  <a:srgbClr val="5F5F5F"/>
                </a:solidFill>
                <a:latin typeface="Myriad Pro" panose="020B0503030403020204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2400">
              <a:solidFill>
                <a:srgbClr val="5F5F5F"/>
              </a:solidFill>
              <a:ea typeface="微软雅黑" panose="020B0503020204020204" pitchFamily="34" charset="-122"/>
            </a:endParaRPr>
          </a:p>
        </p:txBody>
      </p:sp>
      <p:sp>
        <p:nvSpPr>
          <p:cNvPr id="23627" name="Rectangle 75"/>
          <p:cNvSpPr>
            <a:spLocks noChangeArrowheads="1"/>
          </p:cNvSpPr>
          <p:nvPr/>
        </p:nvSpPr>
        <p:spPr bwMode="auto">
          <a:xfrm>
            <a:off x="6165399" y="5620810"/>
            <a:ext cx="750205" cy="22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1467">
                <a:solidFill>
                  <a:srgbClr val="5F5F5F"/>
                </a:solidFill>
                <a:latin typeface="Myriad Pro" panose="020B0503030403020204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2400">
              <a:solidFill>
                <a:srgbClr val="5F5F5F"/>
              </a:solidFill>
              <a:ea typeface="微软雅黑" panose="020B0503020204020204" pitchFamily="34" charset="-122"/>
            </a:endParaRPr>
          </a:p>
        </p:txBody>
      </p:sp>
      <p:sp>
        <p:nvSpPr>
          <p:cNvPr id="23628" name="Rectangle 76"/>
          <p:cNvSpPr>
            <a:spLocks noChangeArrowheads="1"/>
          </p:cNvSpPr>
          <p:nvPr/>
        </p:nvSpPr>
        <p:spPr bwMode="auto">
          <a:xfrm>
            <a:off x="7778299" y="5620810"/>
            <a:ext cx="750205" cy="22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1467">
                <a:solidFill>
                  <a:srgbClr val="5F5F5F"/>
                </a:solidFill>
                <a:latin typeface="Myriad Pro" panose="020B0503030403020204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2400">
              <a:solidFill>
                <a:srgbClr val="5F5F5F"/>
              </a:solidFill>
              <a:ea typeface="微软雅黑" panose="020B0503020204020204" pitchFamily="34" charset="-122"/>
            </a:endParaRPr>
          </a:p>
        </p:txBody>
      </p:sp>
      <p:sp>
        <p:nvSpPr>
          <p:cNvPr id="23629" name="Rectangle 77"/>
          <p:cNvSpPr>
            <a:spLocks noChangeArrowheads="1"/>
          </p:cNvSpPr>
          <p:nvPr/>
        </p:nvSpPr>
        <p:spPr bwMode="auto">
          <a:xfrm>
            <a:off x="7730067" y="2951692"/>
            <a:ext cx="383117" cy="2601384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C0C0"/>
              </a:buClr>
              <a:buFont typeface="Wingdings" panose="05000000000000000000" pitchFamily="2" charset="2"/>
              <a:buChar char="n"/>
            </a:pPr>
            <a:endParaRPr lang="zh-CN" altLang="zh-CN" sz="1600">
              <a:solidFill>
                <a:srgbClr val="A46BC7"/>
              </a:solidFill>
              <a:ea typeface="黑体" panose="02010609060101010101" pitchFamily="49" charset="-122"/>
            </a:endParaRPr>
          </a:p>
        </p:txBody>
      </p:sp>
      <p:sp>
        <p:nvSpPr>
          <p:cNvPr id="23630" name="Rectangle 78"/>
          <p:cNvSpPr>
            <a:spLocks noChangeArrowheads="1"/>
          </p:cNvSpPr>
          <p:nvPr/>
        </p:nvSpPr>
        <p:spPr bwMode="auto">
          <a:xfrm>
            <a:off x="8111067" y="3432177"/>
            <a:ext cx="383117" cy="21209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C0C0"/>
              </a:buClr>
              <a:buFont typeface="Wingdings" panose="05000000000000000000" pitchFamily="2" charset="2"/>
              <a:buChar char="n"/>
            </a:pPr>
            <a:endParaRPr lang="zh-CN" altLang="zh-CN" sz="1600">
              <a:solidFill>
                <a:srgbClr val="A46BC7"/>
              </a:solidFill>
              <a:ea typeface="黑体" panose="02010609060101010101" pitchFamily="49" charset="-122"/>
            </a:endParaRPr>
          </a:p>
        </p:txBody>
      </p:sp>
      <p:sp>
        <p:nvSpPr>
          <p:cNvPr id="23631" name="Text Box 79"/>
          <p:cNvSpPr txBox="1">
            <a:spLocks noChangeArrowheads="1"/>
          </p:cNvSpPr>
          <p:nvPr/>
        </p:nvSpPr>
        <p:spPr bwMode="auto">
          <a:xfrm>
            <a:off x="9762067" y="3671359"/>
            <a:ext cx="9541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3CCFF"/>
              </a:buClr>
              <a:buFont typeface="Wingdings" panose="05000000000000000000" pitchFamily="2" charset="2"/>
              <a:buChar char="n"/>
            </a:pPr>
            <a:r>
              <a:rPr lang="zh-CN" altLang="en-US" sz="1600">
                <a:solidFill>
                  <a:srgbClr val="5F5F5F"/>
                </a:solidFill>
                <a:ea typeface="黑体" panose="02010609060101010101" pitchFamily="49" charset="-122"/>
              </a:rPr>
              <a:t>文本一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zh-CN" altLang="en-US" sz="1600">
                <a:solidFill>
                  <a:srgbClr val="5F5F5F"/>
                </a:solidFill>
                <a:ea typeface="黑体" panose="02010609060101010101" pitchFamily="49" charset="-122"/>
              </a:rPr>
              <a:t>文本二</a:t>
            </a:r>
          </a:p>
        </p:txBody>
      </p:sp>
    </p:spTree>
    <p:extLst>
      <p:ext uri="{BB962C8B-B14F-4D97-AF65-F5344CB8AC3E}">
        <p14:creationId xmlns:p14="http://schemas.microsoft.com/office/powerpoint/2010/main" val="32622705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23588" grpId="0" animBg="1"/>
      <p:bldP spid="23589" grpId="0" animBg="1"/>
      <p:bldP spid="23590" grpId="0" animBg="1"/>
      <p:bldP spid="23591" grpId="0" animBg="1"/>
      <p:bldP spid="23592" grpId="0" animBg="1"/>
      <p:bldP spid="23593" grpId="0" animBg="1"/>
      <p:bldP spid="23618" grpId="0"/>
      <p:bldP spid="23626" grpId="0"/>
      <p:bldP spid="23627" grpId="0"/>
      <p:bldP spid="23628" grpId="0"/>
      <p:bldP spid="23629" grpId="0" animBg="1"/>
      <p:bldP spid="23630" grpId="0" animBg="1"/>
      <p:bldP spid="2363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</Words>
  <Application>Microsoft Office PowerPoint</Application>
  <PresentationFormat>宽屏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Myriad Pro</vt:lpstr>
      <vt:lpstr>黑体</vt:lpstr>
      <vt:lpstr>宋体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6</cp:revision>
  <dcterms:created xsi:type="dcterms:W3CDTF">2015-05-05T08:02:14Z</dcterms:created>
  <dcterms:modified xsi:type="dcterms:W3CDTF">2018-09-06T07:51:53Z</dcterms:modified>
</cp:coreProperties>
</file>