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4065" userDrawn="1">
          <p15:clr>
            <a:srgbClr val="A4A3A4"/>
          </p15:clr>
        </p15:guide>
        <p15:guide id="4" pos="7106" userDrawn="1">
          <p15:clr>
            <a:srgbClr val="A4A3A4"/>
          </p15:clr>
        </p15:guide>
        <p15:guide id="5" pos="189" userDrawn="1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404040"/>
    <a:srgbClr val="F5F5F5"/>
    <a:srgbClr val="F93D32"/>
    <a:srgbClr val="202022"/>
    <a:srgbClr val="5A9ED6"/>
    <a:srgbClr val="BE1007"/>
    <a:srgbClr val="BF6D07"/>
    <a:srgbClr val="F1F1F1"/>
    <a:srgbClr val="F73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08" y="300"/>
      </p:cViewPr>
      <p:guideLst>
        <p:guide orient="horz" pos="1094"/>
        <p:guide pos="325"/>
        <p:guide orient="horz" pos="4065"/>
        <p:guide pos="7106"/>
        <p:guide pos="18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C0826-6BC5-4534-8F91-2515044AF1B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993C-2851-4B37-8A50-837DDC8B7B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55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11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8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84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98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62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18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6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B7E276-A276-4CB5-8D98-2DEF3325838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E3093-0765-4895-88A4-AF75987BE6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555346"/>
            <a:ext cx="12192000" cy="302654"/>
          </a:xfrm>
          <a:prstGeom prst="rect">
            <a:avLst/>
          </a:prstGeom>
          <a:gradFill>
            <a:gsLst>
              <a:gs pos="0">
                <a:srgbClr val="404040"/>
              </a:gs>
              <a:gs pos="94000">
                <a:srgbClr val="0D0D0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 userDrawn="1"/>
        </p:nvSpPr>
        <p:spPr>
          <a:xfrm>
            <a:off x="0" y="6465194"/>
            <a:ext cx="2305316" cy="392806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gradFill flip="none" rotWithShape="1">
            <a:gsLst>
              <a:gs pos="0">
                <a:srgbClr val="F93D32"/>
              </a:gs>
              <a:gs pos="91000">
                <a:srgbClr val="BE100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>
            <a:off x="0" y="567314"/>
            <a:ext cx="167640" cy="453766"/>
          </a:xfrm>
          <a:custGeom>
            <a:avLst/>
            <a:gdLst>
              <a:gd name="connsiteX0" fmla="*/ 0 w 2305316"/>
              <a:gd name="connsiteY0" fmla="*/ 0 h 392806"/>
              <a:gd name="connsiteX1" fmla="*/ 2305316 w 2305316"/>
              <a:gd name="connsiteY1" fmla="*/ 0 h 392806"/>
              <a:gd name="connsiteX2" fmla="*/ 2163649 w 2305316"/>
              <a:gd name="connsiteY2" fmla="*/ 392806 h 392806"/>
              <a:gd name="connsiteX3" fmla="*/ 0 w 2305316"/>
              <a:gd name="connsiteY3" fmla="*/ 392806 h 39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316" h="392806">
                <a:moveTo>
                  <a:pt x="0" y="0"/>
                </a:moveTo>
                <a:lnTo>
                  <a:pt x="2305316" y="0"/>
                </a:lnTo>
                <a:lnTo>
                  <a:pt x="2163649" y="392806"/>
                </a:lnTo>
                <a:lnTo>
                  <a:pt x="0" y="392806"/>
                </a:lnTo>
                <a:close/>
              </a:path>
            </a:pathLst>
          </a:custGeom>
          <a:solidFill>
            <a:srgbClr val="F93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56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椭圆 89"/>
          <p:cNvSpPr/>
          <p:nvPr/>
        </p:nvSpPr>
        <p:spPr>
          <a:xfrm>
            <a:off x="3017965" y="4684920"/>
            <a:ext cx="6258195" cy="1240324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457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74320" y="4495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solidFill>
                  <a:srgbClr val="1413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柱图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0" y="1019125"/>
            <a:ext cx="12192000" cy="0"/>
          </a:xfrm>
          <a:prstGeom prst="line">
            <a:avLst/>
          </a:prstGeom>
          <a:ln>
            <a:solidFill>
              <a:srgbClr val="B82E2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1340605" y="594359"/>
            <a:ext cx="491490" cy="318085"/>
            <a:chOff x="3017520" y="601990"/>
            <a:chExt cx="491490" cy="414010"/>
          </a:xfrm>
        </p:grpSpPr>
        <p:sp>
          <p:nvSpPr>
            <p:cNvPr id="5" name="燕尾形 4"/>
            <p:cNvSpPr/>
            <p:nvPr/>
          </p:nvSpPr>
          <p:spPr>
            <a:xfrm>
              <a:off x="3017520" y="601990"/>
              <a:ext cx="198120" cy="414010"/>
            </a:xfrm>
            <a:prstGeom prst="chevron">
              <a:avLst/>
            </a:prstGeom>
            <a:solidFill>
              <a:srgbClr val="F571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燕尾形 5"/>
            <p:cNvSpPr/>
            <p:nvPr/>
          </p:nvSpPr>
          <p:spPr>
            <a:xfrm>
              <a:off x="3164205" y="601990"/>
              <a:ext cx="198120" cy="414010"/>
            </a:xfrm>
            <a:prstGeom prst="chevron">
              <a:avLst/>
            </a:prstGeom>
            <a:solidFill>
              <a:srgbClr val="F93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燕尾形 6"/>
            <p:cNvSpPr/>
            <p:nvPr/>
          </p:nvSpPr>
          <p:spPr>
            <a:xfrm>
              <a:off x="3310890" y="601990"/>
              <a:ext cx="198120" cy="414010"/>
            </a:xfrm>
            <a:prstGeom prst="chevron">
              <a:avLst/>
            </a:prstGeom>
            <a:solidFill>
              <a:srgbClr val="B82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2817813" y="1125538"/>
            <a:ext cx="4814887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-12879" y="2962141"/>
            <a:ext cx="7759315" cy="3503053"/>
            <a:chOff x="-12879" y="2962141"/>
            <a:chExt cx="7759315" cy="3503053"/>
          </a:xfrm>
        </p:grpSpPr>
        <p:sp>
          <p:nvSpPr>
            <p:cNvPr id="34" name="任意多边形 33"/>
            <p:cNvSpPr/>
            <p:nvPr/>
          </p:nvSpPr>
          <p:spPr>
            <a:xfrm>
              <a:off x="-12879" y="3025641"/>
              <a:ext cx="7759253" cy="3439553"/>
            </a:xfrm>
            <a:custGeom>
              <a:avLst/>
              <a:gdLst>
                <a:gd name="connsiteX0" fmla="*/ 7379594 w 7759253"/>
                <a:gd name="connsiteY0" fmla="*/ 0 h 3439553"/>
                <a:gd name="connsiteX1" fmla="*/ 7759253 w 7759253"/>
                <a:gd name="connsiteY1" fmla="*/ 1036839 h 3439553"/>
                <a:gd name="connsiteX2" fmla="*/ 7379594 w 7759253"/>
                <a:gd name="connsiteY2" fmla="*/ 978794 h 3439553"/>
                <a:gd name="connsiteX3" fmla="*/ 4580765 w 7759253"/>
                <a:gd name="connsiteY3" fmla="*/ 2362468 h 3439553"/>
                <a:gd name="connsiteX4" fmla="*/ 1278691 w 7759253"/>
                <a:gd name="connsiteY4" fmla="*/ 3422805 h 3439553"/>
                <a:gd name="connsiteX5" fmla="*/ 1252483 w 7759253"/>
                <a:gd name="connsiteY5" fmla="*/ 3439553 h 3439553"/>
                <a:gd name="connsiteX6" fmla="*/ 12114 w 7759253"/>
                <a:gd name="connsiteY6" fmla="*/ 3439553 h 3439553"/>
                <a:gd name="connsiteX7" fmla="*/ 0 w 7759253"/>
                <a:gd name="connsiteY7" fmla="*/ 2434107 h 3439553"/>
                <a:gd name="connsiteX8" fmla="*/ 4739425 w 7759253"/>
                <a:gd name="connsiteY8" fmla="*/ 2176529 h 3439553"/>
                <a:gd name="connsiteX9" fmla="*/ 6806216 w 7759253"/>
                <a:gd name="connsiteY9" fmla="*/ 856892 h 3439553"/>
                <a:gd name="connsiteX10" fmla="*/ 6497481 w 7759253"/>
                <a:gd name="connsiteY10" fmla="*/ 805019 h 343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59253" h="3439553">
                  <a:moveTo>
                    <a:pt x="7379594" y="0"/>
                  </a:moveTo>
                  <a:lnTo>
                    <a:pt x="7759253" y="1036839"/>
                  </a:lnTo>
                  <a:lnTo>
                    <a:pt x="7379594" y="978794"/>
                  </a:lnTo>
                  <a:cubicBezTo>
                    <a:pt x="6432863" y="2650707"/>
                    <a:pt x="5899567" y="2512200"/>
                    <a:pt x="4580765" y="2362468"/>
                  </a:cubicBezTo>
                  <a:cubicBezTo>
                    <a:pt x="3344388" y="2222095"/>
                    <a:pt x="1999009" y="2968585"/>
                    <a:pt x="1278691" y="3422805"/>
                  </a:cubicBezTo>
                  <a:lnTo>
                    <a:pt x="1252483" y="3439553"/>
                  </a:lnTo>
                  <a:lnTo>
                    <a:pt x="12114" y="3439553"/>
                  </a:lnTo>
                  <a:lnTo>
                    <a:pt x="0" y="2434107"/>
                  </a:lnTo>
                  <a:cubicBezTo>
                    <a:pt x="2106858" y="1592598"/>
                    <a:pt x="3292967" y="1957588"/>
                    <a:pt x="4739425" y="2176529"/>
                  </a:cubicBezTo>
                  <a:cubicBezTo>
                    <a:pt x="5936355" y="2058383"/>
                    <a:pt x="6339536" y="1356038"/>
                    <a:pt x="6806216" y="856892"/>
                  </a:cubicBezTo>
                  <a:lnTo>
                    <a:pt x="6497481" y="805019"/>
                  </a:lnTo>
                  <a:close/>
                </a:path>
              </a:pathLst>
            </a:custGeom>
            <a:gradFill>
              <a:gsLst>
                <a:gs pos="100000">
                  <a:srgbClr val="202022"/>
                </a:gs>
                <a:gs pos="0">
                  <a:schemeClr val="bg1">
                    <a:lumMod val="65000"/>
                  </a:schemeClr>
                </a:gs>
                <a:gs pos="27000">
                  <a:schemeClr val="tx1">
                    <a:lumMod val="85000"/>
                    <a:lumOff val="15000"/>
                  </a:schemeClr>
                </a:gs>
                <a:gs pos="71000">
                  <a:schemeClr val="bg1">
                    <a:lumMod val="50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7372351" y="3943352"/>
              <a:ext cx="374085" cy="119062"/>
            </a:xfrm>
            <a:custGeom>
              <a:avLst/>
              <a:gdLst>
                <a:gd name="connsiteX0" fmla="*/ 0 w 390525"/>
                <a:gd name="connsiteY0" fmla="*/ 0 h 133350"/>
                <a:gd name="connsiteX1" fmla="*/ 28575 w 390525"/>
                <a:gd name="connsiteY1" fmla="*/ 76200 h 133350"/>
                <a:gd name="connsiteX2" fmla="*/ 390525 w 390525"/>
                <a:gd name="connsiteY2" fmla="*/ 133350 h 133350"/>
                <a:gd name="connsiteX3" fmla="*/ 390525 w 390525"/>
                <a:gd name="connsiteY3" fmla="*/ 66675 h 133350"/>
                <a:gd name="connsiteX4" fmla="*/ 0 w 390525"/>
                <a:gd name="connsiteY4" fmla="*/ 0 h 133350"/>
                <a:gd name="connsiteX0" fmla="*/ 0 w 390525"/>
                <a:gd name="connsiteY0" fmla="*/ 0 h 133350"/>
                <a:gd name="connsiteX1" fmla="*/ 21432 w 390525"/>
                <a:gd name="connsiteY1" fmla="*/ 76200 h 133350"/>
                <a:gd name="connsiteX2" fmla="*/ 390525 w 390525"/>
                <a:gd name="connsiteY2" fmla="*/ 133350 h 133350"/>
                <a:gd name="connsiteX3" fmla="*/ 390525 w 390525"/>
                <a:gd name="connsiteY3" fmla="*/ 66675 h 133350"/>
                <a:gd name="connsiteX4" fmla="*/ 0 w 390525"/>
                <a:gd name="connsiteY4" fmla="*/ 0 h 133350"/>
                <a:gd name="connsiteX0" fmla="*/ 45243 w 369093"/>
                <a:gd name="connsiteY0" fmla="*/ 0 h 116681"/>
                <a:gd name="connsiteX1" fmla="*/ 0 w 369093"/>
                <a:gd name="connsiteY1" fmla="*/ 59531 h 116681"/>
                <a:gd name="connsiteX2" fmla="*/ 369093 w 369093"/>
                <a:gd name="connsiteY2" fmla="*/ 116681 h 116681"/>
                <a:gd name="connsiteX3" fmla="*/ 369093 w 369093"/>
                <a:gd name="connsiteY3" fmla="*/ 50006 h 116681"/>
                <a:gd name="connsiteX4" fmla="*/ 45243 w 369093"/>
                <a:gd name="connsiteY4" fmla="*/ 0 h 116681"/>
                <a:gd name="connsiteX0" fmla="*/ 0 w 371475"/>
                <a:gd name="connsiteY0" fmla="*/ 0 h 114299"/>
                <a:gd name="connsiteX1" fmla="*/ 2382 w 371475"/>
                <a:gd name="connsiteY1" fmla="*/ 57149 h 114299"/>
                <a:gd name="connsiteX2" fmla="*/ 371475 w 371475"/>
                <a:gd name="connsiteY2" fmla="*/ 114299 h 114299"/>
                <a:gd name="connsiteX3" fmla="*/ 371475 w 371475"/>
                <a:gd name="connsiteY3" fmla="*/ 47624 h 114299"/>
                <a:gd name="connsiteX4" fmla="*/ 0 w 371475"/>
                <a:gd name="connsiteY4" fmla="*/ 0 h 114299"/>
                <a:gd name="connsiteX0" fmla="*/ 0 w 373856"/>
                <a:gd name="connsiteY0" fmla="*/ 0 h 114299"/>
                <a:gd name="connsiteX1" fmla="*/ 2382 w 373856"/>
                <a:gd name="connsiteY1" fmla="*/ 57149 h 114299"/>
                <a:gd name="connsiteX2" fmla="*/ 371475 w 373856"/>
                <a:gd name="connsiteY2" fmla="*/ 114299 h 114299"/>
                <a:gd name="connsiteX3" fmla="*/ 373856 w 373856"/>
                <a:gd name="connsiteY3" fmla="*/ 54768 h 114299"/>
                <a:gd name="connsiteX4" fmla="*/ 0 w 373856"/>
                <a:gd name="connsiteY4" fmla="*/ 0 h 114299"/>
                <a:gd name="connsiteX0" fmla="*/ 0 w 374085"/>
                <a:gd name="connsiteY0" fmla="*/ 0 h 119062"/>
                <a:gd name="connsiteX1" fmla="*/ 2382 w 374085"/>
                <a:gd name="connsiteY1" fmla="*/ 57149 h 119062"/>
                <a:gd name="connsiteX2" fmla="*/ 373856 w 374085"/>
                <a:gd name="connsiteY2" fmla="*/ 119062 h 119062"/>
                <a:gd name="connsiteX3" fmla="*/ 373856 w 374085"/>
                <a:gd name="connsiteY3" fmla="*/ 54768 h 119062"/>
                <a:gd name="connsiteX4" fmla="*/ 0 w 374085"/>
                <a:gd name="connsiteY4" fmla="*/ 0 h 119062"/>
                <a:gd name="connsiteX0" fmla="*/ 0 w 374085"/>
                <a:gd name="connsiteY0" fmla="*/ 0 h 119062"/>
                <a:gd name="connsiteX1" fmla="*/ 2382 w 374085"/>
                <a:gd name="connsiteY1" fmla="*/ 59530 h 119062"/>
                <a:gd name="connsiteX2" fmla="*/ 373856 w 374085"/>
                <a:gd name="connsiteY2" fmla="*/ 119062 h 119062"/>
                <a:gd name="connsiteX3" fmla="*/ 373856 w 374085"/>
                <a:gd name="connsiteY3" fmla="*/ 54768 h 119062"/>
                <a:gd name="connsiteX4" fmla="*/ 0 w 374085"/>
                <a:gd name="connsiteY4" fmla="*/ 0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85" h="119062">
                  <a:moveTo>
                    <a:pt x="0" y="0"/>
                  </a:moveTo>
                  <a:lnTo>
                    <a:pt x="2382" y="59530"/>
                  </a:lnTo>
                  <a:lnTo>
                    <a:pt x="373856" y="119062"/>
                  </a:lnTo>
                  <a:cubicBezTo>
                    <a:pt x="374650" y="99218"/>
                    <a:pt x="373062" y="74612"/>
                    <a:pt x="373856" y="5476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020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6481764" y="3767112"/>
              <a:ext cx="376466" cy="121443"/>
            </a:xfrm>
            <a:custGeom>
              <a:avLst/>
              <a:gdLst>
                <a:gd name="connsiteX0" fmla="*/ 0 w 390525"/>
                <a:gd name="connsiteY0" fmla="*/ 0 h 133350"/>
                <a:gd name="connsiteX1" fmla="*/ 28575 w 390525"/>
                <a:gd name="connsiteY1" fmla="*/ 76200 h 133350"/>
                <a:gd name="connsiteX2" fmla="*/ 390525 w 390525"/>
                <a:gd name="connsiteY2" fmla="*/ 133350 h 133350"/>
                <a:gd name="connsiteX3" fmla="*/ 390525 w 390525"/>
                <a:gd name="connsiteY3" fmla="*/ 66675 h 133350"/>
                <a:gd name="connsiteX4" fmla="*/ 0 w 390525"/>
                <a:gd name="connsiteY4" fmla="*/ 0 h 133350"/>
                <a:gd name="connsiteX0" fmla="*/ 0 w 390525"/>
                <a:gd name="connsiteY0" fmla="*/ 0 h 133350"/>
                <a:gd name="connsiteX1" fmla="*/ 21432 w 390525"/>
                <a:gd name="connsiteY1" fmla="*/ 76200 h 133350"/>
                <a:gd name="connsiteX2" fmla="*/ 390525 w 390525"/>
                <a:gd name="connsiteY2" fmla="*/ 133350 h 133350"/>
                <a:gd name="connsiteX3" fmla="*/ 390525 w 390525"/>
                <a:gd name="connsiteY3" fmla="*/ 66675 h 133350"/>
                <a:gd name="connsiteX4" fmla="*/ 0 w 390525"/>
                <a:gd name="connsiteY4" fmla="*/ 0 h 133350"/>
                <a:gd name="connsiteX0" fmla="*/ 45243 w 369093"/>
                <a:gd name="connsiteY0" fmla="*/ 0 h 116681"/>
                <a:gd name="connsiteX1" fmla="*/ 0 w 369093"/>
                <a:gd name="connsiteY1" fmla="*/ 59531 h 116681"/>
                <a:gd name="connsiteX2" fmla="*/ 369093 w 369093"/>
                <a:gd name="connsiteY2" fmla="*/ 116681 h 116681"/>
                <a:gd name="connsiteX3" fmla="*/ 369093 w 369093"/>
                <a:gd name="connsiteY3" fmla="*/ 50006 h 116681"/>
                <a:gd name="connsiteX4" fmla="*/ 45243 w 369093"/>
                <a:gd name="connsiteY4" fmla="*/ 0 h 116681"/>
                <a:gd name="connsiteX0" fmla="*/ 0 w 371475"/>
                <a:gd name="connsiteY0" fmla="*/ 0 h 114299"/>
                <a:gd name="connsiteX1" fmla="*/ 2382 w 371475"/>
                <a:gd name="connsiteY1" fmla="*/ 57149 h 114299"/>
                <a:gd name="connsiteX2" fmla="*/ 371475 w 371475"/>
                <a:gd name="connsiteY2" fmla="*/ 114299 h 114299"/>
                <a:gd name="connsiteX3" fmla="*/ 371475 w 371475"/>
                <a:gd name="connsiteY3" fmla="*/ 47624 h 114299"/>
                <a:gd name="connsiteX4" fmla="*/ 0 w 371475"/>
                <a:gd name="connsiteY4" fmla="*/ 0 h 114299"/>
                <a:gd name="connsiteX0" fmla="*/ 0 w 373856"/>
                <a:gd name="connsiteY0" fmla="*/ 0 h 114299"/>
                <a:gd name="connsiteX1" fmla="*/ 2382 w 373856"/>
                <a:gd name="connsiteY1" fmla="*/ 57149 h 114299"/>
                <a:gd name="connsiteX2" fmla="*/ 371475 w 373856"/>
                <a:gd name="connsiteY2" fmla="*/ 114299 h 114299"/>
                <a:gd name="connsiteX3" fmla="*/ 373856 w 373856"/>
                <a:gd name="connsiteY3" fmla="*/ 54768 h 114299"/>
                <a:gd name="connsiteX4" fmla="*/ 0 w 373856"/>
                <a:gd name="connsiteY4" fmla="*/ 0 h 114299"/>
                <a:gd name="connsiteX0" fmla="*/ 0 w 374085"/>
                <a:gd name="connsiteY0" fmla="*/ 0 h 119062"/>
                <a:gd name="connsiteX1" fmla="*/ 2382 w 374085"/>
                <a:gd name="connsiteY1" fmla="*/ 57149 h 119062"/>
                <a:gd name="connsiteX2" fmla="*/ 373856 w 374085"/>
                <a:gd name="connsiteY2" fmla="*/ 119062 h 119062"/>
                <a:gd name="connsiteX3" fmla="*/ 373856 w 374085"/>
                <a:gd name="connsiteY3" fmla="*/ 54768 h 119062"/>
                <a:gd name="connsiteX4" fmla="*/ 0 w 374085"/>
                <a:gd name="connsiteY4" fmla="*/ 0 h 119062"/>
                <a:gd name="connsiteX0" fmla="*/ 0 w 374085"/>
                <a:gd name="connsiteY0" fmla="*/ 0 h 119062"/>
                <a:gd name="connsiteX1" fmla="*/ 2382 w 374085"/>
                <a:gd name="connsiteY1" fmla="*/ 59530 h 119062"/>
                <a:gd name="connsiteX2" fmla="*/ 373856 w 374085"/>
                <a:gd name="connsiteY2" fmla="*/ 119062 h 119062"/>
                <a:gd name="connsiteX3" fmla="*/ 373856 w 374085"/>
                <a:gd name="connsiteY3" fmla="*/ 54768 h 119062"/>
                <a:gd name="connsiteX4" fmla="*/ 0 w 374085"/>
                <a:gd name="connsiteY4" fmla="*/ 0 h 119062"/>
                <a:gd name="connsiteX0" fmla="*/ 0 w 376466"/>
                <a:gd name="connsiteY0" fmla="*/ 0 h 121443"/>
                <a:gd name="connsiteX1" fmla="*/ 4763 w 376466"/>
                <a:gd name="connsiteY1" fmla="*/ 61911 h 121443"/>
                <a:gd name="connsiteX2" fmla="*/ 376237 w 376466"/>
                <a:gd name="connsiteY2" fmla="*/ 121443 h 121443"/>
                <a:gd name="connsiteX3" fmla="*/ 376237 w 376466"/>
                <a:gd name="connsiteY3" fmla="*/ 57149 h 121443"/>
                <a:gd name="connsiteX4" fmla="*/ 0 w 376466"/>
                <a:gd name="connsiteY4" fmla="*/ 0 h 12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466" h="121443">
                  <a:moveTo>
                    <a:pt x="0" y="0"/>
                  </a:moveTo>
                  <a:lnTo>
                    <a:pt x="4763" y="61911"/>
                  </a:lnTo>
                  <a:lnTo>
                    <a:pt x="376237" y="121443"/>
                  </a:lnTo>
                  <a:cubicBezTo>
                    <a:pt x="377031" y="101599"/>
                    <a:pt x="375443" y="76993"/>
                    <a:pt x="376237" y="571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020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-12879" y="2962141"/>
              <a:ext cx="7759253" cy="3503053"/>
            </a:xfrm>
            <a:custGeom>
              <a:avLst/>
              <a:gdLst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787166 w 7740203"/>
                <a:gd name="connsiteY2" fmla="*/ 888642 h 3503053"/>
                <a:gd name="connsiteX3" fmla="*/ 6503831 w 7740203"/>
                <a:gd name="connsiteY3" fmla="*/ 81136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787166 w 7740203"/>
                <a:gd name="connsiteY2" fmla="*/ 888642 h 3503053"/>
                <a:gd name="connsiteX3" fmla="*/ 6503831 w 7740203"/>
                <a:gd name="connsiteY3" fmla="*/ 81136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787166 w 7740203"/>
                <a:gd name="connsiteY2" fmla="*/ 888642 h 3503053"/>
                <a:gd name="connsiteX3" fmla="*/ 6503831 w 7740203"/>
                <a:gd name="connsiteY3" fmla="*/ 81136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787166 w 7740203"/>
                <a:gd name="connsiteY2" fmla="*/ 888642 h 3503053"/>
                <a:gd name="connsiteX3" fmla="*/ 6503831 w 7740203"/>
                <a:gd name="connsiteY3" fmla="*/ 81136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787166 w 7740203"/>
                <a:gd name="connsiteY2" fmla="*/ 888642 h 3503053"/>
                <a:gd name="connsiteX3" fmla="*/ 6503831 w 7740203"/>
                <a:gd name="connsiteY3" fmla="*/ 81136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806216 w 7740203"/>
                <a:gd name="connsiteY2" fmla="*/ 856892 h 3503053"/>
                <a:gd name="connsiteX3" fmla="*/ 6503831 w 7740203"/>
                <a:gd name="connsiteY3" fmla="*/ 81136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40203"/>
                <a:gd name="connsiteY0" fmla="*/ 2434107 h 3503053"/>
                <a:gd name="connsiteX1" fmla="*/ 4739425 w 7740203"/>
                <a:gd name="connsiteY1" fmla="*/ 2176529 h 3503053"/>
                <a:gd name="connsiteX2" fmla="*/ 6806216 w 7740203"/>
                <a:gd name="connsiteY2" fmla="*/ 856892 h 3503053"/>
                <a:gd name="connsiteX3" fmla="*/ 6497481 w 7740203"/>
                <a:gd name="connsiteY3" fmla="*/ 805019 h 3503053"/>
                <a:gd name="connsiteX4" fmla="*/ 7379594 w 7740203"/>
                <a:gd name="connsiteY4" fmla="*/ 0 h 3503053"/>
                <a:gd name="connsiteX5" fmla="*/ 7740203 w 7740203"/>
                <a:gd name="connsiteY5" fmla="*/ 1043189 h 3503053"/>
                <a:gd name="connsiteX6" fmla="*/ 7379594 w 7740203"/>
                <a:gd name="connsiteY6" fmla="*/ 978794 h 3503053"/>
                <a:gd name="connsiteX7" fmla="*/ 4288665 w 7740203"/>
                <a:gd name="connsiteY7" fmla="*/ 2305318 h 3503053"/>
                <a:gd name="connsiteX8" fmla="*/ 927279 w 7740203"/>
                <a:gd name="connsiteY8" fmla="*/ 3503053 h 3503053"/>
                <a:gd name="connsiteX9" fmla="*/ 12879 w 7740203"/>
                <a:gd name="connsiteY9" fmla="*/ 3503053 h 3503053"/>
                <a:gd name="connsiteX10" fmla="*/ 0 w 774020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288665 w 7759253"/>
                <a:gd name="connsiteY7" fmla="*/ 23053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422015 w 7759253"/>
                <a:gd name="connsiteY7" fmla="*/ 229896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422015 w 7759253"/>
                <a:gd name="connsiteY7" fmla="*/ 229896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422015 w 7759253"/>
                <a:gd name="connsiteY7" fmla="*/ 229896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809365 w 7759253"/>
                <a:gd name="connsiteY7" fmla="*/ 234976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809365 w 7759253"/>
                <a:gd name="connsiteY7" fmla="*/ 234976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809365 w 7759253"/>
                <a:gd name="connsiteY7" fmla="*/ 234976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  <a:gd name="connsiteX0" fmla="*/ 0 w 7759253"/>
                <a:gd name="connsiteY0" fmla="*/ 2434107 h 3503053"/>
                <a:gd name="connsiteX1" fmla="*/ 4739425 w 7759253"/>
                <a:gd name="connsiteY1" fmla="*/ 2176529 h 3503053"/>
                <a:gd name="connsiteX2" fmla="*/ 6806216 w 7759253"/>
                <a:gd name="connsiteY2" fmla="*/ 856892 h 3503053"/>
                <a:gd name="connsiteX3" fmla="*/ 6497481 w 7759253"/>
                <a:gd name="connsiteY3" fmla="*/ 805019 h 3503053"/>
                <a:gd name="connsiteX4" fmla="*/ 7379594 w 7759253"/>
                <a:gd name="connsiteY4" fmla="*/ 0 h 3503053"/>
                <a:gd name="connsiteX5" fmla="*/ 7759253 w 7759253"/>
                <a:gd name="connsiteY5" fmla="*/ 1036839 h 3503053"/>
                <a:gd name="connsiteX6" fmla="*/ 7379594 w 7759253"/>
                <a:gd name="connsiteY6" fmla="*/ 978794 h 3503053"/>
                <a:gd name="connsiteX7" fmla="*/ 4599815 w 7759253"/>
                <a:gd name="connsiteY7" fmla="*/ 2343418 h 3503053"/>
                <a:gd name="connsiteX8" fmla="*/ 927279 w 7759253"/>
                <a:gd name="connsiteY8" fmla="*/ 3503053 h 3503053"/>
                <a:gd name="connsiteX9" fmla="*/ 12879 w 7759253"/>
                <a:gd name="connsiteY9" fmla="*/ 3503053 h 3503053"/>
                <a:gd name="connsiteX10" fmla="*/ 0 w 7759253"/>
                <a:gd name="connsiteY10" fmla="*/ 2434107 h 350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59253" h="3503053">
                  <a:moveTo>
                    <a:pt x="0" y="2434107"/>
                  </a:moveTo>
                  <a:cubicBezTo>
                    <a:pt x="2106858" y="1592598"/>
                    <a:pt x="3292967" y="1957588"/>
                    <a:pt x="4739425" y="2176529"/>
                  </a:cubicBezTo>
                  <a:cubicBezTo>
                    <a:pt x="5936355" y="2058383"/>
                    <a:pt x="6339536" y="1356038"/>
                    <a:pt x="6806216" y="856892"/>
                  </a:cubicBezTo>
                  <a:lnTo>
                    <a:pt x="6497481" y="805019"/>
                  </a:lnTo>
                  <a:lnTo>
                    <a:pt x="7379594" y="0"/>
                  </a:lnTo>
                  <a:lnTo>
                    <a:pt x="7759253" y="1036839"/>
                  </a:lnTo>
                  <a:lnTo>
                    <a:pt x="7379594" y="978794"/>
                  </a:lnTo>
                  <a:cubicBezTo>
                    <a:pt x="6432863" y="2650707"/>
                    <a:pt x="6050477" y="2528373"/>
                    <a:pt x="4599815" y="2343418"/>
                  </a:cubicBezTo>
                  <a:cubicBezTo>
                    <a:pt x="3149153" y="2158463"/>
                    <a:pt x="1603241" y="3065708"/>
                    <a:pt x="927279" y="3503053"/>
                  </a:cubicBezTo>
                  <a:lnTo>
                    <a:pt x="12879" y="3503053"/>
                  </a:lnTo>
                  <a:lnTo>
                    <a:pt x="0" y="2434107"/>
                  </a:lnTo>
                  <a:close/>
                </a:path>
              </a:pathLst>
            </a:custGeom>
            <a:gradFill>
              <a:gsLst>
                <a:gs pos="0">
                  <a:srgbClr val="202022"/>
                </a:gs>
                <a:gs pos="31000">
                  <a:schemeClr val="bg1">
                    <a:lumMod val="65000"/>
                  </a:schemeClr>
                </a:gs>
                <a:gs pos="51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264100" y="2632835"/>
            <a:ext cx="974129" cy="2567946"/>
            <a:chOff x="4264100" y="2632835"/>
            <a:chExt cx="974129" cy="2567946"/>
          </a:xfrm>
        </p:grpSpPr>
        <p:sp>
          <p:nvSpPr>
            <p:cNvPr id="38" name="立方体 37"/>
            <p:cNvSpPr/>
            <p:nvPr/>
          </p:nvSpPr>
          <p:spPr>
            <a:xfrm flipH="1">
              <a:off x="4264100" y="2632835"/>
              <a:ext cx="974129" cy="2567946"/>
            </a:xfrm>
            <a:prstGeom prst="cube">
              <a:avLst>
                <a:gd name="adj" fmla="val 15241"/>
              </a:avLst>
            </a:prstGeom>
            <a:gradFill>
              <a:gsLst>
                <a:gs pos="89000">
                  <a:srgbClr val="BE1007"/>
                </a:gs>
                <a:gs pos="37000">
                  <a:srgbClr val="F93D32"/>
                </a:gs>
              </a:gsLst>
              <a:lin ang="7800000" scaled="0"/>
            </a:gra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421658" y="2799330"/>
              <a:ext cx="816571" cy="489970"/>
            </a:xfrm>
            <a:custGeom>
              <a:avLst/>
              <a:gdLst>
                <a:gd name="connsiteX0" fmla="*/ 0 w 816571"/>
                <a:gd name="connsiteY0" fmla="*/ 0 h 859065"/>
                <a:gd name="connsiteX1" fmla="*/ 816010 w 816571"/>
                <a:gd name="connsiteY1" fmla="*/ 0 h 859065"/>
                <a:gd name="connsiteX2" fmla="*/ 816571 w 816571"/>
                <a:gd name="connsiteY2" fmla="*/ 10628 h 859065"/>
                <a:gd name="connsiteX3" fmla="*/ 101665 w 816571"/>
                <a:gd name="connsiteY3" fmla="*/ 849267 h 859065"/>
                <a:gd name="connsiteX4" fmla="*/ 0 w 816571"/>
                <a:gd name="connsiteY4" fmla="*/ 859065 h 85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571" h="859065">
                  <a:moveTo>
                    <a:pt x="0" y="0"/>
                  </a:moveTo>
                  <a:lnTo>
                    <a:pt x="816010" y="0"/>
                  </a:lnTo>
                  <a:lnTo>
                    <a:pt x="816571" y="10628"/>
                  </a:lnTo>
                  <a:cubicBezTo>
                    <a:pt x="816571" y="424304"/>
                    <a:pt x="509661" y="769445"/>
                    <a:pt x="101665" y="849267"/>
                  </a:cubicBezTo>
                  <a:lnTo>
                    <a:pt x="0" y="859065"/>
                  </a:lnTo>
                  <a:close/>
                </a:path>
              </a:pathLst>
            </a:custGeom>
            <a:gradFill>
              <a:gsLst>
                <a:gs pos="89000">
                  <a:schemeClr val="bg1">
                    <a:lumMod val="95000"/>
                    <a:alpha val="67000"/>
                  </a:schemeClr>
                </a:gs>
                <a:gs pos="45000">
                  <a:schemeClr val="bg1">
                    <a:alpha val="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368805" y="3289299"/>
            <a:ext cx="985782" cy="1911481"/>
            <a:chOff x="3368805" y="3289299"/>
            <a:chExt cx="985782" cy="1911481"/>
          </a:xfrm>
        </p:grpSpPr>
        <p:sp>
          <p:nvSpPr>
            <p:cNvPr id="37" name="立方体 36"/>
            <p:cNvSpPr/>
            <p:nvPr/>
          </p:nvSpPr>
          <p:spPr>
            <a:xfrm flipH="1">
              <a:off x="3368805" y="3289299"/>
              <a:ext cx="974129" cy="1911481"/>
            </a:xfrm>
            <a:prstGeom prst="cube">
              <a:avLst>
                <a:gd name="adj" fmla="val 15241"/>
              </a:avLst>
            </a:prstGeom>
            <a:gradFill>
              <a:gsLst>
                <a:gs pos="89000">
                  <a:srgbClr val="202022"/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lin ang="7800000" scaled="0"/>
            </a:gra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45"/>
            <p:cNvSpPr/>
            <p:nvPr/>
          </p:nvSpPr>
          <p:spPr>
            <a:xfrm>
              <a:off x="3538016" y="3429000"/>
              <a:ext cx="816571" cy="489970"/>
            </a:xfrm>
            <a:custGeom>
              <a:avLst/>
              <a:gdLst>
                <a:gd name="connsiteX0" fmla="*/ 0 w 816571"/>
                <a:gd name="connsiteY0" fmla="*/ 0 h 859065"/>
                <a:gd name="connsiteX1" fmla="*/ 816010 w 816571"/>
                <a:gd name="connsiteY1" fmla="*/ 0 h 859065"/>
                <a:gd name="connsiteX2" fmla="*/ 816571 w 816571"/>
                <a:gd name="connsiteY2" fmla="*/ 10628 h 859065"/>
                <a:gd name="connsiteX3" fmla="*/ 101665 w 816571"/>
                <a:gd name="connsiteY3" fmla="*/ 849267 h 859065"/>
                <a:gd name="connsiteX4" fmla="*/ 0 w 816571"/>
                <a:gd name="connsiteY4" fmla="*/ 859065 h 85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571" h="859065">
                  <a:moveTo>
                    <a:pt x="0" y="0"/>
                  </a:moveTo>
                  <a:lnTo>
                    <a:pt x="816010" y="0"/>
                  </a:lnTo>
                  <a:lnTo>
                    <a:pt x="816571" y="10628"/>
                  </a:lnTo>
                  <a:cubicBezTo>
                    <a:pt x="816571" y="424304"/>
                    <a:pt x="509661" y="769445"/>
                    <a:pt x="101665" y="849267"/>
                  </a:cubicBezTo>
                  <a:lnTo>
                    <a:pt x="0" y="859065"/>
                  </a:lnTo>
                  <a:close/>
                </a:path>
              </a:pathLst>
            </a:custGeom>
            <a:gradFill>
              <a:gsLst>
                <a:gs pos="89000">
                  <a:schemeClr val="bg1">
                    <a:lumMod val="95000"/>
                    <a:alpha val="67000"/>
                  </a:schemeClr>
                </a:gs>
                <a:gs pos="45000">
                  <a:schemeClr val="bg1">
                    <a:alpha val="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485163" y="3888555"/>
            <a:ext cx="974129" cy="1312226"/>
            <a:chOff x="2485163" y="3888555"/>
            <a:chExt cx="974129" cy="1312226"/>
          </a:xfrm>
        </p:grpSpPr>
        <p:sp>
          <p:nvSpPr>
            <p:cNvPr id="36" name="立方体 35"/>
            <p:cNvSpPr/>
            <p:nvPr/>
          </p:nvSpPr>
          <p:spPr>
            <a:xfrm flipH="1">
              <a:off x="2485163" y="3888555"/>
              <a:ext cx="974129" cy="1312226"/>
            </a:xfrm>
            <a:prstGeom prst="cube">
              <a:avLst>
                <a:gd name="adj" fmla="val 15241"/>
              </a:avLst>
            </a:prstGeom>
            <a:gradFill>
              <a:gsLst>
                <a:gs pos="89000">
                  <a:srgbClr val="BE1007"/>
                </a:gs>
                <a:gs pos="37000">
                  <a:srgbClr val="F93D32"/>
                </a:gs>
              </a:gsLst>
              <a:lin ang="7800000" scaled="0"/>
            </a:gra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2631012" y="4024510"/>
              <a:ext cx="816571" cy="489970"/>
            </a:xfrm>
            <a:custGeom>
              <a:avLst/>
              <a:gdLst>
                <a:gd name="connsiteX0" fmla="*/ 0 w 816571"/>
                <a:gd name="connsiteY0" fmla="*/ 0 h 859065"/>
                <a:gd name="connsiteX1" fmla="*/ 816010 w 816571"/>
                <a:gd name="connsiteY1" fmla="*/ 0 h 859065"/>
                <a:gd name="connsiteX2" fmla="*/ 816571 w 816571"/>
                <a:gd name="connsiteY2" fmla="*/ 10628 h 859065"/>
                <a:gd name="connsiteX3" fmla="*/ 101665 w 816571"/>
                <a:gd name="connsiteY3" fmla="*/ 849267 h 859065"/>
                <a:gd name="connsiteX4" fmla="*/ 0 w 816571"/>
                <a:gd name="connsiteY4" fmla="*/ 859065 h 85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571" h="859065">
                  <a:moveTo>
                    <a:pt x="0" y="0"/>
                  </a:moveTo>
                  <a:lnTo>
                    <a:pt x="816010" y="0"/>
                  </a:lnTo>
                  <a:lnTo>
                    <a:pt x="816571" y="10628"/>
                  </a:lnTo>
                  <a:cubicBezTo>
                    <a:pt x="816571" y="424304"/>
                    <a:pt x="509661" y="769445"/>
                    <a:pt x="101665" y="849267"/>
                  </a:cubicBezTo>
                  <a:lnTo>
                    <a:pt x="0" y="859065"/>
                  </a:lnTo>
                  <a:close/>
                </a:path>
              </a:pathLst>
            </a:custGeom>
            <a:gradFill>
              <a:gsLst>
                <a:gs pos="89000">
                  <a:schemeClr val="bg1">
                    <a:lumMod val="95000"/>
                    <a:alpha val="67000"/>
                  </a:schemeClr>
                </a:gs>
                <a:gs pos="45000">
                  <a:schemeClr val="bg1">
                    <a:alpha val="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596374" y="4337180"/>
            <a:ext cx="974129" cy="863599"/>
            <a:chOff x="1596374" y="4337180"/>
            <a:chExt cx="974129" cy="863599"/>
          </a:xfrm>
        </p:grpSpPr>
        <p:sp>
          <p:nvSpPr>
            <p:cNvPr id="20" name="立方体 19"/>
            <p:cNvSpPr/>
            <p:nvPr/>
          </p:nvSpPr>
          <p:spPr>
            <a:xfrm flipH="1">
              <a:off x="1596374" y="4337180"/>
              <a:ext cx="974129" cy="863599"/>
            </a:xfrm>
            <a:prstGeom prst="cube">
              <a:avLst>
                <a:gd name="adj" fmla="val 15241"/>
              </a:avLst>
            </a:prstGeom>
            <a:gradFill>
              <a:gsLst>
                <a:gs pos="89000">
                  <a:srgbClr val="202022"/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lin ang="7800000" scaled="0"/>
            </a:gra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1741577" y="4414235"/>
              <a:ext cx="816571" cy="489970"/>
            </a:xfrm>
            <a:custGeom>
              <a:avLst/>
              <a:gdLst>
                <a:gd name="connsiteX0" fmla="*/ 0 w 816571"/>
                <a:gd name="connsiteY0" fmla="*/ 0 h 859065"/>
                <a:gd name="connsiteX1" fmla="*/ 816010 w 816571"/>
                <a:gd name="connsiteY1" fmla="*/ 0 h 859065"/>
                <a:gd name="connsiteX2" fmla="*/ 816571 w 816571"/>
                <a:gd name="connsiteY2" fmla="*/ 10628 h 859065"/>
                <a:gd name="connsiteX3" fmla="*/ 101665 w 816571"/>
                <a:gd name="connsiteY3" fmla="*/ 849267 h 859065"/>
                <a:gd name="connsiteX4" fmla="*/ 0 w 816571"/>
                <a:gd name="connsiteY4" fmla="*/ 859065 h 85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571" h="859065">
                  <a:moveTo>
                    <a:pt x="0" y="0"/>
                  </a:moveTo>
                  <a:lnTo>
                    <a:pt x="816010" y="0"/>
                  </a:lnTo>
                  <a:lnTo>
                    <a:pt x="816571" y="10628"/>
                  </a:lnTo>
                  <a:cubicBezTo>
                    <a:pt x="816571" y="424304"/>
                    <a:pt x="509661" y="769445"/>
                    <a:pt x="101665" y="849267"/>
                  </a:cubicBezTo>
                  <a:lnTo>
                    <a:pt x="0" y="859065"/>
                  </a:lnTo>
                  <a:close/>
                </a:path>
              </a:pathLst>
            </a:custGeom>
            <a:gradFill>
              <a:gsLst>
                <a:gs pos="89000">
                  <a:schemeClr val="bg1">
                    <a:lumMod val="95000"/>
                    <a:alpha val="67000"/>
                  </a:schemeClr>
                </a:gs>
                <a:gs pos="45000">
                  <a:schemeClr val="bg1">
                    <a:alpha val="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659527" y="4337180"/>
            <a:ext cx="609572" cy="1400161"/>
            <a:chOff x="296863" y="-1059847"/>
            <a:chExt cx="1369560" cy="314582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6" name="Freeform 69"/>
            <p:cNvSpPr>
              <a:spLocks noEditPoints="1"/>
            </p:cNvSpPr>
            <p:nvPr/>
          </p:nvSpPr>
          <p:spPr bwMode="auto">
            <a:xfrm>
              <a:off x="698501" y="-1059847"/>
              <a:ext cx="341313" cy="555625"/>
            </a:xfrm>
            <a:custGeom>
              <a:avLst/>
              <a:gdLst>
                <a:gd name="T0" fmla="*/ 80 w 91"/>
                <a:gd name="T1" fmla="*/ 15 h 148"/>
                <a:gd name="T2" fmla="*/ 73 w 91"/>
                <a:gd name="T3" fmla="*/ 10 h 148"/>
                <a:gd name="T4" fmla="*/ 25 w 91"/>
                <a:gd name="T5" fmla="*/ 10 h 148"/>
                <a:gd name="T6" fmla="*/ 3 w 91"/>
                <a:gd name="T7" fmla="*/ 45 h 148"/>
                <a:gd name="T8" fmla="*/ 8 w 91"/>
                <a:gd name="T9" fmla="*/ 96 h 148"/>
                <a:gd name="T10" fmla="*/ 12 w 91"/>
                <a:gd name="T11" fmla="*/ 112 h 148"/>
                <a:gd name="T12" fmla="*/ 10 w 91"/>
                <a:gd name="T13" fmla="*/ 140 h 148"/>
                <a:gd name="T14" fmla="*/ 24 w 91"/>
                <a:gd name="T15" fmla="*/ 129 h 148"/>
                <a:gd name="T16" fmla="*/ 18 w 91"/>
                <a:gd name="T17" fmla="*/ 88 h 148"/>
                <a:gd name="T18" fmla="*/ 23 w 91"/>
                <a:gd name="T19" fmla="*/ 72 h 148"/>
                <a:gd name="T20" fmla="*/ 51 w 91"/>
                <a:gd name="T21" fmla="*/ 45 h 148"/>
                <a:gd name="T22" fmla="*/ 57 w 91"/>
                <a:gd name="T23" fmla="*/ 29 h 148"/>
                <a:gd name="T24" fmla="*/ 66 w 91"/>
                <a:gd name="T25" fmla="*/ 36 h 148"/>
                <a:gd name="T26" fmla="*/ 80 w 91"/>
                <a:gd name="T27" fmla="*/ 15 h 148"/>
                <a:gd name="T28" fmla="*/ 10 w 91"/>
                <a:gd name="T29" fmla="*/ 95 h 148"/>
                <a:gd name="T30" fmla="*/ 5 w 91"/>
                <a:gd name="T31" fmla="*/ 45 h 148"/>
                <a:gd name="T32" fmla="*/ 26 w 91"/>
                <a:gd name="T33" fmla="*/ 12 h 148"/>
                <a:gd name="T34" fmla="*/ 70 w 91"/>
                <a:gd name="T35" fmla="*/ 11 h 148"/>
                <a:gd name="T36" fmla="*/ 25 w 91"/>
                <a:gd name="T37" fmla="*/ 21 h 148"/>
                <a:gd name="T38" fmla="*/ 9 w 91"/>
                <a:gd name="T39" fmla="*/ 72 h 148"/>
                <a:gd name="T40" fmla="*/ 14 w 91"/>
                <a:gd name="T41" fmla="*/ 107 h 148"/>
                <a:gd name="T42" fmla="*/ 10 w 91"/>
                <a:gd name="T43" fmla="*/ 9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48">
                  <a:moveTo>
                    <a:pt x="80" y="15"/>
                  </a:moveTo>
                  <a:cubicBezTo>
                    <a:pt x="78" y="13"/>
                    <a:pt x="75" y="12"/>
                    <a:pt x="73" y="10"/>
                  </a:cubicBezTo>
                  <a:cubicBezTo>
                    <a:pt x="56" y="0"/>
                    <a:pt x="40" y="0"/>
                    <a:pt x="25" y="10"/>
                  </a:cubicBezTo>
                  <a:cubicBezTo>
                    <a:pt x="13" y="20"/>
                    <a:pt x="6" y="31"/>
                    <a:pt x="3" y="45"/>
                  </a:cubicBezTo>
                  <a:cubicBezTo>
                    <a:pt x="0" y="59"/>
                    <a:pt x="2" y="76"/>
                    <a:pt x="8" y="96"/>
                  </a:cubicBezTo>
                  <a:cubicBezTo>
                    <a:pt x="10" y="102"/>
                    <a:pt x="11" y="107"/>
                    <a:pt x="12" y="112"/>
                  </a:cubicBezTo>
                  <a:cubicBezTo>
                    <a:pt x="14" y="124"/>
                    <a:pt x="13" y="133"/>
                    <a:pt x="10" y="140"/>
                  </a:cubicBezTo>
                  <a:cubicBezTo>
                    <a:pt x="18" y="148"/>
                    <a:pt x="22" y="145"/>
                    <a:pt x="24" y="12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35" y="66"/>
                    <a:pt x="45" y="57"/>
                    <a:pt x="51" y="45"/>
                  </a:cubicBezTo>
                  <a:cubicBezTo>
                    <a:pt x="53" y="40"/>
                    <a:pt x="55" y="35"/>
                    <a:pt x="57" y="29"/>
                  </a:cubicBezTo>
                  <a:cubicBezTo>
                    <a:pt x="60" y="31"/>
                    <a:pt x="63" y="33"/>
                    <a:pt x="66" y="36"/>
                  </a:cubicBezTo>
                  <a:cubicBezTo>
                    <a:pt x="87" y="43"/>
                    <a:pt x="91" y="36"/>
                    <a:pt x="80" y="15"/>
                  </a:cubicBezTo>
                  <a:close/>
                  <a:moveTo>
                    <a:pt x="10" y="95"/>
                  </a:moveTo>
                  <a:cubicBezTo>
                    <a:pt x="4" y="76"/>
                    <a:pt x="2" y="59"/>
                    <a:pt x="5" y="45"/>
                  </a:cubicBezTo>
                  <a:cubicBezTo>
                    <a:pt x="8" y="33"/>
                    <a:pt x="15" y="22"/>
                    <a:pt x="26" y="12"/>
                  </a:cubicBezTo>
                  <a:cubicBezTo>
                    <a:pt x="40" y="3"/>
                    <a:pt x="55" y="3"/>
                    <a:pt x="70" y="11"/>
                  </a:cubicBezTo>
                  <a:cubicBezTo>
                    <a:pt x="55" y="8"/>
                    <a:pt x="41" y="11"/>
                    <a:pt x="25" y="21"/>
                  </a:cubicBezTo>
                  <a:cubicBezTo>
                    <a:pt x="14" y="30"/>
                    <a:pt x="9" y="47"/>
                    <a:pt x="9" y="72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3" y="103"/>
                    <a:pt x="12" y="99"/>
                    <a:pt x="10" y="9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70"/>
            <p:cNvSpPr>
              <a:spLocks/>
            </p:cNvSpPr>
            <p:nvPr/>
          </p:nvSpPr>
          <p:spPr bwMode="auto">
            <a:xfrm>
              <a:off x="704851" y="-1048735"/>
              <a:ext cx="255588" cy="390525"/>
            </a:xfrm>
            <a:custGeom>
              <a:avLst/>
              <a:gdLst>
                <a:gd name="T0" fmla="*/ 3 w 68"/>
                <a:gd name="T1" fmla="*/ 42 h 104"/>
                <a:gd name="T2" fmla="*/ 8 w 68"/>
                <a:gd name="T3" fmla="*/ 92 h 104"/>
                <a:gd name="T4" fmla="*/ 12 w 68"/>
                <a:gd name="T5" fmla="*/ 104 h 104"/>
                <a:gd name="T6" fmla="*/ 7 w 68"/>
                <a:gd name="T7" fmla="*/ 69 h 104"/>
                <a:gd name="T8" fmla="*/ 23 w 68"/>
                <a:gd name="T9" fmla="*/ 18 h 104"/>
                <a:gd name="T10" fmla="*/ 68 w 68"/>
                <a:gd name="T11" fmla="*/ 8 h 104"/>
                <a:gd name="T12" fmla="*/ 24 w 68"/>
                <a:gd name="T13" fmla="*/ 9 h 104"/>
                <a:gd name="T14" fmla="*/ 3 w 68"/>
                <a:gd name="T15" fmla="*/ 4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04">
                  <a:moveTo>
                    <a:pt x="3" y="42"/>
                  </a:moveTo>
                  <a:cubicBezTo>
                    <a:pt x="0" y="56"/>
                    <a:pt x="2" y="73"/>
                    <a:pt x="8" y="92"/>
                  </a:cubicBezTo>
                  <a:cubicBezTo>
                    <a:pt x="10" y="96"/>
                    <a:pt x="11" y="100"/>
                    <a:pt x="12" y="104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44"/>
                    <a:pt x="12" y="27"/>
                    <a:pt x="23" y="18"/>
                  </a:cubicBezTo>
                  <a:cubicBezTo>
                    <a:pt x="39" y="8"/>
                    <a:pt x="53" y="5"/>
                    <a:pt x="68" y="8"/>
                  </a:cubicBezTo>
                  <a:cubicBezTo>
                    <a:pt x="53" y="0"/>
                    <a:pt x="38" y="0"/>
                    <a:pt x="24" y="9"/>
                  </a:cubicBezTo>
                  <a:cubicBezTo>
                    <a:pt x="13" y="19"/>
                    <a:pt x="6" y="30"/>
                    <a:pt x="3" y="42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71"/>
            <p:cNvSpPr>
              <a:spLocks/>
            </p:cNvSpPr>
            <p:nvPr/>
          </p:nvSpPr>
          <p:spPr bwMode="auto">
            <a:xfrm>
              <a:off x="946151" y="-1004285"/>
              <a:ext cx="142875" cy="436563"/>
            </a:xfrm>
            <a:custGeom>
              <a:avLst/>
              <a:gdLst>
                <a:gd name="T0" fmla="*/ 14 w 38"/>
                <a:gd name="T1" fmla="*/ 0 h 116"/>
                <a:gd name="T2" fmla="*/ 0 w 38"/>
                <a:gd name="T3" fmla="*/ 21 h 116"/>
                <a:gd name="T4" fmla="*/ 8 w 38"/>
                <a:gd name="T5" fmla="*/ 30 h 116"/>
                <a:gd name="T6" fmla="*/ 17 w 38"/>
                <a:gd name="T7" fmla="*/ 45 h 116"/>
                <a:gd name="T8" fmla="*/ 18 w 38"/>
                <a:gd name="T9" fmla="*/ 88 h 116"/>
                <a:gd name="T10" fmla="*/ 18 w 38"/>
                <a:gd name="T11" fmla="*/ 92 h 116"/>
                <a:gd name="T12" fmla="*/ 18 w 38"/>
                <a:gd name="T13" fmla="*/ 97 h 116"/>
                <a:gd name="T14" fmla="*/ 22 w 38"/>
                <a:gd name="T15" fmla="*/ 116 h 116"/>
                <a:gd name="T16" fmla="*/ 29 w 38"/>
                <a:gd name="T17" fmla="*/ 97 h 116"/>
                <a:gd name="T18" fmla="*/ 32 w 38"/>
                <a:gd name="T19" fmla="*/ 30 h 116"/>
                <a:gd name="T20" fmla="*/ 25 w 38"/>
                <a:gd name="T21" fmla="*/ 10 h 116"/>
                <a:gd name="T22" fmla="*/ 14 w 38"/>
                <a:gd name="T2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116">
                  <a:moveTo>
                    <a:pt x="14" y="0"/>
                  </a:moveTo>
                  <a:cubicBezTo>
                    <a:pt x="25" y="21"/>
                    <a:pt x="21" y="28"/>
                    <a:pt x="0" y="21"/>
                  </a:cubicBezTo>
                  <a:cubicBezTo>
                    <a:pt x="3" y="23"/>
                    <a:pt x="6" y="26"/>
                    <a:pt x="8" y="30"/>
                  </a:cubicBezTo>
                  <a:cubicBezTo>
                    <a:pt x="11" y="34"/>
                    <a:pt x="14" y="39"/>
                    <a:pt x="17" y="45"/>
                  </a:cubicBezTo>
                  <a:cubicBezTo>
                    <a:pt x="21" y="59"/>
                    <a:pt x="22" y="74"/>
                    <a:pt x="18" y="88"/>
                  </a:cubicBezTo>
                  <a:cubicBezTo>
                    <a:pt x="18" y="90"/>
                    <a:pt x="18" y="91"/>
                    <a:pt x="18" y="92"/>
                  </a:cubicBezTo>
                  <a:cubicBezTo>
                    <a:pt x="18" y="94"/>
                    <a:pt x="18" y="96"/>
                    <a:pt x="18" y="97"/>
                  </a:cubicBezTo>
                  <a:cubicBezTo>
                    <a:pt x="17" y="108"/>
                    <a:pt x="19" y="114"/>
                    <a:pt x="22" y="116"/>
                  </a:cubicBezTo>
                  <a:cubicBezTo>
                    <a:pt x="25" y="109"/>
                    <a:pt x="27" y="103"/>
                    <a:pt x="29" y="97"/>
                  </a:cubicBezTo>
                  <a:cubicBezTo>
                    <a:pt x="37" y="73"/>
                    <a:pt x="38" y="51"/>
                    <a:pt x="32" y="30"/>
                  </a:cubicBezTo>
                  <a:cubicBezTo>
                    <a:pt x="31" y="23"/>
                    <a:pt x="29" y="17"/>
                    <a:pt x="25" y="10"/>
                  </a:cubicBezTo>
                  <a:cubicBezTo>
                    <a:pt x="22" y="6"/>
                    <a:pt x="18" y="3"/>
                    <a:pt x="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72"/>
            <p:cNvSpPr>
              <a:spLocks/>
            </p:cNvSpPr>
            <p:nvPr/>
          </p:nvSpPr>
          <p:spPr bwMode="auto">
            <a:xfrm>
              <a:off x="712788" y="-789972"/>
              <a:ext cx="142875" cy="379413"/>
            </a:xfrm>
            <a:custGeom>
              <a:avLst/>
              <a:gdLst>
                <a:gd name="T0" fmla="*/ 19 w 38"/>
                <a:gd name="T1" fmla="*/ 0 h 101"/>
                <a:gd name="T2" fmla="*/ 14 w 38"/>
                <a:gd name="T3" fmla="*/ 16 h 101"/>
                <a:gd name="T4" fmla="*/ 20 w 38"/>
                <a:gd name="T5" fmla="*/ 57 h 101"/>
                <a:gd name="T6" fmla="*/ 6 w 38"/>
                <a:gd name="T7" fmla="*/ 68 h 101"/>
                <a:gd name="T8" fmla="*/ 5 w 38"/>
                <a:gd name="T9" fmla="*/ 71 h 101"/>
                <a:gd name="T10" fmla="*/ 20 w 38"/>
                <a:gd name="T11" fmla="*/ 90 h 101"/>
                <a:gd name="T12" fmla="*/ 38 w 38"/>
                <a:gd name="T13" fmla="*/ 49 h 101"/>
                <a:gd name="T14" fmla="*/ 30 w 38"/>
                <a:gd name="T15" fmla="*/ 40 h 101"/>
                <a:gd name="T16" fmla="*/ 19 w 38"/>
                <a:gd name="T1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01">
                  <a:moveTo>
                    <a:pt x="19" y="0"/>
                  </a:moveTo>
                  <a:cubicBezTo>
                    <a:pt x="14" y="16"/>
                    <a:pt x="14" y="16"/>
                    <a:pt x="14" y="16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8" y="73"/>
                    <a:pt x="14" y="76"/>
                    <a:pt x="6" y="68"/>
                  </a:cubicBezTo>
                  <a:cubicBezTo>
                    <a:pt x="6" y="69"/>
                    <a:pt x="5" y="70"/>
                    <a:pt x="5" y="71"/>
                  </a:cubicBezTo>
                  <a:cubicBezTo>
                    <a:pt x="0" y="95"/>
                    <a:pt x="5" y="101"/>
                    <a:pt x="20" y="9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5" y="46"/>
                    <a:pt x="32" y="43"/>
                    <a:pt x="30" y="40"/>
                  </a:cubicBezTo>
                  <a:cubicBezTo>
                    <a:pt x="21" y="28"/>
                    <a:pt x="18" y="15"/>
                    <a:pt x="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73"/>
            <p:cNvSpPr>
              <a:spLocks noEditPoints="1"/>
            </p:cNvSpPr>
            <p:nvPr/>
          </p:nvSpPr>
          <p:spPr bwMode="auto">
            <a:xfrm>
              <a:off x="788988" y="-886810"/>
              <a:ext cx="284163" cy="566738"/>
            </a:xfrm>
            <a:custGeom>
              <a:avLst/>
              <a:gdLst>
                <a:gd name="T0" fmla="*/ 53 w 76"/>
                <a:gd name="T1" fmla="*/ 42 h 151"/>
                <a:gd name="T2" fmla="*/ 36 w 76"/>
                <a:gd name="T3" fmla="*/ 0 h 151"/>
                <a:gd name="T4" fmla="*/ 5 w 76"/>
                <a:gd name="T5" fmla="*/ 30 h 151"/>
                <a:gd name="T6" fmla="*/ 18 w 76"/>
                <a:gd name="T7" fmla="*/ 75 h 151"/>
                <a:gd name="T8" fmla="*/ 0 w 76"/>
                <a:gd name="T9" fmla="*/ 116 h 151"/>
                <a:gd name="T10" fmla="*/ 6 w 76"/>
                <a:gd name="T11" fmla="*/ 146 h 151"/>
                <a:gd name="T12" fmla="*/ 64 w 76"/>
                <a:gd name="T13" fmla="*/ 137 h 151"/>
                <a:gd name="T14" fmla="*/ 66 w 76"/>
                <a:gd name="T15" fmla="*/ 103 h 151"/>
                <a:gd name="T16" fmla="*/ 60 w 76"/>
                <a:gd name="T17" fmla="*/ 99 h 151"/>
                <a:gd name="T18" fmla="*/ 46 w 76"/>
                <a:gd name="T19" fmla="*/ 77 h 151"/>
                <a:gd name="T20" fmla="*/ 22 w 76"/>
                <a:gd name="T21" fmla="*/ 79 h 151"/>
                <a:gd name="T22" fmla="*/ 53 w 76"/>
                <a:gd name="T23" fmla="*/ 42 h 151"/>
                <a:gd name="T24" fmla="*/ 7 w 76"/>
                <a:gd name="T25" fmla="*/ 42 h 151"/>
                <a:gd name="T26" fmla="*/ 7 w 76"/>
                <a:gd name="T27" fmla="*/ 34 h 151"/>
                <a:gd name="T28" fmla="*/ 23 w 76"/>
                <a:gd name="T29" fmla="*/ 77 h 151"/>
                <a:gd name="T30" fmla="*/ 7 w 76"/>
                <a:gd name="T31" fmla="*/ 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6" h="151">
                  <a:moveTo>
                    <a:pt x="53" y="42"/>
                  </a:moveTo>
                  <a:cubicBezTo>
                    <a:pt x="54" y="26"/>
                    <a:pt x="48" y="12"/>
                    <a:pt x="36" y="0"/>
                  </a:cubicBezTo>
                  <a:cubicBezTo>
                    <a:pt x="31" y="16"/>
                    <a:pt x="21" y="26"/>
                    <a:pt x="5" y="30"/>
                  </a:cubicBezTo>
                  <a:cubicBezTo>
                    <a:pt x="0" y="42"/>
                    <a:pt x="4" y="57"/>
                    <a:pt x="18" y="7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6" y="146"/>
                    <a:pt x="6" y="146"/>
                    <a:pt x="6" y="146"/>
                  </a:cubicBezTo>
                  <a:cubicBezTo>
                    <a:pt x="29" y="151"/>
                    <a:pt x="48" y="148"/>
                    <a:pt x="64" y="137"/>
                  </a:cubicBezTo>
                  <a:cubicBezTo>
                    <a:pt x="75" y="126"/>
                    <a:pt x="76" y="115"/>
                    <a:pt x="66" y="103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39" y="82"/>
                    <a:pt x="30" y="83"/>
                    <a:pt x="22" y="79"/>
                  </a:cubicBezTo>
                  <a:cubicBezTo>
                    <a:pt x="40" y="76"/>
                    <a:pt x="51" y="63"/>
                    <a:pt x="53" y="42"/>
                  </a:cubicBezTo>
                  <a:close/>
                  <a:moveTo>
                    <a:pt x="7" y="42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13" y="69"/>
                    <a:pt x="7" y="57"/>
                    <a:pt x="7" y="42"/>
                  </a:cubicBezTo>
                  <a:close/>
                </a:path>
              </a:pathLst>
            </a:custGeom>
            <a:solidFill>
              <a:srgbClr val="A16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74"/>
            <p:cNvSpPr>
              <a:spLocks/>
            </p:cNvSpPr>
            <p:nvPr/>
          </p:nvSpPr>
          <p:spPr bwMode="auto">
            <a:xfrm>
              <a:off x="814388" y="-759810"/>
              <a:ext cx="60325" cy="161925"/>
            </a:xfrm>
            <a:custGeom>
              <a:avLst/>
              <a:gdLst>
                <a:gd name="T0" fmla="*/ 0 w 16"/>
                <a:gd name="T1" fmla="*/ 0 h 43"/>
                <a:gd name="T2" fmla="*/ 0 w 16"/>
                <a:gd name="T3" fmla="*/ 8 h 43"/>
                <a:gd name="T4" fmla="*/ 16 w 16"/>
                <a:gd name="T5" fmla="*/ 43 h 43"/>
                <a:gd name="T6" fmla="*/ 0 w 16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3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23"/>
                    <a:pt x="6" y="35"/>
                    <a:pt x="16" y="4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6A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75"/>
            <p:cNvSpPr>
              <a:spLocks noEditPoints="1"/>
            </p:cNvSpPr>
            <p:nvPr/>
          </p:nvSpPr>
          <p:spPr bwMode="auto">
            <a:xfrm>
              <a:off x="296863" y="-199422"/>
              <a:ext cx="622300" cy="547688"/>
            </a:xfrm>
            <a:custGeom>
              <a:avLst/>
              <a:gdLst>
                <a:gd name="T0" fmla="*/ 6 w 166"/>
                <a:gd name="T1" fmla="*/ 68 h 146"/>
                <a:gd name="T2" fmla="*/ 9 w 166"/>
                <a:gd name="T3" fmla="*/ 71 h 146"/>
                <a:gd name="T4" fmla="*/ 66 w 166"/>
                <a:gd name="T5" fmla="*/ 129 h 146"/>
                <a:gd name="T6" fmla="*/ 80 w 166"/>
                <a:gd name="T7" fmla="*/ 142 h 146"/>
                <a:gd name="T8" fmla="*/ 82 w 166"/>
                <a:gd name="T9" fmla="*/ 144 h 146"/>
                <a:gd name="T10" fmla="*/ 110 w 166"/>
                <a:gd name="T11" fmla="*/ 136 h 146"/>
                <a:gd name="T12" fmla="*/ 129 w 166"/>
                <a:gd name="T13" fmla="*/ 137 h 146"/>
                <a:gd name="T14" fmla="*/ 152 w 166"/>
                <a:gd name="T15" fmla="*/ 146 h 146"/>
                <a:gd name="T16" fmla="*/ 157 w 166"/>
                <a:gd name="T17" fmla="*/ 141 h 146"/>
                <a:gd name="T18" fmla="*/ 157 w 166"/>
                <a:gd name="T19" fmla="*/ 140 h 146"/>
                <a:gd name="T20" fmla="*/ 120 w 166"/>
                <a:gd name="T21" fmla="*/ 128 h 146"/>
                <a:gd name="T22" fmla="*/ 134 w 166"/>
                <a:gd name="T23" fmla="*/ 126 h 146"/>
                <a:gd name="T24" fmla="*/ 164 w 166"/>
                <a:gd name="T25" fmla="*/ 135 h 146"/>
                <a:gd name="T26" fmla="*/ 166 w 166"/>
                <a:gd name="T27" fmla="*/ 133 h 146"/>
                <a:gd name="T28" fmla="*/ 143 w 166"/>
                <a:gd name="T29" fmla="*/ 119 h 146"/>
                <a:gd name="T30" fmla="*/ 141 w 166"/>
                <a:gd name="T31" fmla="*/ 118 h 146"/>
                <a:gd name="T32" fmla="*/ 109 w 166"/>
                <a:gd name="T33" fmla="*/ 122 h 146"/>
                <a:gd name="T34" fmla="*/ 134 w 166"/>
                <a:gd name="T35" fmla="*/ 111 h 146"/>
                <a:gd name="T36" fmla="*/ 160 w 166"/>
                <a:gd name="T37" fmla="*/ 118 h 146"/>
                <a:gd name="T38" fmla="*/ 161 w 166"/>
                <a:gd name="T39" fmla="*/ 116 h 146"/>
                <a:gd name="T40" fmla="*/ 123 w 166"/>
                <a:gd name="T41" fmla="*/ 105 h 146"/>
                <a:gd name="T42" fmla="*/ 111 w 166"/>
                <a:gd name="T43" fmla="*/ 112 h 146"/>
                <a:gd name="T44" fmla="*/ 99 w 166"/>
                <a:gd name="T45" fmla="*/ 119 h 146"/>
                <a:gd name="T46" fmla="*/ 72 w 166"/>
                <a:gd name="T47" fmla="*/ 119 h 146"/>
                <a:gd name="T48" fmla="*/ 33 w 166"/>
                <a:gd name="T49" fmla="*/ 69 h 146"/>
                <a:gd name="T50" fmla="*/ 33 w 166"/>
                <a:gd name="T51" fmla="*/ 52 h 146"/>
                <a:gd name="T52" fmla="*/ 38 w 166"/>
                <a:gd name="T53" fmla="*/ 41 h 146"/>
                <a:gd name="T54" fmla="*/ 56 w 166"/>
                <a:gd name="T55" fmla="*/ 16 h 146"/>
                <a:gd name="T56" fmla="*/ 44 w 166"/>
                <a:gd name="T57" fmla="*/ 0 h 146"/>
                <a:gd name="T58" fmla="*/ 6 w 166"/>
                <a:gd name="T59" fmla="*/ 68 h 146"/>
                <a:gd name="T60" fmla="*/ 8 w 166"/>
                <a:gd name="T61" fmla="*/ 66 h 146"/>
                <a:gd name="T62" fmla="*/ 9 w 166"/>
                <a:gd name="T63" fmla="*/ 67 h 146"/>
                <a:gd name="T64" fmla="*/ 44 w 166"/>
                <a:gd name="T65" fmla="*/ 3 h 146"/>
                <a:gd name="T66" fmla="*/ 46 w 166"/>
                <a:gd name="T67" fmla="*/ 5 h 146"/>
                <a:gd name="T68" fmla="*/ 10 w 166"/>
                <a:gd name="T69" fmla="*/ 69 h 146"/>
                <a:gd name="T70" fmla="*/ 8 w 166"/>
                <a:gd name="T71" fmla="*/ 6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146">
                  <a:moveTo>
                    <a:pt x="6" y="68"/>
                  </a:moveTo>
                  <a:cubicBezTo>
                    <a:pt x="7" y="69"/>
                    <a:pt x="8" y="70"/>
                    <a:pt x="9" y="71"/>
                  </a:cubicBezTo>
                  <a:cubicBezTo>
                    <a:pt x="26" y="91"/>
                    <a:pt x="45" y="111"/>
                    <a:pt x="66" y="129"/>
                  </a:cubicBezTo>
                  <a:cubicBezTo>
                    <a:pt x="70" y="134"/>
                    <a:pt x="75" y="138"/>
                    <a:pt x="80" y="142"/>
                  </a:cubicBezTo>
                  <a:cubicBezTo>
                    <a:pt x="80" y="142"/>
                    <a:pt x="81" y="143"/>
                    <a:pt x="82" y="144"/>
                  </a:cubicBezTo>
                  <a:cubicBezTo>
                    <a:pt x="110" y="136"/>
                    <a:pt x="110" y="136"/>
                    <a:pt x="110" y="136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8" y="146"/>
                    <a:pt x="160" y="144"/>
                    <a:pt x="157" y="141"/>
                  </a:cubicBezTo>
                  <a:cubicBezTo>
                    <a:pt x="157" y="141"/>
                    <a:pt x="157" y="141"/>
                    <a:pt x="157" y="140"/>
                  </a:cubicBezTo>
                  <a:cubicBezTo>
                    <a:pt x="145" y="133"/>
                    <a:pt x="132" y="129"/>
                    <a:pt x="120" y="128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64" y="135"/>
                    <a:pt x="164" y="135"/>
                    <a:pt x="164" y="135"/>
                  </a:cubicBezTo>
                  <a:cubicBezTo>
                    <a:pt x="165" y="135"/>
                    <a:pt x="165" y="134"/>
                    <a:pt x="166" y="133"/>
                  </a:cubicBezTo>
                  <a:cubicBezTo>
                    <a:pt x="143" y="119"/>
                    <a:pt x="143" y="119"/>
                    <a:pt x="143" y="119"/>
                  </a:cubicBezTo>
                  <a:cubicBezTo>
                    <a:pt x="142" y="119"/>
                    <a:pt x="141" y="118"/>
                    <a:pt x="141" y="118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34" y="111"/>
                    <a:pt x="134" y="111"/>
                    <a:pt x="134" y="111"/>
                  </a:cubicBezTo>
                  <a:cubicBezTo>
                    <a:pt x="160" y="118"/>
                    <a:pt x="160" y="118"/>
                    <a:pt x="160" y="118"/>
                  </a:cubicBezTo>
                  <a:cubicBezTo>
                    <a:pt x="161" y="117"/>
                    <a:pt x="161" y="117"/>
                    <a:pt x="161" y="116"/>
                  </a:cubicBezTo>
                  <a:cubicBezTo>
                    <a:pt x="149" y="104"/>
                    <a:pt x="136" y="100"/>
                    <a:pt x="123" y="105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99" y="119"/>
                    <a:pt x="99" y="119"/>
                    <a:pt x="99" y="11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12" y="35"/>
                    <a:pt x="0" y="58"/>
                    <a:pt x="6" y="68"/>
                  </a:cubicBezTo>
                  <a:close/>
                  <a:moveTo>
                    <a:pt x="8" y="66"/>
                  </a:moveTo>
                  <a:cubicBezTo>
                    <a:pt x="9" y="67"/>
                    <a:pt x="9" y="67"/>
                    <a:pt x="9" y="67"/>
                  </a:cubicBezTo>
                  <a:cubicBezTo>
                    <a:pt x="3" y="57"/>
                    <a:pt x="15" y="36"/>
                    <a:pt x="44" y="3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29" y="27"/>
                    <a:pt x="17" y="48"/>
                    <a:pt x="10" y="69"/>
                  </a:cubicBezTo>
                  <a:cubicBezTo>
                    <a:pt x="9" y="68"/>
                    <a:pt x="9" y="67"/>
                    <a:pt x="8" y="66"/>
                  </a:cubicBezTo>
                  <a:close/>
                </a:path>
              </a:pathLst>
            </a:custGeom>
            <a:solidFill>
              <a:srgbClr val="A16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76"/>
            <p:cNvSpPr>
              <a:spLocks/>
            </p:cNvSpPr>
            <p:nvPr/>
          </p:nvSpPr>
          <p:spPr bwMode="auto">
            <a:xfrm>
              <a:off x="307976" y="-188310"/>
              <a:ext cx="160338" cy="247650"/>
            </a:xfrm>
            <a:custGeom>
              <a:avLst/>
              <a:gdLst>
                <a:gd name="T0" fmla="*/ 6 w 43"/>
                <a:gd name="T1" fmla="*/ 64 h 66"/>
                <a:gd name="T2" fmla="*/ 5 w 43"/>
                <a:gd name="T3" fmla="*/ 63 h 66"/>
                <a:gd name="T4" fmla="*/ 7 w 43"/>
                <a:gd name="T5" fmla="*/ 66 h 66"/>
                <a:gd name="T6" fmla="*/ 43 w 43"/>
                <a:gd name="T7" fmla="*/ 2 h 66"/>
                <a:gd name="T8" fmla="*/ 41 w 43"/>
                <a:gd name="T9" fmla="*/ 0 h 66"/>
                <a:gd name="T10" fmla="*/ 6 w 43"/>
                <a:gd name="T11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66">
                  <a:moveTo>
                    <a:pt x="6" y="64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6" y="64"/>
                    <a:pt x="6" y="65"/>
                    <a:pt x="7" y="66"/>
                  </a:cubicBezTo>
                  <a:cubicBezTo>
                    <a:pt x="14" y="45"/>
                    <a:pt x="26" y="24"/>
                    <a:pt x="43" y="2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2" y="33"/>
                    <a:pt x="0" y="54"/>
                    <a:pt x="6" y="64"/>
                  </a:cubicBezTo>
                  <a:close/>
                </a:path>
              </a:pathLst>
            </a:custGeom>
            <a:solidFill>
              <a:srgbClr val="D6A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77"/>
            <p:cNvSpPr>
              <a:spLocks/>
            </p:cNvSpPr>
            <p:nvPr/>
          </p:nvSpPr>
          <p:spPr bwMode="auto">
            <a:xfrm>
              <a:off x="525463" y="-199422"/>
              <a:ext cx="150813" cy="96838"/>
            </a:xfrm>
            <a:custGeom>
              <a:avLst/>
              <a:gdLst>
                <a:gd name="T0" fmla="*/ 28 w 95"/>
                <a:gd name="T1" fmla="*/ 61 h 61"/>
                <a:gd name="T2" fmla="*/ 95 w 95"/>
                <a:gd name="T3" fmla="*/ 40 h 61"/>
                <a:gd name="T4" fmla="*/ 64 w 95"/>
                <a:gd name="T5" fmla="*/ 0 h 61"/>
                <a:gd name="T6" fmla="*/ 0 w 95"/>
                <a:gd name="T7" fmla="*/ 23 h 61"/>
                <a:gd name="T8" fmla="*/ 28 w 95"/>
                <a:gd name="T9" fmla="*/ 61 h 61"/>
                <a:gd name="T10" fmla="*/ 28 w 95"/>
                <a:gd name="T11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61">
                  <a:moveTo>
                    <a:pt x="28" y="61"/>
                  </a:moveTo>
                  <a:lnTo>
                    <a:pt x="95" y="40"/>
                  </a:lnTo>
                  <a:lnTo>
                    <a:pt x="64" y="0"/>
                  </a:lnTo>
                  <a:lnTo>
                    <a:pt x="0" y="23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BCC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78"/>
            <p:cNvSpPr>
              <a:spLocks/>
            </p:cNvSpPr>
            <p:nvPr/>
          </p:nvSpPr>
          <p:spPr bwMode="auto">
            <a:xfrm>
              <a:off x="420688" y="-218472"/>
              <a:ext cx="247650" cy="465138"/>
            </a:xfrm>
            <a:custGeom>
              <a:avLst/>
              <a:gdLst>
                <a:gd name="T0" fmla="*/ 40 w 66"/>
                <a:gd name="T1" fmla="*/ 31 h 124"/>
                <a:gd name="T2" fmla="*/ 28 w 66"/>
                <a:gd name="T3" fmla="*/ 15 h 124"/>
                <a:gd name="T4" fmla="*/ 16 w 66"/>
                <a:gd name="T5" fmla="*/ 0 h 124"/>
                <a:gd name="T6" fmla="*/ 11 w 66"/>
                <a:gd name="T7" fmla="*/ 5 h 124"/>
                <a:gd name="T8" fmla="*/ 23 w 66"/>
                <a:gd name="T9" fmla="*/ 21 h 124"/>
                <a:gd name="T10" fmla="*/ 5 w 66"/>
                <a:gd name="T11" fmla="*/ 46 h 124"/>
                <a:gd name="T12" fmla="*/ 0 w 66"/>
                <a:gd name="T13" fmla="*/ 57 h 124"/>
                <a:gd name="T14" fmla="*/ 0 w 66"/>
                <a:gd name="T15" fmla="*/ 74 h 124"/>
                <a:gd name="T16" fmla="*/ 39 w 66"/>
                <a:gd name="T17" fmla="*/ 124 h 124"/>
                <a:gd name="T18" fmla="*/ 66 w 66"/>
                <a:gd name="T19" fmla="*/ 124 h 124"/>
                <a:gd name="T20" fmla="*/ 34 w 66"/>
                <a:gd name="T21" fmla="*/ 100 h 124"/>
                <a:gd name="T22" fmla="*/ 30 w 66"/>
                <a:gd name="T23" fmla="*/ 96 h 124"/>
                <a:gd name="T24" fmla="*/ 10 w 66"/>
                <a:gd name="T25" fmla="*/ 67 h 124"/>
                <a:gd name="T26" fmla="*/ 40 w 66"/>
                <a:gd name="T27" fmla="*/ 3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124">
                  <a:moveTo>
                    <a:pt x="40" y="31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3" y="3"/>
                    <a:pt x="11" y="5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53" y="121"/>
                    <a:pt x="42" y="113"/>
                    <a:pt x="34" y="100"/>
                  </a:cubicBezTo>
                  <a:cubicBezTo>
                    <a:pt x="32" y="99"/>
                    <a:pt x="31" y="98"/>
                    <a:pt x="30" y="96"/>
                  </a:cubicBezTo>
                  <a:cubicBezTo>
                    <a:pt x="24" y="84"/>
                    <a:pt x="17" y="74"/>
                    <a:pt x="10" y="67"/>
                  </a:cubicBezTo>
                  <a:cubicBezTo>
                    <a:pt x="40" y="31"/>
                    <a:pt x="40" y="31"/>
                    <a:pt x="40" y="31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79"/>
            <p:cNvSpPr>
              <a:spLocks/>
            </p:cNvSpPr>
            <p:nvPr/>
          </p:nvSpPr>
          <p:spPr bwMode="auto">
            <a:xfrm>
              <a:off x="690563" y="-572485"/>
              <a:ext cx="638175" cy="1033463"/>
            </a:xfrm>
            <a:custGeom>
              <a:avLst/>
              <a:gdLst>
                <a:gd name="T0" fmla="*/ 146 w 170"/>
                <a:gd name="T1" fmla="*/ 7 h 275"/>
                <a:gd name="T2" fmla="*/ 123 w 170"/>
                <a:gd name="T3" fmla="*/ 0 h 275"/>
                <a:gd name="T4" fmla="*/ 159 w 170"/>
                <a:gd name="T5" fmla="*/ 85 h 275"/>
                <a:gd name="T6" fmla="*/ 160 w 170"/>
                <a:gd name="T7" fmla="*/ 86 h 275"/>
                <a:gd name="T8" fmla="*/ 160 w 170"/>
                <a:gd name="T9" fmla="*/ 87 h 275"/>
                <a:gd name="T10" fmla="*/ 159 w 170"/>
                <a:gd name="T11" fmla="*/ 85 h 275"/>
                <a:gd name="T12" fmla="*/ 148 w 170"/>
                <a:gd name="T13" fmla="*/ 66 h 275"/>
                <a:gd name="T14" fmla="*/ 156 w 170"/>
                <a:gd name="T15" fmla="*/ 119 h 275"/>
                <a:gd name="T16" fmla="*/ 121 w 170"/>
                <a:gd name="T17" fmla="*/ 182 h 275"/>
                <a:gd name="T18" fmla="*/ 121 w 170"/>
                <a:gd name="T19" fmla="*/ 234 h 275"/>
                <a:gd name="T20" fmla="*/ 61 w 170"/>
                <a:gd name="T21" fmla="*/ 232 h 275"/>
                <a:gd name="T22" fmla="*/ 59 w 170"/>
                <a:gd name="T23" fmla="*/ 234 h 275"/>
                <a:gd name="T24" fmla="*/ 47 w 170"/>
                <a:gd name="T25" fmla="*/ 235 h 275"/>
                <a:gd name="T26" fmla="*/ 52 w 170"/>
                <a:gd name="T27" fmla="*/ 239 h 275"/>
                <a:gd name="T28" fmla="*/ 52 w 170"/>
                <a:gd name="T29" fmla="*/ 240 h 275"/>
                <a:gd name="T30" fmla="*/ 47 w 170"/>
                <a:gd name="T31" fmla="*/ 245 h 275"/>
                <a:gd name="T32" fmla="*/ 35 w 170"/>
                <a:gd name="T33" fmla="*/ 250 h 275"/>
                <a:gd name="T34" fmla="*/ 13 w 170"/>
                <a:gd name="T35" fmla="*/ 247 h 275"/>
                <a:gd name="T36" fmla="*/ 12 w 170"/>
                <a:gd name="T37" fmla="*/ 248 h 275"/>
                <a:gd name="T38" fmla="*/ 0 w 170"/>
                <a:gd name="T39" fmla="*/ 252 h 275"/>
                <a:gd name="T40" fmla="*/ 35 w 170"/>
                <a:gd name="T41" fmla="*/ 267 h 275"/>
                <a:gd name="T42" fmla="*/ 130 w 170"/>
                <a:gd name="T43" fmla="*/ 267 h 275"/>
                <a:gd name="T44" fmla="*/ 154 w 170"/>
                <a:gd name="T45" fmla="*/ 261 h 275"/>
                <a:gd name="T46" fmla="*/ 150 w 170"/>
                <a:gd name="T47" fmla="*/ 171 h 275"/>
                <a:gd name="T48" fmla="*/ 158 w 170"/>
                <a:gd name="T49" fmla="*/ 154 h 275"/>
                <a:gd name="T50" fmla="*/ 160 w 170"/>
                <a:gd name="T51" fmla="*/ 149 h 275"/>
                <a:gd name="T52" fmla="*/ 161 w 170"/>
                <a:gd name="T53" fmla="*/ 91 h 275"/>
                <a:gd name="T54" fmla="*/ 160 w 170"/>
                <a:gd name="T55" fmla="*/ 87 h 275"/>
                <a:gd name="T56" fmla="*/ 162 w 170"/>
                <a:gd name="T57" fmla="*/ 91 h 275"/>
                <a:gd name="T58" fmla="*/ 170 w 170"/>
                <a:gd name="T59" fmla="*/ 88 h 275"/>
                <a:gd name="T60" fmla="*/ 170 w 170"/>
                <a:gd name="T61" fmla="*/ 86 h 275"/>
                <a:gd name="T62" fmla="*/ 162 w 170"/>
                <a:gd name="T63" fmla="*/ 33 h 275"/>
                <a:gd name="T64" fmla="*/ 146 w 170"/>
                <a:gd name="T65" fmla="*/ 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75">
                  <a:moveTo>
                    <a:pt x="146" y="7"/>
                  </a:moveTo>
                  <a:cubicBezTo>
                    <a:pt x="139" y="3"/>
                    <a:pt x="131" y="1"/>
                    <a:pt x="123" y="0"/>
                  </a:cubicBezTo>
                  <a:cubicBezTo>
                    <a:pt x="150" y="34"/>
                    <a:pt x="162" y="62"/>
                    <a:pt x="159" y="85"/>
                  </a:cubicBezTo>
                  <a:cubicBezTo>
                    <a:pt x="160" y="86"/>
                    <a:pt x="160" y="86"/>
                    <a:pt x="160" y="86"/>
                  </a:cubicBezTo>
                  <a:cubicBezTo>
                    <a:pt x="160" y="86"/>
                    <a:pt x="160" y="86"/>
                    <a:pt x="160" y="87"/>
                  </a:cubicBezTo>
                  <a:cubicBezTo>
                    <a:pt x="159" y="85"/>
                    <a:pt x="159" y="85"/>
                    <a:pt x="159" y="85"/>
                  </a:cubicBezTo>
                  <a:cubicBezTo>
                    <a:pt x="148" y="66"/>
                    <a:pt x="148" y="66"/>
                    <a:pt x="148" y="66"/>
                  </a:cubicBezTo>
                  <a:cubicBezTo>
                    <a:pt x="156" y="119"/>
                    <a:pt x="156" y="119"/>
                    <a:pt x="156" y="119"/>
                  </a:cubicBezTo>
                  <a:cubicBezTo>
                    <a:pt x="121" y="182"/>
                    <a:pt x="121" y="182"/>
                    <a:pt x="121" y="182"/>
                  </a:cubicBezTo>
                  <a:cubicBezTo>
                    <a:pt x="114" y="205"/>
                    <a:pt x="114" y="223"/>
                    <a:pt x="121" y="234"/>
                  </a:cubicBezTo>
                  <a:cubicBezTo>
                    <a:pt x="101" y="246"/>
                    <a:pt x="81" y="245"/>
                    <a:pt x="61" y="232"/>
                  </a:cubicBezTo>
                  <a:cubicBezTo>
                    <a:pt x="60" y="233"/>
                    <a:pt x="60" y="234"/>
                    <a:pt x="59" y="234"/>
                  </a:cubicBezTo>
                  <a:cubicBezTo>
                    <a:pt x="57" y="236"/>
                    <a:pt x="53" y="236"/>
                    <a:pt x="47" y="235"/>
                  </a:cubicBezTo>
                  <a:cubicBezTo>
                    <a:pt x="49" y="236"/>
                    <a:pt x="51" y="238"/>
                    <a:pt x="52" y="239"/>
                  </a:cubicBezTo>
                  <a:cubicBezTo>
                    <a:pt x="52" y="240"/>
                    <a:pt x="52" y="240"/>
                    <a:pt x="52" y="240"/>
                  </a:cubicBezTo>
                  <a:cubicBezTo>
                    <a:pt x="55" y="243"/>
                    <a:pt x="53" y="245"/>
                    <a:pt x="47" y="245"/>
                  </a:cubicBezTo>
                  <a:cubicBezTo>
                    <a:pt x="47" y="252"/>
                    <a:pt x="43" y="254"/>
                    <a:pt x="35" y="250"/>
                  </a:cubicBezTo>
                  <a:cubicBezTo>
                    <a:pt x="27" y="246"/>
                    <a:pt x="20" y="245"/>
                    <a:pt x="13" y="247"/>
                  </a:cubicBezTo>
                  <a:cubicBezTo>
                    <a:pt x="12" y="247"/>
                    <a:pt x="12" y="247"/>
                    <a:pt x="12" y="248"/>
                  </a:cubicBezTo>
                  <a:cubicBezTo>
                    <a:pt x="8" y="250"/>
                    <a:pt x="4" y="252"/>
                    <a:pt x="0" y="252"/>
                  </a:cubicBezTo>
                  <a:cubicBezTo>
                    <a:pt x="11" y="259"/>
                    <a:pt x="22" y="264"/>
                    <a:pt x="35" y="267"/>
                  </a:cubicBezTo>
                  <a:cubicBezTo>
                    <a:pt x="63" y="275"/>
                    <a:pt x="95" y="275"/>
                    <a:pt x="130" y="267"/>
                  </a:cubicBezTo>
                  <a:cubicBezTo>
                    <a:pt x="138" y="266"/>
                    <a:pt x="146" y="264"/>
                    <a:pt x="154" y="261"/>
                  </a:cubicBezTo>
                  <a:cubicBezTo>
                    <a:pt x="135" y="235"/>
                    <a:pt x="133" y="205"/>
                    <a:pt x="150" y="171"/>
                  </a:cubicBezTo>
                  <a:cubicBezTo>
                    <a:pt x="154" y="165"/>
                    <a:pt x="156" y="160"/>
                    <a:pt x="158" y="154"/>
                  </a:cubicBezTo>
                  <a:cubicBezTo>
                    <a:pt x="159" y="153"/>
                    <a:pt x="160" y="151"/>
                    <a:pt x="160" y="149"/>
                  </a:cubicBezTo>
                  <a:cubicBezTo>
                    <a:pt x="167" y="130"/>
                    <a:pt x="167" y="111"/>
                    <a:pt x="161" y="91"/>
                  </a:cubicBezTo>
                  <a:cubicBezTo>
                    <a:pt x="161" y="90"/>
                    <a:pt x="161" y="88"/>
                    <a:pt x="160" y="87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0" y="87"/>
                    <a:pt x="170" y="87"/>
                    <a:pt x="170" y="86"/>
                  </a:cubicBezTo>
                  <a:cubicBezTo>
                    <a:pt x="170" y="66"/>
                    <a:pt x="167" y="48"/>
                    <a:pt x="162" y="33"/>
                  </a:cubicBezTo>
                  <a:cubicBezTo>
                    <a:pt x="158" y="24"/>
                    <a:pt x="153" y="15"/>
                    <a:pt x="146" y="7"/>
                  </a:cubicBezTo>
                  <a:close/>
                </a:path>
              </a:pathLst>
            </a:custGeom>
            <a:solidFill>
              <a:srgbClr val="BCC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80"/>
            <p:cNvSpPr>
              <a:spLocks/>
            </p:cNvSpPr>
            <p:nvPr/>
          </p:nvSpPr>
          <p:spPr bwMode="auto">
            <a:xfrm>
              <a:off x="893763" y="-364522"/>
              <a:ext cx="371475" cy="338138"/>
            </a:xfrm>
            <a:custGeom>
              <a:avLst/>
              <a:gdLst>
                <a:gd name="T0" fmla="*/ 92 w 99"/>
                <a:gd name="T1" fmla="*/ 36 h 90"/>
                <a:gd name="T2" fmla="*/ 71 w 99"/>
                <a:gd name="T3" fmla="*/ 0 h 90"/>
                <a:gd name="T4" fmla="*/ 59 w 99"/>
                <a:gd name="T5" fmla="*/ 21 h 90"/>
                <a:gd name="T6" fmla="*/ 65 w 99"/>
                <a:gd name="T7" fmla="*/ 39 h 90"/>
                <a:gd name="T8" fmla="*/ 0 w 99"/>
                <a:gd name="T9" fmla="*/ 68 h 90"/>
                <a:gd name="T10" fmla="*/ 56 w 99"/>
                <a:gd name="T11" fmla="*/ 87 h 90"/>
                <a:gd name="T12" fmla="*/ 92 w 99"/>
                <a:gd name="T13" fmla="*/ 3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90">
                  <a:moveTo>
                    <a:pt x="92" y="36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67" y="9"/>
                    <a:pt x="63" y="16"/>
                    <a:pt x="59" y="21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75" y="66"/>
                    <a:pt x="53" y="75"/>
                    <a:pt x="0" y="68"/>
                  </a:cubicBezTo>
                  <a:cubicBezTo>
                    <a:pt x="11" y="84"/>
                    <a:pt x="30" y="90"/>
                    <a:pt x="56" y="87"/>
                  </a:cubicBezTo>
                  <a:cubicBezTo>
                    <a:pt x="87" y="76"/>
                    <a:pt x="99" y="59"/>
                    <a:pt x="92" y="36"/>
                  </a:cubicBezTo>
                  <a:close/>
                </a:path>
              </a:pathLst>
            </a:custGeom>
            <a:solidFill>
              <a:srgbClr val="D5D9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81"/>
            <p:cNvSpPr>
              <a:spLocks/>
            </p:cNvSpPr>
            <p:nvPr/>
          </p:nvSpPr>
          <p:spPr bwMode="auto">
            <a:xfrm>
              <a:off x="1287463" y="-251810"/>
              <a:ext cx="3175" cy="6350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1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0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82"/>
            <p:cNvSpPr>
              <a:spLocks/>
            </p:cNvSpPr>
            <p:nvPr/>
          </p:nvSpPr>
          <p:spPr bwMode="auto">
            <a:xfrm>
              <a:off x="1290638" y="-245460"/>
              <a:ext cx="7938" cy="15875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4 h 4"/>
                <a:gd name="T4" fmla="*/ 0 w 2"/>
                <a:gd name="T5" fmla="*/ 0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E1D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83"/>
            <p:cNvSpPr>
              <a:spLocks/>
            </p:cNvSpPr>
            <p:nvPr/>
          </p:nvSpPr>
          <p:spPr bwMode="auto">
            <a:xfrm>
              <a:off x="1290638" y="-240697"/>
              <a:ext cx="101600" cy="971550"/>
            </a:xfrm>
            <a:custGeom>
              <a:avLst/>
              <a:gdLst>
                <a:gd name="T0" fmla="*/ 2 w 27"/>
                <a:gd name="T1" fmla="*/ 3 h 259"/>
                <a:gd name="T2" fmla="*/ 1 w 27"/>
                <a:gd name="T3" fmla="*/ 3 h 259"/>
                <a:gd name="T4" fmla="*/ 0 w 27"/>
                <a:gd name="T5" fmla="*/ 61 h 259"/>
                <a:gd name="T6" fmla="*/ 16 w 27"/>
                <a:gd name="T7" fmla="*/ 216 h 259"/>
                <a:gd name="T8" fmla="*/ 10 w 27"/>
                <a:gd name="T9" fmla="*/ 240 h 259"/>
                <a:gd name="T10" fmla="*/ 7 w 27"/>
                <a:gd name="T11" fmla="*/ 253 h 259"/>
                <a:gd name="T12" fmla="*/ 9 w 27"/>
                <a:gd name="T13" fmla="*/ 259 h 259"/>
                <a:gd name="T14" fmla="*/ 18 w 27"/>
                <a:gd name="T15" fmla="*/ 241 h 259"/>
                <a:gd name="T16" fmla="*/ 20 w 27"/>
                <a:gd name="T17" fmla="*/ 233 h 259"/>
                <a:gd name="T18" fmla="*/ 27 w 27"/>
                <a:gd name="T19" fmla="*/ 222 h 259"/>
                <a:gd name="T20" fmla="*/ 23 w 27"/>
                <a:gd name="T21" fmla="*/ 175 h 259"/>
                <a:gd name="T22" fmla="*/ 14 w 27"/>
                <a:gd name="T23" fmla="*/ 70 h 259"/>
                <a:gd name="T24" fmla="*/ 10 w 27"/>
                <a:gd name="T25" fmla="*/ 0 h 259"/>
                <a:gd name="T26" fmla="*/ 10 w 27"/>
                <a:gd name="T27" fmla="*/ 0 h 259"/>
                <a:gd name="T28" fmla="*/ 2 w 27"/>
                <a:gd name="T29" fmla="*/ 3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259"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7" y="23"/>
                    <a:pt x="7" y="42"/>
                    <a:pt x="0" y="61"/>
                  </a:cubicBezTo>
                  <a:cubicBezTo>
                    <a:pt x="16" y="216"/>
                    <a:pt x="16" y="216"/>
                    <a:pt x="16" y="216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8" y="245"/>
                    <a:pt x="7" y="249"/>
                    <a:pt x="7" y="253"/>
                  </a:cubicBezTo>
                  <a:cubicBezTo>
                    <a:pt x="7" y="255"/>
                    <a:pt x="8" y="257"/>
                    <a:pt x="9" y="259"/>
                  </a:cubicBezTo>
                  <a:cubicBezTo>
                    <a:pt x="18" y="241"/>
                    <a:pt x="18" y="241"/>
                    <a:pt x="18" y="241"/>
                  </a:cubicBezTo>
                  <a:cubicBezTo>
                    <a:pt x="20" y="233"/>
                    <a:pt x="20" y="233"/>
                    <a:pt x="20" y="233"/>
                  </a:cubicBezTo>
                  <a:cubicBezTo>
                    <a:pt x="27" y="222"/>
                    <a:pt x="27" y="222"/>
                    <a:pt x="27" y="222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4" y="138"/>
                    <a:pt x="21" y="103"/>
                    <a:pt x="14" y="7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>
              <a:off x="1328738" y="-248635"/>
              <a:ext cx="0" cy="7938"/>
            </a:xfrm>
            <a:custGeom>
              <a:avLst/>
              <a:gdLst>
                <a:gd name="T0" fmla="*/ 0 h 2"/>
                <a:gd name="T1" fmla="*/ 2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85"/>
            <p:cNvSpPr>
              <a:spLocks/>
            </p:cNvSpPr>
            <p:nvPr/>
          </p:nvSpPr>
          <p:spPr bwMode="auto">
            <a:xfrm>
              <a:off x="1009651" y="-672497"/>
              <a:ext cx="3175" cy="14288"/>
            </a:xfrm>
            <a:custGeom>
              <a:avLst/>
              <a:gdLst>
                <a:gd name="T0" fmla="*/ 0 w 1"/>
                <a:gd name="T1" fmla="*/ 4 h 4"/>
                <a:gd name="T2" fmla="*/ 1 w 1"/>
                <a:gd name="T3" fmla="*/ 4 h 4"/>
                <a:gd name="T4" fmla="*/ 1 w 1"/>
                <a:gd name="T5" fmla="*/ 0 h 4"/>
                <a:gd name="T6" fmla="*/ 0 w 1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2"/>
                    <a:pt x="1" y="0"/>
                  </a:cubicBezTo>
                  <a:cubicBezTo>
                    <a:pt x="1" y="2"/>
                    <a:pt x="1" y="3"/>
                    <a:pt x="0" y="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Rectangle 86"/>
            <p:cNvSpPr>
              <a:spLocks noChangeArrowheads="1"/>
            </p:cNvSpPr>
            <p:nvPr/>
          </p:nvSpPr>
          <p:spPr bwMode="auto">
            <a:xfrm>
              <a:off x="1050926" y="-564547"/>
              <a:ext cx="1588" cy="158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87"/>
            <p:cNvSpPr>
              <a:spLocks/>
            </p:cNvSpPr>
            <p:nvPr/>
          </p:nvSpPr>
          <p:spPr bwMode="auto">
            <a:xfrm>
              <a:off x="814388" y="-323247"/>
              <a:ext cx="360363" cy="239713"/>
            </a:xfrm>
            <a:custGeom>
              <a:avLst/>
              <a:gdLst>
                <a:gd name="T0" fmla="*/ 15 w 96"/>
                <a:gd name="T1" fmla="*/ 48 h 64"/>
                <a:gd name="T2" fmla="*/ 21 w 96"/>
                <a:gd name="T3" fmla="*/ 57 h 64"/>
                <a:gd name="T4" fmla="*/ 86 w 96"/>
                <a:gd name="T5" fmla="*/ 28 h 64"/>
                <a:gd name="T6" fmla="*/ 80 w 96"/>
                <a:gd name="T7" fmla="*/ 10 h 64"/>
                <a:gd name="T8" fmla="*/ 0 w 96"/>
                <a:gd name="T9" fmla="*/ 0 h 64"/>
                <a:gd name="T10" fmla="*/ 15 w 96"/>
                <a:gd name="T11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64">
                  <a:moveTo>
                    <a:pt x="15" y="48"/>
                  </a:moveTo>
                  <a:cubicBezTo>
                    <a:pt x="17" y="51"/>
                    <a:pt x="19" y="54"/>
                    <a:pt x="21" y="57"/>
                  </a:cubicBezTo>
                  <a:cubicBezTo>
                    <a:pt x="74" y="64"/>
                    <a:pt x="96" y="55"/>
                    <a:pt x="86" y="28"/>
                  </a:cubicBezTo>
                  <a:cubicBezTo>
                    <a:pt x="80" y="10"/>
                    <a:pt x="80" y="10"/>
                    <a:pt x="80" y="10"/>
                  </a:cubicBezTo>
                  <a:cubicBezTo>
                    <a:pt x="62" y="30"/>
                    <a:pt x="36" y="27"/>
                    <a:pt x="0" y="0"/>
                  </a:cubicBezTo>
                  <a:cubicBezTo>
                    <a:pt x="15" y="48"/>
                    <a:pt x="15" y="48"/>
                    <a:pt x="15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89"/>
            <p:cNvSpPr>
              <a:spLocks/>
            </p:cNvSpPr>
            <p:nvPr/>
          </p:nvSpPr>
          <p:spPr bwMode="auto">
            <a:xfrm>
              <a:off x="1265238" y="26003"/>
              <a:ext cx="63500" cy="596900"/>
            </a:xfrm>
            <a:custGeom>
              <a:avLst/>
              <a:gdLst>
                <a:gd name="T0" fmla="*/ 6 w 17"/>
                <a:gd name="T1" fmla="*/ 0 h 159"/>
                <a:gd name="T2" fmla="*/ 0 w 17"/>
                <a:gd name="T3" fmla="*/ 12 h 159"/>
                <a:gd name="T4" fmla="*/ 14 w 17"/>
                <a:gd name="T5" fmla="*/ 100 h 159"/>
                <a:gd name="T6" fmla="*/ 14 w 17"/>
                <a:gd name="T7" fmla="*/ 101 h 159"/>
                <a:gd name="T8" fmla="*/ 13 w 17"/>
                <a:gd name="T9" fmla="*/ 102 h 159"/>
                <a:gd name="T10" fmla="*/ 5 w 17"/>
                <a:gd name="T11" fmla="*/ 113 h 159"/>
                <a:gd name="T12" fmla="*/ 4 w 17"/>
                <a:gd name="T13" fmla="*/ 114 h 159"/>
                <a:gd name="T14" fmla="*/ 4 w 17"/>
                <a:gd name="T15" fmla="*/ 114 h 159"/>
                <a:gd name="T16" fmla="*/ 0 w 17"/>
                <a:gd name="T17" fmla="*/ 134 h 159"/>
                <a:gd name="T18" fmla="*/ 1 w 17"/>
                <a:gd name="T19" fmla="*/ 159 h 159"/>
                <a:gd name="T20" fmla="*/ 6 w 17"/>
                <a:gd name="T21" fmla="*/ 147 h 159"/>
                <a:gd name="T22" fmla="*/ 6 w 17"/>
                <a:gd name="T23" fmla="*/ 139 h 159"/>
                <a:gd name="T24" fmla="*/ 6 w 17"/>
                <a:gd name="T25" fmla="*/ 136 h 159"/>
                <a:gd name="T26" fmla="*/ 6 w 17"/>
                <a:gd name="T27" fmla="*/ 135 h 159"/>
                <a:gd name="T28" fmla="*/ 5 w 17"/>
                <a:gd name="T29" fmla="*/ 125 h 159"/>
                <a:gd name="T30" fmla="*/ 17 w 17"/>
                <a:gd name="T31" fmla="*/ 110 h 159"/>
                <a:gd name="T32" fmla="*/ 6 w 17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59">
                  <a:moveTo>
                    <a:pt x="6" y="0"/>
                  </a:moveTo>
                  <a:cubicBezTo>
                    <a:pt x="4" y="4"/>
                    <a:pt x="2" y="8"/>
                    <a:pt x="0" y="12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1"/>
                    <a:pt x="14" y="101"/>
                  </a:cubicBezTo>
                  <a:cubicBezTo>
                    <a:pt x="13" y="101"/>
                    <a:pt x="13" y="102"/>
                    <a:pt x="13" y="10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4" y="113"/>
                    <a:pt x="4" y="114"/>
                  </a:cubicBezTo>
                  <a:cubicBezTo>
                    <a:pt x="4" y="114"/>
                    <a:pt x="4" y="114"/>
                    <a:pt x="4" y="114"/>
                  </a:cubicBezTo>
                  <a:cubicBezTo>
                    <a:pt x="2" y="120"/>
                    <a:pt x="1" y="126"/>
                    <a:pt x="0" y="134"/>
                  </a:cubicBezTo>
                  <a:cubicBezTo>
                    <a:pt x="0" y="141"/>
                    <a:pt x="0" y="150"/>
                    <a:pt x="1" y="159"/>
                  </a:cubicBezTo>
                  <a:cubicBezTo>
                    <a:pt x="3" y="156"/>
                    <a:pt x="5" y="152"/>
                    <a:pt x="6" y="147"/>
                  </a:cubicBezTo>
                  <a:cubicBezTo>
                    <a:pt x="6" y="145"/>
                    <a:pt x="6" y="142"/>
                    <a:pt x="6" y="139"/>
                  </a:cubicBezTo>
                  <a:cubicBezTo>
                    <a:pt x="6" y="138"/>
                    <a:pt x="6" y="137"/>
                    <a:pt x="6" y="136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D6A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90"/>
            <p:cNvSpPr>
              <a:spLocks/>
            </p:cNvSpPr>
            <p:nvPr/>
          </p:nvSpPr>
          <p:spPr bwMode="auto">
            <a:xfrm>
              <a:off x="630238" y="370490"/>
              <a:ext cx="923925" cy="1014413"/>
            </a:xfrm>
            <a:custGeom>
              <a:avLst/>
              <a:gdLst>
                <a:gd name="T0" fmla="*/ 173 w 246"/>
                <a:gd name="T1" fmla="*/ 17 h 270"/>
                <a:gd name="T2" fmla="*/ 170 w 246"/>
                <a:gd name="T3" fmla="*/ 10 h 270"/>
                <a:gd name="T4" fmla="*/ 146 w 246"/>
                <a:gd name="T5" fmla="*/ 16 h 270"/>
                <a:gd name="T6" fmla="*/ 51 w 246"/>
                <a:gd name="T7" fmla="*/ 16 h 270"/>
                <a:gd name="T8" fmla="*/ 16 w 246"/>
                <a:gd name="T9" fmla="*/ 1 h 270"/>
                <a:gd name="T10" fmla="*/ 4 w 246"/>
                <a:gd name="T11" fmla="*/ 0 h 270"/>
                <a:gd name="T12" fmla="*/ 0 w 246"/>
                <a:gd name="T13" fmla="*/ 16 h 270"/>
                <a:gd name="T14" fmla="*/ 0 w 246"/>
                <a:gd name="T15" fmla="*/ 18 h 270"/>
                <a:gd name="T16" fmla="*/ 158 w 246"/>
                <a:gd name="T17" fmla="*/ 48 h 270"/>
                <a:gd name="T18" fmla="*/ 153 w 246"/>
                <a:gd name="T19" fmla="*/ 86 h 270"/>
                <a:gd name="T20" fmla="*/ 194 w 246"/>
                <a:gd name="T21" fmla="*/ 120 h 270"/>
                <a:gd name="T22" fmla="*/ 219 w 246"/>
                <a:gd name="T23" fmla="*/ 184 h 270"/>
                <a:gd name="T24" fmla="*/ 198 w 246"/>
                <a:gd name="T25" fmla="*/ 269 h 270"/>
                <a:gd name="T26" fmla="*/ 221 w 246"/>
                <a:gd name="T27" fmla="*/ 268 h 270"/>
                <a:gd name="T28" fmla="*/ 226 w 246"/>
                <a:gd name="T29" fmla="*/ 267 h 270"/>
                <a:gd name="T30" fmla="*/ 242 w 246"/>
                <a:gd name="T31" fmla="*/ 236 h 270"/>
                <a:gd name="T32" fmla="*/ 234 w 246"/>
                <a:gd name="T33" fmla="*/ 165 h 270"/>
                <a:gd name="T34" fmla="*/ 232 w 246"/>
                <a:gd name="T35" fmla="*/ 161 h 270"/>
                <a:gd name="T36" fmla="*/ 196 w 246"/>
                <a:gd name="T37" fmla="*/ 70 h 270"/>
                <a:gd name="T38" fmla="*/ 194 w 246"/>
                <a:gd name="T39" fmla="*/ 78 h 270"/>
                <a:gd name="T40" fmla="*/ 185 w 246"/>
                <a:gd name="T41" fmla="*/ 96 h 270"/>
                <a:gd name="T42" fmla="*/ 183 w 246"/>
                <a:gd name="T43" fmla="*/ 90 h 270"/>
                <a:gd name="T44" fmla="*/ 186 w 246"/>
                <a:gd name="T45" fmla="*/ 77 h 270"/>
                <a:gd name="T46" fmla="*/ 172 w 246"/>
                <a:gd name="T47" fmla="*/ 93 h 270"/>
                <a:gd name="T48" fmla="*/ 172 w 246"/>
                <a:gd name="T49" fmla="*/ 90 h 270"/>
                <a:gd name="T50" fmla="*/ 179 w 246"/>
                <a:gd name="T51" fmla="*/ 74 h 270"/>
                <a:gd name="T52" fmla="*/ 181 w 246"/>
                <a:gd name="T53" fmla="*/ 72 h 270"/>
                <a:gd name="T54" fmla="*/ 181 w 246"/>
                <a:gd name="T55" fmla="*/ 56 h 270"/>
                <a:gd name="T56" fmla="*/ 177 w 246"/>
                <a:gd name="T57" fmla="*/ 43 h 270"/>
                <a:gd name="T58" fmla="*/ 177 w 246"/>
                <a:gd name="T59" fmla="*/ 56 h 270"/>
                <a:gd name="T60" fmla="*/ 170 w 246"/>
                <a:gd name="T61" fmla="*/ 70 h 270"/>
                <a:gd name="T62" fmla="*/ 168 w 246"/>
                <a:gd name="T63" fmla="*/ 71 h 270"/>
                <a:gd name="T64" fmla="*/ 167 w 246"/>
                <a:gd name="T65" fmla="*/ 42 h 270"/>
                <a:gd name="T66" fmla="*/ 171 w 246"/>
                <a:gd name="T67" fmla="*/ 21 h 270"/>
                <a:gd name="T68" fmla="*/ 172 w 246"/>
                <a:gd name="T69" fmla="*/ 19 h 270"/>
                <a:gd name="T70" fmla="*/ 173 w 246"/>
                <a:gd name="T71" fmla="*/ 1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6" h="270">
                  <a:moveTo>
                    <a:pt x="173" y="17"/>
                  </a:moveTo>
                  <a:cubicBezTo>
                    <a:pt x="170" y="10"/>
                    <a:pt x="170" y="10"/>
                    <a:pt x="170" y="10"/>
                  </a:cubicBezTo>
                  <a:cubicBezTo>
                    <a:pt x="162" y="13"/>
                    <a:pt x="154" y="15"/>
                    <a:pt x="146" y="16"/>
                  </a:cubicBezTo>
                  <a:cubicBezTo>
                    <a:pt x="111" y="24"/>
                    <a:pt x="79" y="24"/>
                    <a:pt x="51" y="16"/>
                  </a:cubicBezTo>
                  <a:cubicBezTo>
                    <a:pt x="38" y="13"/>
                    <a:pt x="27" y="8"/>
                    <a:pt x="16" y="1"/>
                  </a:cubicBezTo>
                  <a:cubicBezTo>
                    <a:pt x="12" y="2"/>
                    <a:pt x="8" y="1"/>
                    <a:pt x="4" y="0"/>
                  </a:cubicBezTo>
                  <a:cubicBezTo>
                    <a:pt x="2" y="5"/>
                    <a:pt x="1" y="11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219" y="184"/>
                    <a:pt x="219" y="184"/>
                    <a:pt x="219" y="184"/>
                  </a:cubicBezTo>
                  <a:cubicBezTo>
                    <a:pt x="198" y="269"/>
                    <a:pt x="198" y="269"/>
                    <a:pt x="198" y="269"/>
                  </a:cubicBezTo>
                  <a:cubicBezTo>
                    <a:pt x="205" y="270"/>
                    <a:pt x="213" y="270"/>
                    <a:pt x="221" y="268"/>
                  </a:cubicBezTo>
                  <a:cubicBezTo>
                    <a:pt x="223" y="268"/>
                    <a:pt x="225" y="268"/>
                    <a:pt x="226" y="267"/>
                  </a:cubicBezTo>
                  <a:cubicBezTo>
                    <a:pt x="242" y="236"/>
                    <a:pt x="242" y="236"/>
                    <a:pt x="242" y="236"/>
                  </a:cubicBezTo>
                  <a:cubicBezTo>
                    <a:pt x="246" y="213"/>
                    <a:pt x="243" y="189"/>
                    <a:pt x="234" y="165"/>
                  </a:cubicBezTo>
                  <a:cubicBezTo>
                    <a:pt x="233" y="164"/>
                    <a:pt x="233" y="163"/>
                    <a:pt x="232" y="161"/>
                  </a:cubicBezTo>
                  <a:cubicBezTo>
                    <a:pt x="196" y="70"/>
                    <a:pt x="196" y="70"/>
                    <a:pt x="196" y="70"/>
                  </a:cubicBezTo>
                  <a:cubicBezTo>
                    <a:pt x="194" y="78"/>
                    <a:pt x="194" y="78"/>
                    <a:pt x="194" y="78"/>
                  </a:cubicBezTo>
                  <a:cubicBezTo>
                    <a:pt x="185" y="96"/>
                    <a:pt x="185" y="96"/>
                    <a:pt x="185" y="96"/>
                  </a:cubicBezTo>
                  <a:cubicBezTo>
                    <a:pt x="184" y="94"/>
                    <a:pt x="183" y="92"/>
                    <a:pt x="183" y="90"/>
                  </a:cubicBezTo>
                  <a:cubicBezTo>
                    <a:pt x="183" y="86"/>
                    <a:pt x="184" y="82"/>
                    <a:pt x="186" y="77"/>
                  </a:cubicBezTo>
                  <a:cubicBezTo>
                    <a:pt x="172" y="93"/>
                    <a:pt x="172" y="93"/>
                    <a:pt x="172" y="93"/>
                  </a:cubicBezTo>
                  <a:cubicBezTo>
                    <a:pt x="172" y="92"/>
                    <a:pt x="171" y="91"/>
                    <a:pt x="172" y="90"/>
                  </a:cubicBezTo>
                  <a:cubicBezTo>
                    <a:pt x="171" y="85"/>
                    <a:pt x="174" y="79"/>
                    <a:pt x="179" y="74"/>
                  </a:cubicBezTo>
                  <a:cubicBezTo>
                    <a:pt x="180" y="73"/>
                    <a:pt x="180" y="73"/>
                    <a:pt x="181" y="72"/>
                  </a:cubicBezTo>
                  <a:cubicBezTo>
                    <a:pt x="181" y="56"/>
                    <a:pt x="181" y="56"/>
                    <a:pt x="181" y="56"/>
                  </a:cubicBezTo>
                  <a:cubicBezTo>
                    <a:pt x="177" y="43"/>
                    <a:pt x="177" y="43"/>
                    <a:pt x="177" y="43"/>
                  </a:cubicBezTo>
                  <a:cubicBezTo>
                    <a:pt x="178" y="48"/>
                    <a:pt x="178" y="52"/>
                    <a:pt x="177" y="56"/>
                  </a:cubicBezTo>
                  <a:cubicBezTo>
                    <a:pt x="176" y="62"/>
                    <a:pt x="174" y="67"/>
                    <a:pt x="170" y="70"/>
                  </a:cubicBezTo>
                  <a:cubicBezTo>
                    <a:pt x="169" y="70"/>
                    <a:pt x="168" y="71"/>
                    <a:pt x="168" y="71"/>
                  </a:cubicBezTo>
                  <a:cubicBezTo>
                    <a:pt x="167" y="60"/>
                    <a:pt x="166" y="50"/>
                    <a:pt x="167" y="42"/>
                  </a:cubicBezTo>
                  <a:cubicBezTo>
                    <a:pt x="168" y="34"/>
                    <a:pt x="169" y="27"/>
                    <a:pt x="171" y="21"/>
                  </a:cubicBezTo>
                  <a:cubicBezTo>
                    <a:pt x="171" y="21"/>
                    <a:pt x="172" y="20"/>
                    <a:pt x="172" y="19"/>
                  </a:cubicBezTo>
                  <a:cubicBezTo>
                    <a:pt x="173" y="17"/>
                    <a:pt x="173" y="17"/>
                    <a:pt x="173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91"/>
            <p:cNvSpPr>
              <a:spLocks/>
            </p:cNvSpPr>
            <p:nvPr/>
          </p:nvSpPr>
          <p:spPr bwMode="auto">
            <a:xfrm>
              <a:off x="704851" y="216503"/>
              <a:ext cx="192088" cy="41275"/>
            </a:xfrm>
            <a:custGeom>
              <a:avLst/>
              <a:gdLst>
                <a:gd name="T0" fmla="*/ 32 w 51"/>
                <a:gd name="T1" fmla="*/ 7 h 11"/>
                <a:gd name="T2" fmla="*/ 34 w 51"/>
                <a:gd name="T3" fmla="*/ 8 h 11"/>
                <a:gd name="T4" fmla="*/ 51 w 51"/>
                <a:gd name="T5" fmla="*/ 7 h 11"/>
                <a:gd name="T6" fmla="*/ 25 w 51"/>
                <a:gd name="T7" fmla="*/ 0 h 11"/>
                <a:gd name="T8" fmla="*/ 0 w 51"/>
                <a:gd name="T9" fmla="*/ 11 h 11"/>
                <a:gd name="T10" fmla="*/ 32 w 51"/>
                <a:gd name="T1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1">
                  <a:moveTo>
                    <a:pt x="32" y="7"/>
                  </a:moveTo>
                  <a:cubicBezTo>
                    <a:pt x="32" y="7"/>
                    <a:pt x="33" y="8"/>
                    <a:pt x="34" y="8"/>
                  </a:cubicBezTo>
                  <a:cubicBezTo>
                    <a:pt x="43" y="10"/>
                    <a:pt x="49" y="10"/>
                    <a:pt x="51" y="7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2" y="7"/>
                    <a:pt x="32" y="7"/>
                    <a:pt x="32" y="7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92"/>
            <p:cNvSpPr>
              <a:spLocks/>
            </p:cNvSpPr>
            <p:nvPr/>
          </p:nvSpPr>
          <p:spPr bwMode="auto">
            <a:xfrm>
              <a:off x="604838" y="310165"/>
              <a:ext cx="261938" cy="71438"/>
            </a:xfrm>
            <a:custGeom>
              <a:avLst/>
              <a:gdLst>
                <a:gd name="T0" fmla="*/ 47 w 70"/>
                <a:gd name="T1" fmla="*/ 1 h 19"/>
                <a:gd name="T2" fmla="*/ 28 w 70"/>
                <a:gd name="T3" fmla="*/ 0 h 19"/>
                <a:gd name="T4" fmla="*/ 0 w 70"/>
                <a:gd name="T5" fmla="*/ 8 h 19"/>
                <a:gd name="T6" fmla="*/ 11 w 70"/>
                <a:gd name="T7" fmla="*/ 16 h 19"/>
                <a:gd name="T8" fmla="*/ 23 w 70"/>
                <a:gd name="T9" fmla="*/ 17 h 19"/>
                <a:gd name="T10" fmla="*/ 35 w 70"/>
                <a:gd name="T11" fmla="*/ 13 h 19"/>
                <a:gd name="T12" fmla="*/ 36 w 70"/>
                <a:gd name="T13" fmla="*/ 12 h 19"/>
                <a:gd name="T14" fmla="*/ 58 w 70"/>
                <a:gd name="T15" fmla="*/ 15 h 19"/>
                <a:gd name="T16" fmla="*/ 70 w 70"/>
                <a:gd name="T17" fmla="*/ 10 h 19"/>
                <a:gd name="T18" fmla="*/ 47 w 70"/>
                <a:gd name="T1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9">
                  <a:moveTo>
                    <a:pt x="47" y="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11"/>
                    <a:pt x="7" y="14"/>
                    <a:pt x="11" y="16"/>
                  </a:cubicBezTo>
                  <a:cubicBezTo>
                    <a:pt x="15" y="17"/>
                    <a:pt x="19" y="18"/>
                    <a:pt x="23" y="17"/>
                  </a:cubicBezTo>
                  <a:cubicBezTo>
                    <a:pt x="27" y="17"/>
                    <a:pt x="31" y="15"/>
                    <a:pt x="35" y="13"/>
                  </a:cubicBezTo>
                  <a:cubicBezTo>
                    <a:pt x="35" y="12"/>
                    <a:pt x="35" y="12"/>
                    <a:pt x="36" y="12"/>
                  </a:cubicBezTo>
                  <a:cubicBezTo>
                    <a:pt x="43" y="10"/>
                    <a:pt x="50" y="11"/>
                    <a:pt x="58" y="15"/>
                  </a:cubicBezTo>
                  <a:cubicBezTo>
                    <a:pt x="66" y="19"/>
                    <a:pt x="70" y="17"/>
                    <a:pt x="70" y="10"/>
                  </a:cubicBezTo>
                  <a:cubicBezTo>
                    <a:pt x="47" y="1"/>
                    <a:pt x="47" y="1"/>
                    <a:pt x="47" y="1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93"/>
            <p:cNvSpPr>
              <a:spLocks/>
            </p:cNvSpPr>
            <p:nvPr/>
          </p:nvSpPr>
          <p:spPr bwMode="auto">
            <a:xfrm>
              <a:off x="747713" y="273653"/>
              <a:ext cx="165100" cy="52388"/>
            </a:xfrm>
            <a:custGeom>
              <a:avLst/>
              <a:gdLst>
                <a:gd name="T0" fmla="*/ 14 w 44"/>
                <a:gd name="T1" fmla="*/ 0 h 14"/>
                <a:gd name="T2" fmla="*/ 0 w 44"/>
                <a:gd name="T3" fmla="*/ 2 h 14"/>
                <a:gd name="T4" fmla="*/ 37 w 44"/>
                <a:gd name="T5" fmla="*/ 14 h 14"/>
                <a:gd name="T6" fmla="*/ 32 w 44"/>
                <a:gd name="T7" fmla="*/ 10 h 14"/>
                <a:gd name="T8" fmla="*/ 44 w 44"/>
                <a:gd name="T9" fmla="*/ 9 h 14"/>
                <a:gd name="T10" fmla="*/ 14 w 44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4">
                  <a:moveTo>
                    <a:pt x="14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2" y="3"/>
                    <a:pt x="25" y="7"/>
                    <a:pt x="37" y="14"/>
                  </a:cubicBezTo>
                  <a:cubicBezTo>
                    <a:pt x="36" y="13"/>
                    <a:pt x="34" y="11"/>
                    <a:pt x="32" y="10"/>
                  </a:cubicBezTo>
                  <a:cubicBezTo>
                    <a:pt x="38" y="11"/>
                    <a:pt x="42" y="11"/>
                    <a:pt x="44" y="9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94"/>
            <p:cNvSpPr>
              <a:spLocks noEditPoints="1"/>
            </p:cNvSpPr>
            <p:nvPr/>
          </p:nvSpPr>
          <p:spPr bwMode="auto">
            <a:xfrm>
              <a:off x="622301" y="438753"/>
              <a:ext cx="830263" cy="962025"/>
            </a:xfrm>
            <a:custGeom>
              <a:avLst/>
              <a:gdLst>
                <a:gd name="T0" fmla="*/ 22 w 221"/>
                <a:gd name="T1" fmla="*/ 94 h 256"/>
                <a:gd name="T2" fmla="*/ 47 w 221"/>
                <a:gd name="T3" fmla="*/ 165 h 256"/>
                <a:gd name="T4" fmla="*/ 46 w 221"/>
                <a:gd name="T5" fmla="*/ 190 h 256"/>
                <a:gd name="T6" fmla="*/ 41 w 221"/>
                <a:gd name="T7" fmla="*/ 207 h 256"/>
                <a:gd name="T8" fmla="*/ 44 w 221"/>
                <a:gd name="T9" fmla="*/ 254 h 256"/>
                <a:gd name="T10" fmla="*/ 51 w 221"/>
                <a:gd name="T11" fmla="*/ 255 h 256"/>
                <a:gd name="T12" fmla="*/ 83 w 221"/>
                <a:gd name="T13" fmla="*/ 231 h 256"/>
                <a:gd name="T14" fmla="*/ 83 w 221"/>
                <a:gd name="T15" fmla="*/ 221 h 256"/>
                <a:gd name="T16" fmla="*/ 83 w 221"/>
                <a:gd name="T17" fmla="*/ 101 h 256"/>
                <a:gd name="T18" fmla="*/ 108 w 221"/>
                <a:gd name="T19" fmla="*/ 40 h 256"/>
                <a:gd name="T20" fmla="*/ 107 w 221"/>
                <a:gd name="T21" fmla="*/ 69 h 256"/>
                <a:gd name="T22" fmla="*/ 174 w 221"/>
                <a:gd name="T23" fmla="*/ 200 h 256"/>
                <a:gd name="T24" fmla="*/ 169 w 221"/>
                <a:gd name="T25" fmla="*/ 239 h 256"/>
                <a:gd name="T26" fmla="*/ 173 w 221"/>
                <a:gd name="T27" fmla="*/ 242 h 256"/>
                <a:gd name="T28" fmla="*/ 174 w 221"/>
                <a:gd name="T29" fmla="*/ 242 h 256"/>
                <a:gd name="T30" fmla="*/ 200 w 221"/>
                <a:gd name="T31" fmla="*/ 251 h 256"/>
                <a:gd name="T32" fmla="*/ 221 w 221"/>
                <a:gd name="T33" fmla="*/ 166 h 256"/>
                <a:gd name="T34" fmla="*/ 196 w 221"/>
                <a:gd name="T35" fmla="*/ 102 h 256"/>
                <a:gd name="T36" fmla="*/ 155 w 221"/>
                <a:gd name="T37" fmla="*/ 68 h 256"/>
                <a:gd name="T38" fmla="*/ 160 w 221"/>
                <a:gd name="T39" fmla="*/ 30 h 256"/>
                <a:gd name="T40" fmla="*/ 2 w 221"/>
                <a:gd name="T41" fmla="*/ 0 h 256"/>
                <a:gd name="T42" fmla="*/ 1 w 221"/>
                <a:gd name="T43" fmla="*/ 24 h 256"/>
                <a:gd name="T44" fmla="*/ 12 w 221"/>
                <a:gd name="T45" fmla="*/ 72 h 256"/>
                <a:gd name="T46" fmla="*/ 22 w 221"/>
                <a:gd name="T47" fmla="*/ 94 h 256"/>
                <a:gd name="T48" fmla="*/ 109 w 221"/>
                <a:gd name="T49" fmla="*/ 68 h 256"/>
                <a:gd name="T50" fmla="*/ 110 w 221"/>
                <a:gd name="T51" fmla="*/ 40 h 256"/>
                <a:gd name="T52" fmla="*/ 118 w 221"/>
                <a:gd name="T53" fmla="*/ 70 h 256"/>
                <a:gd name="T54" fmla="*/ 184 w 221"/>
                <a:gd name="T55" fmla="*/ 195 h 256"/>
                <a:gd name="T56" fmla="*/ 174 w 221"/>
                <a:gd name="T57" fmla="*/ 240 h 256"/>
                <a:gd name="T58" fmla="*/ 174 w 221"/>
                <a:gd name="T59" fmla="*/ 240 h 256"/>
                <a:gd name="T60" fmla="*/ 171 w 221"/>
                <a:gd name="T61" fmla="*/ 238 h 256"/>
                <a:gd name="T62" fmla="*/ 176 w 221"/>
                <a:gd name="T63" fmla="*/ 200 h 256"/>
                <a:gd name="T64" fmla="*/ 176 w 221"/>
                <a:gd name="T65" fmla="*/ 199 h 256"/>
                <a:gd name="T66" fmla="*/ 109 w 221"/>
                <a:gd name="T67" fmla="*/ 68 h 256"/>
                <a:gd name="T68" fmla="*/ 49 w 221"/>
                <a:gd name="T69" fmla="*/ 166 h 256"/>
                <a:gd name="T70" fmla="*/ 49 w 221"/>
                <a:gd name="T71" fmla="*/ 165 h 256"/>
                <a:gd name="T72" fmla="*/ 24 w 221"/>
                <a:gd name="T73" fmla="*/ 94 h 256"/>
                <a:gd name="T74" fmla="*/ 24 w 221"/>
                <a:gd name="T75" fmla="*/ 93 h 256"/>
                <a:gd name="T76" fmla="*/ 14 w 221"/>
                <a:gd name="T77" fmla="*/ 71 h 256"/>
                <a:gd name="T78" fmla="*/ 3 w 221"/>
                <a:gd name="T79" fmla="*/ 24 h 256"/>
                <a:gd name="T80" fmla="*/ 4 w 221"/>
                <a:gd name="T81" fmla="*/ 3 h 256"/>
                <a:gd name="T82" fmla="*/ 11 w 221"/>
                <a:gd name="T83" fmla="*/ 4 h 256"/>
                <a:gd name="T84" fmla="*/ 54 w 221"/>
                <a:gd name="T85" fmla="*/ 162 h 256"/>
                <a:gd name="T86" fmla="*/ 51 w 221"/>
                <a:gd name="T87" fmla="*/ 252 h 256"/>
                <a:gd name="T88" fmla="*/ 46 w 221"/>
                <a:gd name="T89" fmla="*/ 252 h 256"/>
                <a:gd name="T90" fmla="*/ 43 w 221"/>
                <a:gd name="T91" fmla="*/ 208 h 256"/>
                <a:gd name="T92" fmla="*/ 43 w 221"/>
                <a:gd name="T93" fmla="*/ 208 h 256"/>
                <a:gd name="T94" fmla="*/ 48 w 221"/>
                <a:gd name="T95" fmla="*/ 190 h 256"/>
                <a:gd name="T96" fmla="*/ 49 w 221"/>
                <a:gd name="T97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1" h="256">
                  <a:moveTo>
                    <a:pt x="22" y="94"/>
                  </a:moveTo>
                  <a:cubicBezTo>
                    <a:pt x="47" y="165"/>
                    <a:pt x="47" y="165"/>
                    <a:pt x="47" y="165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1" y="207"/>
                    <a:pt x="41" y="207"/>
                    <a:pt x="41" y="207"/>
                  </a:cubicBezTo>
                  <a:cubicBezTo>
                    <a:pt x="37" y="227"/>
                    <a:pt x="38" y="243"/>
                    <a:pt x="44" y="254"/>
                  </a:cubicBezTo>
                  <a:cubicBezTo>
                    <a:pt x="46" y="255"/>
                    <a:pt x="49" y="255"/>
                    <a:pt x="51" y="255"/>
                  </a:cubicBezTo>
                  <a:cubicBezTo>
                    <a:pt x="71" y="256"/>
                    <a:pt x="82" y="248"/>
                    <a:pt x="83" y="231"/>
                  </a:cubicBezTo>
                  <a:cubicBezTo>
                    <a:pt x="84" y="228"/>
                    <a:pt x="83" y="225"/>
                    <a:pt x="83" y="221"/>
                  </a:cubicBezTo>
                  <a:cubicBezTo>
                    <a:pt x="83" y="101"/>
                    <a:pt x="83" y="101"/>
                    <a:pt x="83" y="101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74" y="200"/>
                    <a:pt x="174" y="200"/>
                    <a:pt x="174" y="200"/>
                  </a:cubicBezTo>
                  <a:cubicBezTo>
                    <a:pt x="169" y="239"/>
                    <a:pt x="169" y="239"/>
                    <a:pt x="169" y="239"/>
                  </a:cubicBezTo>
                  <a:cubicBezTo>
                    <a:pt x="170" y="240"/>
                    <a:pt x="172" y="241"/>
                    <a:pt x="173" y="242"/>
                  </a:cubicBezTo>
                  <a:cubicBezTo>
                    <a:pt x="174" y="242"/>
                    <a:pt x="174" y="242"/>
                    <a:pt x="174" y="242"/>
                  </a:cubicBezTo>
                  <a:cubicBezTo>
                    <a:pt x="182" y="247"/>
                    <a:pt x="190" y="249"/>
                    <a:pt x="200" y="251"/>
                  </a:cubicBezTo>
                  <a:cubicBezTo>
                    <a:pt x="221" y="166"/>
                    <a:pt x="221" y="166"/>
                    <a:pt x="221" y="166"/>
                  </a:cubicBezTo>
                  <a:cubicBezTo>
                    <a:pt x="196" y="102"/>
                    <a:pt x="196" y="102"/>
                    <a:pt x="196" y="102"/>
                  </a:cubicBezTo>
                  <a:cubicBezTo>
                    <a:pt x="155" y="68"/>
                    <a:pt x="155" y="68"/>
                    <a:pt x="155" y="68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8"/>
                    <a:pt x="0" y="16"/>
                    <a:pt x="1" y="24"/>
                  </a:cubicBezTo>
                  <a:cubicBezTo>
                    <a:pt x="2" y="39"/>
                    <a:pt x="6" y="55"/>
                    <a:pt x="12" y="72"/>
                  </a:cubicBezTo>
                  <a:cubicBezTo>
                    <a:pt x="15" y="79"/>
                    <a:pt x="18" y="87"/>
                    <a:pt x="22" y="94"/>
                  </a:cubicBezTo>
                  <a:close/>
                  <a:moveTo>
                    <a:pt x="109" y="68"/>
                  </a:moveTo>
                  <a:cubicBezTo>
                    <a:pt x="110" y="40"/>
                    <a:pt x="110" y="40"/>
                    <a:pt x="110" y="40"/>
                  </a:cubicBezTo>
                  <a:cubicBezTo>
                    <a:pt x="118" y="70"/>
                    <a:pt x="118" y="70"/>
                    <a:pt x="118" y="70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74" y="240"/>
                    <a:pt x="174" y="240"/>
                    <a:pt x="174" y="240"/>
                  </a:cubicBezTo>
                  <a:cubicBezTo>
                    <a:pt x="174" y="240"/>
                    <a:pt x="174" y="240"/>
                    <a:pt x="174" y="240"/>
                  </a:cubicBezTo>
                  <a:cubicBezTo>
                    <a:pt x="173" y="239"/>
                    <a:pt x="172" y="239"/>
                    <a:pt x="171" y="238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76" y="199"/>
                    <a:pt x="176" y="199"/>
                    <a:pt x="176" y="199"/>
                  </a:cubicBezTo>
                  <a:cubicBezTo>
                    <a:pt x="109" y="68"/>
                    <a:pt x="109" y="68"/>
                    <a:pt x="109" y="68"/>
                  </a:cubicBezTo>
                  <a:close/>
                  <a:moveTo>
                    <a:pt x="49" y="166"/>
                  </a:moveTo>
                  <a:cubicBezTo>
                    <a:pt x="49" y="165"/>
                    <a:pt x="49" y="165"/>
                    <a:pt x="49" y="165"/>
                  </a:cubicBezTo>
                  <a:cubicBezTo>
                    <a:pt x="24" y="94"/>
                    <a:pt x="24" y="94"/>
                    <a:pt x="24" y="94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0" y="86"/>
                    <a:pt x="17" y="78"/>
                    <a:pt x="14" y="71"/>
                  </a:cubicBezTo>
                  <a:cubicBezTo>
                    <a:pt x="8" y="54"/>
                    <a:pt x="4" y="39"/>
                    <a:pt x="3" y="24"/>
                  </a:cubicBezTo>
                  <a:cubicBezTo>
                    <a:pt x="3" y="16"/>
                    <a:pt x="3" y="9"/>
                    <a:pt x="4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6" y="47"/>
                    <a:pt x="31" y="100"/>
                    <a:pt x="54" y="162"/>
                  </a:cubicBezTo>
                  <a:cubicBezTo>
                    <a:pt x="50" y="196"/>
                    <a:pt x="49" y="227"/>
                    <a:pt x="51" y="252"/>
                  </a:cubicBezTo>
                  <a:cubicBezTo>
                    <a:pt x="50" y="252"/>
                    <a:pt x="48" y="252"/>
                    <a:pt x="46" y="252"/>
                  </a:cubicBezTo>
                  <a:cubicBezTo>
                    <a:pt x="40" y="241"/>
                    <a:pt x="39" y="226"/>
                    <a:pt x="43" y="208"/>
                  </a:cubicBezTo>
                  <a:cubicBezTo>
                    <a:pt x="43" y="208"/>
                    <a:pt x="43" y="208"/>
                    <a:pt x="43" y="208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9" y="166"/>
                    <a:pt x="49" y="166"/>
                    <a:pt x="49" y="166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95"/>
            <p:cNvSpPr>
              <a:spLocks/>
            </p:cNvSpPr>
            <p:nvPr/>
          </p:nvSpPr>
          <p:spPr bwMode="auto">
            <a:xfrm>
              <a:off x="1031876" y="589565"/>
              <a:ext cx="282575" cy="750888"/>
            </a:xfrm>
            <a:custGeom>
              <a:avLst/>
              <a:gdLst>
                <a:gd name="T0" fmla="*/ 1 w 75"/>
                <a:gd name="T1" fmla="*/ 0 h 200"/>
                <a:gd name="T2" fmla="*/ 0 w 75"/>
                <a:gd name="T3" fmla="*/ 28 h 200"/>
                <a:gd name="T4" fmla="*/ 67 w 75"/>
                <a:gd name="T5" fmla="*/ 159 h 200"/>
                <a:gd name="T6" fmla="*/ 67 w 75"/>
                <a:gd name="T7" fmla="*/ 160 h 200"/>
                <a:gd name="T8" fmla="*/ 62 w 75"/>
                <a:gd name="T9" fmla="*/ 198 h 200"/>
                <a:gd name="T10" fmla="*/ 65 w 75"/>
                <a:gd name="T11" fmla="*/ 200 h 200"/>
                <a:gd name="T12" fmla="*/ 65 w 75"/>
                <a:gd name="T13" fmla="*/ 200 h 200"/>
                <a:gd name="T14" fmla="*/ 75 w 75"/>
                <a:gd name="T15" fmla="*/ 155 h 200"/>
                <a:gd name="T16" fmla="*/ 9 w 75"/>
                <a:gd name="T17" fmla="*/ 30 h 200"/>
                <a:gd name="T18" fmla="*/ 1 w 75"/>
                <a:gd name="T1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00">
                  <a:moveTo>
                    <a:pt x="1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67" y="159"/>
                    <a:pt x="67" y="159"/>
                    <a:pt x="67" y="159"/>
                  </a:cubicBezTo>
                  <a:cubicBezTo>
                    <a:pt x="67" y="159"/>
                    <a:pt x="67" y="159"/>
                    <a:pt x="67" y="160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3" y="199"/>
                    <a:pt x="64" y="199"/>
                    <a:pt x="65" y="200"/>
                  </a:cubicBezTo>
                  <a:cubicBezTo>
                    <a:pt x="65" y="200"/>
                    <a:pt x="65" y="200"/>
                    <a:pt x="65" y="200"/>
                  </a:cubicBezTo>
                  <a:cubicBezTo>
                    <a:pt x="75" y="155"/>
                    <a:pt x="75" y="155"/>
                    <a:pt x="75" y="155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96"/>
            <p:cNvSpPr>
              <a:spLocks/>
            </p:cNvSpPr>
            <p:nvPr/>
          </p:nvSpPr>
          <p:spPr bwMode="auto">
            <a:xfrm>
              <a:off x="635001" y="449865"/>
              <a:ext cx="190500" cy="935038"/>
            </a:xfrm>
            <a:custGeom>
              <a:avLst/>
              <a:gdLst>
                <a:gd name="T0" fmla="*/ 46 w 51"/>
                <a:gd name="T1" fmla="*/ 162 h 249"/>
                <a:gd name="T2" fmla="*/ 46 w 51"/>
                <a:gd name="T3" fmla="*/ 163 h 249"/>
                <a:gd name="T4" fmla="*/ 45 w 51"/>
                <a:gd name="T5" fmla="*/ 187 h 249"/>
                <a:gd name="T6" fmla="*/ 40 w 51"/>
                <a:gd name="T7" fmla="*/ 205 h 249"/>
                <a:gd name="T8" fmla="*/ 40 w 51"/>
                <a:gd name="T9" fmla="*/ 205 h 249"/>
                <a:gd name="T10" fmla="*/ 43 w 51"/>
                <a:gd name="T11" fmla="*/ 249 h 249"/>
                <a:gd name="T12" fmla="*/ 48 w 51"/>
                <a:gd name="T13" fmla="*/ 249 h 249"/>
                <a:gd name="T14" fmla="*/ 51 w 51"/>
                <a:gd name="T15" fmla="*/ 159 h 249"/>
                <a:gd name="T16" fmla="*/ 8 w 51"/>
                <a:gd name="T17" fmla="*/ 1 h 249"/>
                <a:gd name="T18" fmla="*/ 1 w 51"/>
                <a:gd name="T19" fmla="*/ 0 h 249"/>
                <a:gd name="T20" fmla="*/ 0 w 51"/>
                <a:gd name="T21" fmla="*/ 21 h 249"/>
                <a:gd name="T22" fmla="*/ 11 w 51"/>
                <a:gd name="T23" fmla="*/ 68 h 249"/>
                <a:gd name="T24" fmla="*/ 21 w 51"/>
                <a:gd name="T25" fmla="*/ 90 h 249"/>
                <a:gd name="T26" fmla="*/ 21 w 51"/>
                <a:gd name="T27" fmla="*/ 91 h 249"/>
                <a:gd name="T28" fmla="*/ 46 w 51"/>
                <a:gd name="T29" fmla="*/ 16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249">
                  <a:moveTo>
                    <a:pt x="46" y="162"/>
                  </a:moveTo>
                  <a:cubicBezTo>
                    <a:pt x="46" y="162"/>
                    <a:pt x="46" y="162"/>
                    <a:pt x="46" y="163"/>
                  </a:cubicBezTo>
                  <a:cubicBezTo>
                    <a:pt x="45" y="187"/>
                    <a:pt x="45" y="187"/>
                    <a:pt x="45" y="187"/>
                  </a:cubicBezTo>
                  <a:cubicBezTo>
                    <a:pt x="40" y="205"/>
                    <a:pt x="40" y="205"/>
                    <a:pt x="40" y="205"/>
                  </a:cubicBezTo>
                  <a:cubicBezTo>
                    <a:pt x="40" y="205"/>
                    <a:pt x="40" y="205"/>
                    <a:pt x="40" y="205"/>
                  </a:cubicBezTo>
                  <a:cubicBezTo>
                    <a:pt x="36" y="223"/>
                    <a:pt x="37" y="238"/>
                    <a:pt x="43" y="249"/>
                  </a:cubicBezTo>
                  <a:cubicBezTo>
                    <a:pt x="45" y="249"/>
                    <a:pt x="47" y="249"/>
                    <a:pt x="48" y="249"/>
                  </a:cubicBezTo>
                  <a:cubicBezTo>
                    <a:pt x="46" y="224"/>
                    <a:pt x="47" y="193"/>
                    <a:pt x="51" y="159"/>
                  </a:cubicBezTo>
                  <a:cubicBezTo>
                    <a:pt x="28" y="97"/>
                    <a:pt x="13" y="44"/>
                    <a:pt x="8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6"/>
                    <a:pt x="0" y="13"/>
                    <a:pt x="0" y="21"/>
                  </a:cubicBezTo>
                  <a:cubicBezTo>
                    <a:pt x="1" y="36"/>
                    <a:pt x="5" y="51"/>
                    <a:pt x="11" y="68"/>
                  </a:cubicBezTo>
                  <a:cubicBezTo>
                    <a:pt x="14" y="75"/>
                    <a:pt x="17" y="83"/>
                    <a:pt x="21" y="90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46" y="162"/>
                    <a:pt x="46" y="162"/>
                    <a:pt x="46" y="162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97"/>
            <p:cNvSpPr>
              <a:spLocks/>
            </p:cNvSpPr>
            <p:nvPr/>
          </p:nvSpPr>
          <p:spPr bwMode="auto">
            <a:xfrm>
              <a:off x="788988" y="589565"/>
              <a:ext cx="277813" cy="866775"/>
            </a:xfrm>
            <a:custGeom>
              <a:avLst/>
              <a:gdLst>
                <a:gd name="T0" fmla="*/ 61 w 74"/>
                <a:gd name="T1" fmla="*/ 108 h 231"/>
                <a:gd name="T2" fmla="*/ 63 w 74"/>
                <a:gd name="T3" fmla="*/ 29 h 231"/>
                <a:gd name="T4" fmla="*/ 64 w 74"/>
                <a:gd name="T5" fmla="*/ 0 h 231"/>
                <a:gd name="T6" fmla="*/ 39 w 74"/>
                <a:gd name="T7" fmla="*/ 61 h 231"/>
                <a:gd name="T8" fmla="*/ 39 w 74"/>
                <a:gd name="T9" fmla="*/ 181 h 231"/>
                <a:gd name="T10" fmla="*/ 39 w 74"/>
                <a:gd name="T11" fmla="*/ 191 h 231"/>
                <a:gd name="T12" fmla="*/ 7 w 74"/>
                <a:gd name="T13" fmla="*/ 215 h 231"/>
                <a:gd name="T14" fmla="*/ 0 w 74"/>
                <a:gd name="T15" fmla="*/ 214 h 231"/>
                <a:gd name="T16" fmla="*/ 12 w 74"/>
                <a:gd name="T17" fmla="*/ 227 h 231"/>
                <a:gd name="T18" fmla="*/ 14 w 74"/>
                <a:gd name="T19" fmla="*/ 229 h 231"/>
                <a:gd name="T20" fmla="*/ 59 w 74"/>
                <a:gd name="T21" fmla="*/ 220 h 231"/>
                <a:gd name="T22" fmla="*/ 74 w 74"/>
                <a:gd name="T23" fmla="*/ 202 h 231"/>
                <a:gd name="T24" fmla="*/ 61 w 74"/>
                <a:gd name="T25" fmla="*/ 10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231">
                  <a:moveTo>
                    <a:pt x="61" y="108"/>
                  </a:moveTo>
                  <a:cubicBezTo>
                    <a:pt x="63" y="29"/>
                    <a:pt x="63" y="29"/>
                    <a:pt x="63" y="29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9" y="185"/>
                    <a:pt x="40" y="188"/>
                    <a:pt x="39" y="191"/>
                  </a:cubicBezTo>
                  <a:cubicBezTo>
                    <a:pt x="38" y="208"/>
                    <a:pt x="27" y="216"/>
                    <a:pt x="7" y="215"/>
                  </a:cubicBezTo>
                  <a:cubicBezTo>
                    <a:pt x="5" y="215"/>
                    <a:pt x="2" y="215"/>
                    <a:pt x="0" y="214"/>
                  </a:cubicBezTo>
                  <a:cubicBezTo>
                    <a:pt x="3" y="219"/>
                    <a:pt x="7" y="224"/>
                    <a:pt x="12" y="227"/>
                  </a:cubicBezTo>
                  <a:cubicBezTo>
                    <a:pt x="12" y="228"/>
                    <a:pt x="13" y="229"/>
                    <a:pt x="14" y="229"/>
                  </a:cubicBezTo>
                  <a:cubicBezTo>
                    <a:pt x="33" y="231"/>
                    <a:pt x="48" y="228"/>
                    <a:pt x="59" y="220"/>
                  </a:cubicBezTo>
                  <a:cubicBezTo>
                    <a:pt x="65" y="216"/>
                    <a:pt x="70" y="209"/>
                    <a:pt x="74" y="202"/>
                  </a:cubicBezTo>
                  <a:cubicBezTo>
                    <a:pt x="61" y="108"/>
                    <a:pt x="61" y="108"/>
                    <a:pt x="61" y="10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98"/>
            <p:cNvSpPr>
              <a:spLocks/>
            </p:cNvSpPr>
            <p:nvPr/>
          </p:nvSpPr>
          <p:spPr bwMode="auto">
            <a:xfrm>
              <a:off x="1273176" y="1346803"/>
              <a:ext cx="277813" cy="568325"/>
            </a:xfrm>
            <a:custGeom>
              <a:avLst/>
              <a:gdLst>
                <a:gd name="T0" fmla="*/ 0 w 74"/>
                <a:gd name="T1" fmla="*/ 0 h 151"/>
                <a:gd name="T2" fmla="*/ 1 w 74"/>
                <a:gd name="T3" fmla="*/ 15 h 151"/>
                <a:gd name="T4" fmla="*/ 32 w 74"/>
                <a:gd name="T5" fmla="*/ 30 h 151"/>
                <a:gd name="T6" fmla="*/ 25 w 74"/>
                <a:gd name="T7" fmla="*/ 114 h 151"/>
                <a:gd name="T8" fmla="*/ 40 w 74"/>
                <a:gd name="T9" fmla="*/ 138 h 151"/>
                <a:gd name="T10" fmla="*/ 26 w 74"/>
                <a:gd name="T11" fmla="*/ 148 h 151"/>
                <a:gd name="T12" fmla="*/ 55 w 74"/>
                <a:gd name="T13" fmla="*/ 151 h 151"/>
                <a:gd name="T14" fmla="*/ 74 w 74"/>
                <a:gd name="T15" fmla="*/ 135 h 151"/>
                <a:gd name="T16" fmla="*/ 71 w 74"/>
                <a:gd name="T17" fmla="*/ 135 h 151"/>
                <a:gd name="T18" fmla="*/ 36 w 74"/>
                <a:gd name="T19" fmla="*/ 89 h 151"/>
                <a:gd name="T20" fmla="*/ 50 w 74"/>
                <a:gd name="T21" fmla="*/ 8 h 151"/>
                <a:gd name="T22" fmla="*/ 27 w 74"/>
                <a:gd name="T23" fmla="*/ 9 h 151"/>
                <a:gd name="T24" fmla="*/ 1 w 74"/>
                <a:gd name="T25" fmla="*/ 0 h 151"/>
                <a:gd name="T26" fmla="*/ 0 w 74"/>
                <a:gd name="T2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151">
                  <a:moveTo>
                    <a:pt x="0" y="0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25" y="114"/>
                    <a:pt x="25" y="114"/>
                    <a:pt x="25" y="114"/>
                  </a:cubicBezTo>
                  <a:cubicBezTo>
                    <a:pt x="40" y="138"/>
                    <a:pt x="40" y="138"/>
                    <a:pt x="40" y="138"/>
                  </a:cubicBezTo>
                  <a:cubicBezTo>
                    <a:pt x="26" y="148"/>
                    <a:pt x="26" y="148"/>
                    <a:pt x="26" y="148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3" y="135"/>
                    <a:pt x="72" y="135"/>
                    <a:pt x="71" y="135"/>
                  </a:cubicBezTo>
                  <a:cubicBezTo>
                    <a:pt x="45" y="130"/>
                    <a:pt x="33" y="115"/>
                    <a:pt x="36" y="89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2" y="10"/>
                    <a:pt x="34" y="10"/>
                    <a:pt x="27" y="9"/>
                  </a:cubicBezTo>
                  <a:cubicBezTo>
                    <a:pt x="17" y="7"/>
                    <a:pt x="9" y="5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99"/>
            <p:cNvSpPr>
              <a:spLocks noEditPoints="1"/>
            </p:cNvSpPr>
            <p:nvPr/>
          </p:nvSpPr>
          <p:spPr bwMode="auto">
            <a:xfrm>
              <a:off x="1243013" y="1403953"/>
              <a:ext cx="179388" cy="500063"/>
            </a:xfrm>
            <a:custGeom>
              <a:avLst/>
              <a:gdLst>
                <a:gd name="T0" fmla="*/ 40 w 48"/>
                <a:gd name="T1" fmla="*/ 15 h 133"/>
                <a:gd name="T2" fmla="*/ 9 w 48"/>
                <a:gd name="T3" fmla="*/ 0 h 133"/>
                <a:gd name="T4" fmla="*/ 10 w 48"/>
                <a:gd name="T5" fmla="*/ 87 h 133"/>
                <a:gd name="T6" fmla="*/ 0 w 48"/>
                <a:gd name="T7" fmla="*/ 130 h 133"/>
                <a:gd name="T8" fmla="*/ 34 w 48"/>
                <a:gd name="T9" fmla="*/ 133 h 133"/>
                <a:gd name="T10" fmla="*/ 48 w 48"/>
                <a:gd name="T11" fmla="*/ 123 h 133"/>
                <a:gd name="T12" fmla="*/ 33 w 48"/>
                <a:gd name="T13" fmla="*/ 99 h 133"/>
                <a:gd name="T14" fmla="*/ 40 w 48"/>
                <a:gd name="T15" fmla="*/ 15 h 133"/>
                <a:gd name="T16" fmla="*/ 11 w 48"/>
                <a:gd name="T17" fmla="*/ 3 h 133"/>
                <a:gd name="T18" fmla="*/ 20 w 48"/>
                <a:gd name="T19" fmla="*/ 8 h 133"/>
                <a:gd name="T20" fmla="*/ 18 w 48"/>
                <a:gd name="T21" fmla="*/ 80 h 133"/>
                <a:gd name="T22" fmla="*/ 8 w 48"/>
                <a:gd name="T23" fmla="*/ 129 h 133"/>
                <a:gd name="T24" fmla="*/ 3 w 48"/>
                <a:gd name="T25" fmla="*/ 128 h 133"/>
                <a:gd name="T26" fmla="*/ 12 w 48"/>
                <a:gd name="T27" fmla="*/ 87 h 133"/>
                <a:gd name="T28" fmla="*/ 12 w 48"/>
                <a:gd name="T29" fmla="*/ 87 h 133"/>
                <a:gd name="T30" fmla="*/ 11 w 48"/>
                <a:gd name="T31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133">
                  <a:moveTo>
                    <a:pt x="40" y="15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33" y="99"/>
                    <a:pt x="33" y="99"/>
                    <a:pt x="33" y="99"/>
                  </a:cubicBezTo>
                  <a:cubicBezTo>
                    <a:pt x="40" y="15"/>
                    <a:pt x="40" y="15"/>
                    <a:pt x="40" y="15"/>
                  </a:cubicBezTo>
                  <a:close/>
                  <a:moveTo>
                    <a:pt x="11" y="3"/>
                  </a:moveTo>
                  <a:cubicBezTo>
                    <a:pt x="20" y="8"/>
                    <a:pt x="20" y="8"/>
                    <a:pt x="20" y="8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A16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00"/>
            <p:cNvSpPr>
              <a:spLocks/>
            </p:cNvSpPr>
            <p:nvPr/>
          </p:nvSpPr>
          <p:spPr bwMode="auto">
            <a:xfrm>
              <a:off x="1254126" y="1415065"/>
              <a:ext cx="63500" cy="473075"/>
            </a:xfrm>
            <a:custGeom>
              <a:avLst/>
              <a:gdLst>
                <a:gd name="T0" fmla="*/ 17 w 17"/>
                <a:gd name="T1" fmla="*/ 5 h 126"/>
                <a:gd name="T2" fmla="*/ 8 w 17"/>
                <a:gd name="T3" fmla="*/ 0 h 126"/>
                <a:gd name="T4" fmla="*/ 9 w 17"/>
                <a:gd name="T5" fmla="*/ 84 h 126"/>
                <a:gd name="T6" fmla="*/ 9 w 17"/>
                <a:gd name="T7" fmla="*/ 84 h 126"/>
                <a:gd name="T8" fmla="*/ 0 w 17"/>
                <a:gd name="T9" fmla="*/ 125 h 126"/>
                <a:gd name="T10" fmla="*/ 5 w 17"/>
                <a:gd name="T11" fmla="*/ 126 h 126"/>
                <a:gd name="T12" fmla="*/ 15 w 17"/>
                <a:gd name="T13" fmla="*/ 77 h 126"/>
                <a:gd name="T14" fmla="*/ 17 w 17"/>
                <a:gd name="T15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26">
                  <a:moveTo>
                    <a:pt x="17" y="5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7" y="5"/>
                    <a:pt x="17" y="5"/>
                    <a:pt x="17" y="5"/>
                  </a:cubicBezTo>
                  <a:close/>
                </a:path>
              </a:pathLst>
            </a:custGeom>
            <a:solidFill>
              <a:srgbClr val="D6A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01"/>
            <p:cNvSpPr>
              <a:spLocks/>
            </p:cNvSpPr>
            <p:nvPr/>
          </p:nvSpPr>
          <p:spPr bwMode="auto">
            <a:xfrm>
              <a:off x="833438" y="1415065"/>
              <a:ext cx="319088" cy="525463"/>
            </a:xfrm>
            <a:custGeom>
              <a:avLst/>
              <a:gdLst>
                <a:gd name="T0" fmla="*/ 0 w 85"/>
                <a:gd name="T1" fmla="*/ 7 h 140"/>
                <a:gd name="T2" fmla="*/ 3 w 85"/>
                <a:gd name="T3" fmla="*/ 17 h 140"/>
                <a:gd name="T4" fmla="*/ 31 w 85"/>
                <a:gd name="T5" fmla="*/ 22 h 140"/>
                <a:gd name="T6" fmla="*/ 45 w 85"/>
                <a:gd name="T7" fmla="*/ 91 h 140"/>
                <a:gd name="T8" fmla="*/ 62 w 85"/>
                <a:gd name="T9" fmla="*/ 122 h 140"/>
                <a:gd name="T10" fmla="*/ 41 w 85"/>
                <a:gd name="T11" fmla="*/ 140 h 140"/>
                <a:gd name="T12" fmla="*/ 85 w 85"/>
                <a:gd name="T13" fmla="*/ 128 h 140"/>
                <a:gd name="T14" fmla="*/ 65 w 85"/>
                <a:gd name="T15" fmla="*/ 106 h 140"/>
                <a:gd name="T16" fmla="*/ 47 w 85"/>
                <a:gd name="T17" fmla="*/ 0 h 140"/>
                <a:gd name="T18" fmla="*/ 2 w 85"/>
                <a:gd name="T19" fmla="*/ 9 h 140"/>
                <a:gd name="T20" fmla="*/ 0 w 85"/>
                <a:gd name="T21" fmla="*/ 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" h="140">
                  <a:moveTo>
                    <a:pt x="0" y="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41" y="140"/>
                    <a:pt x="41" y="140"/>
                    <a:pt x="41" y="140"/>
                  </a:cubicBezTo>
                  <a:cubicBezTo>
                    <a:pt x="64" y="140"/>
                    <a:pt x="78" y="136"/>
                    <a:pt x="85" y="128"/>
                  </a:cubicBezTo>
                  <a:cubicBezTo>
                    <a:pt x="65" y="106"/>
                    <a:pt x="65" y="106"/>
                    <a:pt x="65" y="106"/>
                  </a:cubicBezTo>
                  <a:cubicBezTo>
                    <a:pt x="54" y="80"/>
                    <a:pt x="48" y="45"/>
                    <a:pt x="47" y="0"/>
                  </a:cubicBezTo>
                  <a:cubicBezTo>
                    <a:pt x="36" y="8"/>
                    <a:pt x="21" y="11"/>
                    <a:pt x="2" y="9"/>
                  </a:cubicBezTo>
                  <a:cubicBezTo>
                    <a:pt x="1" y="9"/>
                    <a:pt x="0" y="8"/>
                    <a:pt x="0" y="7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02"/>
            <p:cNvSpPr>
              <a:spLocks noEditPoints="1"/>
            </p:cNvSpPr>
            <p:nvPr/>
          </p:nvSpPr>
          <p:spPr bwMode="auto">
            <a:xfrm>
              <a:off x="844551" y="1478565"/>
              <a:ext cx="222250" cy="461963"/>
            </a:xfrm>
            <a:custGeom>
              <a:avLst/>
              <a:gdLst>
                <a:gd name="T0" fmla="*/ 28 w 59"/>
                <a:gd name="T1" fmla="*/ 5 h 123"/>
                <a:gd name="T2" fmla="*/ 0 w 59"/>
                <a:gd name="T3" fmla="*/ 0 h 123"/>
                <a:gd name="T4" fmla="*/ 22 w 59"/>
                <a:gd name="T5" fmla="*/ 58 h 123"/>
                <a:gd name="T6" fmla="*/ 21 w 59"/>
                <a:gd name="T7" fmla="*/ 103 h 123"/>
                <a:gd name="T8" fmla="*/ 37 w 59"/>
                <a:gd name="T9" fmla="*/ 123 h 123"/>
                <a:gd name="T10" fmla="*/ 38 w 59"/>
                <a:gd name="T11" fmla="*/ 123 h 123"/>
                <a:gd name="T12" fmla="*/ 59 w 59"/>
                <a:gd name="T13" fmla="*/ 105 h 123"/>
                <a:gd name="T14" fmla="*/ 42 w 59"/>
                <a:gd name="T15" fmla="*/ 74 h 123"/>
                <a:gd name="T16" fmla="*/ 28 w 59"/>
                <a:gd name="T17" fmla="*/ 5 h 123"/>
                <a:gd name="T18" fmla="*/ 4 w 59"/>
                <a:gd name="T19" fmla="*/ 3 h 123"/>
                <a:gd name="T20" fmla="*/ 10 w 59"/>
                <a:gd name="T21" fmla="*/ 4 h 123"/>
                <a:gd name="T22" fmla="*/ 30 w 59"/>
                <a:gd name="T23" fmla="*/ 58 h 123"/>
                <a:gd name="T24" fmla="*/ 27 w 59"/>
                <a:gd name="T25" fmla="*/ 107 h 123"/>
                <a:gd name="T26" fmla="*/ 23 w 59"/>
                <a:gd name="T27" fmla="*/ 102 h 123"/>
                <a:gd name="T28" fmla="*/ 25 w 59"/>
                <a:gd name="T29" fmla="*/ 58 h 123"/>
                <a:gd name="T30" fmla="*/ 25 w 59"/>
                <a:gd name="T31" fmla="*/ 58 h 123"/>
                <a:gd name="T32" fmla="*/ 4 w 59"/>
                <a:gd name="T33" fmla="*/ 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123">
                  <a:moveTo>
                    <a:pt x="28" y="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1" y="103"/>
                    <a:pt x="21" y="103"/>
                    <a:pt x="21" y="10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28" y="5"/>
                    <a:pt x="28" y="5"/>
                    <a:pt x="28" y="5"/>
                  </a:cubicBezTo>
                  <a:close/>
                  <a:moveTo>
                    <a:pt x="4" y="3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A16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03"/>
            <p:cNvSpPr>
              <a:spLocks/>
            </p:cNvSpPr>
            <p:nvPr/>
          </p:nvSpPr>
          <p:spPr bwMode="auto">
            <a:xfrm>
              <a:off x="858838" y="1489678"/>
              <a:ext cx="98425" cy="390525"/>
            </a:xfrm>
            <a:custGeom>
              <a:avLst/>
              <a:gdLst>
                <a:gd name="T0" fmla="*/ 6 w 26"/>
                <a:gd name="T1" fmla="*/ 1 h 104"/>
                <a:gd name="T2" fmla="*/ 0 w 26"/>
                <a:gd name="T3" fmla="*/ 0 h 104"/>
                <a:gd name="T4" fmla="*/ 21 w 26"/>
                <a:gd name="T5" fmla="*/ 55 h 104"/>
                <a:gd name="T6" fmla="*/ 21 w 26"/>
                <a:gd name="T7" fmla="*/ 55 h 104"/>
                <a:gd name="T8" fmla="*/ 19 w 26"/>
                <a:gd name="T9" fmla="*/ 99 h 104"/>
                <a:gd name="T10" fmla="*/ 23 w 26"/>
                <a:gd name="T11" fmla="*/ 104 h 104"/>
                <a:gd name="T12" fmla="*/ 26 w 26"/>
                <a:gd name="T13" fmla="*/ 55 h 104"/>
                <a:gd name="T14" fmla="*/ 6 w 26"/>
                <a:gd name="T15" fmla="*/ 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04">
                  <a:moveTo>
                    <a:pt x="6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9" y="99"/>
                    <a:pt x="19" y="99"/>
                    <a:pt x="19" y="99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6" y="1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D6A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06"/>
            <p:cNvSpPr>
              <a:spLocks/>
            </p:cNvSpPr>
            <p:nvPr/>
          </p:nvSpPr>
          <p:spPr bwMode="auto">
            <a:xfrm>
              <a:off x="781051" y="-950310"/>
              <a:ext cx="379413" cy="739775"/>
            </a:xfrm>
            <a:custGeom>
              <a:avLst/>
              <a:gdLst>
                <a:gd name="T0" fmla="*/ 44 w 101"/>
                <a:gd name="T1" fmla="*/ 7 h 197"/>
                <a:gd name="T2" fmla="*/ 35 w 101"/>
                <a:gd name="T3" fmla="*/ 0 h 197"/>
                <a:gd name="T4" fmla="*/ 29 w 101"/>
                <a:gd name="T5" fmla="*/ 16 h 197"/>
                <a:gd name="T6" fmla="*/ 1 w 101"/>
                <a:gd name="T7" fmla="*/ 43 h 197"/>
                <a:gd name="T8" fmla="*/ 12 w 101"/>
                <a:gd name="T9" fmla="*/ 83 h 197"/>
                <a:gd name="T10" fmla="*/ 20 w 101"/>
                <a:gd name="T11" fmla="*/ 92 h 197"/>
                <a:gd name="T12" fmla="*/ 7 w 101"/>
                <a:gd name="T13" fmla="*/ 47 h 197"/>
                <a:gd name="T14" fmla="*/ 38 w 101"/>
                <a:gd name="T15" fmla="*/ 17 h 197"/>
                <a:gd name="T16" fmla="*/ 55 w 101"/>
                <a:gd name="T17" fmla="*/ 59 h 197"/>
                <a:gd name="T18" fmla="*/ 24 w 101"/>
                <a:gd name="T19" fmla="*/ 96 h 197"/>
                <a:gd name="T20" fmla="*/ 48 w 101"/>
                <a:gd name="T21" fmla="*/ 94 h 197"/>
                <a:gd name="T22" fmla="*/ 62 w 101"/>
                <a:gd name="T23" fmla="*/ 116 h 197"/>
                <a:gd name="T24" fmla="*/ 68 w 101"/>
                <a:gd name="T25" fmla="*/ 120 h 197"/>
                <a:gd name="T26" fmla="*/ 66 w 101"/>
                <a:gd name="T27" fmla="*/ 154 h 197"/>
                <a:gd name="T28" fmla="*/ 8 w 101"/>
                <a:gd name="T29" fmla="*/ 163 h 197"/>
                <a:gd name="T30" fmla="*/ 9 w 101"/>
                <a:gd name="T31" fmla="*/ 167 h 197"/>
                <a:gd name="T32" fmla="*/ 89 w 101"/>
                <a:gd name="T33" fmla="*/ 177 h 197"/>
                <a:gd name="T34" fmla="*/ 101 w 101"/>
                <a:gd name="T35" fmla="*/ 156 h 197"/>
                <a:gd name="T36" fmla="*/ 101 w 101"/>
                <a:gd name="T37" fmla="*/ 154 h 197"/>
                <a:gd name="T38" fmla="*/ 72 w 101"/>
                <a:gd name="T39" fmla="*/ 103 h 197"/>
                <a:gd name="T40" fmla="*/ 72 w 101"/>
                <a:gd name="T41" fmla="*/ 103 h 197"/>
                <a:gd name="T42" fmla="*/ 66 w 101"/>
                <a:gd name="T43" fmla="*/ 102 h 197"/>
                <a:gd name="T44" fmla="*/ 62 w 101"/>
                <a:gd name="T45" fmla="*/ 83 h 197"/>
                <a:gd name="T46" fmla="*/ 62 w 101"/>
                <a:gd name="T47" fmla="*/ 78 h 197"/>
                <a:gd name="T48" fmla="*/ 61 w 101"/>
                <a:gd name="T49" fmla="*/ 78 h 197"/>
                <a:gd name="T50" fmla="*/ 62 w 101"/>
                <a:gd name="T51" fmla="*/ 74 h 197"/>
                <a:gd name="T52" fmla="*/ 61 w 101"/>
                <a:gd name="T53" fmla="*/ 31 h 197"/>
                <a:gd name="T54" fmla="*/ 52 w 101"/>
                <a:gd name="T55" fmla="*/ 16 h 197"/>
                <a:gd name="T56" fmla="*/ 44 w 101"/>
                <a:gd name="T57" fmla="*/ 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1" h="197"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3" y="6"/>
                    <a:pt x="31" y="11"/>
                    <a:pt x="29" y="16"/>
                  </a:cubicBezTo>
                  <a:cubicBezTo>
                    <a:pt x="23" y="28"/>
                    <a:pt x="13" y="37"/>
                    <a:pt x="1" y="43"/>
                  </a:cubicBezTo>
                  <a:cubicBezTo>
                    <a:pt x="0" y="58"/>
                    <a:pt x="3" y="71"/>
                    <a:pt x="12" y="83"/>
                  </a:cubicBezTo>
                  <a:cubicBezTo>
                    <a:pt x="14" y="86"/>
                    <a:pt x="17" y="89"/>
                    <a:pt x="20" y="92"/>
                  </a:cubicBezTo>
                  <a:cubicBezTo>
                    <a:pt x="6" y="74"/>
                    <a:pt x="2" y="59"/>
                    <a:pt x="7" y="47"/>
                  </a:cubicBezTo>
                  <a:cubicBezTo>
                    <a:pt x="23" y="43"/>
                    <a:pt x="33" y="33"/>
                    <a:pt x="38" y="17"/>
                  </a:cubicBezTo>
                  <a:cubicBezTo>
                    <a:pt x="50" y="29"/>
                    <a:pt x="56" y="43"/>
                    <a:pt x="55" y="59"/>
                  </a:cubicBezTo>
                  <a:cubicBezTo>
                    <a:pt x="53" y="80"/>
                    <a:pt x="42" y="93"/>
                    <a:pt x="24" y="96"/>
                  </a:cubicBezTo>
                  <a:cubicBezTo>
                    <a:pt x="32" y="100"/>
                    <a:pt x="41" y="99"/>
                    <a:pt x="48" y="94"/>
                  </a:cubicBezTo>
                  <a:cubicBezTo>
                    <a:pt x="62" y="116"/>
                    <a:pt x="62" y="116"/>
                    <a:pt x="62" y="116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78" y="132"/>
                    <a:pt x="77" y="143"/>
                    <a:pt x="66" y="154"/>
                  </a:cubicBezTo>
                  <a:cubicBezTo>
                    <a:pt x="50" y="165"/>
                    <a:pt x="31" y="168"/>
                    <a:pt x="8" y="163"/>
                  </a:cubicBezTo>
                  <a:cubicBezTo>
                    <a:pt x="9" y="167"/>
                    <a:pt x="9" y="167"/>
                    <a:pt x="9" y="167"/>
                  </a:cubicBezTo>
                  <a:cubicBezTo>
                    <a:pt x="45" y="194"/>
                    <a:pt x="71" y="197"/>
                    <a:pt x="89" y="177"/>
                  </a:cubicBezTo>
                  <a:cubicBezTo>
                    <a:pt x="93" y="172"/>
                    <a:pt x="97" y="165"/>
                    <a:pt x="101" y="156"/>
                  </a:cubicBezTo>
                  <a:cubicBezTo>
                    <a:pt x="101" y="154"/>
                    <a:pt x="101" y="154"/>
                    <a:pt x="101" y="154"/>
                  </a:cubicBezTo>
                  <a:cubicBezTo>
                    <a:pt x="93" y="134"/>
                    <a:pt x="83" y="117"/>
                    <a:pt x="72" y="103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0" y="103"/>
                    <a:pt x="68" y="103"/>
                    <a:pt x="66" y="102"/>
                  </a:cubicBezTo>
                  <a:cubicBezTo>
                    <a:pt x="63" y="100"/>
                    <a:pt x="61" y="94"/>
                    <a:pt x="62" y="83"/>
                  </a:cubicBezTo>
                  <a:cubicBezTo>
                    <a:pt x="62" y="82"/>
                    <a:pt x="62" y="80"/>
                    <a:pt x="62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77"/>
                    <a:pt x="62" y="76"/>
                    <a:pt x="62" y="74"/>
                  </a:cubicBezTo>
                  <a:cubicBezTo>
                    <a:pt x="66" y="60"/>
                    <a:pt x="65" y="45"/>
                    <a:pt x="61" y="31"/>
                  </a:cubicBezTo>
                  <a:cubicBezTo>
                    <a:pt x="58" y="25"/>
                    <a:pt x="55" y="20"/>
                    <a:pt x="52" y="16"/>
                  </a:cubicBezTo>
                  <a:cubicBezTo>
                    <a:pt x="50" y="12"/>
                    <a:pt x="47" y="9"/>
                    <a:pt x="44" y="7"/>
                  </a:cubicBezTo>
                  <a:close/>
                </a:path>
              </a:pathLst>
            </a:custGeom>
            <a:solidFill>
              <a:srgbClr val="805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07"/>
            <p:cNvSpPr>
              <a:spLocks noEditPoints="1"/>
            </p:cNvSpPr>
            <p:nvPr/>
          </p:nvSpPr>
          <p:spPr bwMode="auto">
            <a:xfrm>
              <a:off x="481013" y="-575660"/>
              <a:ext cx="817563" cy="927100"/>
            </a:xfrm>
            <a:custGeom>
              <a:avLst/>
              <a:gdLst>
                <a:gd name="T0" fmla="*/ 42 w 218"/>
                <a:gd name="T1" fmla="*/ 37 h 247"/>
                <a:gd name="T2" fmla="*/ 21 w 218"/>
                <a:gd name="T3" fmla="*/ 58 h 247"/>
                <a:gd name="T4" fmla="*/ 0 w 218"/>
                <a:gd name="T5" fmla="*/ 95 h 247"/>
                <a:gd name="T6" fmla="*/ 12 w 218"/>
                <a:gd name="T7" fmla="*/ 110 h 247"/>
                <a:gd name="T8" fmla="*/ 39 w 218"/>
                <a:gd name="T9" fmla="*/ 100 h 247"/>
                <a:gd name="T10" fmla="*/ 52 w 218"/>
                <a:gd name="T11" fmla="*/ 117 h 247"/>
                <a:gd name="T12" fmla="*/ 62 w 218"/>
                <a:gd name="T13" fmla="*/ 144 h 247"/>
                <a:gd name="T14" fmla="*/ 62 w 218"/>
                <a:gd name="T15" fmla="*/ 212 h 247"/>
                <a:gd name="T16" fmla="*/ 74 w 218"/>
                <a:gd name="T17" fmla="*/ 205 h 247"/>
                <a:gd name="T18" fmla="*/ 112 w 218"/>
                <a:gd name="T19" fmla="*/ 216 h 247"/>
                <a:gd name="T20" fmla="*/ 111 w 218"/>
                <a:gd name="T21" fmla="*/ 218 h 247"/>
                <a:gd name="T22" fmla="*/ 94 w 218"/>
                <a:gd name="T23" fmla="*/ 219 h 247"/>
                <a:gd name="T24" fmla="*/ 117 w 218"/>
                <a:gd name="T25" fmla="*/ 233 h 247"/>
                <a:gd name="T26" fmla="*/ 177 w 218"/>
                <a:gd name="T27" fmla="*/ 235 h 247"/>
                <a:gd name="T28" fmla="*/ 177 w 218"/>
                <a:gd name="T29" fmla="*/ 183 h 247"/>
                <a:gd name="T30" fmla="*/ 212 w 218"/>
                <a:gd name="T31" fmla="*/ 120 h 247"/>
                <a:gd name="T32" fmla="*/ 204 w 218"/>
                <a:gd name="T33" fmla="*/ 67 h 247"/>
                <a:gd name="T34" fmla="*/ 215 w 218"/>
                <a:gd name="T35" fmla="*/ 86 h 247"/>
                <a:gd name="T36" fmla="*/ 179 w 218"/>
                <a:gd name="T37" fmla="*/ 1 h 247"/>
                <a:gd name="T38" fmla="*/ 152 w 218"/>
                <a:gd name="T39" fmla="*/ 2 h 247"/>
                <a:gd name="T40" fmla="*/ 152 w 218"/>
                <a:gd name="T41" fmla="*/ 3 h 247"/>
                <a:gd name="T42" fmla="*/ 152 w 218"/>
                <a:gd name="T43" fmla="*/ 3 h 247"/>
                <a:gd name="T44" fmla="*/ 181 w 218"/>
                <a:gd name="T45" fmla="*/ 54 h 247"/>
                <a:gd name="T46" fmla="*/ 181 w 218"/>
                <a:gd name="T47" fmla="*/ 55 h 247"/>
                <a:gd name="T48" fmla="*/ 181 w 218"/>
                <a:gd name="T49" fmla="*/ 56 h 247"/>
                <a:gd name="T50" fmla="*/ 202 w 218"/>
                <a:gd name="T51" fmla="*/ 92 h 247"/>
                <a:gd name="T52" fmla="*/ 166 w 218"/>
                <a:gd name="T53" fmla="*/ 143 h 247"/>
                <a:gd name="T54" fmla="*/ 110 w 218"/>
                <a:gd name="T55" fmla="*/ 124 h 247"/>
                <a:gd name="T56" fmla="*/ 104 w 218"/>
                <a:gd name="T57" fmla="*/ 115 h 247"/>
                <a:gd name="T58" fmla="*/ 89 w 218"/>
                <a:gd name="T59" fmla="*/ 67 h 247"/>
                <a:gd name="T60" fmla="*/ 88 w 218"/>
                <a:gd name="T61" fmla="*/ 63 h 247"/>
                <a:gd name="T62" fmla="*/ 82 w 218"/>
                <a:gd name="T63" fmla="*/ 33 h 247"/>
                <a:gd name="T64" fmla="*/ 67 w 218"/>
                <a:gd name="T65" fmla="*/ 14 h 247"/>
                <a:gd name="T66" fmla="*/ 42 w 218"/>
                <a:gd name="T67" fmla="*/ 37 h 247"/>
                <a:gd name="T68" fmla="*/ 38 w 218"/>
                <a:gd name="T69" fmla="*/ 47 h 247"/>
                <a:gd name="T70" fmla="*/ 56 w 218"/>
                <a:gd name="T71" fmla="*/ 31 h 247"/>
                <a:gd name="T72" fmla="*/ 62 w 218"/>
                <a:gd name="T73" fmla="*/ 36 h 247"/>
                <a:gd name="T74" fmla="*/ 48 w 218"/>
                <a:gd name="T75" fmla="*/ 46 h 247"/>
                <a:gd name="T76" fmla="*/ 11 w 218"/>
                <a:gd name="T77" fmla="*/ 101 h 247"/>
                <a:gd name="T78" fmla="*/ 5 w 218"/>
                <a:gd name="T79" fmla="*/ 93 h 247"/>
                <a:gd name="T80" fmla="*/ 38 w 218"/>
                <a:gd name="T81" fmla="*/ 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8" h="247">
                  <a:moveTo>
                    <a:pt x="42" y="37"/>
                  </a:moveTo>
                  <a:cubicBezTo>
                    <a:pt x="35" y="42"/>
                    <a:pt x="28" y="49"/>
                    <a:pt x="21" y="58"/>
                  </a:cubicBezTo>
                  <a:cubicBezTo>
                    <a:pt x="14" y="68"/>
                    <a:pt x="7" y="80"/>
                    <a:pt x="0" y="95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39" y="100"/>
                    <a:pt x="39" y="100"/>
                    <a:pt x="39" y="100"/>
                  </a:cubicBezTo>
                  <a:cubicBezTo>
                    <a:pt x="52" y="117"/>
                    <a:pt x="52" y="117"/>
                    <a:pt x="52" y="117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72" y="167"/>
                    <a:pt x="72" y="190"/>
                    <a:pt x="62" y="212"/>
                  </a:cubicBezTo>
                  <a:cubicBezTo>
                    <a:pt x="74" y="205"/>
                    <a:pt x="74" y="205"/>
                    <a:pt x="74" y="205"/>
                  </a:cubicBezTo>
                  <a:cubicBezTo>
                    <a:pt x="87" y="200"/>
                    <a:pt x="100" y="204"/>
                    <a:pt x="112" y="216"/>
                  </a:cubicBezTo>
                  <a:cubicBezTo>
                    <a:pt x="112" y="217"/>
                    <a:pt x="112" y="217"/>
                    <a:pt x="111" y="218"/>
                  </a:cubicBezTo>
                  <a:cubicBezTo>
                    <a:pt x="109" y="221"/>
                    <a:pt x="103" y="221"/>
                    <a:pt x="94" y="219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37" y="246"/>
                    <a:pt x="157" y="247"/>
                    <a:pt x="177" y="235"/>
                  </a:cubicBezTo>
                  <a:cubicBezTo>
                    <a:pt x="170" y="224"/>
                    <a:pt x="170" y="206"/>
                    <a:pt x="177" y="183"/>
                  </a:cubicBezTo>
                  <a:cubicBezTo>
                    <a:pt x="212" y="120"/>
                    <a:pt x="212" y="120"/>
                    <a:pt x="212" y="120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8" y="63"/>
                    <a:pt x="206" y="35"/>
                    <a:pt x="179" y="1"/>
                  </a:cubicBezTo>
                  <a:cubicBezTo>
                    <a:pt x="170" y="0"/>
                    <a:pt x="161" y="0"/>
                    <a:pt x="152" y="2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63" y="17"/>
                    <a:pt x="173" y="34"/>
                    <a:pt x="181" y="54"/>
                  </a:cubicBezTo>
                  <a:cubicBezTo>
                    <a:pt x="181" y="54"/>
                    <a:pt x="181" y="54"/>
                    <a:pt x="181" y="55"/>
                  </a:cubicBezTo>
                  <a:cubicBezTo>
                    <a:pt x="181" y="55"/>
                    <a:pt x="181" y="55"/>
                    <a:pt x="181" y="56"/>
                  </a:cubicBezTo>
                  <a:cubicBezTo>
                    <a:pt x="202" y="92"/>
                    <a:pt x="202" y="92"/>
                    <a:pt x="202" y="92"/>
                  </a:cubicBezTo>
                  <a:cubicBezTo>
                    <a:pt x="209" y="115"/>
                    <a:pt x="197" y="132"/>
                    <a:pt x="166" y="143"/>
                  </a:cubicBezTo>
                  <a:cubicBezTo>
                    <a:pt x="140" y="146"/>
                    <a:pt x="121" y="140"/>
                    <a:pt x="110" y="124"/>
                  </a:cubicBezTo>
                  <a:cubicBezTo>
                    <a:pt x="108" y="121"/>
                    <a:pt x="106" y="118"/>
                    <a:pt x="104" y="115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67" y="44"/>
                    <a:pt x="62" y="38"/>
                    <a:pt x="67" y="14"/>
                  </a:cubicBezTo>
                  <a:cubicBezTo>
                    <a:pt x="42" y="37"/>
                    <a:pt x="42" y="37"/>
                    <a:pt x="42" y="37"/>
                  </a:cubicBezTo>
                  <a:close/>
                  <a:moveTo>
                    <a:pt x="38" y="47"/>
                  </a:moveTo>
                  <a:cubicBezTo>
                    <a:pt x="56" y="31"/>
                    <a:pt x="56" y="31"/>
                    <a:pt x="56" y="31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32" y="65"/>
                    <a:pt x="20" y="83"/>
                    <a:pt x="11" y="101"/>
                  </a:cubicBezTo>
                  <a:cubicBezTo>
                    <a:pt x="5" y="93"/>
                    <a:pt x="5" y="93"/>
                    <a:pt x="5" y="93"/>
                  </a:cubicBezTo>
                  <a:cubicBezTo>
                    <a:pt x="12" y="77"/>
                    <a:pt x="23" y="62"/>
                    <a:pt x="38" y="47"/>
                  </a:cubicBezTo>
                  <a:close/>
                </a:path>
              </a:pathLst>
            </a:custGeom>
            <a:solidFill>
              <a:srgbClr val="E8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08"/>
            <p:cNvSpPr>
              <a:spLocks/>
            </p:cNvSpPr>
            <p:nvPr/>
          </p:nvSpPr>
          <p:spPr bwMode="auto">
            <a:xfrm>
              <a:off x="498476" y="-459772"/>
              <a:ext cx="214313" cy="263525"/>
            </a:xfrm>
            <a:custGeom>
              <a:avLst/>
              <a:gdLst>
                <a:gd name="T0" fmla="*/ 51 w 57"/>
                <a:gd name="T1" fmla="*/ 0 h 70"/>
                <a:gd name="T2" fmla="*/ 33 w 57"/>
                <a:gd name="T3" fmla="*/ 16 h 70"/>
                <a:gd name="T4" fmla="*/ 0 w 57"/>
                <a:gd name="T5" fmla="*/ 62 h 70"/>
                <a:gd name="T6" fmla="*/ 6 w 57"/>
                <a:gd name="T7" fmla="*/ 70 h 70"/>
                <a:gd name="T8" fmla="*/ 43 w 57"/>
                <a:gd name="T9" fmla="*/ 15 h 70"/>
                <a:gd name="T10" fmla="*/ 57 w 57"/>
                <a:gd name="T11" fmla="*/ 5 h 70"/>
                <a:gd name="T12" fmla="*/ 51 w 57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70">
                  <a:moveTo>
                    <a:pt x="51" y="0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18" y="31"/>
                    <a:pt x="7" y="46"/>
                    <a:pt x="0" y="6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5" y="52"/>
                    <a:pt x="27" y="34"/>
                    <a:pt x="43" y="1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1" y="0"/>
                    <a:pt x="51" y="0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09"/>
            <p:cNvSpPr>
              <a:spLocks/>
            </p:cNvSpPr>
            <p:nvPr/>
          </p:nvSpPr>
          <p:spPr bwMode="auto">
            <a:xfrm>
              <a:off x="1160463" y="-372460"/>
              <a:ext cx="0" cy="7938"/>
            </a:xfrm>
            <a:custGeom>
              <a:avLst/>
              <a:gdLst>
                <a:gd name="T0" fmla="*/ 1 h 2"/>
                <a:gd name="T1" fmla="*/ 0 h 2"/>
                <a:gd name="T2" fmla="*/ 2 h 2"/>
                <a:gd name="T3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88"/>
            <p:cNvSpPr>
              <a:spLocks noEditPoints="1"/>
            </p:cNvSpPr>
            <p:nvPr/>
          </p:nvSpPr>
          <p:spPr bwMode="auto">
            <a:xfrm>
              <a:off x="1255713" y="-13685"/>
              <a:ext cx="96838" cy="731838"/>
            </a:xfrm>
            <a:custGeom>
              <a:avLst/>
              <a:gdLst>
                <a:gd name="T0" fmla="*/ 8 w 26"/>
                <a:gd name="T1" fmla="*/ 5 h 195"/>
                <a:gd name="T2" fmla="*/ 0 w 26"/>
                <a:gd name="T3" fmla="*/ 22 h 195"/>
                <a:gd name="T4" fmla="*/ 14 w 26"/>
                <a:gd name="T5" fmla="*/ 110 h 195"/>
                <a:gd name="T6" fmla="*/ 7 w 26"/>
                <a:gd name="T7" fmla="*/ 119 h 195"/>
                <a:gd name="T8" fmla="*/ 6 w 26"/>
                <a:gd name="T9" fmla="*/ 121 h 195"/>
                <a:gd name="T10" fmla="*/ 5 w 26"/>
                <a:gd name="T11" fmla="*/ 123 h 195"/>
                <a:gd name="T12" fmla="*/ 1 w 26"/>
                <a:gd name="T13" fmla="*/ 144 h 195"/>
                <a:gd name="T14" fmla="*/ 2 w 26"/>
                <a:gd name="T15" fmla="*/ 173 h 195"/>
                <a:gd name="T16" fmla="*/ 4 w 26"/>
                <a:gd name="T17" fmla="*/ 172 h 195"/>
                <a:gd name="T18" fmla="*/ 11 w 26"/>
                <a:gd name="T19" fmla="*/ 158 h 195"/>
                <a:gd name="T20" fmla="*/ 11 w 26"/>
                <a:gd name="T21" fmla="*/ 145 h 195"/>
                <a:gd name="T22" fmla="*/ 15 w 26"/>
                <a:gd name="T23" fmla="*/ 158 h 195"/>
                <a:gd name="T24" fmla="*/ 15 w 26"/>
                <a:gd name="T25" fmla="*/ 174 h 195"/>
                <a:gd name="T26" fmla="*/ 13 w 26"/>
                <a:gd name="T27" fmla="*/ 176 h 195"/>
                <a:gd name="T28" fmla="*/ 6 w 26"/>
                <a:gd name="T29" fmla="*/ 192 h 195"/>
                <a:gd name="T30" fmla="*/ 6 w 26"/>
                <a:gd name="T31" fmla="*/ 195 h 195"/>
                <a:gd name="T32" fmla="*/ 20 w 26"/>
                <a:gd name="T33" fmla="*/ 179 h 195"/>
                <a:gd name="T34" fmla="*/ 26 w 26"/>
                <a:gd name="T35" fmla="*/ 155 h 195"/>
                <a:gd name="T36" fmla="*/ 10 w 26"/>
                <a:gd name="T37" fmla="*/ 0 h 195"/>
                <a:gd name="T38" fmla="*/ 8 w 26"/>
                <a:gd name="T39" fmla="*/ 5 h 195"/>
                <a:gd name="T40" fmla="*/ 3 w 26"/>
                <a:gd name="T41" fmla="*/ 22 h 195"/>
                <a:gd name="T42" fmla="*/ 9 w 26"/>
                <a:gd name="T43" fmla="*/ 10 h 195"/>
                <a:gd name="T44" fmla="*/ 20 w 26"/>
                <a:gd name="T45" fmla="*/ 120 h 195"/>
                <a:gd name="T46" fmla="*/ 8 w 26"/>
                <a:gd name="T47" fmla="*/ 135 h 195"/>
                <a:gd name="T48" fmla="*/ 9 w 26"/>
                <a:gd name="T49" fmla="*/ 145 h 195"/>
                <a:gd name="T50" fmla="*/ 9 w 26"/>
                <a:gd name="T51" fmla="*/ 146 h 195"/>
                <a:gd name="T52" fmla="*/ 9 w 26"/>
                <a:gd name="T53" fmla="*/ 149 h 195"/>
                <a:gd name="T54" fmla="*/ 9 w 26"/>
                <a:gd name="T55" fmla="*/ 157 h 195"/>
                <a:gd name="T56" fmla="*/ 4 w 26"/>
                <a:gd name="T57" fmla="*/ 169 h 195"/>
                <a:gd name="T58" fmla="*/ 3 w 26"/>
                <a:gd name="T59" fmla="*/ 144 h 195"/>
                <a:gd name="T60" fmla="*/ 7 w 26"/>
                <a:gd name="T61" fmla="*/ 124 h 195"/>
                <a:gd name="T62" fmla="*/ 7 w 26"/>
                <a:gd name="T63" fmla="*/ 124 h 195"/>
                <a:gd name="T64" fmla="*/ 8 w 26"/>
                <a:gd name="T65" fmla="*/ 123 h 195"/>
                <a:gd name="T66" fmla="*/ 16 w 26"/>
                <a:gd name="T67" fmla="*/ 112 h 195"/>
                <a:gd name="T68" fmla="*/ 17 w 26"/>
                <a:gd name="T69" fmla="*/ 111 h 195"/>
                <a:gd name="T70" fmla="*/ 17 w 26"/>
                <a:gd name="T71" fmla="*/ 110 h 195"/>
                <a:gd name="T72" fmla="*/ 3 w 26"/>
                <a:gd name="T73" fmla="*/ 2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" h="195">
                  <a:moveTo>
                    <a:pt x="8" y="5"/>
                  </a:moveTo>
                  <a:cubicBezTo>
                    <a:pt x="6" y="11"/>
                    <a:pt x="4" y="16"/>
                    <a:pt x="0" y="22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6" y="122"/>
                    <a:pt x="5" y="123"/>
                    <a:pt x="5" y="123"/>
                  </a:cubicBezTo>
                  <a:cubicBezTo>
                    <a:pt x="3" y="129"/>
                    <a:pt x="2" y="136"/>
                    <a:pt x="1" y="144"/>
                  </a:cubicBezTo>
                  <a:cubicBezTo>
                    <a:pt x="0" y="152"/>
                    <a:pt x="1" y="162"/>
                    <a:pt x="2" y="173"/>
                  </a:cubicBezTo>
                  <a:cubicBezTo>
                    <a:pt x="2" y="173"/>
                    <a:pt x="3" y="172"/>
                    <a:pt x="4" y="172"/>
                  </a:cubicBezTo>
                  <a:cubicBezTo>
                    <a:pt x="8" y="169"/>
                    <a:pt x="10" y="164"/>
                    <a:pt x="11" y="158"/>
                  </a:cubicBezTo>
                  <a:cubicBezTo>
                    <a:pt x="12" y="154"/>
                    <a:pt x="12" y="150"/>
                    <a:pt x="11" y="145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4" y="175"/>
                    <a:pt x="14" y="175"/>
                    <a:pt x="13" y="176"/>
                  </a:cubicBezTo>
                  <a:cubicBezTo>
                    <a:pt x="8" y="181"/>
                    <a:pt x="5" y="187"/>
                    <a:pt x="6" y="192"/>
                  </a:cubicBezTo>
                  <a:cubicBezTo>
                    <a:pt x="5" y="193"/>
                    <a:pt x="6" y="194"/>
                    <a:pt x="6" y="195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9" y="4"/>
                    <a:pt x="8" y="5"/>
                  </a:cubicBezTo>
                  <a:close/>
                  <a:moveTo>
                    <a:pt x="3" y="22"/>
                  </a:moveTo>
                  <a:cubicBezTo>
                    <a:pt x="5" y="18"/>
                    <a:pt x="7" y="14"/>
                    <a:pt x="9" y="1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9" y="145"/>
                    <a:pt x="9" y="145"/>
                    <a:pt x="9" y="146"/>
                  </a:cubicBezTo>
                  <a:cubicBezTo>
                    <a:pt x="9" y="147"/>
                    <a:pt x="9" y="148"/>
                    <a:pt x="9" y="149"/>
                  </a:cubicBezTo>
                  <a:cubicBezTo>
                    <a:pt x="9" y="152"/>
                    <a:pt x="9" y="155"/>
                    <a:pt x="9" y="157"/>
                  </a:cubicBezTo>
                  <a:cubicBezTo>
                    <a:pt x="8" y="162"/>
                    <a:pt x="6" y="166"/>
                    <a:pt x="4" y="169"/>
                  </a:cubicBezTo>
                  <a:cubicBezTo>
                    <a:pt x="3" y="160"/>
                    <a:pt x="3" y="151"/>
                    <a:pt x="3" y="144"/>
                  </a:cubicBezTo>
                  <a:cubicBezTo>
                    <a:pt x="4" y="136"/>
                    <a:pt x="5" y="130"/>
                    <a:pt x="7" y="124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7" y="123"/>
                    <a:pt x="7" y="123"/>
                    <a:pt x="8" y="123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1"/>
                    <a:pt x="17" y="111"/>
                  </a:cubicBezTo>
                  <a:cubicBezTo>
                    <a:pt x="17" y="111"/>
                    <a:pt x="17" y="110"/>
                    <a:pt x="17" y="110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solidFill>
              <a:srgbClr val="A16C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04"/>
            <p:cNvSpPr>
              <a:spLocks/>
            </p:cNvSpPr>
            <p:nvPr/>
          </p:nvSpPr>
          <p:spPr bwMode="auto">
            <a:xfrm>
              <a:off x="923132" y="1863726"/>
              <a:ext cx="303213" cy="222250"/>
            </a:xfrm>
            <a:custGeom>
              <a:avLst/>
              <a:gdLst>
                <a:gd name="T0" fmla="*/ 0 w 81"/>
                <a:gd name="T1" fmla="*/ 0 h 59"/>
                <a:gd name="T2" fmla="*/ 0 w 81"/>
                <a:gd name="T3" fmla="*/ 21 h 59"/>
                <a:gd name="T4" fmla="*/ 24 w 81"/>
                <a:gd name="T5" fmla="*/ 47 h 59"/>
                <a:gd name="T6" fmla="*/ 81 w 81"/>
                <a:gd name="T7" fmla="*/ 36 h 59"/>
                <a:gd name="T8" fmla="*/ 61 w 81"/>
                <a:gd name="T9" fmla="*/ 8 h 59"/>
                <a:gd name="T10" fmla="*/ 17 w 81"/>
                <a:gd name="T11" fmla="*/ 20 h 59"/>
                <a:gd name="T12" fmla="*/ 16 w 81"/>
                <a:gd name="T13" fmla="*/ 20 h 59"/>
                <a:gd name="T14" fmla="*/ 0 w 81"/>
                <a:gd name="T1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59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57" y="59"/>
                    <a:pt x="76" y="55"/>
                    <a:pt x="81" y="36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54" y="16"/>
                    <a:pt x="40" y="20"/>
                    <a:pt x="17" y="20"/>
                  </a:cubicBezTo>
                  <a:cubicBezTo>
                    <a:pt x="17" y="20"/>
                    <a:pt x="17" y="20"/>
                    <a:pt x="16" y="2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05"/>
            <p:cNvSpPr>
              <a:spLocks/>
            </p:cNvSpPr>
            <p:nvPr/>
          </p:nvSpPr>
          <p:spPr bwMode="auto">
            <a:xfrm>
              <a:off x="1242560" y="1855793"/>
              <a:ext cx="423863" cy="161925"/>
            </a:xfrm>
            <a:custGeom>
              <a:avLst/>
              <a:gdLst>
                <a:gd name="T0" fmla="*/ 34 w 113"/>
                <a:gd name="T1" fmla="*/ 13 h 43"/>
                <a:gd name="T2" fmla="*/ 0 w 113"/>
                <a:gd name="T3" fmla="*/ 10 h 43"/>
                <a:gd name="T4" fmla="*/ 3 w 113"/>
                <a:gd name="T5" fmla="*/ 39 h 43"/>
                <a:gd name="T6" fmla="*/ 37 w 113"/>
                <a:gd name="T7" fmla="*/ 39 h 43"/>
                <a:gd name="T8" fmla="*/ 41 w 113"/>
                <a:gd name="T9" fmla="*/ 34 h 43"/>
                <a:gd name="T10" fmla="*/ 78 w 113"/>
                <a:gd name="T11" fmla="*/ 42 h 43"/>
                <a:gd name="T12" fmla="*/ 108 w 113"/>
                <a:gd name="T13" fmla="*/ 39 h 43"/>
                <a:gd name="T14" fmla="*/ 82 w 113"/>
                <a:gd name="T15" fmla="*/ 0 h 43"/>
                <a:gd name="T16" fmla="*/ 63 w 113"/>
                <a:gd name="T17" fmla="*/ 16 h 43"/>
                <a:gd name="T18" fmla="*/ 34 w 113"/>
                <a:gd name="T19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43">
                  <a:moveTo>
                    <a:pt x="34" y="1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54" y="39"/>
                    <a:pt x="67" y="42"/>
                    <a:pt x="78" y="42"/>
                  </a:cubicBezTo>
                  <a:cubicBezTo>
                    <a:pt x="89" y="43"/>
                    <a:pt x="99" y="42"/>
                    <a:pt x="108" y="39"/>
                  </a:cubicBezTo>
                  <a:cubicBezTo>
                    <a:pt x="113" y="17"/>
                    <a:pt x="104" y="4"/>
                    <a:pt x="82" y="0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34" y="13"/>
                    <a:pt x="34" y="13"/>
                    <a:pt x="34" y="1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726309" y="4002883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</a:rPr>
              <a:t>200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2679303" y="348844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</a:rPr>
              <a:t>310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566250" y="2897063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</a:rPr>
              <a:t>500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4421658" y="223272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</a:rPr>
              <a:t>700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21663" y="183756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添加图表标题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1055308" y="1844675"/>
            <a:ext cx="96155" cy="512283"/>
          </a:xfrm>
          <a:prstGeom prst="rect">
            <a:avLst/>
          </a:prstGeom>
          <a:solidFill>
            <a:srgbClr val="BE10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800676" y="521202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2755161" y="518633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3629318" y="517467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4466588" y="517467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72953" y="244086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7978453" y="217229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8372953" y="3334195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7978453" y="306562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8372953" y="428399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7978453" y="4015424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8372953" y="522315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  <a:endParaRPr lang="en-US" alt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点击此处添加图表数据说明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7978453" y="495457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类别</a:t>
            </a:r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b="1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7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2" grpId="0"/>
      <p:bldP spid="76" grpId="0"/>
      <p:bldP spid="77" grpId="0"/>
      <p:bldP spid="78" grpId="0"/>
      <p:bldP spid="15" grpId="0"/>
      <p:bldP spid="80" grpId="0"/>
      <p:bldP spid="81" grpId="0"/>
      <p:bldP spid="82" grpId="0"/>
      <p:bldP spid="16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73</Words>
  <Application>Microsoft Office PowerPoint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152</cp:revision>
  <dcterms:created xsi:type="dcterms:W3CDTF">2013-08-14T15:08:40Z</dcterms:created>
  <dcterms:modified xsi:type="dcterms:W3CDTF">2018-09-06T07:56:13Z</dcterms:modified>
</cp:coreProperties>
</file>