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7" r:id="rId2"/>
    <p:sldMasterId id="2147483679" r:id="rId3"/>
  </p:sldMasterIdLst>
  <p:sldIdLst>
    <p:sldId id="275" r:id="rId4"/>
    <p:sldId id="279" r:id="rId5"/>
    <p:sldId id="280" r:id="rId6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73A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0"/>
    <p:restoredTop sz="94620"/>
  </p:normalViewPr>
  <p:slideViewPr>
    <p:cSldViewPr snapToGrid="0">
      <p:cViewPr varScale="1">
        <p:scale>
          <a:sx n="57" d="100"/>
          <a:sy n="57" d="100"/>
        </p:scale>
        <p:origin x="132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2F-473B-8893-739BD37355B9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2F-473B-8893-739BD37355B9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2F-473B-8893-739BD37355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63597616"/>
        <c:axId val="351291488"/>
        <c:axId val="0"/>
      </c:bar3DChart>
      <c:catAx>
        <c:axId val="263597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51291488"/>
        <c:crosses val="autoZero"/>
        <c:auto val="1"/>
        <c:lblAlgn val="ctr"/>
        <c:lblOffset val="100"/>
        <c:noMultiLvlLbl val="0"/>
      </c:catAx>
      <c:valAx>
        <c:axId val="351291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263597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2F-473B-8893-739BD37355B9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2F-473B-8893-739BD37355B9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2F-473B-8893-739BD37355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2056488"/>
        <c:axId val="352056880"/>
        <c:axId val="0"/>
      </c:bar3DChart>
      <c:catAx>
        <c:axId val="35205648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52056880"/>
        <c:crosses val="autoZero"/>
        <c:auto val="1"/>
        <c:lblAlgn val="ctr"/>
        <c:lblOffset val="100"/>
        <c:noMultiLvlLbl val="0"/>
      </c:catAx>
      <c:valAx>
        <c:axId val="3520568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520564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zh-CN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工作表1!$B$1</c:f>
              <c:strCache>
                <c:ptCount val="1"/>
                <c:pt idx="0">
                  <c:v>系列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52F-473B-8893-739BD37355B9}"/>
            </c:ext>
          </c:extLst>
        </c:ser>
        <c:ser>
          <c:idx val="1"/>
          <c:order val="1"/>
          <c:tx>
            <c:strRef>
              <c:f>工作表1!$C$1</c:f>
              <c:strCache>
                <c:ptCount val="1"/>
                <c:pt idx="0">
                  <c:v>系列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52F-473B-8893-739BD37355B9}"/>
            </c:ext>
          </c:extLst>
        </c:ser>
        <c:ser>
          <c:idx val="2"/>
          <c:order val="2"/>
          <c:tx>
            <c:strRef>
              <c:f>工作表1!$D$1</c:f>
              <c:strCache>
                <c:ptCount val="1"/>
                <c:pt idx="0">
                  <c:v>系列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工作表1!$A$2:$A$5</c:f>
              <c:strCache>
                <c:ptCount val="4"/>
                <c:pt idx="0">
                  <c:v>类别 1</c:v>
                </c:pt>
                <c:pt idx="1">
                  <c:v>类别 2</c:v>
                </c:pt>
                <c:pt idx="2">
                  <c:v>类别 3</c:v>
                </c:pt>
                <c:pt idx="3">
                  <c:v>类别 4</c:v>
                </c:pt>
              </c:strCache>
            </c:strRef>
          </c:cat>
          <c:val>
            <c:numRef>
              <c:f>工作表1!$D$2:$D$5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52F-473B-8893-739BD37355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55042680"/>
        <c:axId val="359127080"/>
        <c:axId val="0"/>
      </c:bar3DChart>
      <c:catAx>
        <c:axId val="3550426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59127080"/>
        <c:crosses val="autoZero"/>
        <c:auto val="1"/>
        <c:lblAlgn val="ctr"/>
        <c:lblOffset val="100"/>
        <c:noMultiLvlLbl val="0"/>
      </c:catAx>
      <c:valAx>
        <c:axId val="359127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zh-CN"/>
          </a:p>
        </c:txPr>
        <c:crossAx val="355042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zh-CN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zh-CN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620292" y="609890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cxnSp>
        <p:nvCxnSpPr>
          <p:cNvPr id="11" name="直接连接符 11"/>
          <p:cNvCxnSpPr/>
          <p:nvPr userDrawn="1"/>
        </p:nvCxnSpPr>
        <p:spPr>
          <a:xfrm>
            <a:off x="1620292" y="1139459"/>
            <a:ext cx="446398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占位符 7"/>
          <p:cNvSpPr>
            <a:spLocks noGrp="1"/>
          </p:cNvSpPr>
          <p:nvPr>
            <p:ph type="body" sz="quarter" idx="11" hasCustomPrompt="1"/>
          </p:nvPr>
        </p:nvSpPr>
        <p:spPr>
          <a:xfrm flipH="1">
            <a:off x="300434" y="241276"/>
            <a:ext cx="882586" cy="115802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8800" b="1">
                <a:solidFill>
                  <a:schemeClr val="accent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/>
              <a:t>1</a:t>
            </a:r>
            <a:endParaRPr kumimoji="1" lang="zh-CN" altLang="en-US" dirty="0"/>
          </a:p>
        </p:txBody>
      </p:sp>
      <p:grpSp>
        <p:nvGrpSpPr>
          <p:cNvPr id="6" name="组合 2"/>
          <p:cNvGrpSpPr/>
          <p:nvPr userDrawn="1"/>
        </p:nvGrpSpPr>
        <p:grpSpPr>
          <a:xfrm>
            <a:off x="1047142" y="241276"/>
            <a:ext cx="354390" cy="354390"/>
            <a:chOff x="5438775" y="2660650"/>
            <a:chExt cx="596900" cy="596900"/>
          </a:xfrm>
          <a:solidFill>
            <a:schemeClr val="accent1"/>
          </a:solidFill>
        </p:grpSpPr>
        <p:sp>
          <p:nvSpPr>
            <p:cNvPr id="9" name="Freeform 185"/>
            <p:cNvSpPr>
              <a:spLocks/>
            </p:cNvSpPr>
            <p:nvPr/>
          </p:nvSpPr>
          <p:spPr bwMode="auto">
            <a:xfrm>
              <a:off x="5438775" y="2660650"/>
              <a:ext cx="165100" cy="165100"/>
            </a:xfrm>
            <a:custGeom>
              <a:avLst/>
              <a:gdLst/>
              <a:ahLst/>
              <a:cxnLst>
                <a:cxn ang="0">
                  <a:pos x="18" y="18"/>
                </a:cxn>
                <a:cxn ang="0">
                  <a:pos x="18" y="18"/>
                </a:cxn>
                <a:cxn ang="0">
                  <a:pos x="10" y="28"/>
                </a:cxn>
                <a:cxn ang="0">
                  <a:pos x="6" y="38"/>
                </a:cxn>
                <a:cxn ang="0">
                  <a:pos x="2" y="50"/>
                </a:cxn>
                <a:cxn ang="0">
                  <a:pos x="0" y="60"/>
                </a:cxn>
                <a:cxn ang="0">
                  <a:pos x="2" y="72"/>
                </a:cxn>
                <a:cxn ang="0">
                  <a:pos x="6" y="84"/>
                </a:cxn>
                <a:cxn ang="0">
                  <a:pos x="10" y="94"/>
                </a:cxn>
                <a:cxn ang="0">
                  <a:pos x="18" y="104"/>
                </a:cxn>
                <a:cxn ang="0">
                  <a:pos x="104" y="18"/>
                </a:cxn>
                <a:cxn ang="0">
                  <a:pos x="104" y="18"/>
                </a:cxn>
                <a:cxn ang="0">
                  <a:pos x="96" y="10"/>
                </a:cxn>
                <a:cxn ang="0">
                  <a:pos x="84" y="4"/>
                </a:cxn>
                <a:cxn ang="0">
                  <a:pos x="74" y="2"/>
                </a:cxn>
                <a:cxn ang="0">
                  <a:pos x="62" y="0"/>
                </a:cxn>
                <a:cxn ang="0">
                  <a:pos x="50" y="2"/>
                </a:cxn>
                <a:cxn ang="0">
                  <a:pos x="38" y="4"/>
                </a:cxn>
                <a:cxn ang="0">
                  <a:pos x="28" y="10"/>
                </a:cxn>
                <a:cxn ang="0">
                  <a:pos x="18" y="18"/>
                </a:cxn>
                <a:cxn ang="0">
                  <a:pos x="18" y="18"/>
                </a:cxn>
              </a:cxnLst>
              <a:rect l="0" t="0" r="r" b="b"/>
              <a:pathLst>
                <a:path w="104" h="104">
                  <a:moveTo>
                    <a:pt x="18" y="18"/>
                  </a:moveTo>
                  <a:lnTo>
                    <a:pt x="18" y="18"/>
                  </a:lnTo>
                  <a:lnTo>
                    <a:pt x="10" y="28"/>
                  </a:lnTo>
                  <a:lnTo>
                    <a:pt x="6" y="38"/>
                  </a:lnTo>
                  <a:lnTo>
                    <a:pt x="2" y="50"/>
                  </a:lnTo>
                  <a:lnTo>
                    <a:pt x="0" y="60"/>
                  </a:lnTo>
                  <a:lnTo>
                    <a:pt x="2" y="72"/>
                  </a:lnTo>
                  <a:lnTo>
                    <a:pt x="6" y="84"/>
                  </a:lnTo>
                  <a:lnTo>
                    <a:pt x="10" y="94"/>
                  </a:lnTo>
                  <a:lnTo>
                    <a:pt x="18" y="104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96" y="10"/>
                  </a:lnTo>
                  <a:lnTo>
                    <a:pt x="84" y="4"/>
                  </a:lnTo>
                  <a:lnTo>
                    <a:pt x="74" y="2"/>
                  </a:lnTo>
                  <a:lnTo>
                    <a:pt x="62" y="0"/>
                  </a:lnTo>
                  <a:lnTo>
                    <a:pt x="50" y="2"/>
                  </a:lnTo>
                  <a:lnTo>
                    <a:pt x="38" y="4"/>
                  </a:lnTo>
                  <a:lnTo>
                    <a:pt x="28" y="10"/>
                  </a:lnTo>
                  <a:lnTo>
                    <a:pt x="18" y="18"/>
                  </a:lnTo>
                  <a:lnTo>
                    <a:pt x="18" y="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86"/>
            <p:cNvSpPr>
              <a:spLocks noEditPoints="1"/>
            </p:cNvSpPr>
            <p:nvPr/>
          </p:nvSpPr>
          <p:spPr bwMode="auto">
            <a:xfrm>
              <a:off x="5505450" y="2727325"/>
              <a:ext cx="530225" cy="530225"/>
            </a:xfrm>
            <a:custGeom>
              <a:avLst/>
              <a:gdLst/>
              <a:ahLst/>
              <a:cxnLst>
                <a:cxn ang="0">
                  <a:pos x="188" y="274"/>
                </a:cxn>
                <a:cxn ang="0">
                  <a:pos x="334" y="334"/>
                </a:cxn>
                <a:cxn ang="0">
                  <a:pos x="274" y="186"/>
                </a:cxn>
                <a:cxn ang="0">
                  <a:pos x="86" y="0"/>
                </a:cxn>
                <a:cxn ang="0">
                  <a:pos x="0" y="86"/>
                </a:cxn>
                <a:cxn ang="0">
                  <a:pos x="188" y="274"/>
                </a:cxn>
                <a:cxn ang="0">
                  <a:pos x="208" y="234"/>
                </a:cxn>
                <a:cxn ang="0">
                  <a:pos x="208" y="234"/>
                </a:cxn>
                <a:cxn ang="0">
                  <a:pos x="214" y="230"/>
                </a:cxn>
                <a:cxn ang="0">
                  <a:pos x="222" y="230"/>
                </a:cxn>
                <a:cxn ang="0">
                  <a:pos x="228" y="230"/>
                </a:cxn>
                <a:cxn ang="0">
                  <a:pos x="234" y="232"/>
                </a:cxn>
                <a:cxn ang="0">
                  <a:pos x="234" y="232"/>
                </a:cxn>
                <a:cxn ang="0">
                  <a:pos x="230" y="228"/>
                </a:cxn>
                <a:cxn ang="0">
                  <a:pos x="230" y="222"/>
                </a:cxn>
                <a:cxn ang="0">
                  <a:pos x="232" y="214"/>
                </a:cxn>
                <a:cxn ang="0">
                  <a:pos x="236" y="206"/>
                </a:cxn>
                <a:cxn ang="0">
                  <a:pos x="236" y="206"/>
                </a:cxn>
                <a:cxn ang="0">
                  <a:pos x="242" y="202"/>
                </a:cxn>
                <a:cxn ang="0">
                  <a:pos x="250" y="198"/>
                </a:cxn>
                <a:cxn ang="0">
                  <a:pos x="258" y="196"/>
                </a:cxn>
                <a:cxn ang="0">
                  <a:pos x="294" y="280"/>
                </a:cxn>
                <a:cxn ang="0">
                  <a:pos x="282" y="294"/>
                </a:cxn>
                <a:cxn ang="0">
                  <a:pos x="196" y="258"/>
                </a:cxn>
                <a:cxn ang="0">
                  <a:pos x="196" y="258"/>
                </a:cxn>
                <a:cxn ang="0">
                  <a:pos x="198" y="250"/>
                </a:cxn>
                <a:cxn ang="0">
                  <a:pos x="202" y="242"/>
                </a:cxn>
                <a:cxn ang="0">
                  <a:pos x="208" y="234"/>
                </a:cxn>
                <a:cxn ang="0">
                  <a:pos x="208" y="234"/>
                </a:cxn>
              </a:cxnLst>
              <a:rect l="0" t="0" r="r" b="b"/>
              <a:pathLst>
                <a:path w="334" h="334">
                  <a:moveTo>
                    <a:pt x="188" y="274"/>
                  </a:moveTo>
                  <a:lnTo>
                    <a:pt x="334" y="334"/>
                  </a:lnTo>
                  <a:lnTo>
                    <a:pt x="274" y="186"/>
                  </a:lnTo>
                  <a:lnTo>
                    <a:pt x="86" y="0"/>
                  </a:lnTo>
                  <a:lnTo>
                    <a:pt x="0" y="86"/>
                  </a:lnTo>
                  <a:lnTo>
                    <a:pt x="188" y="274"/>
                  </a:lnTo>
                  <a:close/>
                  <a:moveTo>
                    <a:pt x="208" y="234"/>
                  </a:moveTo>
                  <a:lnTo>
                    <a:pt x="208" y="234"/>
                  </a:lnTo>
                  <a:lnTo>
                    <a:pt x="214" y="230"/>
                  </a:lnTo>
                  <a:lnTo>
                    <a:pt x="222" y="230"/>
                  </a:lnTo>
                  <a:lnTo>
                    <a:pt x="228" y="230"/>
                  </a:lnTo>
                  <a:lnTo>
                    <a:pt x="234" y="232"/>
                  </a:lnTo>
                  <a:lnTo>
                    <a:pt x="234" y="232"/>
                  </a:lnTo>
                  <a:lnTo>
                    <a:pt x="230" y="228"/>
                  </a:lnTo>
                  <a:lnTo>
                    <a:pt x="230" y="222"/>
                  </a:lnTo>
                  <a:lnTo>
                    <a:pt x="232" y="214"/>
                  </a:lnTo>
                  <a:lnTo>
                    <a:pt x="236" y="206"/>
                  </a:lnTo>
                  <a:lnTo>
                    <a:pt x="236" y="206"/>
                  </a:lnTo>
                  <a:lnTo>
                    <a:pt x="242" y="202"/>
                  </a:lnTo>
                  <a:lnTo>
                    <a:pt x="250" y="198"/>
                  </a:lnTo>
                  <a:lnTo>
                    <a:pt x="258" y="196"/>
                  </a:lnTo>
                  <a:lnTo>
                    <a:pt x="294" y="280"/>
                  </a:lnTo>
                  <a:lnTo>
                    <a:pt x="282" y="29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198" y="250"/>
                  </a:lnTo>
                  <a:lnTo>
                    <a:pt x="202" y="242"/>
                  </a:lnTo>
                  <a:lnTo>
                    <a:pt x="208" y="234"/>
                  </a:lnTo>
                  <a:lnTo>
                    <a:pt x="208" y="2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212534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620292" y="609890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cxnSp>
        <p:nvCxnSpPr>
          <p:cNvPr id="11" name="直接连接符 11"/>
          <p:cNvCxnSpPr/>
          <p:nvPr userDrawn="1"/>
        </p:nvCxnSpPr>
        <p:spPr>
          <a:xfrm>
            <a:off x="1620292" y="1139459"/>
            <a:ext cx="446398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占位符 7"/>
          <p:cNvSpPr>
            <a:spLocks noGrp="1"/>
          </p:cNvSpPr>
          <p:nvPr>
            <p:ph type="body" sz="quarter" idx="11" hasCustomPrompt="1"/>
          </p:nvPr>
        </p:nvSpPr>
        <p:spPr>
          <a:xfrm flipH="1">
            <a:off x="300434" y="241276"/>
            <a:ext cx="882586" cy="115802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8800" b="1">
                <a:solidFill>
                  <a:schemeClr val="accent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/>
              <a:t>1</a:t>
            </a:r>
            <a:endParaRPr kumimoji="1" lang="zh-CN" altLang="en-US" dirty="0"/>
          </a:p>
        </p:txBody>
      </p:sp>
      <p:grpSp>
        <p:nvGrpSpPr>
          <p:cNvPr id="6" name="组合 2"/>
          <p:cNvGrpSpPr/>
          <p:nvPr userDrawn="1"/>
        </p:nvGrpSpPr>
        <p:grpSpPr>
          <a:xfrm>
            <a:off x="1047142" y="241276"/>
            <a:ext cx="354390" cy="354390"/>
            <a:chOff x="5438775" y="2660650"/>
            <a:chExt cx="596900" cy="596900"/>
          </a:xfrm>
          <a:solidFill>
            <a:schemeClr val="accent1"/>
          </a:solidFill>
        </p:grpSpPr>
        <p:sp>
          <p:nvSpPr>
            <p:cNvPr id="9" name="Freeform 185"/>
            <p:cNvSpPr>
              <a:spLocks/>
            </p:cNvSpPr>
            <p:nvPr/>
          </p:nvSpPr>
          <p:spPr bwMode="auto">
            <a:xfrm>
              <a:off x="5438775" y="2660650"/>
              <a:ext cx="165100" cy="165100"/>
            </a:xfrm>
            <a:custGeom>
              <a:avLst/>
              <a:gdLst/>
              <a:ahLst/>
              <a:cxnLst>
                <a:cxn ang="0">
                  <a:pos x="18" y="18"/>
                </a:cxn>
                <a:cxn ang="0">
                  <a:pos x="18" y="18"/>
                </a:cxn>
                <a:cxn ang="0">
                  <a:pos x="10" y="28"/>
                </a:cxn>
                <a:cxn ang="0">
                  <a:pos x="6" y="38"/>
                </a:cxn>
                <a:cxn ang="0">
                  <a:pos x="2" y="50"/>
                </a:cxn>
                <a:cxn ang="0">
                  <a:pos x="0" y="60"/>
                </a:cxn>
                <a:cxn ang="0">
                  <a:pos x="2" y="72"/>
                </a:cxn>
                <a:cxn ang="0">
                  <a:pos x="6" y="84"/>
                </a:cxn>
                <a:cxn ang="0">
                  <a:pos x="10" y="94"/>
                </a:cxn>
                <a:cxn ang="0">
                  <a:pos x="18" y="104"/>
                </a:cxn>
                <a:cxn ang="0">
                  <a:pos x="104" y="18"/>
                </a:cxn>
                <a:cxn ang="0">
                  <a:pos x="104" y="18"/>
                </a:cxn>
                <a:cxn ang="0">
                  <a:pos x="96" y="10"/>
                </a:cxn>
                <a:cxn ang="0">
                  <a:pos x="84" y="4"/>
                </a:cxn>
                <a:cxn ang="0">
                  <a:pos x="74" y="2"/>
                </a:cxn>
                <a:cxn ang="0">
                  <a:pos x="62" y="0"/>
                </a:cxn>
                <a:cxn ang="0">
                  <a:pos x="50" y="2"/>
                </a:cxn>
                <a:cxn ang="0">
                  <a:pos x="38" y="4"/>
                </a:cxn>
                <a:cxn ang="0">
                  <a:pos x="28" y="10"/>
                </a:cxn>
                <a:cxn ang="0">
                  <a:pos x="18" y="18"/>
                </a:cxn>
                <a:cxn ang="0">
                  <a:pos x="18" y="18"/>
                </a:cxn>
              </a:cxnLst>
              <a:rect l="0" t="0" r="r" b="b"/>
              <a:pathLst>
                <a:path w="104" h="104">
                  <a:moveTo>
                    <a:pt x="18" y="18"/>
                  </a:moveTo>
                  <a:lnTo>
                    <a:pt x="18" y="18"/>
                  </a:lnTo>
                  <a:lnTo>
                    <a:pt x="10" y="28"/>
                  </a:lnTo>
                  <a:lnTo>
                    <a:pt x="6" y="38"/>
                  </a:lnTo>
                  <a:lnTo>
                    <a:pt x="2" y="50"/>
                  </a:lnTo>
                  <a:lnTo>
                    <a:pt x="0" y="60"/>
                  </a:lnTo>
                  <a:lnTo>
                    <a:pt x="2" y="72"/>
                  </a:lnTo>
                  <a:lnTo>
                    <a:pt x="6" y="84"/>
                  </a:lnTo>
                  <a:lnTo>
                    <a:pt x="10" y="94"/>
                  </a:lnTo>
                  <a:lnTo>
                    <a:pt x="18" y="104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96" y="10"/>
                  </a:lnTo>
                  <a:lnTo>
                    <a:pt x="84" y="4"/>
                  </a:lnTo>
                  <a:lnTo>
                    <a:pt x="74" y="2"/>
                  </a:lnTo>
                  <a:lnTo>
                    <a:pt x="62" y="0"/>
                  </a:lnTo>
                  <a:lnTo>
                    <a:pt x="50" y="2"/>
                  </a:lnTo>
                  <a:lnTo>
                    <a:pt x="38" y="4"/>
                  </a:lnTo>
                  <a:lnTo>
                    <a:pt x="28" y="10"/>
                  </a:lnTo>
                  <a:lnTo>
                    <a:pt x="18" y="18"/>
                  </a:lnTo>
                  <a:lnTo>
                    <a:pt x="18" y="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86"/>
            <p:cNvSpPr>
              <a:spLocks noEditPoints="1"/>
            </p:cNvSpPr>
            <p:nvPr/>
          </p:nvSpPr>
          <p:spPr bwMode="auto">
            <a:xfrm>
              <a:off x="5505450" y="2727325"/>
              <a:ext cx="530225" cy="530225"/>
            </a:xfrm>
            <a:custGeom>
              <a:avLst/>
              <a:gdLst/>
              <a:ahLst/>
              <a:cxnLst>
                <a:cxn ang="0">
                  <a:pos x="188" y="274"/>
                </a:cxn>
                <a:cxn ang="0">
                  <a:pos x="334" y="334"/>
                </a:cxn>
                <a:cxn ang="0">
                  <a:pos x="274" y="186"/>
                </a:cxn>
                <a:cxn ang="0">
                  <a:pos x="86" y="0"/>
                </a:cxn>
                <a:cxn ang="0">
                  <a:pos x="0" y="86"/>
                </a:cxn>
                <a:cxn ang="0">
                  <a:pos x="188" y="274"/>
                </a:cxn>
                <a:cxn ang="0">
                  <a:pos x="208" y="234"/>
                </a:cxn>
                <a:cxn ang="0">
                  <a:pos x="208" y="234"/>
                </a:cxn>
                <a:cxn ang="0">
                  <a:pos x="214" y="230"/>
                </a:cxn>
                <a:cxn ang="0">
                  <a:pos x="222" y="230"/>
                </a:cxn>
                <a:cxn ang="0">
                  <a:pos x="228" y="230"/>
                </a:cxn>
                <a:cxn ang="0">
                  <a:pos x="234" y="232"/>
                </a:cxn>
                <a:cxn ang="0">
                  <a:pos x="234" y="232"/>
                </a:cxn>
                <a:cxn ang="0">
                  <a:pos x="230" y="228"/>
                </a:cxn>
                <a:cxn ang="0">
                  <a:pos x="230" y="222"/>
                </a:cxn>
                <a:cxn ang="0">
                  <a:pos x="232" y="214"/>
                </a:cxn>
                <a:cxn ang="0">
                  <a:pos x="236" y="206"/>
                </a:cxn>
                <a:cxn ang="0">
                  <a:pos x="236" y="206"/>
                </a:cxn>
                <a:cxn ang="0">
                  <a:pos x="242" y="202"/>
                </a:cxn>
                <a:cxn ang="0">
                  <a:pos x="250" y="198"/>
                </a:cxn>
                <a:cxn ang="0">
                  <a:pos x="258" y="196"/>
                </a:cxn>
                <a:cxn ang="0">
                  <a:pos x="294" y="280"/>
                </a:cxn>
                <a:cxn ang="0">
                  <a:pos x="282" y="294"/>
                </a:cxn>
                <a:cxn ang="0">
                  <a:pos x="196" y="258"/>
                </a:cxn>
                <a:cxn ang="0">
                  <a:pos x="196" y="258"/>
                </a:cxn>
                <a:cxn ang="0">
                  <a:pos x="198" y="250"/>
                </a:cxn>
                <a:cxn ang="0">
                  <a:pos x="202" y="242"/>
                </a:cxn>
                <a:cxn ang="0">
                  <a:pos x="208" y="234"/>
                </a:cxn>
                <a:cxn ang="0">
                  <a:pos x="208" y="234"/>
                </a:cxn>
              </a:cxnLst>
              <a:rect l="0" t="0" r="r" b="b"/>
              <a:pathLst>
                <a:path w="334" h="334">
                  <a:moveTo>
                    <a:pt x="188" y="274"/>
                  </a:moveTo>
                  <a:lnTo>
                    <a:pt x="334" y="334"/>
                  </a:lnTo>
                  <a:lnTo>
                    <a:pt x="274" y="186"/>
                  </a:lnTo>
                  <a:lnTo>
                    <a:pt x="86" y="0"/>
                  </a:lnTo>
                  <a:lnTo>
                    <a:pt x="0" y="86"/>
                  </a:lnTo>
                  <a:lnTo>
                    <a:pt x="188" y="274"/>
                  </a:lnTo>
                  <a:close/>
                  <a:moveTo>
                    <a:pt x="208" y="234"/>
                  </a:moveTo>
                  <a:lnTo>
                    <a:pt x="208" y="234"/>
                  </a:lnTo>
                  <a:lnTo>
                    <a:pt x="214" y="230"/>
                  </a:lnTo>
                  <a:lnTo>
                    <a:pt x="222" y="230"/>
                  </a:lnTo>
                  <a:lnTo>
                    <a:pt x="228" y="230"/>
                  </a:lnTo>
                  <a:lnTo>
                    <a:pt x="234" y="232"/>
                  </a:lnTo>
                  <a:lnTo>
                    <a:pt x="234" y="232"/>
                  </a:lnTo>
                  <a:lnTo>
                    <a:pt x="230" y="228"/>
                  </a:lnTo>
                  <a:lnTo>
                    <a:pt x="230" y="222"/>
                  </a:lnTo>
                  <a:lnTo>
                    <a:pt x="232" y="214"/>
                  </a:lnTo>
                  <a:lnTo>
                    <a:pt x="236" y="206"/>
                  </a:lnTo>
                  <a:lnTo>
                    <a:pt x="236" y="206"/>
                  </a:lnTo>
                  <a:lnTo>
                    <a:pt x="242" y="202"/>
                  </a:lnTo>
                  <a:lnTo>
                    <a:pt x="250" y="198"/>
                  </a:lnTo>
                  <a:lnTo>
                    <a:pt x="258" y="196"/>
                  </a:lnTo>
                  <a:lnTo>
                    <a:pt x="294" y="280"/>
                  </a:lnTo>
                  <a:lnTo>
                    <a:pt x="282" y="29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198" y="250"/>
                  </a:lnTo>
                  <a:lnTo>
                    <a:pt x="202" y="242"/>
                  </a:lnTo>
                  <a:lnTo>
                    <a:pt x="208" y="234"/>
                  </a:lnTo>
                  <a:lnTo>
                    <a:pt x="208" y="2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406492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占位符 7"/>
          <p:cNvSpPr>
            <a:spLocks noGrp="1"/>
          </p:cNvSpPr>
          <p:nvPr>
            <p:ph type="body" sz="quarter" idx="10" hasCustomPrompt="1"/>
          </p:nvPr>
        </p:nvSpPr>
        <p:spPr>
          <a:xfrm>
            <a:off x="1620292" y="609890"/>
            <a:ext cx="4463981" cy="52956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2000" b="1"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 dirty="0"/>
              <a:t>CLICK</a:t>
            </a:r>
            <a:r>
              <a:rPr kumimoji="1" lang="zh-CN" altLang="en-US" dirty="0"/>
              <a:t> </a:t>
            </a:r>
            <a:r>
              <a:rPr kumimoji="1" lang="en-US" altLang="zh-CN" dirty="0"/>
              <a:t>HERE</a:t>
            </a:r>
            <a:r>
              <a:rPr kumimoji="1" lang="zh-CN" altLang="en-US" dirty="0"/>
              <a:t> </a:t>
            </a:r>
            <a:r>
              <a:rPr kumimoji="1" lang="en-US" altLang="zh-CN" dirty="0"/>
              <a:t>TO</a:t>
            </a:r>
            <a:r>
              <a:rPr kumimoji="1" lang="zh-CN" altLang="en-US" dirty="0"/>
              <a:t> </a:t>
            </a:r>
            <a:r>
              <a:rPr kumimoji="1" lang="en-US" altLang="zh-CN" dirty="0"/>
              <a:t>ADD</a:t>
            </a:r>
            <a:r>
              <a:rPr kumimoji="1" lang="zh-CN" altLang="en-US" dirty="0"/>
              <a:t> </a:t>
            </a:r>
            <a:r>
              <a:rPr kumimoji="1" lang="en-US" altLang="zh-CN" dirty="0"/>
              <a:t>YOUR</a:t>
            </a:r>
            <a:r>
              <a:rPr kumimoji="1" lang="zh-CN" altLang="en-US" dirty="0"/>
              <a:t> </a:t>
            </a:r>
            <a:r>
              <a:rPr kumimoji="1" lang="en-US" altLang="zh-CN" dirty="0"/>
              <a:t>TITLE</a:t>
            </a:r>
            <a:endParaRPr kumimoji="1" lang="zh-CN" altLang="en-US" dirty="0"/>
          </a:p>
        </p:txBody>
      </p:sp>
      <p:cxnSp>
        <p:nvCxnSpPr>
          <p:cNvPr id="11" name="直接连接符 11"/>
          <p:cNvCxnSpPr/>
          <p:nvPr userDrawn="1"/>
        </p:nvCxnSpPr>
        <p:spPr>
          <a:xfrm>
            <a:off x="1620292" y="1139459"/>
            <a:ext cx="446398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本占位符 7"/>
          <p:cNvSpPr>
            <a:spLocks noGrp="1"/>
          </p:cNvSpPr>
          <p:nvPr>
            <p:ph type="body" sz="quarter" idx="11" hasCustomPrompt="1"/>
          </p:nvPr>
        </p:nvSpPr>
        <p:spPr>
          <a:xfrm flipH="1">
            <a:off x="300434" y="241276"/>
            <a:ext cx="882586" cy="1158029"/>
          </a:xfrm>
          <a:prstGeom prst="rect">
            <a:avLst/>
          </a:prstGeom>
          <a:ln w="12700" cmpd="sng">
            <a:noFill/>
          </a:ln>
        </p:spPr>
        <p:txBody>
          <a:bodyPr vert="horz" anchor="ctr"/>
          <a:lstStyle>
            <a:lvl1pPr marL="0" indent="0" algn="l">
              <a:buNone/>
              <a:defRPr sz="8800" b="1">
                <a:solidFill>
                  <a:schemeClr val="accent1"/>
                </a:solidFill>
                <a:latin typeface="Microsoft YaHei" charset="0"/>
                <a:ea typeface="Microsoft YaHei" charset="0"/>
                <a:cs typeface="Microsoft YaHei" charset="0"/>
              </a:defRPr>
            </a:lvl1pPr>
          </a:lstStyle>
          <a:p>
            <a:pPr lvl="0"/>
            <a:r>
              <a:rPr kumimoji="1" lang="en-US" altLang="zh-CN"/>
              <a:t>1</a:t>
            </a:r>
            <a:endParaRPr kumimoji="1" lang="zh-CN" altLang="en-US" dirty="0"/>
          </a:p>
        </p:txBody>
      </p:sp>
      <p:grpSp>
        <p:nvGrpSpPr>
          <p:cNvPr id="6" name="组合 2"/>
          <p:cNvGrpSpPr/>
          <p:nvPr userDrawn="1"/>
        </p:nvGrpSpPr>
        <p:grpSpPr>
          <a:xfrm>
            <a:off x="1047142" y="241276"/>
            <a:ext cx="354390" cy="354390"/>
            <a:chOff x="5438775" y="2660650"/>
            <a:chExt cx="596900" cy="596900"/>
          </a:xfrm>
          <a:solidFill>
            <a:schemeClr val="accent1"/>
          </a:solidFill>
        </p:grpSpPr>
        <p:sp>
          <p:nvSpPr>
            <p:cNvPr id="9" name="Freeform 185"/>
            <p:cNvSpPr>
              <a:spLocks/>
            </p:cNvSpPr>
            <p:nvPr/>
          </p:nvSpPr>
          <p:spPr bwMode="auto">
            <a:xfrm>
              <a:off x="5438775" y="2660650"/>
              <a:ext cx="165100" cy="165100"/>
            </a:xfrm>
            <a:custGeom>
              <a:avLst/>
              <a:gdLst/>
              <a:ahLst/>
              <a:cxnLst>
                <a:cxn ang="0">
                  <a:pos x="18" y="18"/>
                </a:cxn>
                <a:cxn ang="0">
                  <a:pos x="18" y="18"/>
                </a:cxn>
                <a:cxn ang="0">
                  <a:pos x="10" y="28"/>
                </a:cxn>
                <a:cxn ang="0">
                  <a:pos x="6" y="38"/>
                </a:cxn>
                <a:cxn ang="0">
                  <a:pos x="2" y="50"/>
                </a:cxn>
                <a:cxn ang="0">
                  <a:pos x="0" y="60"/>
                </a:cxn>
                <a:cxn ang="0">
                  <a:pos x="2" y="72"/>
                </a:cxn>
                <a:cxn ang="0">
                  <a:pos x="6" y="84"/>
                </a:cxn>
                <a:cxn ang="0">
                  <a:pos x="10" y="94"/>
                </a:cxn>
                <a:cxn ang="0">
                  <a:pos x="18" y="104"/>
                </a:cxn>
                <a:cxn ang="0">
                  <a:pos x="104" y="18"/>
                </a:cxn>
                <a:cxn ang="0">
                  <a:pos x="104" y="18"/>
                </a:cxn>
                <a:cxn ang="0">
                  <a:pos x="96" y="10"/>
                </a:cxn>
                <a:cxn ang="0">
                  <a:pos x="84" y="4"/>
                </a:cxn>
                <a:cxn ang="0">
                  <a:pos x="74" y="2"/>
                </a:cxn>
                <a:cxn ang="0">
                  <a:pos x="62" y="0"/>
                </a:cxn>
                <a:cxn ang="0">
                  <a:pos x="50" y="2"/>
                </a:cxn>
                <a:cxn ang="0">
                  <a:pos x="38" y="4"/>
                </a:cxn>
                <a:cxn ang="0">
                  <a:pos x="28" y="10"/>
                </a:cxn>
                <a:cxn ang="0">
                  <a:pos x="18" y="18"/>
                </a:cxn>
                <a:cxn ang="0">
                  <a:pos x="18" y="18"/>
                </a:cxn>
              </a:cxnLst>
              <a:rect l="0" t="0" r="r" b="b"/>
              <a:pathLst>
                <a:path w="104" h="104">
                  <a:moveTo>
                    <a:pt x="18" y="18"/>
                  </a:moveTo>
                  <a:lnTo>
                    <a:pt x="18" y="18"/>
                  </a:lnTo>
                  <a:lnTo>
                    <a:pt x="10" y="28"/>
                  </a:lnTo>
                  <a:lnTo>
                    <a:pt x="6" y="38"/>
                  </a:lnTo>
                  <a:lnTo>
                    <a:pt x="2" y="50"/>
                  </a:lnTo>
                  <a:lnTo>
                    <a:pt x="0" y="60"/>
                  </a:lnTo>
                  <a:lnTo>
                    <a:pt x="2" y="72"/>
                  </a:lnTo>
                  <a:lnTo>
                    <a:pt x="6" y="84"/>
                  </a:lnTo>
                  <a:lnTo>
                    <a:pt x="10" y="94"/>
                  </a:lnTo>
                  <a:lnTo>
                    <a:pt x="18" y="104"/>
                  </a:lnTo>
                  <a:lnTo>
                    <a:pt x="104" y="18"/>
                  </a:lnTo>
                  <a:lnTo>
                    <a:pt x="104" y="18"/>
                  </a:lnTo>
                  <a:lnTo>
                    <a:pt x="96" y="10"/>
                  </a:lnTo>
                  <a:lnTo>
                    <a:pt x="84" y="4"/>
                  </a:lnTo>
                  <a:lnTo>
                    <a:pt x="74" y="2"/>
                  </a:lnTo>
                  <a:lnTo>
                    <a:pt x="62" y="0"/>
                  </a:lnTo>
                  <a:lnTo>
                    <a:pt x="50" y="2"/>
                  </a:lnTo>
                  <a:lnTo>
                    <a:pt x="38" y="4"/>
                  </a:lnTo>
                  <a:lnTo>
                    <a:pt x="28" y="10"/>
                  </a:lnTo>
                  <a:lnTo>
                    <a:pt x="18" y="18"/>
                  </a:lnTo>
                  <a:lnTo>
                    <a:pt x="18" y="1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  <p:sp>
          <p:nvSpPr>
            <p:cNvPr id="10" name="Freeform 186"/>
            <p:cNvSpPr>
              <a:spLocks noEditPoints="1"/>
            </p:cNvSpPr>
            <p:nvPr/>
          </p:nvSpPr>
          <p:spPr bwMode="auto">
            <a:xfrm>
              <a:off x="5505450" y="2727325"/>
              <a:ext cx="530225" cy="530225"/>
            </a:xfrm>
            <a:custGeom>
              <a:avLst/>
              <a:gdLst/>
              <a:ahLst/>
              <a:cxnLst>
                <a:cxn ang="0">
                  <a:pos x="188" y="274"/>
                </a:cxn>
                <a:cxn ang="0">
                  <a:pos x="334" y="334"/>
                </a:cxn>
                <a:cxn ang="0">
                  <a:pos x="274" y="186"/>
                </a:cxn>
                <a:cxn ang="0">
                  <a:pos x="86" y="0"/>
                </a:cxn>
                <a:cxn ang="0">
                  <a:pos x="0" y="86"/>
                </a:cxn>
                <a:cxn ang="0">
                  <a:pos x="188" y="274"/>
                </a:cxn>
                <a:cxn ang="0">
                  <a:pos x="208" y="234"/>
                </a:cxn>
                <a:cxn ang="0">
                  <a:pos x="208" y="234"/>
                </a:cxn>
                <a:cxn ang="0">
                  <a:pos x="214" y="230"/>
                </a:cxn>
                <a:cxn ang="0">
                  <a:pos x="222" y="230"/>
                </a:cxn>
                <a:cxn ang="0">
                  <a:pos x="228" y="230"/>
                </a:cxn>
                <a:cxn ang="0">
                  <a:pos x="234" y="232"/>
                </a:cxn>
                <a:cxn ang="0">
                  <a:pos x="234" y="232"/>
                </a:cxn>
                <a:cxn ang="0">
                  <a:pos x="230" y="228"/>
                </a:cxn>
                <a:cxn ang="0">
                  <a:pos x="230" y="222"/>
                </a:cxn>
                <a:cxn ang="0">
                  <a:pos x="232" y="214"/>
                </a:cxn>
                <a:cxn ang="0">
                  <a:pos x="236" y="206"/>
                </a:cxn>
                <a:cxn ang="0">
                  <a:pos x="236" y="206"/>
                </a:cxn>
                <a:cxn ang="0">
                  <a:pos x="242" y="202"/>
                </a:cxn>
                <a:cxn ang="0">
                  <a:pos x="250" y="198"/>
                </a:cxn>
                <a:cxn ang="0">
                  <a:pos x="258" y="196"/>
                </a:cxn>
                <a:cxn ang="0">
                  <a:pos x="294" y="280"/>
                </a:cxn>
                <a:cxn ang="0">
                  <a:pos x="282" y="294"/>
                </a:cxn>
                <a:cxn ang="0">
                  <a:pos x="196" y="258"/>
                </a:cxn>
                <a:cxn ang="0">
                  <a:pos x="196" y="258"/>
                </a:cxn>
                <a:cxn ang="0">
                  <a:pos x="198" y="250"/>
                </a:cxn>
                <a:cxn ang="0">
                  <a:pos x="202" y="242"/>
                </a:cxn>
                <a:cxn ang="0">
                  <a:pos x="208" y="234"/>
                </a:cxn>
                <a:cxn ang="0">
                  <a:pos x="208" y="234"/>
                </a:cxn>
              </a:cxnLst>
              <a:rect l="0" t="0" r="r" b="b"/>
              <a:pathLst>
                <a:path w="334" h="334">
                  <a:moveTo>
                    <a:pt x="188" y="274"/>
                  </a:moveTo>
                  <a:lnTo>
                    <a:pt x="334" y="334"/>
                  </a:lnTo>
                  <a:lnTo>
                    <a:pt x="274" y="186"/>
                  </a:lnTo>
                  <a:lnTo>
                    <a:pt x="86" y="0"/>
                  </a:lnTo>
                  <a:lnTo>
                    <a:pt x="0" y="86"/>
                  </a:lnTo>
                  <a:lnTo>
                    <a:pt x="188" y="274"/>
                  </a:lnTo>
                  <a:close/>
                  <a:moveTo>
                    <a:pt x="208" y="234"/>
                  </a:moveTo>
                  <a:lnTo>
                    <a:pt x="208" y="234"/>
                  </a:lnTo>
                  <a:lnTo>
                    <a:pt x="214" y="230"/>
                  </a:lnTo>
                  <a:lnTo>
                    <a:pt x="222" y="230"/>
                  </a:lnTo>
                  <a:lnTo>
                    <a:pt x="228" y="230"/>
                  </a:lnTo>
                  <a:lnTo>
                    <a:pt x="234" y="232"/>
                  </a:lnTo>
                  <a:lnTo>
                    <a:pt x="234" y="232"/>
                  </a:lnTo>
                  <a:lnTo>
                    <a:pt x="230" y="228"/>
                  </a:lnTo>
                  <a:lnTo>
                    <a:pt x="230" y="222"/>
                  </a:lnTo>
                  <a:lnTo>
                    <a:pt x="232" y="214"/>
                  </a:lnTo>
                  <a:lnTo>
                    <a:pt x="236" y="206"/>
                  </a:lnTo>
                  <a:lnTo>
                    <a:pt x="236" y="206"/>
                  </a:lnTo>
                  <a:lnTo>
                    <a:pt x="242" y="202"/>
                  </a:lnTo>
                  <a:lnTo>
                    <a:pt x="250" y="198"/>
                  </a:lnTo>
                  <a:lnTo>
                    <a:pt x="258" y="196"/>
                  </a:lnTo>
                  <a:lnTo>
                    <a:pt x="294" y="280"/>
                  </a:lnTo>
                  <a:lnTo>
                    <a:pt x="282" y="294"/>
                  </a:lnTo>
                  <a:lnTo>
                    <a:pt x="196" y="258"/>
                  </a:lnTo>
                  <a:lnTo>
                    <a:pt x="196" y="258"/>
                  </a:lnTo>
                  <a:lnTo>
                    <a:pt x="198" y="250"/>
                  </a:lnTo>
                  <a:lnTo>
                    <a:pt x="202" y="242"/>
                  </a:lnTo>
                  <a:lnTo>
                    <a:pt x="208" y="234"/>
                  </a:lnTo>
                  <a:lnTo>
                    <a:pt x="208" y="234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zh-CN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7220973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22094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26984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0789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2</a:t>
            </a:r>
            <a:endParaRPr kumimoji="1" lang="zh-CN" altLang="en-US" dirty="0"/>
          </a:p>
        </p:txBody>
      </p:sp>
      <p:graphicFrame>
        <p:nvGraphicFramePr>
          <p:cNvPr id="4" name="图表 3"/>
          <p:cNvGraphicFramePr/>
          <p:nvPr>
            <p:extLst>
              <p:ext uri="{D42A27DB-BD31-4B8C-83A1-F6EECF244321}">
                <p14:modId xmlns:p14="http://schemas.microsoft.com/office/powerpoint/2010/main" val="619290071"/>
              </p:ext>
            </p:extLst>
          </p:nvPr>
        </p:nvGraphicFramePr>
        <p:xfrm>
          <a:off x="991892" y="1672576"/>
          <a:ext cx="10208216" cy="3022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1309704" y="5228336"/>
            <a:ext cx="9539110" cy="572448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双击图标可以对图表图形及文字的颜色、边框等进行选择。点击图表然后右键选择“编辑数据”即自动跳转到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Excel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中对图表的数据信息进行编辑。点击图标，在屏幕上方的“图标布局”面板中可以对图表的标题、坐标轴、图例、数据标签、网格线、趋势线等进行编辑。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09704" y="4775904"/>
            <a:ext cx="2723823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点击此处添加文本信息</a:t>
            </a:r>
            <a:r>
              <a:rPr lang="zh-CN" altLang="zh-CN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605894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2</a:t>
            </a:r>
            <a:endParaRPr kumimoji="1" lang="zh-CN" altLang="en-US" dirty="0"/>
          </a:p>
        </p:txBody>
      </p:sp>
      <p:graphicFrame>
        <p:nvGraphicFramePr>
          <p:cNvPr id="4" name="图表 3"/>
          <p:cNvGraphicFramePr/>
          <p:nvPr>
            <p:extLst/>
          </p:nvPr>
        </p:nvGraphicFramePr>
        <p:xfrm>
          <a:off x="991892" y="1672576"/>
          <a:ext cx="10208216" cy="3022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1309704" y="5228336"/>
            <a:ext cx="9539110" cy="572448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双击图标可以对图表图形及文字的颜色、边框等进行选择。点击图表然后右键选择“编辑数据”即自动跳转到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Excel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中对图表的数据信息进行编辑。点击图标，在屏幕上方的“图标布局”面板中可以对图表的标题、坐标轴、图例、数据标签、网格线、趋势线等进行编辑。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09704" y="4775904"/>
            <a:ext cx="2723823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点击此处添加文本信息</a:t>
            </a:r>
            <a:r>
              <a:rPr lang="zh-CN" altLang="zh-CN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967632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占位符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kumimoji="1" lang="zh-CN" altLang="en-US" dirty="0"/>
              <a:t>点击此处添加标题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kumimoji="1" lang="en-US" altLang="zh-CN" dirty="0"/>
              <a:t>2</a:t>
            </a:r>
            <a:endParaRPr kumimoji="1" lang="zh-CN" altLang="en-US" dirty="0"/>
          </a:p>
        </p:txBody>
      </p:sp>
      <p:graphicFrame>
        <p:nvGraphicFramePr>
          <p:cNvPr id="4" name="图表 3"/>
          <p:cNvGraphicFramePr/>
          <p:nvPr>
            <p:extLst/>
          </p:nvPr>
        </p:nvGraphicFramePr>
        <p:xfrm>
          <a:off x="991892" y="1672576"/>
          <a:ext cx="10208216" cy="30226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文本框 15"/>
          <p:cNvSpPr txBox="1"/>
          <p:nvPr/>
        </p:nvSpPr>
        <p:spPr>
          <a:xfrm>
            <a:off x="1309704" y="5228336"/>
            <a:ext cx="9539110" cy="572448"/>
          </a:xfrm>
          <a:prstGeom prst="rect">
            <a:avLst/>
          </a:prstGeom>
          <a:noFill/>
        </p:spPr>
        <p:txBody>
          <a:bodyPr wrap="square" lIns="91424" tIns="45712" rIns="91424" bIns="45712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双击图标可以对图表图形及文字的颜色、边框等进行选择。点击图表然后右键选择“编辑数据”即自动跳转到</a:t>
            </a:r>
            <a:r>
              <a:rPr lang="en-US" altLang="zh-CN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Excel</a:t>
            </a:r>
            <a:r>
              <a:rPr lang="zh-CN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中对图表的数据信息进行编辑。点击图标，在屏幕上方的“图标布局”面板中可以对图表的标题、坐标轴、图例、数据标签、网格线、趋势线等进行编辑。</a:t>
            </a:r>
            <a:endParaRPr lang="en-US" altLang="zh-CN" sz="1200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1309704" y="4775904"/>
            <a:ext cx="2723823" cy="4524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点击此处添加文本信息</a:t>
            </a:r>
            <a:r>
              <a:rPr lang="zh-CN" altLang="zh-CN" b="1">
                <a:solidFill>
                  <a:schemeClr val="tx1">
                    <a:lumMod val="75000"/>
                    <a:lumOff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b="1" dirty="0">
              <a:solidFill>
                <a:schemeClr val="tx1">
                  <a:lumMod val="75000"/>
                  <a:lumOff val="2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176020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主题">
  <a:themeElements>
    <a:clrScheme name="自定义 28">
      <a:dk1>
        <a:srgbClr val="000000"/>
      </a:dk1>
      <a:lt1>
        <a:srgbClr val="FFFFFF"/>
      </a:lt1>
      <a:dk2>
        <a:srgbClr val="000000"/>
      </a:dk2>
      <a:lt2>
        <a:srgbClr val="FFFDFD"/>
      </a:lt2>
      <a:accent1>
        <a:srgbClr val="F3A141"/>
      </a:accent1>
      <a:accent2>
        <a:srgbClr val="F13868"/>
      </a:accent2>
      <a:accent3>
        <a:srgbClr val="2F9DF3"/>
      </a:accent3>
      <a:accent4>
        <a:srgbClr val="A7E352"/>
      </a:accent4>
      <a:accent5>
        <a:srgbClr val="F1F75A"/>
      </a:accent5>
      <a:accent6>
        <a:srgbClr val="515151"/>
      </a:accent6>
      <a:hlink>
        <a:srgbClr val="0563C1"/>
      </a:hlink>
      <a:folHlink>
        <a:srgbClr val="954F72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3_Office 主题">
  <a:themeElements>
    <a:clrScheme name="蓝色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4_Office 主题">
  <a:themeElements>
    <a:clrScheme name="黄绿色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OfficePLUS">
      <a:majorFont>
        <a:latin typeface="Century Gothic"/>
        <a:ea typeface="微软雅黑"/>
        <a:cs typeface=""/>
      </a:majorFont>
      <a:minorFont>
        <a:latin typeface="Century Gothic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237</Words>
  <Application>Microsoft Office PowerPoint</Application>
  <PresentationFormat>宽屏</PresentationFormat>
  <Paragraphs>12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3</vt:i4>
      </vt:variant>
      <vt:variant>
        <vt:lpstr>幻灯片标题</vt:lpstr>
      </vt:variant>
      <vt:variant>
        <vt:i4>3</vt:i4>
      </vt:variant>
    </vt:vector>
  </HeadingPairs>
  <TitlesOfParts>
    <vt:vector size="10" baseType="lpstr">
      <vt:lpstr>Microsoft YaHei</vt:lpstr>
      <vt:lpstr>Microsoft YaHei</vt:lpstr>
      <vt:lpstr>Arial</vt:lpstr>
      <vt:lpstr>Century Gothic</vt:lpstr>
      <vt:lpstr>1_Office 主题</vt:lpstr>
      <vt:lpstr>3_Office 主题</vt:lpstr>
      <vt:lpstr>4_Office 主题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cp:lastModifiedBy>Mloong</cp:lastModifiedBy>
  <cp:revision>1</cp:revision>
  <dcterms:created xsi:type="dcterms:W3CDTF">2015-07-29T10:05:36Z</dcterms:created>
  <dcterms:modified xsi:type="dcterms:W3CDTF">2018-09-06T07:52:28Z</dcterms:modified>
</cp:coreProperties>
</file>