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3162">
          <p15:clr>
            <a:srgbClr val="A4A3A4"/>
          </p15:clr>
        </p15:guide>
        <p15:guide id="3" orient="horz" pos="350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B5C5"/>
    <a:srgbClr val="E84A1F"/>
    <a:srgbClr val="2A6974"/>
    <a:srgbClr val="932B0F"/>
    <a:srgbClr val="F4B400"/>
    <a:srgbClr val="757975"/>
    <a:srgbClr val="F8C8B2"/>
    <a:srgbClr val="FFDE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0" y="204"/>
      </p:cViewPr>
      <p:guideLst>
        <p:guide orient="horz" pos="1620"/>
        <p:guide orient="horz" pos="3162"/>
        <p:guide orient="horz" pos="350"/>
        <p:guide pos="2880"/>
        <p:guide pos="158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1FDA-14B4-47B8-B01F-370992F4C516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6D7EC-6267-4E87-B08D-834E520F1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84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49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2CCA033-46F6-491A-B67D-99DBA3A3987D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70B523E6-2115-4FD6-BCEB-C70D28679EF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32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"/>
          <p:cNvGrpSpPr>
            <a:grpSpLocks/>
          </p:cNvGrpSpPr>
          <p:nvPr userDrawn="1"/>
        </p:nvGrpSpPr>
        <p:grpSpPr bwMode="auto">
          <a:xfrm>
            <a:off x="0" y="-1588"/>
            <a:ext cx="9150350" cy="384176"/>
            <a:chOff x="0" y="171213"/>
            <a:chExt cx="9150626" cy="384313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0" y="171213"/>
              <a:ext cx="7545616" cy="384313"/>
            </a:xfrm>
            <a:custGeom>
              <a:avLst/>
              <a:gdLst>
                <a:gd name="T0" fmla="*/ 0 w 5357"/>
                <a:gd name="T1" fmla="*/ 0 h 822"/>
                <a:gd name="T2" fmla="*/ 5357 w 5357"/>
                <a:gd name="T3" fmla="*/ 0 h 822"/>
                <a:gd name="T4" fmla="*/ 5357 w 5357"/>
                <a:gd name="T5" fmla="*/ 822 h 822"/>
                <a:gd name="T6" fmla="*/ 0 w 5357"/>
                <a:gd name="T7" fmla="*/ 822 h 822"/>
                <a:gd name="T8" fmla="*/ 0 w 5357"/>
                <a:gd name="T9" fmla="*/ 0 h 822"/>
                <a:gd name="T10" fmla="*/ 0 w 5357"/>
                <a:gd name="T1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57" h="822">
                  <a:moveTo>
                    <a:pt x="0" y="0"/>
                  </a:moveTo>
                  <a:lnTo>
                    <a:pt x="5357" y="0"/>
                  </a:lnTo>
                  <a:lnTo>
                    <a:pt x="5357" y="822"/>
                  </a:lnTo>
                  <a:lnTo>
                    <a:pt x="0" y="8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7545616" y="171213"/>
              <a:ext cx="1605010" cy="384313"/>
            </a:xfrm>
            <a:custGeom>
              <a:avLst/>
              <a:gdLst>
                <a:gd name="T0" fmla="*/ 0 w 938"/>
                <a:gd name="T1" fmla="*/ 0 h 822"/>
                <a:gd name="T2" fmla="*/ 938 w 938"/>
                <a:gd name="T3" fmla="*/ 0 h 822"/>
                <a:gd name="T4" fmla="*/ 938 w 938"/>
                <a:gd name="T5" fmla="*/ 822 h 822"/>
                <a:gd name="T6" fmla="*/ 0 w 938"/>
                <a:gd name="T7" fmla="*/ 822 h 822"/>
                <a:gd name="T8" fmla="*/ 0 w 938"/>
                <a:gd name="T9" fmla="*/ 0 h 822"/>
                <a:gd name="T10" fmla="*/ 0 w 938"/>
                <a:gd name="T1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8" h="822">
                  <a:moveTo>
                    <a:pt x="0" y="0"/>
                  </a:moveTo>
                  <a:lnTo>
                    <a:pt x="938" y="0"/>
                  </a:lnTo>
                  <a:lnTo>
                    <a:pt x="938" y="822"/>
                  </a:lnTo>
                  <a:lnTo>
                    <a:pt x="0" y="8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B5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464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405A568-E344-422F-9D65-8CF57030C741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C1D68746-63F7-4C99-B34E-705A8DA435A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32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8017132-ADB8-45E5-A687-476DA8DDA996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A4BC13DD-F3AE-4E50-9345-9D82F7A4CB2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51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4EBF6B9-C430-4980-A4CA-EB0A0D4044D9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22FD6CF1-4505-427E-8C3A-5C92D1700CB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307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8A4621F-1915-4092-8356-BC4365D5FCBD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D44EC7EA-6D17-4D00-8225-71E63328F06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98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79B43C5-C7A5-4622-BA46-AB93D35C743A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DA32A2BB-B057-4E59-B56C-7E6689ADE54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06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16D7F02-1E45-48BC-A38C-8083418E4F50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EF1C29D2-D1DE-4290-BB1B-93D8885EB6C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40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E61EDB8-580E-4812-BE4D-357146C417B2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72DB5B9-B29F-4979-B7D9-33DDC03D6CF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06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8"/>
          <p:cNvSpPr txBox="1">
            <a:spLocks noChangeArrowheads="1"/>
          </p:cNvSpPr>
          <p:nvPr/>
        </p:nvSpPr>
        <p:spPr bwMode="auto">
          <a:xfrm>
            <a:off x="3175" y="6350"/>
            <a:ext cx="203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>
                <a:solidFill>
                  <a:schemeClr val="bg1"/>
                </a:solidFill>
              </a:rPr>
              <a:t>双击此处添加标题</a:t>
            </a:r>
          </a:p>
        </p:txBody>
      </p:sp>
      <p:sp>
        <p:nvSpPr>
          <p:cNvPr id="14381" name="矩形 18"/>
          <p:cNvSpPr>
            <a:spLocks noChangeArrowheads="1"/>
          </p:cNvSpPr>
          <p:nvPr/>
        </p:nvSpPr>
        <p:spPr bwMode="auto">
          <a:xfrm>
            <a:off x="6549744" y="1434261"/>
            <a:ext cx="2007103" cy="288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/>
              <a:t>SIXIANGPPT, the leader of professional PPT designer in Zhejiang. </a:t>
            </a:r>
          </a:p>
          <a:p>
            <a:pPr>
              <a:lnSpc>
                <a:spcPct val="150000"/>
              </a:lnSpc>
            </a:pPr>
            <a:r>
              <a:rPr lang="en-US" altLang="zh-CN" sz="1100" dirty="0"/>
              <a:t>5years of making professional PPT, 500 case studies for the classical PPT, make sure you will be satisfied. ……SIXIANGPPT differs from the traditional production model, and create a new PPT experience.</a:t>
            </a:r>
          </a:p>
        </p:txBody>
      </p:sp>
      <p:grpSp>
        <p:nvGrpSpPr>
          <p:cNvPr id="14340" name="组合 2069"/>
          <p:cNvGrpSpPr>
            <a:grpSpLocks/>
          </p:cNvGrpSpPr>
          <p:nvPr/>
        </p:nvGrpSpPr>
        <p:grpSpPr bwMode="auto">
          <a:xfrm>
            <a:off x="223838" y="1276350"/>
            <a:ext cx="5932487" cy="3151188"/>
            <a:chOff x="151391" y="1045552"/>
            <a:chExt cx="6060497" cy="3220015"/>
          </a:xfrm>
        </p:grpSpPr>
        <p:sp>
          <p:nvSpPr>
            <p:cNvPr id="14341" name="Freeform 13"/>
            <p:cNvSpPr>
              <a:spLocks noEditPoints="1"/>
            </p:cNvSpPr>
            <p:nvPr/>
          </p:nvSpPr>
          <p:spPr bwMode="auto">
            <a:xfrm>
              <a:off x="516425" y="1168533"/>
              <a:ext cx="5695463" cy="2986806"/>
            </a:xfrm>
            <a:custGeom>
              <a:avLst/>
              <a:gdLst>
                <a:gd name="T0" fmla="*/ 119959 w 1092"/>
                <a:gd name="T1" fmla="*/ 2376934 h 573"/>
                <a:gd name="T2" fmla="*/ 234703 w 1092"/>
                <a:gd name="T3" fmla="*/ 1501222 h 573"/>
                <a:gd name="T4" fmla="*/ 354663 w 1092"/>
                <a:gd name="T5" fmla="*/ 891350 h 573"/>
                <a:gd name="T6" fmla="*/ 563287 w 1092"/>
                <a:gd name="T7" fmla="*/ 20850 h 573"/>
                <a:gd name="T8" fmla="*/ 474622 w 1092"/>
                <a:gd name="T9" fmla="*/ 2392572 h 573"/>
                <a:gd name="T10" fmla="*/ 678031 w 1092"/>
                <a:gd name="T11" fmla="*/ 1782701 h 573"/>
                <a:gd name="T12" fmla="*/ 714541 w 1092"/>
                <a:gd name="T13" fmla="*/ 906988 h 573"/>
                <a:gd name="T14" fmla="*/ 834500 w 1092"/>
                <a:gd name="T15" fmla="*/ 297117 h 573"/>
                <a:gd name="T16" fmla="*/ 917950 w 1092"/>
                <a:gd name="T17" fmla="*/ 2689689 h 573"/>
                <a:gd name="T18" fmla="*/ 954459 w 1092"/>
                <a:gd name="T19" fmla="*/ 1782701 h 573"/>
                <a:gd name="T20" fmla="*/ 1157869 w 1092"/>
                <a:gd name="T21" fmla="*/ 1188467 h 573"/>
                <a:gd name="T22" fmla="*/ 1194378 w 1092"/>
                <a:gd name="T23" fmla="*/ 312755 h 573"/>
                <a:gd name="T24" fmla="*/ 1194378 w 1092"/>
                <a:gd name="T25" fmla="*/ 2971168 h 573"/>
                <a:gd name="T26" fmla="*/ 1397788 w 1092"/>
                <a:gd name="T27" fmla="*/ 2095455 h 573"/>
                <a:gd name="T28" fmla="*/ 1429081 w 1092"/>
                <a:gd name="T29" fmla="*/ 1188467 h 573"/>
                <a:gd name="T30" fmla="*/ 1637706 w 1092"/>
                <a:gd name="T31" fmla="*/ 594234 h 573"/>
                <a:gd name="T32" fmla="*/ 1549041 w 1092"/>
                <a:gd name="T33" fmla="*/ 2986806 h 573"/>
                <a:gd name="T34" fmla="*/ 1669000 w 1092"/>
                <a:gd name="T35" fmla="*/ 2392572 h 573"/>
                <a:gd name="T36" fmla="*/ 1872409 w 1092"/>
                <a:gd name="T37" fmla="*/ 1501222 h 573"/>
                <a:gd name="T38" fmla="*/ 1908919 w 1092"/>
                <a:gd name="T39" fmla="*/ 594234 h 573"/>
                <a:gd name="T40" fmla="*/ 2112328 w 1092"/>
                <a:gd name="T41" fmla="*/ 0 h 573"/>
                <a:gd name="T42" fmla="*/ 2112328 w 1092"/>
                <a:gd name="T43" fmla="*/ 2392572 h 573"/>
                <a:gd name="T44" fmla="*/ 2148837 w 1092"/>
                <a:gd name="T45" fmla="*/ 1782701 h 573"/>
                <a:gd name="T46" fmla="*/ 2352247 w 1092"/>
                <a:gd name="T47" fmla="*/ 906988 h 573"/>
                <a:gd name="T48" fmla="*/ 2388756 w 1092"/>
                <a:gd name="T49" fmla="*/ 0 h 573"/>
                <a:gd name="T50" fmla="*/ 2472206 w 1092"/>
                <a:gd name="T51" fmla="*/ 2674052 h 573"/>
                <a:gd name="T52" fmla="*/ 2508715 w 1092"/>
                <a:gd name="T53" fmla="*/ 1798339 h 573"/>
                <a:gd name="T54" fmla="*/ 2623459 w 1092"/>
                <a:gd name="T55" fmla="*/ 1188467 h 573"/>
                <a:gd name="T56" fmla="*/ 2832085 w 1092"/>
                <a:gd name="T57" fmla="*/ 312755 h 573"/>
                <a:gd name="T58" fmla="*/ 2743419 w 1092"/>
                <a:gd name="T59" fmla="*/ 2674052 h 573"/>
                <a:gd name="T60" fmla="*/ 2952044 w 1092"/>
                <a:gd name="T61" fmla="*/ 2079818 h 573"/>
                <a:gd name="T62" fmla="*/ 2983338 w 1092"/>
                <a:gd name="T63" fmla="*/ 1204105 h 573"/>
                <a:gd name="T64" fmla="*/ 3103297 w 1092"/>
                <a:gd name="T65" fmla="*/ 594234 h 573"/>
                <a:gd name="T66" fmla="*/ 3186747 w 1092"/>
                <a:gd name="T67" fmla="*/ 2986806 h 573"/>
                <a:gd name="T68" fmla="*/ 3223256 w 1092"/>
                <a:gd name="T69" fmla="*/ 2079818 h 573"/>
                <a:gd name="T70" fmla="*/ 3426666 w 1092"/>
                <a:gd name="T71" fmla="*/ 1485584 h 573"/>
                <a:gd name="T72" fmla="*/ 3463175 w 1092"/>
                <a:gd name="T73" fmla="*/ 609871 h 573"/>
                <a:gd name="T74" fmla="*/ 3583134 w 1092"/>
                <a:gd name="T75" fmla="*/ 0 h 573"/>
                <a:gd name="T76" fmla="*/ 3666584 w 1092"/>
                <a:gd name="T77" fmla="*/ 2376934 h 573"/>
                <a:gd name="T78" fmla="*/ 3703094 w 1092"/>
                <a:gd name="T79" fmla="*/ 1485584 h 573"/>
                <a:gd name="T80" fmla="*/ 3906503 w 1092"/>
                <a:gd name="T81" fmla="*/ 891350 h 573"/>
                <a:gd name="T82" fmla="*/ 3937797 w 1092"/>
                <a:gd name="T83" fmla="*/ 20850 h 573"/>
                <a:gd name="T84" fmla="*/ 3937797 w 1092"/>
                <a:gd name="T85" fmla="*/ 2674052 h 573"/>
                <a:gd name="T86" fmla="*/ 4146422 w 1092"/>
                <a:gd name="T87" fmla="*/ 1798339 h 573"/>
                <a:gd name="T88" fmla="*/ 4177715 w 1092"/>
                <a:gd name="T89" fmla="*/ 891350 h 573"/>
                <a:gd name="T90" fmla="*/ 4381125 w 1092"/>
                <a:gd name="T91" fmla="*/ 297117 h 573"/>
                <a:gd name="T92" fmla="*/ 4297675 w 1092"/>
                <a:gd name="T93" fmla="*/ 2689689 h 573"/>
                <a:gd name="T94" fmla="*/ 4417634 w 1092"/>
                <a:gd name="T95" fmla="*/ 2079818 h 573"/>
                <a:gd name="T96" fmla="*/ 4621043 w 1092"/>
                <a:gd name="T97" fmla="*/ 1204105 h 573"/>
                <a:gd name="T98" fmla="*/ 4657553 w 1092"/>
                <a:gd name="T99" fmla="*/ 297117 h 573"/>
                <a:gd name="T100" fmla="*/ 4741003 w 1092"/>
                <a:gd name="T101" fmla="*/ 2971168 h 573"/>
                <a:gd name="T102" fmla="*/ 4777512 w 1092"/>
                <a:gd name="T103" fmla="*/ 2095455 h 573"/>
                <a:gd name="T104" fmla="*/ 4897471 w 1092"/>
                <a:gd name="T105" fmla="*/ 1485584 h 573"/>
                <a:gd name="T106" fmla="*/ 5100881 w 1092"/>
                <a:gd name="T107" fmla="*/ 609871 h 573"/>
                <a:gd name="T108" fmla="*/ 5017431 w 1092"/>
                <a:gd name="T109" fmla="*/ 2971168 h 573"/>
                <a:gd name="T110" fmla="*/ 5132174 w 1092"/>
                <a:gd name="T111" fmla="*/ 2376934 h 573"/>
                <a:gd name="T112" fmla="*/ 5252134 w 1092"/>
                <a:gd name="T113" fmla="*/ 1501222 h 573"/>
                <a:gd name="T114" fmla="*/ 5372094 w 1092"/>
                <a:gd name="T115" fmla="*/ 891350 h 573"/>
                <a:gd name="T116" fmla="*/ 5575504 w 1092"/>
                <a:gd name="T117" fmla="*/ 20850 h 573"/>
                <a:gd name="T118" fmla="*/ 5492054 w 1092"/>
                <a:gd name="T119" fmla="*/ 2392572 h 573"/>
                <a:gd name="T120" fmla="*/ 83450 w 1092"/>
                <a:gd name="T121" fmla="*/ 1782701 h 573"/>
                <a:gd name="T122" fmla="*/ 5612013 w 1092"/>
                <a:gd name="T123" fmla="*/ 906988 h 57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92"/>
                <a:gd name="T187" fmla="*/ 0 h 573"/>
                <a:gd name="T188" fmla="*/ 1092 w 1092"/>
                <a:gd name="T189" fmla="*/ 573 h 57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92" h="573">
                  <a:moveTo>
                    <a:pt x="23" y="0"/>
                  </a:moveTo>
                  <a:cubicBezTo>
                    <a:pt x="28" y="0"/>
                    <a:pt x="33" y="0"/>
                    <a:pt x="39" y="0"/>
                  </a:cubicBezTo>
                  <a:cubicBezTo>
                    <a:pt x="39" y="1"/>
                    <a:pt x="39" y="2"/>
                    <a:pt x="39" y="4"/>
                  </a:cubicBezTo>
                  <a:cubicBezTo>
                    <a:pt x="33" y="4"/>
                    <a:pt x="28" y="4"/>
                    <a:pt x="23" y="4"/>
                  </a:cubicBezTo>
                  <a:cubicBezTo>
                    <a:pt x="23" y="2"/>
                    <a:pt x="23" y="1"/>
                    <a:pt x="23" y="0"/>
                  </a:cubicBezTo>
                  <a:close/>
                  <a:moveTo>
                    <a:pt x="23" y="57"/>
                  </a:moveTo>
                  <a:cubicBezTo>
                    <a:pt x="28" y="57"/>
                    <a:pt x="33" y="57"/>
                    <a:pt x="39" y="57"/>
                  </a:cubicBezTo>
                  <a:cubicBezTo>
                    <a:pt x="39" y="58"/>
                    <a:pt x="39" y="59"/>
                    <a:pt x="39" y="60"/>
                  </a:cubicBezTo>
                  <a:cubicBezTo>
                    <a:pt x="33" y="60"/>
                    <a:pt x="28" y="60"/>
                    <a:pt x="23" y="60"/>
                  </a:cubicBezTo>
                  <a:cubicBezTo>
                    <a:pt x="23" y="59"/>
                    <a:pt x="23" y="58"/>
                    <a:pt x="23" y="57"/>
                  </a:cubicBezTo>
                  <a:close/>
                  <a:moveTo>
                    <a:pt x="23" y="114"/>
                  </a:moveTo>
                  <a:cubicBezTo>
                    <a:pt x="28" y="114"/>
                    <a:pt x="33" y="114"/>
                    <a:pt x="39" y="114"/>
                  </a:cubicBezTo>
                  <a:cubicBezTo>
                    <a:pt x="39" y="115"/>
                    <a:pt x="39" y="116"/>
                    <a:pt x="39" y="117"/>
                  </a:cubicBezTo>
                  <a:cubicBezTo>
                    <a:pt x="33" y="117"/>
                    <a:pt x="28" y="117"/>
                    <a:pt x="23" y="117"/>
                  </a:cubicBezTo>
                  <a:cubicBezTo>
                    <a:pt x="23" y="116"/>
                    <a:pt x="23" y="115"/>
                    <a:pt x="23" y="114"/>
                  </a:cubicBezTo>
                  <a:close/>
                  <a:moveTo>
                    <a:pt x="23" y="171"/>
                  </a:moveTo>
                  <a:cubicBezTo>
                    <a:pt x="28" y="171"/>
                    <a:pt x="33" y="171"/>
                    <a:pt x="39" y="171"/>
                  </a:cubicBezTo>
                  <a:cubicBezTo>
                    <a:pt x="39" y="172"/>
                    <a:pt x="39" y="173"/>
                    <a:pt x="39" y="174"/>
                  </a:cubicBezTo>
                  <a:cubicBezTo>
                    <a:pt x="33" y="174"/>
                    <a:pt x="28" y="174"/>
                    <a:pt x="23" y="174"/>
                  </a:cubicBezTo>
                  <a:cubicBezTo>
                    <a:pt x="23" y="173"/>
                    <a:pt x="23" y="172"/>
                    <a:pt x="23" y="171"/>
                  </a:cubicBezTo>
                  <a:close/>
                  <a:moveTo>
                    <a:pt x="23" y="228"/>
                  </a:moveTo>
                  <a:cubicBezTo>
                    <a:pt x="28" y="228"/>
                    <a:pt x="33" y="228"/>
                    <a:pt x="39" y="228"/>
                  </a:cubicBezTo>
                  <a:cubicBezTo>
                    <a:pt x="39" y="229"/>
                    <a:pt x="39" y="230"/>
                    <a:pt x="39" y="231"/>
                  </a:cubicBezTo>
                  <a:cubicBezTo>
                    <a:pt x="33" y="231"/>
                    <a:pt x="28" y="231"/>
                    <a:pt x="23" y="231"/>
                  </a:cubicBezTo>
                  <a:cubicBezTo>
                    <a:pt x="23" y="230"/>
                    <a:pt x="23" y="229"/>
                    <a:pt x="23" y="228"/>
                  </a:cubicBezTo>
                  <a:close/>
                  <a:moveTo>
                    <a:pt x="23" y="285"/>
                  </a:moveTo>
                  <a:cubicBezTo>
                    <a:pt x="28" y="285"/>
                    <a:pt x="33" y="285"/>
                    <a:pt x="39" y="285"/>
                  </a:cubicBezTo>
                  <a:cubicBezTo>
                    <a:pt x="39" y="286"/>
                    <a:pt x="39" y="287"/>
                    <a:pt x="39" y="288"/>
                  </a:cubicBezTo>
                  <a:cubicBezTo>
                    <a:pt x="33" y="288"/>
                    <a:pt x="28" y="288"/>
                    <a:pt x="23" y="288"/>
                  </a:cubicBezTo>
                  <a:cubicBezTo>
                    <a:pt x="23" y="287"/>
                    <a:pt x="23" y="286"/>
                    <a:pt x="23" y="285"/>
                  </a:cubicBezTo>
                  <a:close/>
                  <a:moveTo>
                    <a:pt x="23" y="342"/>
                  </a:moveTo>
                  <a:cubicBezTo>
                    <a:pt x="28" y="342"/>
                    <a:pt x="33" y="342"/>
                    <a:pt x="39" y="342"/>
                  </a:cubicBezTo>
                  <a:cubicBezTo>
                    <a:pt x="39" y="343"/>
                    <a:pt x="39" y="344"/>
                    <a:pt x="39" y="345"/>
                  </a:cubicBezTo>
                  <a:cubicBezTo>
                    <a:pt x="33" y="345"/>
                    <a:pt x="28" y="345"/>
                    <a:pt x="23" y="345"/>
                  </a:cubicBezTo>
                  <a:cubicBezTo>
                    <a:pt x="23" y="344"/>
                    <a:pt x="23" y="343"/>
                    <a:pt x="23" y="342"/>
                  </a:cubicBezTo>
                  <a:close/>
                  <a:moveTo>
                    <a:pt x="23" y="399"/>
                  </a:moveTo>
                  <a:cubicBezTo>
                    <a:pt x="28" y="399"/>
                    <a:pt x="33" y="399"/>
                    <a:pt x="39" y="399"/>
                  </a:cubicBezTo>
                  <a:cubicBezTo>
                    <a:pt x="39" y="400"/>
                    <a:pt x="39" y="401"/>
                    <a:pt x="39" y="402"/>
                  </a:cubicBezTo>
                  <a:cubicBezTo>
                    <a:pt x="33" y="402"/>
                    <a:pt x="28" y="402"/>
                    <a:pt x="23" y="402"/>
                  </a:cubicBezTo>
                  <a:cubicBezTo>
                    <a:pt x="23" y="401"/>
                    <a:pt x="23" y="400"/>
                    <a:pt x="23" y="399"/>
                  </a:cubicBezTo>
                  <a:close/>
                  <a:moveTo>
                    <a:pt x="23" y="459"/>
                  </a:moveTo>
                  <a:cubicBezTo>
                    <a:pt x="23" y="458"/>
                    <a:pt x="23" y="457"/>
                    <a:pt x="23" y="456"/>
                  </a:cubicBezTo>
                  <a:cubicBezTo>
                    <a:pt x="28" y="456"/>
                    <a:pt x="33" y="456"/>
                    <a:pt x="39" y="456"/>
                  </a:cubicBezTo>
                  <a:cubicBezTo>
                    <a:pt x="39" y="457"/>
                    <a:pt x="39" y="458"/>
                    <a:pt x="39" y="459"/>
                  </a:cubicBezTo>
                  <a:cubicBezTo>
                    <a:pt x="33" y="459"/>
                    <a:pt x="28" y="459"/>
                    <a:pt x="23" y="459"/>
                  </a:cubicBezTo>
                  <a:close/>
                  <a:moveTo>
                    <a:pt x="23" y="513"/>
                  </a:moveTo>
                  <a:cubicBezTo>
                    <a:pt x="28" y="513"/>
                    <a:pt x="33" y="513"/>
                    <a:pt x="39" y="513"/>
                  </a:cubicBezTo>
                  <a:cubicBezTo>
                    <a:pt x="39" y="514"/>
                    <a:pt x="39" y="515"/>
                    <a:pt x="39" y="516"/>
                  </a:cubicBezTo>
                  <a:cubicBezTo>
                    <a:pt x="33" y="516"/>
                    <a:pt x="28" y="516"/>
                    <a:pt x="23" y="516"/>
                  </a:cubicBezTo>
                  <a:cubicBezTo>
                    <a:pt x="23" y="515"/>
                    <a:pt x="23" y="514"/>
                    <a:pt x="23" y="513"/>
                  </a:cubicBezTo>
                  <a:close/>
                  <a:moveTo>
                    <a:pt x="23" y="570"/>
                  </a:moveTo>
                  <a:cubicBezTo>
                    <a:pt x="28" y="570"/>
                    <a:pt x="33" y="570"/>
                    <a:pt x="39" y="570"/>
                  </a:cubicBezTo>
                  <a:cubicBezTo>
                    <a:pt x="39" y="571"/>
                    <a:pt x="39" y="572"/>
                    <a:pt x="39" y="573"/>
                  </a:cubicBezTo>
                  <a:cubicBezTo>
                    <a:pt x="33" y="573"/>
                    <a:pt x="28" y="573"/>
                    <a:pt x="23" y="573"/>
                  </a:cubicBezTo>
                  <a:cubicBezTo>
                    <a:pt x="23" y="572"/>
                    <a:pt x="23" y="571"/>
                    <a:pt x="23" y="570"/>
                  </a:cubicBezTo>
                  <a:close/>
                  <a:moveTo>
                    <a:pt x="45" y="0"/>
                  </a:moveTo>
                  <a:cubicBezTo>
                    <a:pt x="51" y="0"/>
                    <a:pt x="56" y="0"/>
                    <a:pt x="62" y="0"/>
                  </a:cubicBezTo>
                  <a:cubicBezTo>
                    <a:pt x="62" y="1"/>
                    <a:pt x="62" y="2"/>
                    <a:pt x="62" y="4"/>
                  </a:cubicBezTo>
                  <a:cubicBezTo>
                    <a:pt x="56" y="4"/>
                    <a:pt x="51" y="4"/>
                    <a:pt x="45" y="4"/>
                  </a:cubicBezTo>
                  <a:cubicBezTo>
                    <a:pt x="45" y="2"/>
                    <a:pt x="45" y="1"/>
                    <a:pt x="45" y="0"/>
                  </a:cubicBezTo>
                  <a:close/>
                  <a:moveTo>
                    <a:pt x="45" y="57"/>
                  </a:moveTo>
                  <a:cubicBezTo>
                    <a:pt x="51" y="57"/>
                    <a:pt x="56" y="57"/>
                    <a:pt x="62" y="57"/>
                  </a:cubicBezTo>
                  <a:cubicBezTo>
                    <a:pt x="62" y="58"/>
                    <a:pt x="62" y="59"/>
                    <a:pt x="62" y="60"/>
                  </a:cubicBezTo>
                  <a:cubicBezTo>
                    <a:pt x="56" y="60"/>
                    <a:pt x="51" y="60"/>
                    <a:pt x="45" y="60"/>
                  </a:cubicBezTo>
                  <a:cubicBezTo>
                    <a:pt x="45" y="59"/>
                    <a:pt x="45" y="58"/>
                    <a:pt x="45" y="57"/>
                  </a:cubicBezTo>
                  <a:close/>
                  <a:moveTo>
                    <a:pt x="45" y="114"/>
                  </a:moveTo>
                  <a:cubicBezTo>
                    <a:pt x="51" y="114"/>
                    <a:pt x="56" y="114"/>
                    <a:pt x="62" y="114"/>
                  </a:cubicBezTo>
                  <a:cubicBezTo>
                    <a:pt x="62" y="115"/>
                    <a:pt x="62" y="116"/>
                    <a:pt x="62" y="117"/>
                  </a:cubicBezTo>
                  <a:cubicBezTo>
                    <a:pt x="56" y="117"/>
                    <a:pt x="51" y="117"/>
                    <a:pt x="45" y="117"/>
                  </a:cubicBezTo>
                  <a:cubicBezTo>
                    <a:pt x="45" y="116"/>
                    <a:pt x="45" y="115"/>
                    <a:pt x="45" y="114"/>
                  </a:cubicBezTo>
                  <a:close/>
                  <a:moveTo>
                    <a:pt x="45" y="171"/>
                  </a:moveTo>
                  <a:cubicBezTo>
                    <a:pt x="51" y="171"/>
                    <a:pt x="56" y="171"/>
                    <a:pt x="62" y="171"/>
                  </a:cubicBezTo>
                  <a:cubicBezTo>
                    <a:pt x="62" y="172"/>
                    <a:pt x="62" y="173"/>
                    <a:pt x="62" y="174"/>
                  </a:cubicBezTo>
                  <a:cubicBezTo>
                    <a:pt x="56" y="174"/>
                    <a:pt x="51" y="174"/>
                    <a:pt x="45" y="174"/>
                  </a:cubicBezTo>
                  <a:cubicBezTo>
                    <a:pt x="45" y="173"/>
                    <a:pt x="45" y="172"/>
                    <a:pt x="45" y="171"/>
                  </a:cubicBezTo>
                  <a:close/>
                  <a:moveTo>
                    <a:pt x="45" y="228"/>
                  </a:moveTo>
                  <a:cubicBezTo>
                    <a:pt x="51" y="228"/>
                    <a:pt x="56" y="228"/>
                    <a:pt x="62" y="228"/>
                  </a:cubicBezTo>
                  <a:cubicBezTo>
                    <a:pt x="62" y="229"/>
                    <a:pt x="62" y="230"/>
                    <a:pt x="62" y="231"/>
                  </a:cubicBezTo>
                  <a:cubicBezTo>
                    <a:pt x="56" y="231"/>
                    <a:pt x="51" y="231"/>
                    <a:pt x="45" y="231"/>
                  </a:cubicBezTo>
                  <a:cubicBezTo>
                    <a:pt x="45" y="230"/>
                    <a:pt x="45" y="229"/>
                    <a:pt x="45" y="228"/>
                  </a:cubicBezTo>
                  <a:close/>
                  <a:moveTo>
                    <a:pt x="45" y="285"/>
                  </a:moveTo>
                  <a:cubicBezTo>
                    <a:pt x="51" y="285"/>
                    <a:pt x="56" y="285"/>
                    <a:pt x="62" y="285"/>
                  </a:cubicBezTo>
                  <a:cubicBezTo>
                    <a:pt x="62" y="286"/>
                    <a:pt x="62" y="287"/>
                    <a:pt x="62" y="288"/>
                  </a:cubicBezTo>
                  <a:cubicBezTo>
                    <a:pt x="56" y="288"/>
                    <a:pt x="51" y="288"/>
                    <a:pt x="45" y="288"/>
                  </a:cubicBezTo>
                  <a:cubicBezTo>
                    <a:pt x="45" y="287"/>
                    <a:pt x="45" y="286"/>
                    <a:pt x="45" y="285"/>
                  </a:cubicBezTo>
                  <a:close/>
                  <a:moveTo>
                    <a:pt x="45" y="342"/>
                  </a:moveTo>
                  <a:cubicBezTo>
                    <a:pt x="51" y="342"/>
                    <a:pt x="56" y="342"/>
                    <a:pt x="62" y="342"/>
                  </a:cubicBezTo>
                  <a:cubicBezTo>
                    <a:pt x="62" y="343"/>
                    <a:pt x="62" y="344"/>
                    <a:pt x="62" y="345"/>
                  </a:cubicBezTo>
                  <a:cubicBezTo>
                    <a:pt x="56" y="345"/>
                    <a:pt x="51" y="345"/>
                    <a:pt x="45" y="345"/>
                  </a:cubicBezTo>
                  <a:cubicBezTo>
                    <a:pt x="45" y="344"/>
                    <a:pt x="45" y="343"/>
                    <a:pt x="45" y="342"/>
                  </a:cubicBezTo>
                  <a:close/>
                  <a:moveTo>
                    <a:pt x="45" y="399"/>
                  </a:moveTo>
                  <a:cubicBezTo>
                    <a:pt x="51" y="399"/>
                    <a:pt x="56" y="399"/>
                    <a:pt x="62" y="399"/>
                  </a:cubicBezTo>
                  <a:cubicBezTo>
                    <a:pt x="62" y="400"/>
                    <a:pt x="62" y="401"/>
                    <a:pt x="62" y="402"/>
                  </a:cubicBezTo>
                  <a:cubicBezTo>
                    <a:pt x="56" y="402"/>
                    <a:pt x="51" y="402"/>
                    <a:pt x="45" y="402"/>
                  </a:cubicBezTo>
                  <a:cubicBezTo>
                    <a:pt x="45" y="401"/>
                    <a:pt x="45" y="400"/>
                    <a:pt x="45" y="399"/>
                  </a:cubicBezTo>
                  <a:close/>
                  <a:moveTo>
                    <a:pt x="45" y="459"/>
                  </a:moveTo>
                  <a:cubicBezTo>
                    <a:pt x="45" y="458"/>
                    <a:pt x="45" y="457"/>
                    <a:pt x="45" y="456"/>
                  </a:cubicBezTo>
                  <a:cubicBezTo>
                    <a:pt x="51" y="456"/>
                    <a:pt x="56" y="456"/>
                    <a:pt x="62" y="456"/>
                  </a:cubicBezTo>
                  <a:cubicBezTo>
                    <a:pt x="62" y="457"/>
                    <a:pt x="62" y="458"/>
                    <a:pt x="62" y="459"/>
                  </a:cubicBezTo>
                  <a:cubicBezTo>
                    <a:pt x="56" y="459"/>
                    <a:pt x="51" y="459"/>
                    <a:pt x="45" y="459"/>
                  </a:cubicBezTo>
                  <a:close/>
                  <a:moveTo>
                    <a:pt x="45" y="513"/>
                  </a:moveTo>
                  <a:cubicBezTo>
                    <a:pt x="51" y="513"/>
                    <a:pt x="56" y="513"/>
                    <a:pt x="62" y="513"/>
                  </a:cubicBezTo>
                  <a:cubicBezTo>
                    <a:pt x="62" y="514"/>
                    <a:pt x="62" y="515"/>
                    <a:pt x="62" y="516"/>
                  </a:cubicBezTo>
                  <a:cubicBezTo>
                    <a:pt x="56" y="516"/>
                    <a:pt x="51" y="516"/>
                    <a:pt x="45" y="516"/>
                  </a:cubicBezTo>
                  <a:cubicBezTo>
                    <a:pt x="45" y="515"/>
                    <a:pt x="45" y="514"/>
                    <a:pt x="45" y="513"/>
                  </a:cubicBezTo>
                  <a:close/>
                  <a:moveTo>
                    <a:pt x="45" y="570"/>
                  </a:moveTo>
                  <a:cubicBezTo>
                    <a:pt x="51" y="570"/>
                    <a:pt x="56" y="570"/>
                    <a:pt x="62" y="570"/>
                  </a:cubicBezTo>
                  <a:cubicBezTo>
                    <a:pt x="62" y="571"/>
                    <a:pt x="62" y="572"/>
                    <a:pt x="62" y="573"/>
                  </a:cubicBezTo>
                  <a:cubicBezTo>
                    <a:pt x="56" y="573"/>
                    <a:pt x="51" y="573"/>
                    <a:pt x="45" y="573"/>
                  </a:cubicBezTo>
                  <a:cubicBezTo>
                    <a:pt x="45" y="572"/>
                    <a:pt x="45" y="571"/>
                    <a:pt x="45" y="570"/>
                  </a:cubicBezTo>
                  <a:close/>
                  <a:moveTo>
                    <a:pt x="68" y="0"/>
                  </a:moveTo>
                  <a:cubicBezTo>
                    <a:pt x="74" y="0"/>
                    <a:pt x="79" y="0"/>
                    <a:pt x="85" y="0"/>
                  </a:cubicBezTo>
                  <a:cubicBezTo>
                    <a:pt x="85" y="1"/>
                    <a:pt x="85" y="2"/>
                    <a:pt x="85" y="4"/>
                  </a:cubicBezTo>
                  <a:cubicBezTo>
                    <a:pt x="79" y="4"/>
                    <a:pt x="74" y="4"/>
                    <a:pt x="68" y="4"/>
                  </a:cubicBezTo>
                  <a:cubicBezTo>
                    <a:pt x="68" y="2"/>
                    <a:pt x="68" y="1"/>
                    <a:pt x="68" y="0"/>
                  </a:cubicBezTo>
                  <a:close/>
                  <a:moveTo>
                    <a:pt x="68" y="57"/>
                  </a:moveTo>
                  <a:cubicBezTo>
                    <a:pt x="74" y="57"/>
                    <a:pt x="79" y="57"/>
                    <a:pt x="85" y="57"/>
                  </a:cubicBezTo>
                  <a:cubicBezTo>
                    <a:pt x="85" y="58"/>
                    <a:pt x="85" y="59"/>
                    <a:pt x="85" y="60"/>
                  </a:cubicBezTo>
                  <a:cubicBezTo>
                    <a:pt x="79" y="60"/>
                    <a:pt x="74" y="60"/>
                    <a:pt x="68" y="60"/>
                  </a:cubicBezTo>
                  <a:cubicBezTo>
                    <a:pt x="68" y="59"/>
                    <a:pt x="68" y="58"/>
                    <a:pt x="68" y="57"/>
                  </a:cubicBezTo>
                  <a:close/>
                  <a:moveTo>
                    <a:pt x="68" y="114"/>
                  </a:moveTo>
                  <a:cubicBezTo>
                    <a:pt x="74" y="114"/>
                    <a:pt x="79" y="114"/>
                    <a:pt x="85" y="114"/>
                  </a:cubicBezTo>
                  <a:cubicBezTo>
                    <a:pt x="85" y="115"/>
                    <a:pt x="85" y="116"/>
                    <a:pt x="85" y="117"/>
                  </a:cubicBezTo>
                  <a:cubicBezTo>
                    <a:pt x="79" y="117"/>
                    <a:pt x="74" y="117"/>
                    <a:pt x="68" y="117"/>
                  </a:cubicBezTo>
                  <a:cubicBezTo>
                    <a:pt x="68" y="116"/>
                    <a:pt x="68" y="115"/>
                    <a:pt x="68" y="114"/>
                  </a:cubicBezTo>
                  <a:close/>
                  <a:moveTo>
                    <a:pt x="68" y="171"/>
                  </a:moveTo>
                  <a:cubicBezTo>
                    <a:pt x="74" y="171"/>
                    <a:pt x="79" y="171"/>
                    <a:pt x="85" y="171"/>
                  </a:cubicBezTo>
                  <a:cubicBezTo>
                    <a:pt x="85" y="172"/>
                    <a:pt x="85" y="173"/>
                    <a:pt x="85" y="174"/>
                  </a:cubicBezTo>
                  <a:cubicBezTo>
                    <a:pt x="79" y="174"/>
                    <a:pt x="74" y="174"/>
                    <a:pt x="68" y="174"/>
                  </a:cubicBezTo>
                  <a:cubicBezTo>
                    <a:pt x="68" y="173"/>
                    <a:pt x="68" y="172"/>
                    <a:pt x="68" y="171"/>
                  </a:cubicBezTo>
                  <a:close/>
                  <a:moveTo>
                    <a:pt x="68" y="228"/>
                  </a:moveTo>
                  <a:cubicBezTo>
                    <a:pt x="74" y="228"/>
                    <a:pt x="79" y="228"/>
                    <a:pt x="85" y="228"/>
                  </a:cubicBezTo>
                  <a:cubicBezTo>
                    <a:pt x="85" y="229"/>
                    <a:pt x="85" y="230"/>
                    <a:pt x="85" y="231"/>
                  </a:cubicBezTo>
                  <a:cubicBezTo>
                    <a:pt x="79" y="231"/>
                    <a:pt x="74" y="231"/>
                    <a:pt x="68" y="231"/>
                  </a:cubicBezTo>
                  <a:cubicBezTo>
                    <a:pt x="68" y="230"/>
                    <a:pt x="68" y="229"/>
                    <a:pt x="68" y="228"/>
                  </a:cubicBezTo>
                  <a:close/>
                  <a:moveTo>
                    <a:pt x="68" y="285"/>
                  </a:moveTo>
                  <a:cubicBezTo>
                    <a:pt x="74" y="285"/>
                    <a:pt x="79" y="285"/>
                    <a:pt x="85" y="285"/>
                  </a:cubicBezTo>
                  <a:cubicBezTo>
                    <a:pt x="85" y="286"/>
                    <a:pt x="85" y="287"/>
                    <a:pt x="85" y="288"/>
                  </a:cubicBezTo>
                  <a:cubicBezTo>
                    <a:pt x="79" y="288"/>
                    <a:pt x="74" y="288"/>
                    <a:pt x="68" y="288"/>
                  </a:cubicBezTo>
                  <a:cubicBezTo>
                    <a:pt x="68" y="287"/>
                    <a:pt x="68" y="286"/>
                    <a:pt x="68" y="285"/>
                  </a:cubicBezTo>
                  <a:close/>
                  <a:moveTo>
                    <a:pt x="68" y="342"/>
                  </a:moveTo>
                  <a:cubicBezTo>
                    <a:pt x="74" y="342"/>
                    <a:pt x="79" y="342"/>
                    <a:pt x="85" y="342"/>
                  </a:cubicBezTo>
                  <a:cubicBezTo>
                    <a:pt x="85" y="343"/>
                    <a:pt x="85" y="344"/>
                    <a:pt x="85" y="345"/>
                  </a:cubicBezTo>
                  <a:cubicBezTo>
                    <a:pt x="79" y="345"/>
                    <a:pt x="74" y="345"/>
                    <a:pt x="68" y="345"/>
                  </a:cubicBezTo>
                  <a:cubicBezTo>
                    <a:pt x="68" y="344"/>
                    <a:pt x="68" y="343"/>
                    <a:pt x="68" y="342"/>
                  </a:cubicBezTo>
                  <a:close/>
                  <a:moveTo>
                    <a:pt x="68" y="399"/>
                  </a:moveTo>
                  <a:cubicBezTo>
                    <a:pt x="74" y="399"/>
                    <a:pt x="79" y="399"/>
                    <a:pt x="85" y="399"/>
                  </a:cubicBezTo>
                  <a:cubicBezTo>
                    <a:pt x="85" y="400"/>
                    <a:pt x="85" y="401"/>
                    <a:pt x="85" y="402"/>
                  </a:cubicBezTo>
                  <a:cubicBezTo>
                    <a:pt x="79" y="402"/>
                    <a:pt x="74" y="402"/>
                    <a:pt x="68" y="402"/>
                  </a:cubicBezTo>
                  <a:cubicBezTo>
                    <a:pt x="68" y="401"/>
                    <a:pt x="68" y="400"/>
                    <a:pt x="68" y="399"/>
                  </a:cubicBezTo>
                  <a:close/>
                  <a:moveTo>
                    <a:pt x="68" y="459"/>
                  </a:moveTo>
                  <a:cubicBezTo>
                    <a:pt x="68" y="458"/>
                    <a:pt x="68" y="457"/>
                    <a:pt x="68" y="456"/>
                  </a:cubicBezTo>
                  <a:cubicBezTo>
                    <a:pt x="74" y="456"/>
                    <a:pt x="79" y="456"/>
                    <a:pt x="85" y="456"/>
                  </a:cubicBezTo>
                  <a:cubicBezTo>
                    <a:pt x="85" y="457"/>
                    <a:pt x="85" y="458"/>
                    <a:pt x="85" y="459"/>
                  </a:cubicBezTo>
                  <a:cubicBezTo>
                    <a:pt x="79" y="459"/>
                    <a:pt x="74" y="459"/>
                    <a:pt x="68" y="459"/>
                  </a:cubicBezTo>
                  <a:close/>
                  <a:moveTo>
                    <a:pt x="68" y="513"/>
                  </a:moveTo>
                  <a:cubicBezTo>
                    <a:pt x="74" y="513"/>
                    <a:pt x="79" y="513"/>
                    <a:pt x="85" y="513"/>
                  </a:cubicBezTo>
                  <a:cubicBezTo>
                    <a:pt x="85" y="514"/>
                    <a:pt x="85" y="515"/>
                    <a:pt x="85" y="516"/>
                  </a:cubicBezTo>
                  <a:cubicBezTo>
                    <a:pt x="79" y="516"/>
                    <a:pt x="74" y="516"/>
                    <a:pt x="68" y="516"/>
                  </a:cubicBezTo>
                  <a:cubicBezTo>
                    <a:pt x="68" y="515"/>
                    <a:pt x="68" y="514"/>
                    <a:pt x="68" y="513"/>
                  </a:cubicBezTo>
                  <a:close/>
                  <a:moveTo>
                    <a:pt x="68" y="570"/>
                  </a:moveTo>
                  <a:cubicBezTo>
                    <a:pt x="74" y="570"/>
                    <a:pt x="79" y="570"/>
                    <a:pt x="85" y="570"/>
                  </a:cubicBezTo>
                  <a:cubicBezTo>
                    <a:pt x="85" y="571"/>
                    <a:pt x="85" y="572"/>
                    <a:pt x="85" y="573"/>
                  </a:cubicBezTo>
                  <a:cubicBezTo>
                    <a:pt x="79" y="573"/>
                    <a:pt x="74" y="573"/>
                    <a:pt x="68" y="573"/>
                  </a:cubicBezTo>
                  <a:cubicBezTo>
                    <a:pt x="68" y="572"/>
                    <a:pt x="68" y="571"/>
                    <a:pt x="68" y="570"/>
                  </a:cubicBezTo>
                  <a:close/>
                  <a:moveTo>
                    <a:pt x="91" y="0"/>
                  </a:moveTo>
                  <a:cubicBezTo>
                    <a:pt x="97" y="0"/>
                    <a:pt x="102" y="0"/>
                    <a:pt x="108" y="0"/>
                  </a:cubicBezTo>
                  <a:cubicBezTo>
                    <a:pt x="108" y="1"/>
                    <a:pt x="108" y="2"/>
                    <a:pt x="108" y="4"/>
                  </a:cubicBezTo>
                  <a:cubicBezTo>
                    <a:pt x="102" y="4"/>
                    <a:pt x="97" y="4"/>
                    <a:pt x="91" y="4"/>
                  </a:cubicBezTo>
                  <a:cubicBezTo>
                    <a:pt x="91" y="2"/>
                    <a:pt x="91" y="1"/>
                    <a:pt x="91" y="0"/>
                  </a:cubicBezTo>
                  <a:close/>
                  <a:moveTo>
                    <a:pt x="91" y="57"/>
                  </a:moveTo>
                  <a:cubicBezTo>
                    <a:pt x="97" y="57"/>
                    <a:pt x="102" y="57"/>
                    <a:pt x="108" y="57"/>
                  </a:cubicBezTo>
                  <a:cubicBezTo>
                    <a:pt x="108" y="58"/>
                    <a:pt x="108" y="59"/>
                    <a:pt x="108" y="60"/>
                  </a:cubicBezTo>
                  <a:cubicBezTo>
                    <a:pt x="102" y="60"/>
                    <a:pt x="97" y="60"/>
                    <a:pt x="91" y="60"/>
                  </a:cubicBezTo>
                  <a:cubicBezTo>
                    <a:pt x="91" y="59"/>
                    <a:pt x="91" y="58"/>
                    <a:pt x="91" y="57"/>
                  </a:cubicBezTo>
                  <a:close/>
                  <a:moveTo>
                    <a:pt x="91" y="114"/>
                  </a:moveTo>
                  <a:cubicBezTo>
                    <a:pt x="97" y="114"/>
                    <a:pt x="102" y="114"/>
                    <a:pt x="108" y="114"/>
                  </a:cubicBezTo>
                  <a:cubicBezTo>
                    <a:pt x="108" y="115"/>
                    <a:pt x="108" y="116"/>
                    <a:pt x="108" y="117"/>
                  </a:cubicBezTo>
                  <a:cubicBezTo>
                    <a:pt x="102" y="117"/>
                    <a:pt x="97" y="117"/>
                    <a:pt x="91" y="117"/>
                  </a:cubicBezTo>
                  <a:cubicBezTo>
                    <a:pt x="91" y="116"/>
                    <a:pt x="91" y="115"/>
                    <a:pt x="91" y="114"/>
                  </a:cubicBezTo>
                  <a:close/>
                  <a:moveTo>
                    <a:pt x="91" y="171"/>
                  </a:moveTo>
                  <a:cubicBezTo>
                    <a:pt x="97" y="171"/>
                    <a:pt x="102" y="171"/>
                    <a:pt x="108" y="171"/>
                  </a:cubicBezTo>
                  <a:cubicBezTo>
                    <a:pt x="108" y="172"/>
                    <a:pt x="108" y="173"/>
                    <a:pt x="108" y="174"/>
                  </a:cubicBezTo>
                  <a:cubicBezTo>
                    <a:pt x="102" y="174"/>
                    <a:pt x="97" y="174"/>
                    <a:pt x="91" y="174"/>
                  </a:cubicBezTo>
                  <a:cubicBezTo>
                    <a:pt x="91" y="173"/>
                    <a:pt x="91" y="172"/>
                    <a:pt x="91" y="171"/>
                  </a:cubicBezTo>
                  <a:close/>
                  <a:moveTo>
                    <a:pt x="91" y="228"/>
                  </a:moveTo>
                  <a:cubicBezTo>
                    <a:pt x="97" y="228"/>
                    <a:pt x="102" y="228"/>
                    <a:pt x="108" y="228"/>
                  </a:cubicBezTo>
                  <a:cubicBezTo>
                    <a:pt x="108" y="229"/>
                    <a:pt x="108" y="230"/>
                    <a:pt x="108" y="231"/>
                  </a:cubicBezTo>
                  <a:cubicBezTo>
                    <a:pt x="102" y="231"/>
                    <a:pt x="97" y="231"/>
                    <a:pt x="91" y="231"/>
                  </a:cubicBezTo>
                  <a:cubicBezTo>
                    <a:pt x="91" y="230"/>
                    <a:pt x="91" y="229"/>
                    <a:pt x="91" y="228"/>
                  </a:cubicBezTo>
                  <a:close/>
                  <a:moveTo>
                    <a:pt x="91" y="285"/>
                  </a:moveTo>
                  <a:cubicBezTo>
                    <a:pt x="97" y="285"/>
                    <a:pt x="102" y="285"/>
                    <a:pt x="108" y="285"/>
                  </a:cubicBezTo>
                  <a:cubicBezTo>
                    <a:pt x="108" y="286"/>
                    <a:pt x="108" y="287"/>
                    <a:pt x="108" y="288"/>
                  </a:cubicBezTo>
                  <a:cubicBezTo>
                    <a:pt x="102" y="288"/>
                    <a:pt x="97" y="288"/>
                    <a:pt x="91" y="288"/>
                  </a:cubicBezTo>
                  <a:cubicBezTo>
                    <a:pt x="91" y="287"/>
                    <a:pt x="91" y="286"/>
                    <a:pt x="91" y="285"/>
                  </a:cubicBezTo>
                  <a:close/>
                  <a:moveTo>
                    <a:pt x="91" y="342"/>
                  </a:moveTo>
                  <a:cubicBezTo>
                    <a:pt x="97" y="342"/>
                    <a:pt x="102" y="342"/>
                    <a:pt x="108" y="342"/>
                  </a:cubicBezTo>
                  <a:cubicBezTo>
                    <a:pt x="108" y="343"/>
                    <a:pt x="108" y="344"/>
                    <a:pt x="108" y="345"/>
                  </a:cubicBezTo>
                  <a:cubicBezTo>
                    <a:pt x="102" y="345"/>
                    <a:pt x="97" y="345"/>
                    <a:pt x="91" y="345"/>
                  </a:cubicBezTo>
                  <a:cubicBezTo>
                    <a:pt x="91" y="344"/>
                    <a:pt x="91" y="343"/>
                    <a:pt x="91" y="342"/>
                  </a:cubicBezTo>
                  <a:close/>
                  <a:moveTo>
                    <a:pt x="91" y="399"/>
                  </a:moveTo>
                  <a:cubicBezTo>
                    <a:pt x="97" y="399"/>
                    <a:pt x="102" y="399"/>
                    <a:pt x="108" y="399"/>
                  </a:cubicBezTo>
                  <a:cubicBezTo>
                    <a:pt x="108" y="400"/>
                    <a:pt x="108" y="401"/>
                    <a:pt x="108" y="402"/>
                  </a:cubicBezTo>
                  <a:cubicBezTo>
                    <a:pt x="102" y="402"/>
                    <a:pt x="97" y="402"/>
                    <a:pt x="91" y="402"/>
                  </a:cubicBezTo>
                  <a:cubicBezTo>
                    <a:pt x="91" y="401"/>
                    <a:pt x="91" y="400"/>
                    <a:pt x="91" y="399"/>
                  </a:cubicBezTo>
                  <a:close/>
                  <a:moveTo>
                    <a:pt x="91" y="459"/>
                  </a:moveTo>
                  <a:cubicBezTo>
                    <a:pt x="91" y="458"/>
                    <a:pt x="91" y="457"/>
                    <a:pt x="91" y="456"/>
                  </a:cubicBezTo>
                  <a:cubicBezTo>
                    <a:pt x="97" y="456"/>
                    <a:pt x="102" y="456"/>
                    <a:pt x="108" y="456"/>
                  </a:cubicBezTo>
                  <a:cubicBezTo>
                    <a:pt x="108" y="457"/>
                    <a:pt x="108" y="458"/>
                    <a:pt x="108" y="459"/>
                  </a:cubicBezTo>
                  <a:cubicBezTo>
                    <a:pt x="102" y="459"/>
                    <a:pt x="97" y="459"/>
                    <a:pt x="91" y="459"/>
                  </a:cubicBezTo>
                  <a:close/>
                  <a:moveTo>
                    <a:pt x="91" y="513"/>
                  </a:moveTo>
                  <a:cubicBezTo>
                    <a:pt x="97" y="513"/>
                    <a:pt x="102" y="513"/>
                    <a:pt x="108" y="513"/>
                  </a:cubicBezTo>
                  <a:cubicBezTo>
                    <a:pt x="108" y="514"/>
                    <a:pt x="108" y="515"/>
                    <a:pt x="108" y="516"/>
                  </a:cubicBezTo>
                  <a:cubicBezTo>
                    <a:pt x="102" y="516"/>
                    <a:pt x="97" y="516"/>
                    <a:pt x="91" y="516"/>
                  </a:cubicBezTo>
                  <a:cubicBezTo>
                    <a:pt x="91" y="515"/>
                    <a:pt x="91" y="514"/>
                    <a:pt x="91" y="513"/>
                  </a:cubicBezTo>
                  <a:close/>
                  <a:moveTo>
                    <a:pt x="91" y="570"/>
                  </a:moveTo>
                  <a:cubicBezTo>
                    <a:pt x="97" y="570"/>
                    <a:pt x="102" y="570"/>
                    <a:pt x="108" y="570"/>
                  </a:cubicBezTo>
                  <a:cubicBezTo>
                    <a:pt x="108" y="571"/>
                    <a:pt x="108" y="572"/>
                    <a:pt x="108" y="573"/>
                  </a:cubicBezTo>
                  <a:cubicBezTo>
                    <a:pt x="102" y="573"/>
                    <a:pt x="97" y="573"/>
                    <a:pt x="91" y="573"/>
                  </a:cubicBezTo>
                  <a:cubicBezTo>
                    <a:pt x="91" y="572"/>
                    <a:pt x="91" y="571"/>
                    <a:pt x="91" y="570"/>
                  </a:cubicBezTo>
                  <a:close/>
                  <a:moveTo>
                    <a:pt x="114" y="0"/>
                  </a:moveTo>
                  <a:cubicBezTo>
                    <a:pt x="120" y="0"/>
                    <a:pt x="125" y="0"/>
                    <a:pt x="130" y="0"/>
                  </a:cubicBezTo>
                  <a:cubicBezTo>
                    <a:pt x="130" y="1"/>
                    <a:pt x="130" y="2"/>
                    <a:pt x="130" y="4"/>
                  </a:cubicBezTo>
                  <a:cubicBezTo>
                    <a:pt x="125" y="4"/>
                    <a:pt x="120" y="4"/>
                    <a:pt x="114" y="4"/>
                  </a:cubicBezTo>
                  <a:cubicBezTo>
                    <a:pt x="114" y="2"/>
                    <a:pt x="114" y="1"/>
                    <a:pt x="114" y="0"/>
                  </a:cubicBezTo>
                  <a:close/>
                  <a:moveTo>
                    <a:pt x="114" y="57"/>
                  </a:moveTo>
                  <a:cubicBezTo>
                    <a:pt x="120" y="57"/>
                    <a:pt x="125" y="57"/>
                    <a:pt x="130" y="57"/>
                  </a:cubicBezTo>
                  <a:cubicBezTo>
                    <a:pt x="130" y="58"/>
                    <a:pt x="130" y="59"/>
                    <a:pt x="130" y="60"/>
                  </a:cubicBezTo>
                  <a:cubicBezTo>
                    <a:pt x="125" y="60"/>
                    <a:pt x="120" y="60"/>
                    <a:pt x="114" y="60"/>
                  </a:cubicBezTo>
                  <a:cubicBezTo>
                    <a:pt x="114" y="59"/>
                    <a:pt x="114" y="58"/>
                    <a:pt x="114" y="57"/>
                  </a:cubicBezTo>
                  <a:close/>
                  <a:moveTo>
                    <a:pt x="114" y="114"/>
                  </a:moveTo>
                  <a:cubicBezTo>
                    <a:pt x="120" y="114"/>
                    <a:pt x="125" y="114"/>
                    <a:pt x="130" y="114"/>
                  </a:cubicBezTo>
                  <a:cubicBezTo>
                    <a:pt x="130" y="115"/>
                    <a:pt x="130" y="116"/>
                    <a:pt x="130" y="117"/>
                  </a:cubicBezTo>
                  <a:cubicBezTo>
                    <a:pt x="125" y="117"/>
                    <a:pt x="120" y="117"/>
                    <a:pt x="114" y="117"/>
                  </a:cubicBezTo>
                  <a:cubicBezTo>
                    <a:pt x="114" y="116"/>
                    <a:pt x="114" y="115"/>
                    <a:pt x="114" y="114"/>
                  </a:cubicBezTo>
                  <a:close/>
                  <a:moveTo>
                    <a:pt x="114" y="171"/>
                  </a:moveTo>
                  <a:cubicBezTo>
                    <a:pt x="120" y="171"/>
                    <a:pt x="125" y="171"/>
                    <a:pt x="130" y="171"/>
                  </a:cubicBezTo>
                  <a:cubicBezTo>
                    <a:pt x="130" y="172"/>
                    <a:pt x="130" y="173"/>
                    <a:pt x="130" y="174"/>
                  </a:cubicBezTo>
                  <a:cubicBezTo>
                    <a:pt x="125" y="174"/>
                    <a:pt x="120" y="174"/>
                    <a:pt x="114" y="174"/>
                  </a:cubicBezTo>
                  <a:cubicBezTo>
                    <a:pt x="114" y="173"/>
                    <a:pt x="114" y="172"/>
                    <a:pt x="114" y="171"/>
                  </a:cubicBezTo>
                  <a:close/>
                  <a:moveTo>
                    <a:pt x="114" y="228"/>
                  </a:moveTo>
                  <a:cubicBezTo>
                    <a:pt x="120" y="228"/>
                    <a:pt x="125" y="228"/>
                    <a:pt x="130" y="228"/>
                  </a:cubicBezTo>
                  <a:cubicBezTo>
                    <a:pt x="130" y="229"/>
                    <a:pt x="130" y="230"/>
                    <a:pt x="130" y="231"/>
                  </a:cubicBezTo>
                  <a:cubicBezTo>
                    <a:pt x="125" y="231"/>
                    <a:pt x="120" y="231"/>
                    <a:pt x="114" y="231"/>
                  </a:cubicBezTo>
                  <a:cubicBezTo>
                    <a:pt x="114" y="230"/>
                    <a:pt x="114" y="229"/>
                    <a:pt x="114" y="228"/>
                  </a:cubicBezTo>
                  <a:close/>
                  <a:moveTo>
                    <a:pt x="114" y="285"/>
                  </a:moveTo>
                  <a:cubicBezTo>
                    <a:pt x="120" y="285"/>
                    <a:pt x="125" y="285"/>
                    <a:pt x="130" y="285"/>
                  </a:cubicBezTo>
                  <a:cubicBezTo>
                    <a:pt x="130" y="286"/>
                    <a:pt x="130" y="287"/>
                    <a:pt x="130" y="288"/>
                  </a:cubicBezTo>
                  <a:cubicBezTo>
                    <a:pt x="125" y="288"/>
                    <a:pt x="120" y="288"/>
                    <a:pt x="114" y="288"/>
                  </a:cubicBezTo>
                  <a:cubicBezTo>
                    <a:pt x="114" y="287"/>
                    <a:pt x="114" y="286"/>
                    <a:pt x="114" y="285"/>
                  </a:cubicBezTo>
                  <a:close/>
                  <a:moveTo>
                    <a:pt x="114" y="342"/>
                  </a:moveTo>
                  <a:cubicBezTo>
                    <a:pt x="120" y="342"/>
                    <a:pt x="125" y="342"/>
                    <a:pt x="130" y="342"/>
                  </a:cubicBezTo>
                  <a:cubicBezTo>
                    <a:pt x="130" y="343"/>
                    <a:pt x="130" y="344"/>
                    <a:pt x="130" y="345"/>
                  </a:cubicBezTo>
                  <a:cubicBezTo>
                    <a:pt x="125" y="345"/>
                    <a:pt x="120" y="345"/>
                    <a:pt x="114" y="345"/>
                  </a:cubicBezTo>
                  <a:cubicBezTo>
                    <a:pt x="114" y="344"/>
                    <a:pt x="114" y="343"/>
                    <a:pt x="114" y="342"/>
                  </a:cubicBezTo>
                  <a:close/>
                  <a:moveTo>
                    <a:pt x="114" y="399"/>
                  </a:moveTo>
                  <a:cubicBezTo>
                    <a:pt x="120" y="399"/>
                    <a:pt x="125" y="399"/>
                    <a:pt x="130" y="399"/>
                  </a:cubicBezTo>
                  <a:cubicBezTo>
                    <a:pt x="130" y="400"/>
                    <a:pt x="130" y="401"/>
                    <a:pt x="130" y="402"/>
                  </a:cubicBezTo>
                  <a:cubicBezTo>
                    <a:pt x="125" y="402"/>
                    <a:pt x="120" y="402"/>
                    <a:pt x="114" y="402"/>
                  </a:cubicBezTo>
                  <a:cubicBezTo>
                    <a:pt x="114" y="401"/>
                    <a:pt x="114" y="400"/>
                    <a:pt x="114" y="399"/>
                  </a:cubicBezTo>
                  <a:close/>
                  <a:moveTo>
                    <a:pt x="114" y="459"/>
                  </a:moveTo>
                  <a:cubicBezTo>
                    <a:pt x="114" y="458"/>
                    <a:pt x="114" y="457"/>
                    <a:pt x="114" y="456"/>
                  </a:cubicBezTo>
                  <a:cubicBezTo>
                    <a:pt x="120" y="456"/>
                    <a:pt x="125" y="456"/>
                    <a:pt x="130" y="456"/>
                  </a:cubicBezTo>
                  <a:cubicBezTo>
                    <a:pt x="130" y="457"/>
                    <a:pt x="130" y="458"/>
                    <a:pt x="130" y="459"/>
                  </a:cubicBezTo>
                  <a:cubicBezTo>
                    <a:pt x="125" y="459"/>
                    <a:pt x="120" y="459"/>
                    <a:pt x="114" y="459"/>
                  </a:cubicBezTo>
                  <a:close/>
                  <a:moveTo>
                    <a:pt x="114" y="513"/>
                  </a:moveTo>
                  <a:cubicBezTo>
                    <a:pt x="120" y="513"/>
                    <a:pt x="125" y="513"/>
                    <a:pt x="130" y="513"/>
                  </a:cubicBezTo>
                  <a:cubicBezTo>
                    <a:pt x="130" y="514"/>
                    <a:pt x="130" y="515"/>
                    <a:pt x="130" y="516"/>
                  </a:cubicBezTo>
                  <a:cubicBezTo>
                    <a:pt x="125" y="516"/>
                    <a:pt x="120" y="516"/>
                    <a:pt x="114" y="516"/>
                  </a:cubicBezTo>
                  <a:cubicBezTo>
                    <a:pt x="114" y="515"/>
                    <a:pt x="114" y="514"/>
                    <a:pt x="114" y="513"/>
                  </a:cubicBezTo>
                  <a:close/>
                  <a:moveTo>
                    <a:pt x="114" y="570"/>
                  </a:moveTo>
                  <a:cubicBezTo>
                    <a:pt x="120" y="570"/>
                    <a:pt x="125" y="570"/>
                    <a:pt x="130" y="570"/>
                  </a:cubicBezTo>
                  <a:cubicBezTo>
                    <a:pt x="130" y="571"/>
                    <a:pt x="130" y="572"/>
                    <a:pt x="130" y="573"/>
                  </a:cubicBezTo>
                  <a:cubicBezTo>
                    <a:pt x="125" y="573"/>
                    <a:pt x="120" y="573"/>
                    <a:pt x="114" y="573"/>
                  </a:cubicBezTo>
                  <a:cubicBezTo>
                    <a:pt x="114" y="572"/>
                    <a:pt x="114" y="571"/>
                    <a:pt x="114" y="570"/>
                  </a:cubicBezTo>
                  <a:close/>
                  <a:moveTo>
                    <a:pt x="137" y="0"/>
                  </a:moveTo>
                  <a:cubicBezTo>
                    <a:pt x="143" y="0"/>
                    <a:pt x="148" y="0"/>
                    <a:pt x="153" y="0"/>
                  </a:cubicBezTo>
                  <a:cubicBezTo>
                    <a:pt x="153" y="1"/>
                    <a:pt x="153" y="2"/>
                    <a:pt x="153" y="4"/>
                  </a:cubicBezTo>
                  <a:cubicBezTo>
                    <a:pt x="148" y="4"/>
                    <a:pt x="143" y="4"/>
                    <a:pt x="137" y="4"/>
                  </a:cubicBezTo>
                  <a:cubicBezTo>
                    <a:pt x="137" y="2"/>
                    <a:pt x="137" y="1"/>
                    <a:pt x="137" y="0"/>
                  </a:cubicBezTo>
                  <a:close/>
                  <a:moveTo>
                    <a:pt x="137" y="57"/>
                  </a:moveTo>
                  <a:cubicBezTo>
                    <a:pt x="143" y="57"/>
                    <a:pt x="148" y="57"/>
                    <a:pt x="153" y="57"/>
                  </a:cubicBezTo>
                  <a:cubicBezTo>
                    <a:pt x="153" y="58"/>
                    <a:pt x="153" y="59"/>
                    <a:pt x="153" y="60"/>
                  </a:cubicBezTo>
                  <a:cubicBezTo>
                    <a:pt x="148" y="60"/>
                    <a:pt x="143" y="60"/>
                    <a:pt x="137" y="60"/>
                  </a:cubicBezTo>
                  <a:cubicBezTo>
                    <a:pt x="137" y="59"/>
                    <a:pt x="137" y="58"/>
                    <a:pt x="137" y="57"/>
                  </a:cubicBezTo>
                  <a:close/>
                  <a:moveTo>
                    <a:pt x="137" y="114"/>
                  </a:moveTo>
                  <a:cubicBezTo>
                    <a:pt x="143" y="114"/>
                    <a:pt x="148" y="114"/>
                    <a:pt x="153" y="114"/>
                  </a:cubicBezTo>
                  <a:cubicBezTo>
                    <a:pt x="153" y="115"/>
                    <a:pt x="153" y="116"/>
                    <a:pt x="153" y="117"/>
                  </a:cubicBezTo>
                  <a:cubicBezTo>
                    <a:pt x="148" y="117"/>
                    <a:pt x="143" y="117"/>
                    <a:pt x="137" y="117"/>
                  </a:cubicBezTo>
                  <a:cubicBezTo>
                    <a:pt x="137" y="116"/>
                    <a:pt x="137" y="115"/>
                    <a:pt x="137" y="114"/>
                  </a:cubicBezTo>
                  <a:close/>
                  <a:moveTo>
                    <a:pt x="137" y="171"/>
                  </a:moveTo>
                  <a:cubicBezTo>
                    <a:pt x="143" y="171"/>
                    <a:pt x="148" y="171"/>
                    <a:pt x="153" y="171"/>
                  </a:cubicBezTo>
                  <a:cubicBezTo>
                    <a:pt x="153" y="172"/>
                    <a:pt x="153" y="173"/>
                    <a:pt x="153" y="174"/>
                  </a:cubicBezTo>
                  <a:cubicBezTo>
                    <a:pt x="148" y="174"/>
                    <a:pt x="143" y="174"/>
                    <a:pt x="137" y="174"/>
                  </a:cubicBezTo>
                  <a:cubicBezTo>
                    <a:pt x="137" y="173"/>
                    <a:pt x="137" y="172"/>
                    <a:pt x="137" y="171"/>
                  </a:cubicBezTo>
                  <a:close/>
                  <a:moveTo>
                    <a:pt x="137" y="228"/>
                  </a:moveTo>
                  <a:cubicBezTo>
                    <a:pt x="143" y="228"/>
                    <a:pt x="148" y="228"/>
                    <a:pt x="153" y="228"/>
                  </a:cubicBezTo>
                  <a:cubicBezTo>
                    <a:pt x="153" y="229"/>
                    <a:pt x="153" y="230"/>
                    <a:pt x="153" y="231"/>
                  </a:cubicBezTo>
                  <a:cubicBezTo>
                    <a:pt x="148" y="231"/>
                    <a:pt x="143" y="231"/>
                    <a:pt x="137" y="231"/>
                  </a:cubicBezTo>
                  <a:cubicBezTo>
                    <a:pt x="137" y="230"/>
                    <a:pt x="137" y="229"/>
                    <a:pt x="137" y="228"/>
                  </a:cubicBezTo>
                  <a:close/>
                  <a:moveTo>
                    <a:pt x="137" y="285"/>
                  </a:moveTo>
                  <a:cubicBezTo>
                    <a:pt x="143" y="285"/>
                    <a:pt x="148" y="285"/>
                    <a:pt x="153" y="285"/>
                  </a:cubicBezTo>
                  <a:cubicBezTo>
                    <a:pt x="153" y="286"/>
                    <a:pt x="153" y="287"/>
                    <a:pt x="153" y="288"/>
                  </a:cubicBezTo>
                  <a:cubicBezTo>
                    <a:pt x="148" y="288"/>
                    <a:pt x="143" y="288"/>
                    <a:pt x="137" y="288"/>
                  </a:cubicBezTo>
                  <a:cubicBezTo>
                    <a:pt x="137" y="287"/>
                    <a:pt x="137" y="286"/>
                    <a:pt x="137" y="285"/>
                  </a:cubicBezTo>
                  <a:close/>
                  <a:moveTo>
                    <a:pt x="137" y="342"/>
                  </a:moveTo>
                  <a:cubicBezTo>
                    <a:pt x="143" y="342"/>
                    <a:pt x="148" y="342"/>
                    <a:pt x="153" y="342"/>
                  </a:cubicBezTo>
                  <a:cubicBezTo>
                    <a:pt x="153" y="343"/>
                    <a:pt x="153" y="344"/>
                    <a:pt x="153" y="345"/>
                  </a:cubicBezTo>
                  <a:cubicBezTo>
                    <a:pt x="148" y="345"/>
                    <a:pt x="143" y="345"/>
                    <a:pt x="137" y="345"/>
                  </a:cubicBezTo>
                  <a:cubicBezTo>
                    <a:pt x="137" y="344"/>
                    <a:pt x="137" y="343"/>
                    <a:pt x="137" y="342"/>
                  </a:cubicBezTo>
                  <a:close/>
                  <a:moveTo>
                    <a:pt x="137" y="399"/>
                  </a:moveTo>
                  <a:cubicBezTo>
                    <a:pt x="143" y="399"/>
                    <a:pt x="148" y="399"/>
                    <a:pt x="153" y="399"/>
                  </a:cubicBezTo>
                  <a:cubicBezTo>
                    <a:pt x="153" y="400"/>
                    <a:pt x="153" y="401"/>
                    <a:pt x="153" y="402"/>
                  </a:cubicBezTo>
                  <a:cubicBezTo>
                    <a:pt x="148" y="402"/>
                    <a:pt x="143" y="402"/>
                    <a:pt x="137" y="402"/>
                  </a:cubicBezTo>
                  <a:cubicBezTo>
                    <a:pt x="137" y="401"/>
                    <a:pt x="137" y="400"/>
                    <a:pt x="137" y="399"/>
                  </a:cubicBezTo>
                  <a:close/>
                  <a:moveTo>
                    <a:pt x="137" y="459"/>
                  </a:moveTo>
                  <a:cubicBezTo>
                    <a:pt x="137" y="458"/>
                    <a:pt x="137" y="457"/>
                    <a:pt x="137" y="456"/>
                  </a:cubicBezTo>
                  <a:cubicBezTo>
                    <a:pt x="143" y="456"/>
                    <a:pt x="148" y="456"/>
                    <a:pt x="153" y="456"/>
                  </a:cubicBezTo>
                  <a:cubicBezTo>
                    <a:pt x="153" y="457"/>
                    <a:pt x="153" y="458"/>
                    <a:pt x="153" y="459"/>
                  </a:cubicBezTo>
                  <a:cubicBezTo>
                    <a:pt x="148" y="459"/>
                    <a:pt x="143" y="459"/>
                    <a:pt x="137" y="459"/>
                  </a:cubicBezTo>
                  <a:close/>
                  <a:moveTo>
                    <a:pt x="137" y="513"/>
                  </a:moveTo>
                  <a:cubicBezTo>
                    <a:pt x="143" y="513"/>
                    <a:pt x="148" y="513"/>
                    <a:pt x="153" y="513"/>
                  </a:cubicBezTo>
                  <a:cubicBezTo>
                    <a:pt x="153" y="514"/>
                    <a:pt x="153" y="515"/>
                    <a:pt x="153" y="516"/>
                  </a:cubicBezTo>
                  <a:cubicBezTo>
                    <a:pt x="148" y="516"/>
                    <a:pt x="143" y="516"/>
                    <a:pt x="137" y="516"/>
                  </a:cubicBezTo>
                  <a:cubicBezTo>
                    <a:pt x="137" y="515"/>
                    <a:pt x="137" y="514"/>
                    <a:pt x="137" y="513"/>
                  </a:cubicBezTo>
                  <a:close/>
                  <a:moveTo>
                    <a:pt x="137" y="570"/>
                  </a:moveTo>
                  <a:cubicBezTo>
                    <a:pt x="143" y="570"/>
                    <a:pt x="148" y="570"/>
                    <a:pt x="153" y="570"/>
                  </a:cubicBezTo>
                  <a:cubicBezTo>
                    <a:pt x="153" y="571"/>
                    <a:pt x="153" y="572"/>
                    <a:pt x="153" y="573"/>
                  </a:cubicBezTo>
                  <a:cubicBezTo>
                    <a:pt x="148" y="573"/>
                    <a:pt x="143" y="573"/>
                    <a:pt x="137" y="573"/>
                  </a:cubicBezTo>
                  <a:cubicBezTo>
                    <a:pt x="137" y="572"/>
                    <a:pt x="137" y="571"/>
                    <a:pt x="137" y="570"/>
                  </a:cubicBezTo>
                  <a:close/>
                  <a:moveTo>
                    <a:pt x="160" y="0"/>
                  </a:moveTo>
                  <a:cubicBezTo>
                    <a:pt x="165" y="0"/>
                    <a:pt x="171" y="0"/>
                    <a:pt x="176" y="0"/>
                  </a:cubicBezTo>
                  <a:cubicBezTo>
                    <a:pt x="176" y="1"/>
                    <a:pt x="176" y="2"/>
                    <a:pt x="176" y="4"/>
                  </a:cubicBezTo>
                  <a:cubicBezTo>
                    <a:pt x="171" y="4"/>
                    <a:pt x="165" y="4"/>
                    <a:pt x="160" y="4"/>
                  </a:cubicBezTo>
                  <a:cubicBezTo>
                    <a:pt x="160" y="2"/>
                    <a:pt x="160" y="1"/>
                    <a:pt x="160" y="0"/>
                  </a:cubicBezTo>
                  <a:close/>
                  <a:moveTo>
                    <a:pt x="160" y="57"/>
                  </a:moveTo>
                  <a:cubicBezTo>
                    <a:pt x="165" y="57"/>
                    <a:pt x="171" y="57"/>
                    <a:pt x="176" y="57"/>
                  </a:cubicBezTo>
                  <a:cubicBezTo>
                    <a:pt x="176" y="58"/>
                    <a:pt x="176" y="59"/>
                    <a:pt x="176" y="60"/>
                  </a:cubicBezTo>
                  <a:cubicBezTo>
                    <a:pt x="171" y="60"/>
                    <a:pt x="165" y="60"/>
                    <a:pt x="160" y="60"/>
                  </a:cubicBezTo>
                  <a:cubicBezTo>
                    <a:pt x="160" y="59"/>
                    <a:pt x="160" y="58"/>
                    <a:pt x="160" y="57"/>
                  </a:cubicBezTo>
                  <a:close/>
                  <a:moveTo>
                    <a:pt x="160" y="114"/>
                  </a:moveTo>
                  <a:cubicBezTo>
                    <a:pt x="165" y="114"/>
                    <a:pt x="171" y="114"/>
                    <a:pt x="176" y="114"/>
                  </a:cubicBezTo>
                  <a:cubicBezTo>
                    <a:pt x="176" y="115"/>
                    <a:pt x="176" y="116"/>
                    <a:pt x="176" y="117"/>
                  </a:cubicBezTo>
                  <a:cubicBezTo>
                    <a:pt x="171" y="117"/>
                    <a:pt x="165" y="117"/>
                    <a:pt x="160" y="117"/>
                  </a:cubicBezTo>
                  <a:cubicBezTo>
                    <a:pt x="160" y="116"/>
                    <a:pt x="160" y="115"/>
                    <a:pt x="160" y="114"/>
                  </a:cubicBezTo>
                  <a:close/>
                  <a:moveTo>
                    <a:pt x="160" y="171"/>
                  </a:moveTo>
                  <a:cubicBezTo>
                    <a:pt x="165" y="171"/>
                    <a:pt x="171" y="171"/>
                    <a:pt x="176" y="171"/>
                  </a:cubicBezTo>
                  <a:cubicBezTo>
                    <a:pt x="176" y="172"/>
                    <a:pt x="176" y="173"/>
                    <a:pt x="176" y="174"/>
                  </a:cubicBezTo>
                  <a:cubicBezTo>
                    <a:pt x="171" y="174"/>
                    <a:pt x="165" y="174"/>
                    <a:pt x="160" y="174"/>
                  </a:cubicBezTo>
                  <a:cubicBezTo>
                    <a:pt x="160" y="173"/>
                    <a:pt x="160" y="172"/>
                    <a:pt x="160" y="171"/>
                  </a:cubicBezTo>
                  <a:close/>
                  <a:moveTo>
                    <a:pt x="160" y="228"/>
                  </a:moveTo>
                  <a:cubicBezTo>
                    <a:pt x="165" y="228"/>
                    <a:pt x="171" y="228"/>
                    <a:pt x="176" y="228"/>
                  </a:cubicBezTo>
                  <a:cubicBezTo>
                    <a:pt x="176" y="229"/>
                    <a:pt x="176" y="230"/>
                    <a:pt x="176" y="231"/>
                  </a:cubicBezTo>
                  <a:cubicBezTo>
                    <a:pt x="171" y="231"/>
                    <a:pt x="165" y="231"/>
                    <a:pt x="160" y="231"/>
                  </a:cubicBezTo>
                  <a:cubicBezTo>
                    <a:pt x="160" y="230"/>
                    <a:pt x="160" y="229"/>
                    <a:pt x="160" y="228"/>
                  </a:cubicBezTo>
                  <a:close/>
                  <a:moveTo>
                    <a:pt x="160" y="285"/>
                  </a:moveTo>
                  <a:cubicBezTo>
                    <a:pt x="165" y="285"/>
                    <a:pt x="171" y="285"/>
                    <a:pt x="176" y="285"/>
                  </a:cubicBezTo>
                  <a:cubicBezTo>
                    <a:pt x="176" y="286"/>
                    <a:pt x="176" y="287"/>
                    <a:pt x="176" y="288"/>
                  </a:cubicBezTo>
                  <a:cubicBezTo>
                    <a:pt x="171" y="288"/>
                    <a:pt x="165" y="288"/>
                    <a:pt x="160" y="288"/>
                  </a:cubicBezTo>
                  <a:cubicBezTo>
                    <a:pt x="160" y="287"/>
                    <a:pt x="160" y="286"/>
                    <a:pt x="160" y="285"/>
                  </a:cubicBezTo>
                  <a:close/>
                  <a:moveTo>
                    <a:pt x="160" y="342"/>
                  </a:moveTo>
                  <a:cubicBezTo>
                    <a:pt x="165" y="342"/>
                    <a:pt x="171" y="342"/>
                    <a:pt x="176" y="342"/>
                  </a:cubicBezTo>
                  <a:cubicBezTo>
                    <a:pt x="176" y="343"/>
                    <a:pt x="176" y="344"/>
                    <a:pt x="176" y="345"/>
                  </a:cubicBezTo>
                  <a:cubicBezTo>
                    <a:pt x="171" y="345"/>
                    <a:pt x="165" y="345"/>
                    <a:pt x="160" y="345"/>
                  </a:cubicBezTo>
                  <a:cubicBezTo>
                    <a:pt x="160" y="344"/>
                    <a:pt x="160" y="343"/>
                    <a:pt x="160" y="342"/>
                  </a:cubicBezTo>
                  <a:close/>
                  <a:moveTo>
                    <a:pt x="160" y="399"/>
                  </a:moveTo>
                  <a:cubicBezTo>
                    <a:pt x="165" y="399"/>
                    <a:pt x="171" y="399"/>
                    <a:pt x="176" y="399"/>
                  </a:cubicBezTo>
                  <a:cubicBezTo>
                    <a:pt x="176" y="400"/>
                    <a:pt x="176" y="401"/>
                    <a:pt x="176" y="402"/>
                  </a:cubicBezTo>
                  <a:cubicBezTo>
                    <a:pt x="171" y="402"/>
                    <a:pt x="165" y="402"/>
                    <a:pt x="160" y="402"/>
                  </a:cubicBezTo>
                  <a:cubicBezTo>
                    <a:pt x="160" y="401"/>
                    <a:pt x="160" y="400"/>
                    <a:pt x="160" y="399"/>
                  </a:cubicBezTo>
                  <a:close/>
                  <a:moveTo>
                    <a:pt x="160" y="459"/>
                  </a:moveTo>
                  <a:cubicBezTo>
                    <a:pt x="160" y="458"/>
                    <a:pt x="160" y="457"/>
                    <a:pt x="160" y="456"/>
                  </a:cubicBezTo>
                  <a:cubicBezTo>
                    <a:pt x="165" y="456"/>
                    <a:pt x="171" y="456"/>
                    <a:pt x="176" y="456"/>
                  </a:cubicBezTo>
                  <a:cubicBezTo>
                    <a:pt x="176" y="457"/>
                    <a:pt x="176" y="458"/>
                    <a:pt x="176" y="459"/>
                  </a:cubicBezTo>
                  <a:cubicBezTo>
                    <a:pt x="171" y="459"/>
                    <a:pt x="165" y="459"/>
                    <a:pt x="160" y="459"/>
                  </a:cubicBezTo>
                  <a:close/>
                  <a:moveTo>
                    <a:pt x="160" y="513"/>
                  </a:moveTo>
                  <a:cubicBezTo>
                    <a:pt x="165" y="513"/>
                    <a:pt x="171" y="513"/>
                    <a:pt x="176" y="513"/>
                  </a:cubicBezTo>
                  <a:cubicBezTo>
                    <a:pt x="176" y="514"/>
                    <a:pt x="176" y="515"/>
                    <a:pt x="176" y="516"/>
                  </a:cubicBezTo>
                  <a:cubicBezTo>
                    <a:pt x="171" y="516"/>
                    <a:pt x="165" y="516"/>
                    <a:pt x="160" y="516"/>
                  </a:cubicBezTo>
                  <a:cubicBezTo>
                    <a:pt x="160" y="515"/>
                    <a:pt x="160" y="514"/>
                    <a:pt x="160" y="513"/>
                  </a:cubicBezTo>
                  <a:close/>
                  <a:moveTo>
                    <a:pt x="160" y="570"/>
                  </a:moveTo>
                  <a:cubicBezTo>
                    <a:pt x="165" y="570"/>
                    <a:pt x="171" y="570"/>
                    <a:pt x="176" y="570"/>
                  </a:cubicBezTo>
                  <a:cubicBezTo>
                    <a:pt x="176" y="571"/>
                    <a:pt x="176" y="572"/>
                    <a:pt x="176" y="573"/>
                  </a:cubicBezTo>
                  <a:cubicBezTo>
                    <a:pt x="171" y="573"/>
                    <a:pt x="165" y="573"/>
                    <a:pt x="160" y="573"/>
                  </a:cubicBezTo>
                  <a:cubicBezTo>
                    <a:pt x="160" y="572"/>
                    <a:pt x="160" y="571"/>
                    <a:pt x="160" y="570"/>
                  </a:cubicBezTo>
                  <a:close/>
                  <a:moveTo>
                    <a:pt x="183" y="0"/>
                  </a:moveTo>
                  <a:cubicBezTo>
                    <a:pt x="188" y="0"/>
                    <a:pt x="194" y="0"/>
                    <a:pt x="199" y="0"/>
                  </a:cubicBezTo>
                  <a:cubicBezTo>
                    <a:pt x="199" y="1"/>
                    <a:pt x="199" y="2"/>
                    <a:pt x="199" y="4"/>
                  </a:cubicBezTo>
                  <a:cubicBezTo>
                    <a:pt x="194" y="4"/>
                    <a:pt x="188" y="4"/>
                    <a:pt x="183" y="4"/>
                  </a:cubicBezTo>
                  <a:cubicBezTo>
                    <a:pt x="183" y="2"/>
                    <a:pt x="183" y="1"/>
                    <a:pt x="183" y="0"/>
                  </a:cubicBezTo>
                  <a:close/>
                  <a:moveTo>
                    <a:pt x="183" y="57"/>
                  </a:moveTo>
                  <a:cubicBezTo>
                    <a:pt x="188" y="57"/>
                    <a:pt x="194" y="57"/>
                    <a:pt x="199" y="57"/>
                  </a:cubicBezTo>
                  <a:cubicBezTo>
                    <a:pt x="199" y="58"/>
                    <a:pt x="199" y="59"/>
                    <a:pt x="199" y="60"/>
                  </a:cubicBezTo>
                  <a:cubicBezTo>
                    <a:pt x="194" y="60"/>
                    <a:pt x="188" y="60"/>
                    <a:pt x="183" y="60"/>
                  </a:cubicBezTo>
                  <a:cubicBezTo>
                    <a:pt x="183" y="59"/>
                    <a:pt x="183" y="58"/>
                    <a:pt x="183" y="57"/>
                  </a:cubicBezTo>
                  <a:close/>
                  <a:moveTo>
                    <a:pt x="183" y="114"/>
                  </a:moveTo>
                  <a:cubicBezTo>
                    <a:pt x="188" y="114"/>
                    <a:pt x="194" y="114"/>
                    <a:pt x="199" y="114"/>
                  </a:cubicBezTo>
                  <a:cubicBezTo>
                    <a:pt x="199" y="115"/>
                    <a:pt x="199" y="116"/>
                    <a:pt x="199" y="117"/>
                  </a:cubicBezTo>
                  <a:cubicBezTo>
                    <a:pt x="194" y="117"/>
                    <a:pt x="188" y="117"/>
                    <a:pt x="183" y="117"/>
                  </a:cubicBezTo>
                  <a:cubicBezTo>
                    <a:pt x="183" y="116"/>
                    <a:pt x="183" y="115"/>
                    <a:pt x="183" y="114"/>
                  </a:cubicBezTo>
                  <a:close/>
                  <a:moveTo>
                    <a:pt x="183" y="171"/>
                  </a:moveTo>
                  <a:cubicBezTo>
                    <a:pt x="188" y="171"/>
                    <a:pt x="194" y="171"/>
                    <a:pt x="199" y="171"/>
                  </a:cubicBezTo>
                  <a:cubicBezTo>
                    <a:pt x="199" y="172"/>
                    <a:pt x="199" y="173"/>
                    <a:pt x="199" y="174"/>
                  </a:cubicBezTo>
                  <a:cubicBezTo>
                    <a:pt x="194" y="174"/>
                    <a:pt x="188" y="174"/>
                    <a:pt x="183" y="174"/>
                  </a:cubicBezTo>
                  <a:cubicBezTo>
                    <a:pt x="183" y="173"/>
                    <a:pt x="183" y="172"/>
                    <a:pt x="183" y="171"/>
                  </a:cubicBezTo>
                  <a:close/>
                  <a:moveTo>
                    <a:pt x="183" y="228"/>
                  </a:moveTo>
                  <a:cubicBezTo>
                    <a:pt x="188" y="228"/>
                    <a:pt x="194" y="228"/>
                    <a:pt x="199" y="228"/>
                  </a:cubicBezTo>
                  <a:cubicBezTo>
                    <a:pt x="199" y="229"/>
                    <a:pt x="199" y="230"/>
                    <a:pt x="199" y="231"/>
                  </a:cubicBezTo>
                  <a:cubicBezTo>
                    <a:pt x="194" y="231"/>
                    <a:pt x="188" y="231"/>
                    <a:pt x="183" y="231"/>
                  </a:cubicBezTo>
                  <a:cubicBezTo>
                    <a:pt x="183" y="230"/>
                    <a:pt x="183" y="229"/>
                    <a:pt x="183" y="228"/>
                  </a:cubicBezTo>
                  <a:close/>
                  <a:moveTo>
                    <a:pt x="183" y="285"/>
                  </a:moveTo>
                  <a:cubicBezTo>
                    <a:pt x="188" y="285"/>
                    <a:pt x="194" y="285"/>
                    <a:pt x="199" y="285"/>
                  </a:cubicBezTo>
                  <a:cubicBezTo>
                    <a:pt x="199" y="286"/>
                    <a:pt x="199" y="287"/>
                    <a:pt x="199" y="288"/>
                  </a:cubicBezTo>
                  <a:cubicBezTo>
                    <a:pt x="194" y="288"/>
                    <a:pt x="188" y="288"/>
                    <a:pt x="183" y="288"/>
                  </a:cubicBezTo>
                  <a:cubicBezTo>
                    <a:pt x="183" y="287"/>
                    <a:pt x="183" y="286"/>
                    <a:pt x="183" y="285"/>
                  </a:cubicBezTo>
                  <a:close/>
                  <a:moveTo>
                    <a:pt x="183" y="342"/>
                  </a:moveTo>
                  <a:cubicBezTo>
                    <a:pt x="188" y="342"/>
                    <a:pt x="194" y="342"/>
                    <a:pt x="199" y="342"/>
                  </a:cubicBezTo>
                  <a:cubicBezTo>
                    <a:pt x="199" y="343"/>
                    <a:pt x="199" y="344"/>
                    <a:pt x="199" y="345"/>
                  </a:cubicBezTo>
                  <a:cubicBezTo>
                    <a:pt x="194" y="345"/>
                    <a:pt x="188" y="345"/>
                    <a:pt x="183" y="345"/>
                  </a:cubicBezTo>
                  <a:cubicBezTo>
                    <a:pt x="183" y="344"/>
                    <a:pt x="183" y="343"/>
                    <a:pt x="183" y="342"/>
                  </a:cubicBezTo>
                  <a:close/>
                  <a:moveTo>
                    <a:pt x="183" y="399"/>
                  </a:moveTo>
                  <a:cubicBezTo>
                    <a:pt x="188" y="399"/>
                    <a:pt x="194" y="399"/>
                    <a:pt x="199" y="399"/>
                  </a:cubicBezTo>
                  <a:cubicBezTo>
                    <a:pt x="199" y="400"/>
                    <a:pt x="199" y="401"/>
                    <a:pt x="199" y="402"/>
                  </a:cubicBezTo>
                  <a:cubicBezTo>
                    <a:pt x="194" y="402"/>
                    <a:pt x="188" y="402"/>
                    <a:pt x="183" y="402"/>
                  </a:cubicBezTo>
                  <a:cubicBezTo>
                    <a:pt x="183" y="401"/>
                    <a:pt x="183" y="400"/>
                    <a:pt x="183" y="399"/>
                  </a:cubicBezTo>
                  <a:close/>
                  <a:moveTo>
                    <a:pt x="183" y="459"/>
                  </a:moveTo>
                  <a:cubicBezTo>
                    <a:pt x="183" y="458"/>
                    <a:pt x="183" y="457"/>
                    <a:pt x="183" y="456"/>
                  </a:cubicBezTo>
                  <a:cubicBezTo>
                    <a:pt x="188" y="456"/>
                    <a:pt x="194" y="456"/>
                    <a:pt x="199" y="456"/>
                  </a:cubicBezTo>
                  <a:cubicBezTo>
                    <a:pt x="199" y="457"/>
                    <a:pt x="199" y="458"/>
                    <a:pt x="199" y="459"/>
                  </a:cubicBezTo>
                  <a:cubicBezTo>
                    <a:pt x="194" y="459"/>
                    <a:pt x="188" y="459"/>
                    <a:pt x="183" y="459"/>
                  </a:cubicBezTo>
                  <a:close/>
                  <a:moveTo>
                    <a:pt x="183" y="513"/>
                  </a:moveTo>
                  <a:cubicBezTo>
                    <a:pt x="188" y="513"/>
                    <a:pt x="194" y="513"/>
                    <a:pt x="199" y="513"/>
                  </a:cubicBezTo>
                  <a:cubicBezTo>
                    <a:pt x="199" y="514"/>
                    <a:pt x="199" y="515"/>
                    <a:pt x="199" y="516"/>
                  </a:cubicBezTo>
                  <a:cubicBezTo>
                    <a:pt x="194" y="516"/>
                    <a:pt x="188" y="516"/>
                    <a:pt x="183" y="516"/>
                  </a:cubicBezTo>
                  <a:cubicBezTo>
                    <a:pt x="183" y="515"/>
                    <a:pt x="183" y="514"/>
                    <a:pt x="183" y="513"/>
                  </a:cubicBezTo>
                  <a:close/>
                  <a:moveTo>
                    <a:pt x="183" y="570"/>
                  </a:moveTo>
                  <a:cubicBezTo>
                    <a:pt x="188" y="570"/>
                    <a:pt x="194" y="570"/>
                    <a:pt x="199" y="570"/>
                  </a:cubicBezTo>
                  <a:cubicBezTo>
                    <a:pt x="199" y="571"/>
                    <a:pt x="199" y="572"/>
                    <a:pt x="199" y="573"/>
                  </a:cubicBezTo>
                  <a:cubicBezTo>
                    <a:pt x="194" y="573"/>
                    <a:pt x="188" y="573"/>
                    <a:pt x="183" y="573"/>
                  </a:cubicBezTo>
                  <a:cubicBezTo>
                    <a:pt x="183" y="572"/>
                    <a:pt x="183" y="571"/>
                    <a:pt x="183" y="570"/>
                  </a:cubicBezTo>
                  <a:close/>
                  <a:moveTo>
                    <a:pt x="206" y="0"/>
                  </a:moveTo>
                  <a:cubicBezTo>
                    <a:pt x="211" y="0"/>
                    <a:pt x="217" y="0"/>
                    <a:pt x="222" y="0"/>
                  </a:cubicBezTo>
                  <a:cubicBezTo>
                    <a:pt x="222" y="1"/>
                    <a:pt x="222" y="2"/>
                    <a:pt x="222" y="4"/>
                  </a:cubicBezTo>
                  <a:cubicBezTo>
                    <a:pt x="217" y="4"/>
                    <a:pt x="211" y="4"/>
                    <a:pt x="206" y="4"/>
                  </a:cubicBezTo>
                  <a:cubicBezTo>
                    <a:pt x="206" y="2"/>
                    <a:pt x="206" y="1"/>
                    <a:pt x="206" y="0"/>
                  </a:cubicBezTo>
                  <a:close/>
                  <a:moveTo>
                    <a:pt x="206" y="57"/>
                  </a:moveTo>
                  <a:cubicBezTo>
                    <a:pt x="211" y="57"/>
                    <a:pt x="217" y="57"/>
                    <a:pt x="222" y="57"/>
                  </a:cubicBezTo>
                  <a:cubicBezTo>
                    <a:pt x="222" y="58"/>
                    <a:pt x="222" y="59"/>
                    <a:pt x="222" y="60"/>
                  </a:cubicBezTo>
                  <a:cubicBezTo>
                    <a:pt x="217" y="60"/>
                    <a:pt x="211" y="60"/>
                    <a:pt x="206" y="60"/>
                  </a:cubicBezTo>
                  <a:cubicBezTo>
                    <a:pt x="206" y="59"/>
                    <a:pt x="206" y="58"/>
                    <a:pt x="206" y="57"/>
                  </a:cubicBezTo>
                  <a:close/>
                  <a:moveTo>
                    <a:pt x="206" y="114"/>
                  </a:moveTo>
                  <a:cubicBezTo>
                    <a:pt x="211" y="114"/>
                    <a:pt x="217" y="114"/>
                    <a:pt x="222" y="114"/>
                  </a:cubicBezTo>
                  <a:cubicBezTo>
                    <a:pt x="222" y="115"/>
                    <a:pt x="222" y="116"/>
                    <a:pt x="222" y="117"/>
                  </a:cubicBezTo>
                  <a:cubicBezTo>
                    <a:pt x="217" y="117"/>
                    <a:pt x="211" y="117"/>
                    <a:pt x="206" y="117"/>
                  </a:cubicBezTo>
                  <a:cubicBezTo>
                    <a:pt x="206" y="116"/>
                    <a:pt x="206" y="115"/>
                    <a:pt x="206" y="114"/>
                  </a:cubicBezTo>
                  <a:close/>
                  <a:moveTo>
                    <a:pt x="206" y="171"/>
                  </a:moveTo>
                  <a:cubicBezTo>
                    <a:pt x="211" y="171"/>
                    <a:pt x="217" y="171"/>
                    <a:pt x="222" y="171"/>
                  </a:cubicBezTo>
                  <a:cubicBezTo>
                    <a:pt x="222" y="172"/>
                    <a:pt x="222" y="173"/>
                    <a:pt x="222" y="174"/>
                  </a:cubicBezTo>
                  <a:cubicBezTo>
                    <a:pt x="217" y="174"/>
                    <a:pt x="211" y="174"/>
                    <a:pt x="206" y="174"/>
                  </a:cubicBezTo>
                  <a:cubicBezTo>
                    <a:pt x="206" y="173"/>
                    <a:pt x="206" y="172"/>
                    <a:pt x="206" y="171"/>
                  </a:cubicBezTo>
                  <a:close/>
                  <a:moveTo>
                    <a:pt x="206" y="228"/>
                  </a:moveTo>
                  <a:cubicBezTo>
                    <a:pt x="211" y="228"/>
                    <a:pt x="217" y="228"/>
                    <a:pt x="222" y="228"/>
                  </a:cubicBezTo>
                  <a:cubicBezTo>
                    <a:pt x="222" y="229"/>
                    <a:pt x="222" y="230"/>
                    <a:pt x="222" y="231"/>
                  </a:cubicBezTo>
                  <a:cubicBezTo>
                    <a:pt x="217" y="231"/>
                    <a:pt x="211" y="231"/>
                    <a:pt x="206" y="231"/>
                  </a:cubicBezTo>
                  <a:cubicBezTo>
                    <a:pt x="206" y="230"/>
                    <a:pt x="206" y="229"/>
                    <a:pt x="206" y="228"/>
                  </a:cubicBezTo>
                  <a:close/>
                  <a:moveTo>
                    <a:pt x="206" y="285"/>
                  </a:moveTo>
                  <a:cubicBezTo>
                    <a:pt x="211" y="285"/>
                    <a:pt x="217" y="285"/>
                    <a:pt x="222" y="285"/>
                  </a:cubicBezTo>
                  <a:cubicBezTo>
                    <a:pt x="222" y="286"/>
                    <a:pt x="222" y="287"/>
                    <a:pt x="222" y="288"/>
                  </a:cubicBezTo>
                  <a:cubicBezTo>
                    <a:pt x="217" y="288"/>
                    <a:pt x="211" y="288"/>
                    <a:pt x="206" y="288"/>
                  </a:cubicBezTo>
                  <a:cubicBezTo>
                    <a:pt x="206" y="287"/>
                    <a:pt x="206" y="286"/>
                    <a:pt x="206" y="285"/>
                  </a:cubicBezTo>
                  <a:close/>
                  <a:moveTo>
                    <a:pt x="206" y="342"/>
                  </a:moveTo>
                  <a:cubicBezTo>
                    <a:pt x="211" y="342"/>
                    <a:pt x="217" y="342"/>
                    <a:pt x="222" y="342"/>
                  </a:cubicBezTo>
                  <a:cubicBezTo>
                    <a:pt x="222" y="343"/>
                    <a:pt x="222" y="344"/>
                    <a:pt x="222" y="345"/>
                  </a:cubicBezTo>
                  <a:cubicBezTo>
                    <a:pt x="217" y="345"/>
                    <a:pt x="211" y="345"/>
                    <a:pt x="206" y="345"/>
                  </a:cubicBezTo>
                  <a:cubicBezTo>
                    <a:pt x="206" y="344"/>
                    <a:pt x="206" y="343"/>
                    <a:pt x="206" y="342"/>
                  </a:cubicBezTo>
                  <a:close/>
                  <a:moveTo>
                    <a:pt x="206" y="399"/>
                  </a:moveTo>
                  <a:cubicBezTo>
                    <a:pt x="211" y="399"/>
                    <a:pt x="217" y="399"/>
                    <a:pt x="222" y="399"/>
                  </a:cubicBezTo>
                  <a:cubicBezTo>
                    <a:pt x="222" y="400"/>
                    <a:pt x="222" y="401"/>
                    <a:pt x="222" y="402"/>
                  </a:cubicBezTo>
                  <a:cubicBezTo>
                    <a:pt x="217" y="402"/>
                    <a:pt x="211" y="402"/>
                    <a:pt x="206" y="402"/>
                  </a:cubicBezTo>
                  <a:cubicBezTo>
                    <a:pt x="206" y="401"/>
                    <a:pt x="206" y="400"/>
                    <a:pt x="206" y="399"/>
                  </a:cubicBezTo>
                  <a:close/>
                  <a:moveTo>
                    <a:pt x="206" y="459"/>
                  </a:moveTo>
                  <a:cubicBezTo>
                    <a:pt x="206" y="458"/>
                    <a:pt x="206" y="457"/>
                    <a:pt x="206" y="456"/>
                  </a:cubicBezTo>
                  <a:cubicBezTo>
                    <a:pt x="211" y="456"/>
                    <a:pt x="217" y="456"/>
                    <a:pt x="222" y="456"/>
                  </a:cubicBezTo>
                  <a:cubicBezTo>
                    <a:pt x="222" y="457"/>
                    <a:pt x="222" y="458"/>
                    <a:pt x="222" y="459"/>
                  </a:cubicBezTo>
                  <a:cubicBezTo>
                    <a:pt x="217" y="459"/>
                    <a:pt x="211" y="459"/>
                    <a:pt x="206" y="459"/>
                  </a:cubicBezTo>
                  <a:close/>
                  <a:moveTo>
                    <a:pt x="206" y="513"/>
                  </a:moveTo>
                  <a:cubicBezTo>
                    <a:pt x="211" y="513"/>
                    <a:pt x="217" y="513"/>
                    <a:pt x="222" y="513"/>
                  </a:cubicBezTo>
                  <a:cubicBezTo>
                    <a:pt x="222" y="514"/>
                    <a:pt x="222" y="515"/>
                    <a:pt x="222" y="516"/>
                  </a:cubicBezTo>
                  <a:cubicBezTo>
                    <a:pt x="217" y="516"/>
                    <a:pt x="211" y="516"/>
                    <a:pt x="206" y="516"/>
                  </a:cubicBezTo>
                  <a:cubicBezTo>
                    <a:pt x="206" y="515"/>
                    <a:pt x="206" y="514"/>
                    <a:pt x="206" y="513"/>
                  </a:cubicBezTo>
                  <a:close/>
                  <a:moveTo>
                    <a:pt x="206" y="570"/>
                  </a:moveTo>
                  <a:cubicBezTo>
                    <a:pt x="211" y="570"/>
                    <a:pt x="217" y="570"/>
                    <a:pt x="222" y="570"/>
                  </a:cubicBezTo>
                  <a:cubicBezTo>
                    <a:pt x="222" y="571"/>
                    <a:pt x="222" y="572"/>
                    <a:pt x="222" y="573"/>
                  </a:cubicBezTo>
                  <a:cubicBezTo>
                    <a:pt x="217" y="573"/>
                    <a:pt x="211" y="573"/>
                    <a:pt x="206" y="573"/>
                  </a:cubicBezTo>
                  <a:cubicBezTo>
                    <a:pt x="206" y="572"/>
                    <a:pt x="206" y="571"/>
                    <a:pt x="206" y="570"/>
                  </a:cubicBezTo>
                  <a:close/>
                  <a:moveTo>
                    <a:pt x="229" y="0"/>
                  </a:moveTo>
                  <a:cubicBezTo>
                    <a:pt x="234" y="0"/>
                    <a:pt x="240" y="0"/>
                    <a:pt x="245" y="0"/>
                  </a:cubicBezTo>
                  <a:cubicBezTo>
                    <a:pt x="245" y="1"/>
                    <a:pt x="245" y="2"/>
                    <a:pt x="245" y="4"/>
                  </a:cubicBezTo>
                  <a:cubicBezTo>
                    <a:pt x="240" y="4"/>
                    <a:pt x="234" y="4"/>
                    <a:pt x="229" y="4"/>
                  </a:cubicBezTo>
                  <a:cubicBezTo>
                    <a:pt x="229" y="2"/>
                    <a:pt x="229" y="1"/>
                    <a:pt x="229" y="0"/>
                  </a:cubicBezTo>
                  <a:close/>
                  <a:moveTo>
                    <a:pt x="229" y="57"/>
                  </a:moveTo>
                  <a:cubicBezTo>
                    <a:pt x="234" y="57"/>
                    <a:pt x="240" y="57"/>
                    <a:pt x="245" y="57"/>
                  </a:cubicBezTo>
                  <a:cubicBezTo>
                    <a:pt x="245" y="58"/>
                    <a:pt x="245" y="59"/>
                    <a:pt x="245" y="60"/>
                  </a:cubicBezTo>
                  <a:cubicBezTo>
                    <a:pt x="240" y="60"/>
                    <a:pt x="234" y="60"/>
                    <a:pt x="229" y="60"/>
                  </a:cubicBezTo>
                  <a:cubicBezTo>
                    <a:pt x="229" y="59"/>
                    <a:pt x="229" y="58"/>
                    <a:pt x="229" y="57"/>
                  </a:cubicBezTo>
                  <a:close/>
                  <a:moveTo>
                    <a:pt x="229" y="114"/>
                  </a:moveTo>
                  <a:cubicBezTo>
                    <a:pt x="234" y="114"/>
                    <a:pt x="240" y="114"/>
                    <a:pt x="245" y="114"/>
                  </a:cubicBezTo>
                  <a:cubicBezTo>
                    <a:pt x="245" y="115"/>
                    <a:pt x="245" y="116"/>
                    <a:pt x="245" y="117"/>
                  </a:cubicBezTo>
                  <a:cubicBezTo>
                    <a:pt x="240" y="117"/>
                    <a:pt x="234" y="117"/>
                    <a:pt x="229" y="117"/>
                  </a:cubicBezTo>
                  <a:cubicBezTo>
                    <a:pt x="229" y="116"/>
                    <a:pt x="229" y="115"/>
                    <a:pt x="229" y="114"/>
                  </a:cubicBezTo>
                  <a:close/>
                  <a:moveTo>
                    <a:pt x="229" y="171"/>
                  </a:moveTo>
                  <a:cubicBezTo>
                    <a:pt x="234" y="171"/>
                    <a:pt x="240" y="171"/>
                    <a:pt x="245" y="171"/>
                  </a:cubicBezTo>
                  <a:cubicBezTo>
                    <a:pt x="245" y="172"/>
                    <a:pt x="245" y="173"/>
                    <a:pt x="245" y="174"/>
                  </a:cubicBezTo>
                  <a:cubicBezTo>
                    <a:pt x="240" y="174"/>
                    <a:pt x="234" y="174"/>
                    <a:pt x="229" y="174"/>
                  </a:cubicBezTo>
                  <a:cubicBezTo>
                    <a:pt x="229" y="173"/>
                    <a:pt x="229" y="172"/>
                    <a:pt x="229" y="171"/>
                  </a:cubicBezTo>
                  <a:close/>
                  <a:moveTo>
                    <a:pt x="229" y="228"/>
                  </a:moveTo>
                  <a:cubicBezTo>
                    <a:pt x="234" y="228"/>
                    <a:pt x="240" y="228"/>
                    <a:pt x="245" y="228"/>
                  </a:cubicBezTo>
                  <a:cubicBezTo>
                    <a:pt x="245" y="229"/>
                    <a:pt x="245" y="230"/>
                    <a:pt x="245" y="231"/>
                  </a:cubicBezTo>
                  <a:cubicBezTo>
                    <a:pt x="240" y="231"/>
                    <a:pt x="234" y="231"/>
                    <a:pt x="229" y="231"/>
                  </a:cubicBezTo>
                  <a:cubicBezTo>
                    <a:pt x="229" y="230"/>
                    <a:pt x="229" y="229"/>
                    <a:pt x="229" y="228"/>
                  </a:cubicBezTo>
                  <a:close/>
                  <a:moveTo>
                    <a:pt x="229" y="285"/>
                  </a:moveTo>
                  <a:cubicBezTo>
                    <a:pt x="234" y="285"/>
                    <a:pt x="240" y="285"/>
                    <a:pt x="245" y="285"/>
                  </a:cubicBezTo>
                  <a:cubicBezTo>
                    <a:pt x="245" y="286"/>
                    <a:pt x="245" y="287"/>
                    <a:pt x="245" y="288"/>
                  </a:cubicBezTo>
                  <a:cubicBezTo>
                    <a:pt x="240" y="288"/>
                    <a:pt x="234" y="288"/>
                    <a:pt x="229" y="288"/>
                  </a:cubicBezTo>
                  <a:cubicBezTo>
                    <a:pt x="229" y="287"/>
                    <a:pt x="229" y="286"/>
                    <a:pt x="229" y="285"/>
                  </a:cubicBezTo>
                  <a:close/>
                  <a:moveTo>
                    <a:pt x="229" y="342"/>
                  </a:moveTo>
                  <a:cubicBezTo>
                    <a:pt x="234" y="342"/>
                    <a:pt x="240" y="342"/>
                    <a:pt x="245" y="342"/>
                  </a:cubicBezTo>
                  <a:cubicBezTo>
                    <a:pt x="245" y="343"/>
                    <a:pt x="245" y="344"/>
                    <a:pt x="245" y="345"/>
                  </a:cubicBezTo>
                  <a:cubicBezTo>
                    <a:pt x="240" y="345"/>
                    <a:pt x="234" y="345"/>
                    <a:pt x="229" y="345"/>
                  </a:cubicBezTo>
                  <a:cubicBezTo>
                    <a:pt x="229" y="344"/>
                    <a:pt x="229" y="343"/>
                    <a:pt x="229" y="342"/>
                  </a:cubicBezTo>
                  <a:close/>
                  <a:moveTo>
                    <a:pt x="229" y="399"/>
                  </a:moveTo>
                  <a:cubicBezTo>
                    <a:pt x="234" y="399"/>
                    <a:pt x="240" y="399"/>
                    <a:pt x="245" y="399"/>
                  </a:cubicBezTo>
                  <a:cubicBezTo>
                    <a:pt x="245" y="400"/>
                    <a:pt x="245" y="401"/>
                    <a:pt x="245" y="402"/>
                  </a:cubicBezTo>
                  <a:cubicBezTo>
                    <a:pt x="240" y="402"/>
                    <a:pt x="234" y="402"/>
                    <a:pt x="229" y="402"/>
                  </a:cubicBezTo>
                  <a:cubicBezTo>
                    <a:pt x="229" y="401"/>
                    <a:pt x="229" y="400"/>
                    <a:pt x="229" y="399"/>
                  </a:cubicBezTo>
                  <a:close/>
                  <a:moveTo>
                    <a:pt x="229" y="459"/>
                  </a:moveTo>
                  <a:cubicBezTo>
                    <a:pt x="229" y="458"/>
                    <a:pt x="229" y="457"/>
                    <a:pt x="229" y="456"/>
                  </a:cubicBezTo>
                  <a:cubicBezTo>
                    <a:pt x="234" y="456"/>
                    <a:pt x="240" y="456"/>
                    <a:pt x="245" y="456"/>
                  </a:cubicBezTo>
                  <a:cubicBezTo>
                    <a:pt x="245" y="457"/>
                    <a:pt x="245" y="458"/>
                    <a:pt x="245" y="459"/>
                  </a:cubicBezTo>
                  <a:cubicBezTo>
                    <a:pt x="240" y="459"/>
                    <a:pt x="234" y="459"/>
                    <a:pt x="229" y="459"/>
                  </a:cubicBezTo>
                  <a:close/>
                  <a:moveTo>
                    <a:pt x="229" y="513"/>
                  </a:moveTo>
                  <a:cubicBezTo>
                    <a:pt x="234" y="513"/>
                    <a:pt x="240" y="513"/>
                    <a:pt x="245" y="513"/>
                  </a:cubicBezTo>
                  <a:cubicBezTo>
                    <a:pt x="245" y="514"/>
                    <a:pt x="245" y="515"/>
                    <a:pt x="245" y="516"/>
                  </a:cubicBezTo>
                  <a:cubicBezTo>
                    <a:pt x="240" y="516"/>
                    <a:pt x="234" y="516"/>
                    <a:pt x="229" y="516"/>
                  </a:cubicBezTo>
                  <a:cubicBezTo>
                    <a:pt x="229" y="515"/>
                    <a:pt x="229" y="514"/>
                    <a:pt x="229" y="513"/>
                  </a:cubicBezTo>
                  <a:close/>
                  <a:moveTo>
                    <a:pt x="229" y="570"/>
                  </a:moveTo>
                  <a:cubicBezTo>
                    <a:pt x="234" y="570"/>
                    <a:pt x="240" y="570"/>
                    <a:pt x="245" y="570"/>
                  </a:cubicBezTo>
                  <a:cubicBezTo>
                    <a:pt x="245" y="571"/>
                    <a:pt x="245" y="572"/>
                    <a:pt x="245" y="573"/>
                  </a:cubicBezTo>
                  <a:cubicBezTo>
                    <a:pt x="240" y="573"/>
                    <a:pt x="234" y="573"/>
                    <a:pt x="229" y="573"/>
                  </a:cubicBezTo>
                  <a:cubicBezTo>
                    <a:pt x="229" y="572"/>
                    <a:pt x="229" y="571"/>
                    <a:pt x="229" y="570"/>
                  </a:cubicBezTo>
                  <a:close/>
                  <a:moveTo>
                    <a:pt x="252" y="0"/>
                  </a:moveTo>
                  <a:cubicBezTo>
                    <a:pt x="257" y="0"/>
                    <a:pt x="262" y="0"/>
                    <a:pt x="268" y="0"/>
                  </a:cubicBezTo>
                  <a:cubicBezTo>
                    <a:pt x="268" y="1"/>
                    <a:pt x="268" y="2"/>
                    <a:pt x="268" y="4"/>
                  </a:cubicBezTo>
                  <a:cubicBezTo>
                    <a:pt x="262" y="4"/>
                    <a:pt x="257" y="4"/>
                    <a:pt x="252" y="4"/>
                  </a:cubicBezTo>
                  <a:cubicBezTo>
                    <a:pt x="252" y="2"/>
                    <a:pt x="252" y="1"/>
                    <a:pt x="252" y="0"/>
                  </a:cubicBezTo>
                  <a:close/>
                  <a:moveTo>
                    <a:pt x="252" y="57"/>
                  </a:moveTo>
                  <a:cubicBezTo>
                    <a:pt x="257" y="57"/>
                    <a:pt x="262" y="57"/>
                    <a:pt x="268" y="57"/>
                  </a:cubicBezTo>
                  <a:cubicBezTo>
                    <a:pt x="268" y="58"/>
                    <a:pt x="268" y="59"/>
                    <a:pt x="268" y="60"/>
                  </a:cubicBezTo>
                  <a:cubicBezTo>
                    <a:pt x="262" y="60"/>
                    <a:pt x="257" y="60"/>
                    <a:pt x="252" y="60"/>
                  </a:cubicBezTo>
                  <a:cubicBezTo>
                    <a:pt x="252" y="59"/>
                    <a:pt x="252" y="58"/>
                    <a:pt x="252" y="57"/>
                  </a:cubicBezTo>
                  <a:close/>
                  <a:moveTo>
                    <a:pt x="252" y="114"/>
                  </a:moveTo>
                  <a:cubicBezTo>
                    <a:pt x="257" y="114"/>
                    <a:pt x="262" y="114"/>
                    <a:pt x="268" y="114"/>
                  </a:cubicBezTo>
                  <a:cubicBezTo>
                    <a:pt x="268" y="115"/>
                    <a:pt x="268" y="116"/>
                    <a:pt x="268" y="117"/>
                  </a:cubicBezTo>
                  <a:cubicBezTo>
                    <a:pt x="262" y="117"/>
                    <a:pt x="257" y="117"/>
                    <a:pt x="252" y="117"/>
                  </a:cubicBezTo>
                  <a:cubicBezTo>
                    <a:pt x="252" y="116"/>
                    <a:pt x="252" y="115"/>
                    <a:pt x="252" y="114"/>
                  </a:cubicBezTo>
                  <a:close/>
                  <a:moveTo>
                    <a:pt x="252" y="171"/>
                  </a:moveTo>
                  <a:cubicBezTo>
                    <a:pt x="257" y="171"/>
                    <a:pt x="262" y="171"/>
                    <a:pt x="268" y="171"/>
                  </a:cubicBezTo>
                  <a:cubicBezTo>
                    <a:pt x="268" y="172"/>
                    <a:pt x="268" y="173"/>
                    <a:pt x="268" y="174"/>
                  </a:cubicBezTo>
                  <a:cubicBezTo>
                    <a:pt x="262" y="174"/>
                    <a:pt x="257" y="174"/>
                    <a:pt x="252" y="174"/>
                  </a:cubicBezTo>
                  <a:cubicBezTo>
                    <a:pt x="252" y="173"/>
                    <a:pt x="252" y="172"/>
                    <a:pt x="252" y="171"/>
                  </a:cubicBezTo>
                  <a:close/>
                  <a:moveTo>
                    <a:pt x="252" y="228"/>
                  </a:moveTo>
                  <a:cubicBezTo>
                    <a:pt x="257" y="228"/>
                    <a:pt x="262" y="228"/>
                    <a:pt x="268" y="228"/>
                  </a:cubicBezTo>
                  <a:cubicBezTo>
                    <a:pt x="268" y="229"/>
                    <a:pt x="268" y="230"/>
                    <a:pt x="268" y="231"/>
                  </a:cubicBezTo>
                  <a:cubicBezTo>
                    <a:pt x="262" y="231"/>
                    <a:pt x="257" y="231"/>
                    <a:pt x="252" y="231"/>
                  </a:cubicBezTo>
                  <a:cubicBezTo>
                    <a:pt x="252" y="230"/>
                    <a:pt x="252" y="229"/>
                    <a:pt x="252" y="228"/>
                  </a:cubicBezTo>
                  <a:close/>
                  <a:moveTo>
                    <a:pt x="252" y="285"/>
                  </a:moveTo>
                  <a:cubicBezTo>
                    <a:pt x="257" y="285"/>
                    <a:pt x="262" y="285"/>
                    <a:pt x="268" y="285"/>
                  </a:cubicBezTo>
                  <a:cubicBezTo>
                    <a:pt x="268" y="286"/>
                    <a:pt x="268" y="287"/>
                    <a:pt x="268" y="288"/>
                  </a:cubicBezTo>
                  <a:cubicBezTo>
                    <a:pt x="262" y="288"/>
                    <a:pt x="257" y="288"/>
                    <a:pt x="252" y="288"/>
                  </a:cubicBezTo>
                  <a:cubicBezTo>
                    <a:pt x="252" y="287"/>
                    <a:pt x="252" y="286"/>
                    <a:pt x="252" y="285"/>
                  </a:cubicBezTo>
                  <a:close/>
                  <a:moveTo>
                    <a:pt x="252" y="342"/>
                  </a:moveTo>
                  <a:cubicBezTo>
                    <a:pt x="257" y="342"/>
                    <a:pt x="262" y="342"/>
                    <a:pt x="268" y="342"/>
                  </a:cubicBezTo>
                  <a:cubicBezTo>
                    <a:pt x="268" y="343"/>
                    <a:pt x="268" y="344"/>
                    <a:pt x="268" y="345"/>
                  </a:cubicBezTo>
                  <a:cubicBezTo>
                    <a:pt x="262" y="345"/>
                    <a:pt x="257" y="345"/>
                    <a:pt x="252" y="345"/>
                  </a:cubicBezTo>
                  <a:cubicBezTo>
                    <a:pt x="252" y="344"/>
                    <a:pt x="252" y="343"/>
                    <a:pt x="252" y="342"/>
                  </a:cubicBezTo>
                  <a:close/>
                  <a:moveTo>
                    <a:pt x="252" y="399"/>
                  </a:moveTo>
                  <a:cubicBezTo>
                    <a:pt x="257" y="399"/>
                    <a:pt x="262" y="399"/>
                    <a:pt x="268" y="399"/>
                  </a:cubicBezTo>
                  <a:cubicBezTo>
                    <a:pt x="268" y="400"/>
                    <a:pt x="268" y="401"/>
                    <a:pt x="268" y="402"/>
                  </a:cubicBezTo>
                  <a:cubicBezTo>
                    <a:pt x="262" y="402"/>
                    <a:pt x="257" y="402"/>
                    <a:pt x="252" y="402"/>
                  </a:cubicBezTo>
                  <a:cubicBezTo>
                    <a:pt x="252" y="401"/>
                    <a:pt x="252" y="400"/>
                    <a:pt x="252" y="399"/>
                  </a:cubicBezTo>
                  <a:close/>
                  <a:moveTo>
                    <a:pt x="252" y="459"/>
                  </a:moveTo>
                  <a:cubicBezTo>
                    <a:pt x="252" y="458"/>
                    <a:pt x="252" y="457"/>
                    <a:pt x="252" y="456"/>
                  </a:cubicBezTo>
                  <a:cubicBezTo>
                    <a:pt x="257" y="456"/>
                    <a:pt x="262" y="456"/>
                    <a:pt x="268" y="456"/>
                  </a:cubicBezTo>
                  <a:cubicBezTo>
                    <a:pt x="268" y="457"/>
                    <a:pt x="268" y="458"/>
                    <a:pt x="268" y="459"/>
                  </a:cubicBezTo>
                  <a:cubicBezTo>
                    <a:pt x="262" y="459"/>
                    <a:pt x="257" y="459"/>
                    <a:pt x="252" y="459"/>
                  </a:cubicBezTo>
                  <a:close/>
                  <a:moveTo>
                    <a:pt x="252" y="513"/>
                  </a:moveTo>
                  <a:cubicBezTo>
                    <a:pt x="257" y="513"/>
                    <a:pt x="262" y="513"/>
                    <a:pt x="268" y="513"/>
                  </a:cubicBezTo>
                  <a:cubicBezTo>
                    <a:pt x="268" y="514"/>
                    <a:pt x="268" y="515"/>
                    <a:pt x="268" y="516"/>
                  </a:cubicBezTo>
                  <a:cubicBezTo>
                    <a:pt x="262" y="516"/>
                    <a:pt x="257" y="516"/>
                    <a:pt x="252" y="516"/>
                  </a:cubicBezTo>
                  <a:cubicBezTo>
                    <a:pt x="252" y="515"/>
                    <a:pt x="252" y="514"/>
                    <a:pt x="252" y="513"/>
                  </a:cubicBezTo>
                  <a:close/>
                  <a:moveTo>
                    <a:pt x="252" y="570"/>
                  </a:moveTo>
                  <a:cubicBezTo>
                    <a:pt x="257" y="570"/>
                    <a:pt x="262" y="570"/>
                    <a:pt x="268" y="570"/>
                  </a:cubicBezTo>
                  <a:cubicBezTo>
                    <a:pt x="268" y="571"/>
                    <a:pt x="268" y="572"/>
                    <a:pt x="268" y="573"/>
                  </a:cubicBezTo>
                  <a:cubicBezTo>
                    <a:pt x="262" y="573"/>
                    <a:pt x="257" y="573"/>
                    <a:pt x="252" y="573"/>
                  </a:cubicBezTo>
                  <a:cubicBezTo>
                    <a:pt x="252" y="572"/>
                    <a:pt x="252" y="571"/>
                    <a:pt x="252" y="570"/>
                  </a:cubicBezTo>
                  <a:close/>
                  <a:moveTo>
                    <a:pt x="274" y="0"/>
                  </a:moveTo>
                  <a:cubicBezTo>
                    <a:pt x="280" y="0"/>
                    <a:pt x="285" y="0"/>
                    <a:pt x="291" y="0"/>
                  </a:cubicBezTo>
                  <a:cubicBezTo>
                    <a:pt x="291" y="1"/>
                    <a:pt x="291" y="2"/>
                    <a:pt x="291" y="4"/>
                  </a:cubicBezTo>
                  <a:cubicBezTo>
                    <a:pt x="285" y="4"/>
                    <a:pt x="280" y="4"/>
                    <a:pt x="274" y="4"/>
                  </a:cubicBezTo>
                  <a:cubicBezTo>
                    <a:pt x="274" y="2"/>
                    <a:pt x="274" y="1"/>
                    <a:pt x="274" y="0"/>
                  </a:cubicBezTo>
                  <a:close/>
                  <a:moveTo>
                    <a:pt x="274" y="57"/>
                  </a:moveTo>
                  <a:cubicBezTo>
                    <a:pt x="280" y="57"/>
                    <a:pt x="285" y="57"/>
                    <a:pt x="291" y="57"/>
                  </a:cubicBezTo>
                  <a:cubicBezTo>
                    <a:pt x="291" y="58"/>
                    <a:pt x="291" y="59"/>
                    <a:pt x="291" y="60"/>
                  </a:cubicBezTo>
                  <a:cubicBezTo>
                    <a:pt x="285" y="60"/>
                    <a:pt x="280" y="60"/>
                    <a:pt x="274" y="60"/>
                  </a:cubicBezTo>
                  <a:cubicBezTo>
                    <a:pt x="274" y="59"/>
                    <a:pt x="274" y="58"/>
                    <a:pt x="274" y="57"/>
                  </a:cubicBezTo>
                  <a:close/>
                  <a:moveTo>
                    <a:pt x="274" y="114"/>
                  </a:moveTo>
                  <a:cubicBezTo>
                    <a:pt x="280" y="114"/>
                    <a:pt x="285" y="114"/>
                    <a:pt x="291" y="114"/>
                  </a:cubicBezTo>
                  <a:cubicBezTo>
                    <a:pt x="291" y="115"/>
                    <a:pt x="291" y="116"/>
                    <a:pt x="291" y="117"/>
                  </a:cubicBezTo>
                  <a:cubicBezTo>
                    <a:pt x="285" y="117"/>
                    <a:pt x="280" y="117"/>
                    <a:pt x="274" y="117"/>
                  </a:cubicBezTo>
                  <a:cubicBezTo>
                    <a:pt x="274" y="116"/>
                    <a:pt x="274" y="115"/>
                    <a:pt x="274" y="114"/>
                  </a:cubicBezTo>
                  <a:close/>
                  <a:moveTo>
                    <a:pt x="274" y="171"/>
                  </a:moveTo>
                  <a:cubicBezTo>
                    <a:pt x="280" y="171"/>
                    <a:pt x="285" y="171"/>
                    <a:pt x="291" y="171"/>
                  </a:cubicBezTo>
                  <a:cubicBezTo>
                    <a:pt x="291" y="172"/>
                    <a:pt x="291" y="173"/>
                    <a:pt x="291" y="174"/>
                  </a:cubicBezTo>
                  <a:cubicBezTo>
                    <a:pt x="285" y="174"/>
                    <a:pt x="280" y="174"/>
                    <a:pt x="274" y="174"/>
                  </a:cubicBezTo>
                  <a:cubicBezTo>
                    <a:pt x="274" y="173"/>
                    <a:pt x="274" y="172"/>
                    <a:pt x="274" y="171"/>
                  </a:cubicBezTo>
                  <a:close/>
                  <a:moveTo>
                    <a:pt x="274" y="228"/>
                  </a:moveTo>
                  <a:cubicBezTo>
                    <a:pt x="280" y="228"/>
                    <a:pt x="285" y="228"/>
                    <a:pt x="291" y="228"/>
                  </a:cubicBezTo>
                  <a:cubicBezTo>
                    <a:pt x="291" y="229"/>
                    <a:pt x="291" y="230"/>
                    <a:pt x="291" y="231"/>
                  </a:cubicBezTo>
                  <a:cubicBezTo>
                    <a:pt x="285" y="231"/>
                    <a:pt x="280" y="231"/>
                    <a:pt x="274" y="231"/>
                  </a:cubicBezTo>
                  <a:cubicBezTo>
                    <a:pt x="274" y="230"/>
                    <a:pt x="274" y="229"/>
                    <a:pt x="274" y="228"/>
                  </a:cubicBezTo>
                  <a:close/>
                  <a:moveTo>
                    <a:pt x="274" y="285"/>
                  </a:moveTo>
                  <a:cubicBezTo>
                    <a:pt x="280" y="285"/>
                    <a:pt x="285" y="285"/>
                    <a:pt x="291" y="285"/>
                  </a:cubicBezTo>
                  <a:cubicBezTo>
                    <a:pt x="291" y="286"/>
                    <a:pt x="291" y="287"/>
                    <a:pt x="291" y="288"/>
                  </a:cubicBezTo>
                  <a:cubicBezTo>
                    <a:pt x="285" y="288"/>
                    <a:pt x="280" y="288"/>
                    <a:pt x="274" y="288"/>
                  </a:cubicBezTo>
                  <a:cubicBezTo>
                    <a:pt x="274" y="287"/>
                    <a:pt x="274" y="286"/>
                    <a:pt x="274" y="285"/>
                  </a:cubicBezTo>
                  <a:close/>
                  <a:moveTo>
                    <a:pt x="274" y="342"/>
                  </a:moveTo>
                  <a:cubicBezTo>
                    <a:pt x="280" y="342"/>
                    <a:pt x="285" y="342"/>
                    <a:pt x="291" y="342"/>
                  </a:cubicBezTo>
                  <a:cubicBezTo>
                    <a:pt x="291" y="343"/>
                    <a:pt x="291" y="344"/>
                    <a:pt x="291" y="345"/>
                  </a:cubicBezTo>
                  <a:cubicBezTo>
                    <a:pt x="285" y="345"/>
                    <a:pt x="280" y="345"/>
                    <a:pt x="274" y="345"/>
                  </a:cubicBezTo>
                  <a:cubicBezTo>
                    <a:pt x="274" y="344"/>
                    <a:pt x="274" y="343"/>
                    <a:pt x="274" y="342"/>
                  </a:cubicBezTo>
                  <a:close/>
                  <a:moveTo>
                    <a:pt x="274" y="399"/>
                  </a:moveTo>
                  <a:cubicBezTo>
                    <a:pt x="280" y="399"/>
                    <a:pt x="285" y="399"/>
                    <a:pt x="291" y="399"/>
                  </a:cubicBezTo>
                  <a:cubicBezTo>
                    <a:pt x="291" y="400"/>
                    <a:pt x="291" y="401"/>
                    <a:pt x="291" y="402"/>
                  </a:cubicBezTo>
                  <a:cubicBezTo>
                    <a:pt x="285" y="402"/>
                    <a:pt x="280" y="402"/>
                    <a:pt x="274" y="402"/>
                  </a:cubicBezTo>
                  <a:cubicBezTo>
                    <a:pt x="274" y="401"/>
                    <a:pt x="274" y="400"/>
                    <a:pt x="274" y="399"/>
                  </a:cubicBezTo>
                  <a:close/>
                  <a:moveTo>
                    <a:pt x="274" y="459"/>
                  </a:moveTo>
                  <a:cubicBezTo>
                    <a:pt x="274" y="458"/>
                    <a:pt x="274" y="457"/>
                    <a:pt x="274" y="456"/>
                  </a:cubicBezTo>
                  <a:cubicBezTo>
                    <a:pt x="280" y="456"/>
                    <a:pt x="285" y="456"/>
                    <a:pt x="291" y="456"/>
                  </a:cubicBezTo>
                  <a:cubicBezTo>
                    <a:pt x="291" y="457"/>
                    <a:pt x="291" y="458"/>
                    <a:pt x="291" y="459"/>
                  </a:cubicBezTo>
                  <a:cubicBezTo>
                    <a:pt x="285" y="459"/>
                    <a:pt x="280" y="459"/>
                    <a:pt x="274" y="459"/>
                  </a:cubicBezTo>
                  <a:close/>
                  <a:moveTo>
                    <a:pt x="274" y="513"/>
                  </a:moveTo>
                  <a:cubicBezTo>
                    <a:pt x="280" y="513"/>
                    <a:pt x="285" y="513"/>
                    <a:pt x="291" y="513"/>
                  </a:cubicBezTo>
                  <a:cubicBezTo>
                    <a:pt x="291" y="514"/>
                    <a:pt x="291" y="515"/>
                    <a:pt x="291" y="516"/>
                  </a:cubicBezTo>
                  <a:cubicBezTo>
                    <a:pt x="285" y="516"/>
                    <a:pt x="280" y="516"/>
                    <a:pt x="274" y="516"/>
                  </a:cubicBezTo>
                  <a:cubicBezTo>
                    <a:pt x="274" y="515"/>
                    <a:pt x="274" y="514"/>
                    <a:pt x="274" y="513"/>
                  </a:cubicBezTo>
                  <a:close/>
                  <a:moveTo>
                    <a:pt x="274" y="570"/>
                  </a:moveTo>
                  <a:cubicBezTo>
                    <a:pt x="280" y="570"/>
                    <a:pt x="285" y="570"/>
                    <a:pt x="291" y="570"/>
                  </a:cubicBezTo>
                  <a:cubicBezTo>
                    <a:pt x="291" y="571"/>
                    <a:pt x="291" y="572"/>
                    <a:pt x="291" y="573"/>
                  </a:cubicBezTo>
                  <a:cubicBezTo>
                    <a:pt x="285" y="573"/>
                    <a:pt x="280" y="573"/>
                    <a:pt x="274" y="573"/>
                  </a:cubicBezTo>
                  <a:cubicBezTo>
                    <a:pt x="274" y="572"/>
                    <a:pt x="274" y="571"/>
                    <a:pt x="274" y="570"/>
                  </a:cubicBezTo>
                  <a:close/>
                  <a:moveTo>
                    <a:pt x="297" y="0"/>
                  </a:moveTo>
                  <a:cubicBezTo>
                    <a:pt x="303" y="0"/>
                    <a:pt x="308" y="0"/>
                    <a:pt x="314" y="0"/>
                  </a:cubicBezTo>
                  <a:cubicBezTo>
                    <a:pt x="314" y="1"/>
                    <a:pt x="314" y="2"/>
                    <a:pt x="314" y="4"/>
                  </a:cubicBezTo>
                  <a:cubicBezTo>
                    <a:pt x="308" y="4"/>
                    <a:pt x="303" y="4"/>
                    <a:pt x="297" y="4"/>
                  </a:cubicBezTo>
                  <a:cubicBezTo>
                    <a:pt x="297" y="2"/>
                    <a:pt x="297" y="1"/>
                    <a:pt x="297" y="0"/>
                  </a:cubicBezTo>
                  <a:close/>
                  <a:moveTo>
                    <a:pt x="297" y="57"/>
                  </a:moveTo>
                  <a:cubicBezTo>
                    <a:pt x="303" y="57"/>
                    <a:pt x="308" y="57"/>
                    <a:pt x="314" y="57"/>
                  </a:cubicBezTo>
                  <a:cubicBezTo>
                    <a:pt x="314" y="58"/>
                    <a:pt x="314" y="59"/>
                    <a:pt x="314" y="60"/>
                  </a:cubicBezTo>
                  <a:cubicBezTo>
                    <a:pt x="308" y="60"/>
                    <a:pt x="303" y="60"/>
                    <a:pt x="297" y="60"/>
                  </a:cubicBezTo>
                  <a:cubicBezTo>
                    <a:pt x="297" y="59"/>
                    <a:pt x="297" y="58"/>
                    <a:pt x="297" y="57"/>
                  </a:cubicBezTo>
                  <a:close/>
                  <a:moveTo>
                    <a:pt x="297" y="114"/>
                  </a:moveTo>
                  <a:cubicBezTo>
                    <a:pt x="303" y="114"/>
                    <a:pt x="308" y="114"/>
                    <a:pt x="314" y="114"/>
                  </a:cubicBezTo>
                  <a:cubicBezTo>
                    <a:pt x="314" y="115"/>
                    <a:pt x="314" y="116"/>
                    <a:pt x="314" y="117"/>
                  </a:cubicBezTo>
                  <a:cubicBezTo>
                    <a:pt x="308" y="117"/>
                    <a:pt x="303" y="117"/>
                    <a:pt x="297" y="117"/>
                  </a:cubicBezTo>
                  <a:cubicBezTo>
                    <a:pt x="297" y="116"/>
                    <a:pt x="297" y="115"/>
                    <a:pt x="297" y="114"/>
                  </a:cubicBezTo>
                  <a:close/>
                  <a:moveTo>
                    <a:pt x="297" y="171"/>
                  </a:moveTo>
                  <a:cubicBezTo>
                    <a:pt x="303" y="171"/>
                    <a:pt x="308" y="171"/>
                    <a:pt x="314" y="171"/>
                  </a:cubicBezTo>
                  <a:cubicBezTo>
                    <a:pt x="314" y="172"/>
                    <a:pt x="314" y="173"/>
                    <a:pt x="314" y="174"/>
                  </a:cubicBezTo>
                  <a:cubicBezTo>
                    <a:pt x="308" y="174"/>
                    <a:pt x="303" y="174"/>
                    <a:pt x="297" y="174"/>
                  </a:cubicBezTo>
                  <a:cubicBezTo>
                    <a:pt x="297" y="173"/>
                    <a:pt x="297" y="172"/>
                    <a:pt x="297" y="171"/>
                  </a:cubicBezTo>
                  <a:close/>
                  <a:moveTo>
                    <a:pt x="297" y="228"/>
                  </a:moveTo>
                  <a:cubicBezTo>
                    <a:pt x="303" y="228"/>
                    <a:pt x="308" y="228"/>
                    <a:pt x="314" y="228"/>
                  </a:cubicBezTo>
                  <a:cubicBezTo>
                    <a:pt x="314" y="229"/>
                    <a:pt x="314" y="230"/>
                    <a:pt x="314" y="231"/>
                  </a:cubicBezTo>
                  <a:cubicBezTo>
                    <a:pt x="308" y="231"/>
                    <a:pt x="303" y="231"/>
                    <a:pt x="297" y="231"/>
                  </a:cubicBezTo>
                  <a:cubicBezTo>
                    <a:pt x="297" y="230"/>
                    <a:pt x="297" y="229"/>
                    <a:pt x="297" y="228"/>
                  </a:cubicBezTo>
                  <a:close/>
                  <a:moveTo>
                    <a:pt x="297" y="285"/>
                  </a:moveTo>
                  <a:cubicBezTo>
                    <a:pt x="303" y="285"/>
                    <a:pt x="308" y="285"/>
                    <a:pt x="314" y="285"/>
                  </a:cubicBezTo>
                  <a:cubicBezTo>
                    <a:pt x="314" y="286"/>
                    <a:pt x="314" y="287"/>
                    <a:pt x="314" y="288"/>
                  </a:cubicBezTo>
                  <a:cubicBezTo>
                    <a:pt x="308" y="288"/>
                    <a:pt x="303" y="288"/>
                    <a:pt x="297" y="288"/>
                  </a:cubicBezTo>
                  <a:cubicBezTo>
                    <a:pt x="297" y="287"/>
                    <a:pt x="297" y="286"/>
                    <a:pt x="297" y="285"/>
                  </a:cubicBezTo>
                  <a:close/>
                  <a:moveTo>
                    <a:pt x="297" y="342"/>
                  </a:moveTo>
                  <a:cubicBezTo>
                    <a:pt x="303" y="342"/>
                    <a:pt x="308" y="342"/>
                    <a:pt x="314" y="342"/>
                  </a:cubicBezTo>
                  <a:cubicBezTo>
                    <a:pt x="314" y="343"/>
                    <a:pt x="314" y="344"/>
                    <a:pt x="314" y="345"/>
                  </a:cubicBezTo>
                  <a:cubicBezTo>
                    <a:pt x="308" y="345"/>
                    <a:pt x="303" y="345"/>
                    <a:pt x="297" y="345"/>
                  </a:cubicBezTo>
                  <a:cubicBezTo>
                    <a:pt x="297" y="344"/>
                    <a:pt x="297" y="343"/>
                    <a:pt x="297" y="342"/>
                  </a:cubicBezTo>
                  <a:close/>
                  <a:moveTo>
                    <a:pt x="297" y="399"/>
                  </a:moveTo>
                  <a:cubicBezTo>
                    <a:pt x="303" y="399"/>
                    <a:pt x="308" y="399"/>
                    <a:pt x="314" y="399"/>
                  </a:cubicBezTo>
                  <a:cubicBezTo>
                    <a:pt x="314" y="400"/>
                    <a:pt x="314" y="401"/>
                    <a:pt x="314" y="402"/>
                  </a:cubicBezTo>
                  <a:cubicBezTo>
                    <a:pt x="308" y="402"/>
                    <a:pt x="303" y="402"/>
                    <a:pt x="297" y="402"/>
                  </a:cubicBezTo>
                  <a:cubicBezTo>
                    <a:pt x="297" y="401"/>
                    <a:pt x="297" y="400"/>
                    <a:pt x="297" y="399"/>
                  </a:cubicBezTo>
                  <a:close/>
                  <a:moveTo>
                    <a:pt x="297" y="459"/>
                  </a:moveTo>
                  <a:cubicBezTo>
                    <a:pt x="297" y="458"/>
                    <a:pt x="297" y="457"/>
                    <a:pt x="297" y="456"/>
                  </a:cubicBezTo>
                  <a:cubicBezTo>
                    <a:pt x="303" y="456"/>
                    <a:pt x="308" y="456"/>
                    <a:pt x="314" y="456"/>
                  </a:cubicBezTo>
                  <a:cubicBezTo>
                    <a:pt x="314" y="457"/>
                    <a:pt x="314" y="458"/>
                    <a:pt x="314" y="459"/>
                  </a:cubicBezTo>
                  <a:cubicBezTo>
                    <a:pt x="308" y="459"/>
                    <a:pt x="303" y="459"/>
                    <a:pt x="297" y="459"/>
                  </a:cubicBezTo>
                  <a:close/>
                  <a:moveTo>
                    <a:pt x="297" y="513"/>
                  </a:moveTo>
                  <a:cubicBezTo>
                    <a:pt x="303" y="513"/>
                    <a:pt x="308" y="513"/>
                    <a:pt x="314" y="513"/>
                  </a:cubicBezTo>
                  <a:cubicBezTo>
                    <a:pt x="314" y="514"/>
                    <a:pt x="314" y="515"/>
                    <a:pt x="314" y="516"/>
                  </a:cubicBezTo>
                  <a:cubicBezTo>
                    <a:pt x="308" y="516"/>
                    <a:pt x="303" y="516"/>
                    <a:pt x="297" y="516"/>
                  </a:cubicBezTo>
                  <a:cubicBezTo>
                    <a:pt x="297" y="515"/>
                    <a:pt x="297" y="514"/>
                    <a:pt x="297" y="513"/>
                  </a:cubicBezTo>
                  <a:close/>
                  <a:moveTo>
                    <a:pt x="297" y="570"/>
                  </a:moveTo>
                  <a:cubicBezTo>
                    <a:pt x="303" y="570"/>
                    <a:pt x="308" y="570"/>
                    <a:pt x="314" y="570"/>
                  </a:cubicBezTo>
                  <a:cubicBezTo>
                    <a:pt x="314" y="571"/>
                    <a:pt x="314" y="572"/>
                    <a:pt x="314" y="573"/>
                  </a:cubicBezTo>
                  <a:cubicBezTo>
                    <a:pt x="308" y="573"/>
                    <a:pt x="303" y="573"/>
                    <a:pt x="297" y="573"/>
                  </a:cubicBezTo>
                  <a:cubicBezTo>
                    <a:pt x="297" y="572"/>
                    <a:pt x="297" y="571"/>
                    <a:pt x="297" y="570"/>
                  </a:cubicBezTo>
                  <a:close/>
                  <a:moveTo>
                    <a:pt x="320" y="0"/>
                  </a:moveTo>
                  <a:cubicBezTo>
                    <a:pt x="326" y="0"/>
                    <a:pt x="331" y="0"/>
                    <a:pt x="337" y="0"/>
                  </a:cubicBezTo>
                  <a:cubicBezTo>
                    <a:pt x="337" y="1"/>
                    <a:pt x="337" y="2"/>
                    <a:pt x="337" y="4"/>
                  </a:cubicBezTo>
                  <a:cubicBezTo>
                    <a:pt x="331" y="4"/>
                    <a:pt x="326" y="4"/>
                    <a:pt x="320" y="4"/>
                  </a:cubicBezTo>
                  <a:cubicBezTo>
                    <a:pt x="320" y="2"/>
                    <a:pt x="320" y="1"/>
                    <a:pt x="320" y="0"/>
                  </a:cubicBezTo>
                  <a:close/>
                  <a:moveTo>
                    <a:pt x="320" y="57"/>
                  </a:moveTo>
                  <a:cubicBezTo>
                    <a:pt x="326" y="57"/>
                    <a:pt x="331" y="57"/>
                    <a:pt x="337" y="57"/>
                  </a:cubicBezTo>
                  <a:cubicBezTo>
                    <a:pt x="337" y="58"/>
                    <a:pt x="337" y="59"/>
                    <a:pt x="337" y="60"/>
                  </a:cubicBezTo>
                  <a:cubicBezTo>
                    <a:pt x="331" y="60"/>
                    <a:pt x="326" y="60"/>
                    <a:pt x="320" y="60"/>
                  </a:cubicBezTo>
                  <a:cubicBezTo>
                    <a:pt x="320" y="59"/>
                    <a:pt x="320" y="58"/>
                    <a:pt x="320" y="57"/>
                  </a:cubicBezTo>
                  <a:close/>
                  <a:moveTo>
                    <a:pt x="320" y="114"/>
                  </a:moveTo>
                  <a:cubicBezTo>
                    <a:pt x="326" y="114"/>
                    <a:pt x="331" y="114"/>
                    <a:pt x="337" y="114"/>
                  </a:cubicBezTo>
                  <a:cubicBezTo>
                    <a:pt x="337" y="115"/>
                    <a:pt x="337" y="116"/>
                    <a:pt x="337" y="117"/>
                  </a:cubicBezTo>
                  <a:cubicBezTo>
                    <a:pt x="331" y="117"/>
                    <a:pt x="326" y="117"/>
                    <a:pt x="320" y="117"/>
                  </a:cubicBezTo>
                  <a:cubicBezTo>
                    <a:pt x="320" y="116"/>
                    <a:pt x="320" y="115"/>
                    <a:pt x="320" y="114"/>
                  </a:cubicBezTo>
                  <a:close/>
                  <a:moveTo>
                    <a:pt x="320" y="171"/>
                  </a:moveTo>
                  <a:cubicBezTo>
                    <a:pt x="326" y="171"/>
                    <a:pt x="331" y="171"/>
                    <a:pt x="337" y="171"/>
                  </a:cubicBezTo>
                  <a:cubicBezTo>
                    <a:pt x="337" y="172"/>
                    <a:pt x="337" y="173"/>
                    <a:pt x="337" y="174"/>
                  </a:cubicBezTo>
                  <a:cubicBezTo>
                    <a:pt x="331" y="174"/>
                    <a:pt x="326" y="174"/>
                    <a:pt x="320" y="174"/>
                  </a:cubicBezTo>
                  <a:cubicBezTo>
                    <a:pt x="320" y="173"/>
                    <a:pt x="320" y="172"/>
                    <a:pt x="320" y="171"/>
                  </a:cubicBezTo>
                  <a:close/>
                  <a:moveTo>
                    <a:pt x="320" y="228"/>
                  </a:moveTo>
                  <a:cubicBezTo>
                    <a:pt x="326" y="228"/>
                    <a:pt x="331" y="228"/>
                    <a:pt x="337" y="228"/>
                  </a:cubicBezTo>
                  <a:cubicBezTo>
                    <a:pt x="337" y="229"/>
                    <a:pt x="337" y="230"/>
                    <a:pt x="337" y="231"/>
                  </a:cubicBezTo>
                  <a:cubicBezTo>
                    <a:pt x="331" y="231"/>
                    <a:pt x="326" y="231"/>
                    <a:pt x="320" y="231"/>
                  </a:cubicBezTo>
                  <a:cubicBezTo>
                    <a:pt x="320" y="230"/>
                    <a:pt x="320" y="229"/>
                    <a:pt x="320" y="228"/>
                  </a:cubicBezTo>
                  <a:close/>
                  <a:moveTo>
                    <a:pt x="320" y="285"/>
                  </a:moveTo>
                  <a:cubicBezTo>
                    <a:pt x="326" y="285"/>
                    <a:pt x="331" y="285"/>
                    <a:pt x="337" y="285"/>
                  </a:cubicBezTo>
                  <a:cubicBezTo>
                    <a:pt x="337" y="286"/>
                    <a:pt x="337" y="287"/>
                    <a:pt x="337" y="288"/>
                  </a:cubicBezTo>
                  <a:cubicBezTo>
                    <a:pt x="331" y="288"/>
                    <a:pt x="326" y="288"/>
                    <a:pt x="320" y="288"/>
                  </a:cubicBezTo>
                  <a:cubicBezTo>
                    <a:pt x="320" y="287"/>
                    <a:pt x="320" y="286"/>
                    <a:pt x="320" y="285"/>
                  </a:cubicBezTo>
                  <a:close/>
                  <a:moveTo>
                    <a:pt x="320" y="342"/>
                  </a:moveTo>
                  <a:cubicBezTo>
                    <a:pt x="326" y="342"/>
                    <a:pt x="331" y="342"/>
                    <a:pt x="337" y="342"/>
                  </a:cubicBezTo>
                  <a:cubicBezTo>
                    <a:pt x="337" y="343"/>
                    <a:pt x="337" y="344"/>
                    <a:pt x="337" y="345"/>
                  </a:cubicBezTo>
                  <a:cubicBezTo>
                    <a:pt x="331" y="345"/>
                    <a:pt x="326" y="345"/>
                    <a:pt x="320" y="345"/>
                  </a:cubicBezTo>
                  <a:cubicBezTo>
                    <a:pt x="320" y="344"/>
                    <a:pt x="320" y="343"/>
                    <a:pt x="320" y="342"/>
                  </a:cubicBezTo>
                  <a:close/>
                  <a:moveTo>
                    <a:pt x="320" y="399"/>
                  </a:moveTo>
                  <a:cubicBezTo>
                    <a:pt x="326" y="399"/>
                    <a:pt x="331" y="399"/>
                    <a:pt x="337" y="399"/>
                  </a:cubicBezTo>
                  <a:cubicBezTo>
                    <a:pt x="337" y="400"/>
                    <a:pt x="337" y="401"/>
                    <a:pt x="337" y="402"/>
                  </a:cubicBezTo>
                  <a:cubicBezTo>
                    <a:pt x="331" y="402"/>
                    <a:pt x="326" y="402"/>
                    <a:pt x="320" y="402"/>
                  </a:cubicBezTo>
                  <a:cubicBezTo>
                    <a:pt x="320" y="401"/>
                    <a:pt x="320" y="400"/>
                    <a:pt x="320" y="399"/>
                  </a:cubicBezTo>
                  <a:close/>
                  <a:moveTo>
                    <a:pt x="320" y="459"/>
                  </a:moveTo>
                  <a:cubicBezTo>
                    <a:pt x="320" y="458"/>
                    <a:pt x="320" y="457"/>
                    <a:pt x="320" y="456"/>
                  </a:cubicBezTo>
                  <a:cubicBezTo>
                    <a:pt x="326" y="456"/>
                    <a:pt x="331" y="456"/>
                    <a:pt x="337" y="456"/>
                  </a:cubicBezTo>
                  <a:cubicBezTo>
                    <a:pt x="337" y="457"/>
                    <a:pt x="337" y="458"/>
                    <a:pt x="337" y="459"/>
                  </a:cubicBezTo>
                  <a:cubicBezTo>
                    <a:pt x="331" y="459"/>
                    <a:pt x="326" y="459"/>
                    <a:pt x="320" y="459"/>
                  </a:cubicBezTo>
                  <a:close/>
                  <a:moveTo>
                    <a:pt x="320" y="513"/>
                  </a:moveTo>
                  <a:cubicBezTo>
                    <a:pt x="326" y="513"/>
                    <a:pt x="331" y="513"/>
                    <a:pt x="337" y="513"/>
                  </a:cubicBezTo>
                  <a:cubicBezTo>
                    <a:pt x="337" y="514"/>
                    <a:pt x="337" y="515"/>
                    <a:pt x="337" y="516"/>
                  </a:cubicBezTo>
                  <a:cubicBezTo>
                    <a:pt x="331" y="516"/>
                    <a:pt x="326" y="516"/>
                    <a:pt x="320" y="516"/>
                  </a:cubicBezTo>
                  <a:cubicBezTo>
                    <a:pt x="320" y="515"/>
                    <a:pt x="320" y="514"/>
                    <a:pt x="320" y="513"/>
                  </a:cubicBezTo>
                  <a:close/>
                  <a:moveTo>
                    <a:pt x="320" y="570"/>
                  </a:moveTo>
                  <a:cubicBezTo>
                    <a:pt x="326" y="570"/>
                    <a:pt x="331" y="570"/>
                    <a:pt x="337" y="570"/>
                  </a:cubicBezTo>
                  <a:cubicBezTo>
                    <a:pt x="337" y="571"/>
                    <a:pt x="337" y="572"/>
                    <a:pt x="337" y="573"/>
                  </a:cubicBezTo>
                  <a:cubicBezTo>
                    <a:pt x="331" y="573"/>
                    <a:pt x="326" y="573"/>
                    <a:pt x="320" y="573"/>
                  </a:cubicBezTo>
                  <a:cubicBezTo>
                    <a:pt x="320" y="572"/>
                    <a:pt x="320" y="571"/>
                    <a:pt x="320" y="570"/>
                  </a:cubicBezTo>
                  <a:close/>
                  <a:moveTo>
                    <a:pt x="343" y="0"/>
                  </a:moveTo>
                  <a:cubicBezTo>
                    <a:pt x="349" y="0"/>
                    <a:pt x="354" y="0"/>
                    <a:pt x="359" y="0"/>
                  </a:cubicBezTo>
                  <a:cubicBezTo>
                    <a:pt x="359" y="1"/>
                    <a:pt x="359" y="2"/>
                    <a:pt x="359" y="4"/>
                  </a:cubicBezTo>
                  <a:cubicBezTo>
                    <a:pt x="354" y="4"/>
                    <a:pt x="349" y="4"/>
                    <a:pt x="343" y="4"/>
                  </a:cubicBezTo>
                  <a:cubicBezTo>
                    <a:pt x="343" y="2"/>
                    <a:pt x="343" y="1"/>
                    <a:pt x="343" y="0"/>
                  </a:cubicBezTo>
                  <a:close/>
                  <a:moveTo>
                    <a:pt x="343" y="57"/>
                  </a:moveTo>
                  <a:cubicBezTo>
                    <a:pt x="349" y="57"/>
                    <a:pt x="354" y="57"/>
                    <a:pt x="359" y="57"/>
                  </a:cubicBezTo>
                  <a:cubicBezTo>
                    <a:pt x="359" y="58"/>
                    <a:pt x="359" y="59"/>
                    <a:pt x="359" y="60"/>
                  </a:cubicBezTo>
                  <a:cubicBezTo>
                    <a:pt x="354" y="60"/>
                    <a:pt x="349" y="60"/>
                    <a:pt x="343" y="60"/>
                  </a:cubicBezTo>
                  <a:cubicBezTo>
                    <a:pt x="343" y="59"/>
                    <a:pt x="343" y="58"/>
                    <a:pt x="343" y="57"/>
                  </a:cubicBezTo>
                  <a:close/>
                  <a:moveTo>
                    <a:pt x="343" y="114"/>
                  </a:moveTo>
                  <a:cubicBezTo>
                    <a:pt x="349" y="114"/>
                    <a:pt x="354" y="114"/>
                    <a:pt x="359" y="114"/>
                  </a:cubicBezTo>
                  <a:cubicBezTo>
                    <a:pt x="359" y="115"/>
                    <a:pt x="359" y="116"/>
                    <a:pt x="359" y="117"/>
                  </a:cubicBezTo>
                  <a:cubicBezTo>
                    <a:pt x="354" y="117"/>
                    <a:pt x="349" y="117"/>
                    <a:pt x="343" y="117"/>
                  </a:cubicBezTo>
                  <a:cubicBezTo>
                    <a:pt x="343" y="116"/>
                    <a:pt x="343" y="115"/>
                    <a:pt x="343" y="114"/>
                  </a:cubicBezTo>
                  <a:close/>
                  <a:moveTo>
                    <a:pt x="343" y="171"/>
                  </a:moveTo>
                  <a:cubicBezTo>
                    <a:pt x="349" y="171"/>
                    <a:pt x="354" y="171"/>
                    <a:pt x="359" y="171"/>
                  </a:cubicBezTo>
                  <a:cubicBezTo>
                    <a:pt x="359" y="172"/>
                    <a:pt x="359" y="173"/>
                    <a:pt x="359" y="174"/>
                  </a:cubicBezTo>
                  <a:cubicBezTo>
                    <a:pt x="354" y="174"/>
                    <a:pt x="349" y="174"/>
                    <a:pt x="343" y="174"/>
                  </a:cubicBezTo>
                  <a:cubicBezTo>
                    <a:pt x="343" y="173"/>
                    <a:pt x="343" y="172"/>
                    <a:pt x="343" y="171"/>
                  </a:cubicBezTo>
                  <a:close/>
                  <a:moveTo>
                    <a:pt x="343" y="228"/>
                  </a:moveTo>
                  <a:cubicBezTo>
                    <a:pt x="349" y="228"/>
                    <a:pt x="354" y="228"/>
                    <a:pt x="359" y="228"/>
                  </a:cubicBezTo>
                  <a:cubicBezTo>
                    <a:pt x="359" y="229"/>
                    <a:pt x="359" y="230"/>
                    <a:pt x="359" y="231"/>
                  </a:cubicBezTo>
                  <a:cubicBezTo>
                    <a:pt x="354" y="231"/>
                    <a:pt x="349" y="231"/>
                    <a:pt x="343" y="231"/>
                  </a:cubicBezTo>
                  <a:cubicBezTo>
                    <a:pt x="343" y="230"/>
                    <a:pt x="343" y="229"/>
                    <a:pt x="343" y="228"/>
                  </a:cubicBezTo>
                  <a:close/>
                  <a:moveTo>
                    <a:pt x="343" y="285"/>
                  </a:moveTo>
                  <a:cubicBezTo>
                    <a:pt x="349" y="285"/>
                    <a:pt x="354" y="285"/>
                    <a:pt x="359" y="285"/>
                  </a:cubicBezTo>
                  <a:cubicBezTo>
                    <a:pt x="359" y="286"/>
                    <a:pt x="359" y="287"/>
                    <a:pt x="359" y="288"/>
                  </a:cubicBezTo>
                  <a:cubicBezTo>
                    <a:pt x="354" y="288"/>
                    <a:pt x="349" y="288"/>
                    <a:pt x="343" y="288"/>
                  </a:cubicBezTo>
                  <a:cubicBezTo>
                    <a:pt x="343" y="287"/>
                    <a:pt x="343" y="286"/>
                    <a:pt x="343" y="285"/>
                  </a:cubicBezTo>
                  <a:close/>
                  <a:moveTo>
                    <a:pt x="343" y="342"/>
                  </a:moveTo>
                  <a:cubicBezTo>
                    <a:pt x="349" y="342"/>
                    <a:pt x="354" y="342"/>
                    <a:pt x="359" y="342"/>
                  </a:cubicBezTo>
                  <a:cubicBezTo>
                    <a:pt x="359" y="343"/>
                    <a:pt x="359" y="344"/>
                    <a:pt x="359" y="345"/>
                  </a:cubicBezTo>
                  <a:cubicBezTo>
                    <a:pt x="354" y="345"/>
                    <a:pt x="349" y="345"/>
                    <a:pt x="343" y="345"/>
                  </a:cubicBezTo>
                  <a:cubicBezTo>
                    <a:pt x="343" y="344"/>
                    <a:pt x="343" y="343"/>
                    <a:pt x="343" y="342"/>
                  </a:cubicBezTo>
                  <a:close/>
                  <a:moveTo>
                    <a:pt x="343" y="399"/>
                  </a:moveTo>
                  <a:cubicBezTo>
                    <a:pt x="349" y="399"/>
                    <a:pt x="354" y="399"/>
                    <a:pt x="359" y="399"/>
                  </a:cubicBezTo>
                  <a:cubicBezTo>
                    <a:pt x="359" y="400"/>
                    <a:pt x="359" y="401"/>
                    <a:pt x="359" y="402"/>
                  </a:cubicBezTo>
                  <a:cubicBezTo>
                    <a:pt x="354" y="402"/>
                    <a:pt x="349" y="402"/>
                    <a:pt x="343" y="402"/>
                  </a:cubicBezTo>
                  <a:cubicBezTo>
                    <a:pt x="343" y="401"/>
                    <a:pt x="343" y="400"/>
                    <a:pt x="343" y="399"/>
                  </a:cubicBezTo>
                  <a:close/>
                  <a:moveTo>
                    <a:pt x="343" y="459"/>
                  </a:moveTo>
                  <a:cubicBezTo>
                    <a:pt x="343" y="458"/>
                    <a:pt x="343" y="457"/>
                    <a:pt x="343" y="456"/>
                  </a:cubicBezTo>
                  <a:cubicBezTo>
                    <a:pt x="349" y="456"/>
                    <a:pt x="354" y="456"/>
                    <a:pt x="359" y="456"/>
                  </a:cubicBezTo>
                  <a:cubicBezTo>
                    <a:pt x="359" y="457"/>
                    <a:pt x="359" y="458"/>
                    <a:pt x="359" y="459"/>
                  </a:cubicBezTo>
                  <a:cubicBezTo>
                    <a:pt x="354" y="459"/>
                    <a:pt x="349" y="459"/>
                    <a:pt x="343" y="459"/>
                  </a:cubicBezTo>
                  <a:close/>
                  <a:moveTo>
                    <a:pt x="343" y="513"/>
                  </a:moveTo>
                  <a:cubicBezTo>
                    <a:pt x="349" y="513"/>
                    <a:pt x="354" y="513"/>
                    <a:pt x="359" y="513"/>
                  </a:cubicBezTo>
                  <a:cubicBezTo>
                    <a:pt x="359" y="514"/>
                    <a:pt x="359" y="515"/>
                    <a:pt x="359" y="516"/>
                  </a:cubicBezTo>
                  <a:cubicBezTo>
                    <a:pt x="354" y="516"/>
                    <a:pt x="349" y="516"/>
                    <a:pt x="343" y="516"/>
                  </a:cubicBezTo>
                  <a:cubicBezTo>
                    <a:pt x="343" y="515"/>
                    <a:pt x="343" y="514"/>
                    <a:pt x="343" y="513"/>
                  </a:cubicBezTo>
                  <a:close/>
                  <a:moveTo>
                    <a:pt x="343" y="570"/>
                  </a:moveTo>
                  <a:cubicBezTo>
                    <a:pt x="349" y="570"/>
                    <a:pt x="354" y="570"/>
                    <a:pt x="359" y="570"/>
                  </a:cubicBezTo>
                  <a:cubicBezTo>
                    <a:pt x="359" y="571"/>
                    <a:pt x="359" y="572"/>
                    <a:pt x="359" y="573"/>
                  </a:cubicBezTo>
                  <a:cubicBezTo>
                    <a:pt x="354" y="573"/>
                    <a:pt x="349" y="573"/>
                    <a:pt x="343" y="573"/>
                  </a:cubicBezTo>
                  <a:cubicBezTo>
                    <a:pt x="343" y="572"/>
                    <a:pt x="343" y="571"/>
                    <a:pt x="343" y="570"/>
                  </a:cubicBezTo>
                  <a:close/>
                  <a:moveTo>
                    <a:pt x="366" y="0"/>
                  </a:moveTo>
                  <a:cubicBezTo>
                    <a:pt x="372" y="0"/>
                    <a:pt x="377" y="0"/>
                    <a:pt x="382" y="0"/>
                  </a:cubicBezTo>
                  <a:cubicBezTo>
                    <a:pt x="382" y="1"/>
                    <a:pt x="382" y="2"/>
                    <a:pt x="382" y="4"/>
                  </a:cubicBezTo>
                  <a:cubicBezTo>
                    <a:pt x="377" y="4"/>
                    <a:pt x="372" y="4"/>
                    <a:pt x="366" y="4"/>
                  </a:cubicBezTo>
                  <a:cubicBezTo>
                    <a:pt x="366" y="2"/>
                    <a:pt x="366" y="1"/>
                    <a:pt x="366" y="0"/>
                  </a:cubicBezTo>
                  <a:close/>
                  <a:moveTo>
                    <a:pt x="366" y="57"/>
                  </a:moveTo>
                  <a:cubicBezTo>
                    <a:pt x="372" y="57"/>
                    <a:pt x="377" y="57"/>
                    <a:pt x="382" y="57"/>
                  </a:cubicBezTo>
                  <a:cubicBezTo>
                    <a:pt x="382" y="58"/>
                    <a:pt x="382" y="59"/>
                    <a:pt x="382" y="60"/>
                  </a:cubicBezTo>
                  <a:cubicBezTo>
                    <a:pt x="377" y="60"/>
                    <a:pt x="372" y="60"/>
                    <a:pt x="366" y="60"/>
                  </a:cubicBezTo>
                  <a:cubicBezTo>
                    <a:pt x="366" y="59"/>
                    <a:pt x="366" y="58"/>
                    <a:pt x="366" y="57"/>
                  </a:cubicBezTo>
                  <a:close/>
                  <a:moveTo>
                    <a:pt x="366" y="114"/>
                  </a:moveTo>
                  <a:cubicBezTo>
                    <a:pt x="372" y="114"/>
                    <a:pt x="377" y="114"/>
                    <a:pt x="382" y="114"/>
                  </a:cubicBezTo>
                  <a:cubicBezTo>
                    <a:pt x="382" y="115"/>
                    <a:pt x="382" y="116"/>
                    <a:pt x="382" y="117"/>
                  </a:cubicBezTo>
                  <a:cubicBezTo>
                    <a:pt x="377" y="117"/>
                    <a:pt x="372" y="117"/>
                    <a:pt x="366" y="117"/>
                  </a:cubicBezTo>
                  <a:cubicBezTo>
                    <a:pt x="366" y="116"/>
                    <a:pt x="366" y="115"/>
                    <a:pt x="366" y="114"/>
                  </a:cubicBezTo>
                  <a:close/>
                  <a:moveTo>
                    <a:pt x="366" y="171"/>
                  </a:moveTo>
                  <a:cubicBezTo>
                    <a:pt x="372" y="171"/>
                    <a:pt x="377" y="171"/>
                    <a:pt x="382" y="171"/>
                  </a:cubicBezTo>
                  <a:cubicBezTo>
                    <a:pt x="382" y="172"/>
                    <a:pt x="382" y="173"/>
                    <a:pt x="382" y="174"/>
                  </a:cubicBezTo>
                  <a:cubicBezTo>
                    <a:pt x="377" y="174"/>
                    <a:pt x="372" y="174"/>
                    <a:pt x="366" y="174"/>
                  </a:cubicBezTo>
                  <a:cubicBezTo>
                    <a:pt x="366" y="173"/>
                    <a:pt x="366" y="172"/>
                    <a:pt x="366" y="171"/>
                  </a:cubicBezTo>
                  <a:close/>
                  <a:moveTo>
                    <a:pt x="366" y="228"/>
                  </a:moveTo>
                  <a:cubicBezTo>
                    <a:pt x="372" y="228"/>
                    <a:pt x="377" y="228"/>
                    <a:pt x="382" y="228"/>
                  </a:cubicBezTo>
                  <a:cubicBezTo>
                    <a:pt x="382" y="229"/>
                    <a:pt x="382" y="230"/>
                    <a:pt x="382" y="231"/>
                  </a:cubicBezTo>
                  <a:cubicBezTo>
                    <a:pt x="377" y="231"/>
                    <a:pt x="372" y="231"/>
                    <a:pt x="366" y="231"/>
                  </a:cubicBezTo>
                  <a:cubicBezTo>
                    <a:pt x="366" y="230"/>
                    <a:pt x="366" y="229"/>
                    <a:pt x="366" y="228"/>
                  </a:cubicBezTo>
                  <a:close/>
                  <a:moveTo>
                    <a:pt x="366" y="285"/>
                  </a:moveTo>
                  <a:cubicBezTo>
                    <a:pt x="372" y="285"/>
                    <a:pt x="377" y="285"/>
                    <a:pt x="382" y="285"/>
                  </a:cubicBezTo>
                  <a:cubicBezTo>
                    <a:pt x="382" y="286"/>
                    <a:pt x="382" y="287"/>
                    <a:pt x="382" y="288"/>
                  </a:cubicBezTo>
                  <a:cubicBezTo>
                    <a:pt x="377" y="288"/>
                    <a:pt x="372" y="288"/>
                    <a:pt x="366" y="288"/>
                  </a:cubicBezTo>
                  <a:cubicBezTo>
                    <a:pt x="366" y="287"/>
                    <a:pt x="366" y="286"/>
                    <a:pt x="366" y="285"/>
                  </a:cubicBezTo>
                  <a:close/>
                  <a:moveTo>
                    <a:pt x="366" y="342"/>
                  </a:moveTo>
                  <a:cubicBezTo>
                    <a:pt x="372" y="342"/>
                    <a:pt x="377" y="342"/>
                    <a:pt x="382" y="342"/>
                  </a:cubicBezTo>
                  <a:cubicBezTo>
                    <a:pt x="382" y="343"/>
                    <a:pt x="382" y="344"/>
                    <a:pt x="382" y="345"/>
                  </a:cubicBezTo>
                  <a:cubicBezTo>
                    <a:pt x="377" y="345"/>
                    <a:pt x="372" y="345"/>
                    <a:pt x="366" y="345"/>
                  </a:cubicBezTo>
                  <a:cubicBezTo>
                    <a:pt x="366" y="344"/>
                    <a:pt x="366" y="343"/>
                    <a:pt x="366" y="342"/>
                  </a:cubicBezTo>
                  <a:close/>
                  <a:moveTo>
                    <a:pt x="366" y="399"/>
                  </a:moveTo>
                  <a:cubicBezTo>
                    <a:pt x="372" y="399"/>
                    <a:pt x="377" y="399"/>
                    <a:pt x="382" y="399"/>
                  </a:cubicBezTo>
                  <a:cubicBezTo>
                    <a:pt x="382" y="400"/>
                    <a:pt x="382" y="401"/>
                    <a:pt x="382" y="402"/>
                  </a:cubicBezTo>
                  <a:cubicBezTo>
                    <a:pt x="377" y="402"/>
                    <a:pt x="372" y="402"/>
                    <a:pt x="366" y="402"/>
                  </a:cubicBezTo>
                  <a:cubicBezTo>
                    <a:pt x="366" y="401"/>
                    <a:pt x="366" y="400"/>
                    <a:pt x="366" y="399"/>
                  </a:cubicBezTo>
                  <a:close/>
                  <a:moveTo>
                    <a:pt x="366" y="459"/>
                  </a:moveTo>
                  <a:cubicBezTo>
                    <a:pt x="366" y="458"/>
                    <a:pt x="366" y="457"/>
                    <a:pt x="366" y="456"/>
                  </a:cubicBezTo>
                  <a:cubicBezTo>
                    <a:pt x="372" y="456"/>
                    <a:pt x="377" y="456"/>
                    <a:pt x="382" y="456"/>
                  </a:cubicBezTo>
                  <a:cubicBezTo>
                    <a:pt x="382" y="457"/>
                    <a:pt x="382" y="458"/>
                    <a:pt x="382" y="459"/>
                  </a:cubicBezTo>
                  <a:cubicBezTo>
                    <a:pt x="377" y="459"/>
                    <a:pt x="372" y="459"/>
                    <a:pt x="366" y="459"/>
                  </a:cubicBezTo>
                  <a:close/>
                  <a:moveTo>
                    <a:pt x="366" y="513"/>
                  </a:moveTo>
                  <a:cubicBezTo>
                    <a:pt x="372" y="513"/>
                    <a:pt x="377" y="513"/>
                    <a:pt x="382" y="513"/>
                  </a:cubicBezTo>
                  <a:cubicBezTo>
                    <a:pt x="382" y="514"/>
                    <a:pt x="382" y="515"/>
                    <a:pt x="382" y="516"/>
                  </a:cubicBezTo>
                  <a:cubicBezTo>
                    <a:pt x="377" y="516"/>
                    <a:pt x="372" y="516"/>
                    <a:pt x="366" y="516"/>
                  </a:cubicBezTo>
                  <a:cubicBezTo>
                    <a:pt x="366" y="515"/>
                    <a:pt x="366" y="514"/>
                    <a:pt x="366" y="513"/>
                  </a:cubicBezTo>
                  <a:close/>
                  <a:moveTo>
                    <a:pt x="366" y="570"/>
                  </a:moveTo>
                  <a:cubicBezTo>
                    <a:pt x="372" y="570"/>
                    <a:pt x="377" y="570"/>
                    <a:pt x="382" y="570"/>
                  </a:cubicBezTo>
                  <a:cubicBezTo>
                    <a:pt x="382" y="571"/>
                    <a:pt x="382" y="572"/>
                    <a:pt x="382" y="573"/>
                  </a:cubicBezTo>
                  <a:cubicBezTo>
                    <a:pt x="377" y="573"/>
                    <a:pt x="372" y="573"/>
                    <a:pt x="366" y="573"/>
                  </a:cubicBezTo>
                  <a:cubicBezTo>
                    <a:pt x="366" y="572"/>
                    <a:pt x="366" y="571"/>
                    <a:pt x="366" y="570"/>
                  </a:cubicBezTo>
                  <a:close/>
                  <a:moveTo>
                    <a:pt x="389" y="0"/>
                  </a:moveTo>
                  <a:cubicBezTo>
                    <a:pt x="394" y="0"/>
                    <a:pt x="400" y="0"/>
                    <a:pt x="405" y="0"/>
                  </a:cubicBezTo>
                  <a:cubicBezTo>
                    <a:pt x="405" y="1"/>
                    <a:pt x="405" y="2"/>
                    <a:pt x="405" y="4"/>
                  </a:cubicBezTo>
                  <a:cubicBezTo>
                    <a:pt x="400" y="4"/>
                    <a:pt x="394" y="4"/>
                    <a:pt x="389" y="4"/>
                  </a:cubicBezTo>
                  <a:cubicBezTo>
                    <a:pt x="389" y="2"/>
                    <a:pt x="389" y="1"/>
                    <a:pt x="389" y="0"/>
                  </a:cubicBezTo>
                  <a:close/>
                  <a:moveTo>
                    <a:pt x="389" y="57"/>
                  </a:moveTo>
                  <a:cubicBezTo>
                    <a:pt x="394" y="57"/>
                    <a:pt x="400" y="57"/>
                    <a:pt x="405" y="57"/>
                  </a:cubicBezTo>
                  <a:cubicBezTo>
                    <a:pt x="405" y="58"/>
                    <a:pt x="405" y="59"/>
                    <a:pt x="405" y="60"/>
                  </a:cubicBezTo>
                  <a:cubicBezTo>
                    <a:pt x="400" y="60"/>
                    <a:pt x="394" y="60"/>
                    <a:pt x="389" y="60"/>
                  </a:cubicBezTo>
                  <a:cubicBezTo>
                    <a:pt x="389" y="59"/>
                    <a:pt x="389" y="58"/>
                    <a:pt x="389" y="57"/>
                  </a:cubicBezTo>
                  <a:close/>
                  <a:moveTo>
                    <a:pt x="389" y="114"/>
                  </a:moveTo>
                  <a:cubicBezTo>
                    <a:pt x="394" y="114"/>
                    <a:pt x="400" y="114"/>
                    <a:pt x="405" y="114"/>
                  </a:cubicBezTo>
                  <a:cubicBezTo>
                    <a:pt x="405" y="115"/>
                    <a:pt x="405" y="116"/>
                    <a:pt x="405" y="117"/>
                  </a:cubicBezTo>
                  <a:cubicBezTo>
                    <a:pt x="400" y="117"/>
                    <a:pt x="394" y="117"/>
                    <a:pt x="389" y="117"/>
                  </a:cubicBezTo>
                  <a:cubicBezTo>
                    <a:pt x="389" y="116"/>
                    <a:pt x="389" y="115"/>
                    <a:pt x="389" y="114"/>
                  </a:cubicBezTo>
                  <a:close/>
                  <a:moveTo>
                    <a:pt x="389" y="171"/>
                  </a:moveTo>
                  <a:cubicBezTo>
                    <a:pt x="394" y="171"/>
                    <a:pt x="400" y="171"/>
                    <a:pt x="405" y="171"/>
                  </a:cubicBezTo>
                  <a:cubicBezTo>
                    <a:pt x="405" y="172"/>
                    <a:pt x="405" y="173"/>
                    <a:pt x="405" y="174"/>
                  </a:cubicBezTo>
                  <a:cubicBezTo>
                    <a:pt x="400" y="174"/>
                    <a:pt x="394" y="174"/>
                    <a:pt x="389" y="174"/>
                  </a:cubicBezTo>
                  <a:cubicBezTo>
                    <a:pt x="389" y="173"/>
                    <a:pt x="389" y="172"/>
                    <a:pt x="389" y="171"/>
                  </a:cubicBezTo>
                  <a:close/>
                  <a:moveTo>
                    <a:pt x="389" y="228"/>
                  </a:moveTo>
                  <a:cubicBezTo>
                    <a:pt x="394" y="228"/>
                    <a:pt x="400" y="228"/>
                    <a:pt x="405" y="228"/>
                  </a:cubicBezTo>
                  <a:cubicBezTo>
                    <a:pt x="405" y="229"/>
                    <a:pt x="405" y="230"/>
                    <a:pt x="405" y="231"/>
                  </a:cubicBezTo>
                  <a:cubicBezTo>
                    <a:pt x="400" y="231"/>
                    <a:pt x="394" y="231"/>
                    <a:pt x="389" y="231"/>
                  </a:cubicBezTo>
                  <a:cubicBezTo>
                    <a:pt x="389" y="230"/>
                    <a:pt x="389" y="229"/>
                    <a:pt x="389" y="228"/>
                  </a:cubicBezTo>
                  <a:close/>
                  <a:moveTo>
                    <a:pt x="389" y="285"/>
                  </a:moveTo>
                  <a:cubicBezTo>
                    <a:pt x="394" y="285"/>
                    <a:pt x="400" y="285"/>
                    <a:pt x="405" y="285"/>
                  </a:cubicBezTo>
                  <a:cubicBezTo>
                    <a:pt x="405" y="286"/>
                    <a:pt x="405" y="287"/>
                    <a:pt x="405" y="288"/>
                  </a:cubicBezTo>
                  <a:cubicBezTo>
                    <a:pt x="400" y="288"/>
                    <a:pt x="394" y="288"/>
                    <a:pt x="389" y="288"/>
                  </a:cubicBezTo>
                  <a:cubicBezTo>
                    <a:pt x="389" y="287"/>
                    <a:pt x="389" y="286"/>
                    <a:pt x="389" y="285"/>
                  </a:cubicBezTo>
                  <a:close/>
                  <a:moveTo>
                    <a:pt x="389" y="342"/>
                  </a:moveTo>
                  <a:cubicBezTo>
                    <a:pt x="394" y="342"/>
                    <a:pt x="400" y="342"/>
                    <a:pt x="405" y="342"/>
                  </a:cubicBezTo>
                  <a:cubicBezTo>
                    <a:pt x="405" y="343"/>
                    <a:pt x="405" y="344"/>
                    <a:pt x="405" y="345"/>
                  </a:cubicBezTo>
                  <a:cubicBezTo>
                    <a:pt x="400" y="345"/>
                    <a:pt x="394" y="345"/>
                    <a:pt x="389" y="345"/>
                  </a:cubicBezTo>
                  <a:cubicBezTo>
                    <a:pt x="389" y="344"/>
                    <a:pt x="389" y="343"/>
                    <a:pt x="389" y="342"/>
                  </a:cubicBezTo>
                  <a:close/>
                  <a:moveTo>
                    <a:pt x="389" y="399"/>
                  </a:moveTo>
                  <a:cubicBezTo>
                    <a:pt x="394" y="399"/>
                    <a:pt x="400" y="399"/>
                    <a:pt x="405" y="399"/>
                  </a:cubicBezTo>
                  <a:cubicBezTo>
                    <a:pt x="405" y="400"/>
                    <a:pt x="405" y="401"/>
                    <a:pt x="405" y="402"/>
                  </a:cubicBezTo>
                  <a:cubicBezTo>
                    <a:pt x="400" y="402"/>
                    <a:pt x="394" y="402"/>
                    <a:pt x="389" y="402"/>
                  </a:cubicBezTo>
                  <a:cubicBezTo>
                    <a:pt x="389" y="401"/>
                    <a:pt x="389" y="400"/>
                    <a:pt x="389" y="399"/>
                  </a:cubicBezTo>
                  <a:close/>
                  <a:moveTo>
                    <a:pt x="389" y="459"/>
                  </a:moveTo>
                  <a:cubicBezTo>
                    <a:pt x="389" y="458"/>
                    <a:pt x="389" y="457"/>
                    <a:pt x="389" y="456"/>
                  </a:cubicBezTo>
                  <a:cubicBezTo>
                    <a:pt x="394" y="456"/>
                    <a:pt x="400" y="456"/>
                    <a:pt x="405" y="456"/>
                  </a:cubicBezTo>
                  <a:cubicBezTo>
                    <a:pt x="405" y="457"/>
                    <a:pt x="405" y="458"/>
                    <a:pt x="405" y="459"/>
                  </a:cubicBezTo>
                  <a:cubicBezTo>
                    <a:pt x="400" y="459"/>
                    <a:pt x="394" y="459"/>
                    <a:pt x="389" y="459"/>
                  </a:cubicBezTo>
                  <a:close/>
                  <a:moveTo>
                    <a:pt x="389" y="513"/>
                  </a:moveTo>
                  <a:cubicBezTo>
                    <a:pt x="394" y="513"/>
                    <a:pt x="400" y="513"/>
                    <a:pt x="405" y="513"/>
                  </a:cubicBezTo>
                  <a:cubicBezTo>
                    <a:pt x="405" y="514"/>
                    <a:pt x="405" y="515"/>
                    <a:pt x="405" y="516"/>
                  </a:cubicBezTo>
                  <a:cubicBezTo>
                    <a:pt x="400" y="516"/>
                    <a:pt x="394" y="516"/>
                    <a:pt x="389" y="516"/>
                  </a:cubicBezTo>
                  <a:cubicBezTo>
                    <a:pt x="389" y="515"/>
                    <a:pt x="389" y="514"/>
                    <a:pt x="389" y="513"/>
                  </a:cubicBezTo>
                  <a:close/>
                  <a:moveTo>
                    <a:pt x="389" y="570"/>
                  </a:moveTo>
                  <a:cubicBezTo>
                    <a:pt x="394" y="570"/>
                    <a:pt x="400" y="570"/>
                    <a:pt x="405" y="570"/>
                  </a:cubicBezTo>
                  <a:cubicBezTo>
                    <a:pt x="405" y="571"/>
                    <a:pt x="405" y="572"/>
                    <a:pt x="405" y="573"/>
                  </a:cubicBezTo>
                  <a:cubicBezTo>
                    <a:pt x="400" y="573"/>
                    <a:pt x="394" y="573"/>
                    <a:pt x="389" y="573"/>
                  </a:cubicBezTo>
                  <a:cubicBezTo>
                    <a:pt x="389" y="572"/>
                    <a:pt x="389" y="571"/>
                    <a:pt x="389" y="570"/>
                  </a:cubicBezTo>
                  <a:close/>
                  <a:moveTo>
                    <a:pt x="412" y="0"/>
                  </a:moveTo>
                  <a:cubicBezTo>
                    <a:pt x="417" y="0"/>
                    <a:pt x="423" y="0"/>
                    <a:pt x="428" y="0"/>
                  </a:cubicBezTo>
                  <a:cubicBezTo>
                    <a:pt x="428" y="1"/>
                    <a:pt x="428" y="2"/>
                    <a:pt x="428" y="4"/>
                  </a:cubicBezTo>
                  <a:cubicBezTo>
                    <a:pt x="423" y="4"/>
                    <a:pt x="417" y="4"/>
                    <a:pt x="412" y="4"/>
                  </a:cubicBezTo>
                  <a:cubicBezTo>
                    <a:pt x="412" y="2"/>
                    <a:pt x="412" y="1"/>
                    <a:pt x="412" y="0"/>
                  </a:cubicBezTo>
                  <a:close/>
                  <a:moveTo>
                    <a:pt x="412" y="57"/>
                  </a:moveTo>
                  <a:cubicBezTo>
                    <a:pt x="417" y="57"/>
                    <a:pt x="423" y="57"/>
                    <a:pt x="428" y="57"/>
                  </a:cubicBezTo>
                  <a:cubicBezTo>
                    <a:pt x="428" y="58"/>
                    <a:pt x="428" y="59"/>
                    <a:pt x="428" y="60"/>
                  </a:cubicBezTo>
                  <a:cubicBezTo>
                    <a:pt x="423" y="60"/>
                    <a:pt x="417" y="60"/>
                    <a:pt x="412" y="60"/>
                  </a:cubicBezTo>
                  <a:cubicBezTo>
                    <a:pt x="412" y="59"/>
                    <a:pt x="412" y="58"/>
                    <a:pt x="412" y="57"/>
                  </a:cubicBezTo>
                  <a:close/>
                  <a:moveTo>
                    <a:pt x="412" y="114"/>
                  </a:moveTo>
                  <a:cubicBezTo>
                    <a:pt x="417" y="114"/>
                    <a:pt x="423" y="114"/>
                    <a:pt x="428" y="114"/>
                  </a:cubicBezTo>
                  <a:cubicBezTo>
                    <a:pt x="428" y="115"/>
                    <a:pt x="428" y="116"/>
                    <a:pt x="428" y="117"/>
                  </a:cubicBezTo>
                  <a:cubicBezTo>
                    <a:pt x="423" y="117"/>
                    <a:pt x="417" y="117"/>
                    <a:pt x="412" y="117"/>
                  </a:cubicBezTo>
                  <a:cubicBezTo>
                    <a:pt x="412" y="116"/>
                    <a:pt x="412" y="115"/>
                    <a:pt x="412" y="114"/>
                  </a:cubicBezTo>
                  <a:close/>
                  <a:moveTo>
                    <a:pt x="412" y="171"/>
                  </a:moveTo>
                  <a:cubicBezTo>
                    <a:pt x="417" y="171"/>
                    <a:pt x="423" y="171"/>
                    <a:pt x="428" y="171"/>
                  </a:cubicBezTo>
                  <a:cubicBezTo>
                    <a:pt x="428" y="172"/>
                    <a:pt x="428" y="173"/>
                    <a:pt x="428" y="174"/>
                  </a:cubicBezTo>
                  <a:cubicBezTo>
                    <a:pt x="423" y="174"/>
                    <a:pt x="417" y="174"/>
                    <a:pt x="412" y="174"/>
                  </a:cubicBezTo>
                  <a:cubicBezTo>
                    <a:pt x="412" y="173"/>
                    <a:pt x="412" y="172"/>
                    <a:pt x="412" y="171"/>
                  </a:cubicBezTo>
                  <a:close/>
                  <a:moveTo>
                    <a:pt x="412" y="228"/>
                  </a:moveTo>
                  <a:cubicBezTo>
                    <a:pt x="417" y="228"/>
                    <a:pt x="423" y="228"/>
                    <a:pt x="428" y="228"/>
                  </a:cubicBezTo>
                  <a:cubicBezTo>
                    <a:pt x="428" y="229"/>
                    <a:pt x="428" y="230"/>
                    <a:pt x="428" y="231"/>
                  </a:cubicBezTo>
                  <a:cubicBezTo>
                    <a:pt x="423" y="231"/>
                    <a:pt x="417" y="231"/>
                    <a:pt x="412" y="231"/>
                  </a:cubicBezTo>
                  <a:cubicBezTo>
                    <a:pt x="412" y="230"/>
                    <a:pt x="412" y="229"/>
                    <a:pt x="412" y="228"/>
                  </a:cubicBezTo>
                  <a:close/>
                  <a:moveTo>
                    <a:pt x="412" y="285"/>
                  </a:moveTo>
                  <a:cubicBezTo>
                    <a:pt x="417" y="285"/>
                    <a:pt x="423" y="285"/>
                    <a:pt x="428" y="285"/>
                  </a:cubicBezTo>
                  <a:cubicBezTo>
                    <a:pt x="428" y="286"/>
                    <a:pt x="428" y="287"/>
                    <a:pt x="428" y="288"/>
                  </a:cubicBezTo>
                  <a:cubicBezTo>
                    <a:pt x="423" y="288"/>
                    <a:pt x="417" y="288"/>
                    <a:pt x="412" y="288"/>
                  </a:cubicBezTo>
                  <a:cubicBezTo>
                    <a:pt x="412" y="287"/>
                    <a:pt x="412" y="286"/>
                    <a:pt x="412" y="285"/>
                  </a:cubicBezTo>
                  <a:close/>
                  <a:moveTo>
                    <a:pt x="412" y="342"/>
                  </a:moveTo>
                  <a:cubicBezTo>
                    <a:pt x="417" y="342"/>
                    <a:pt x="423" y="342"/>
                    <a:pt x="428" y="342"/>
                  </a:cubicBezTo>
                  <a:cubicBezTo>
                    <a:pt x="428" y="343"/>
                    <a:pt x="428" y="344"/>
                    <a:pt x="428" y="345"/>
                  </a:cubicBezTo>
                  <a:cubicBezTo>
                    <a:pt x="423" y="345"/>
                    <a:pt x="417" y="345"/>
                    <a:pt x="412" y="345"/>
                  </a:cubicBezTo>
                  <a:cubicBezTo>
                    <a:pt x="412" y="344"/>
                    <a:pt x="412" y="343"/>
                    <a:pt x="412" y="342"/>
                  </a:cubicBezTo>
                  <a:close/>
                  <a:moveTo>
                    <a:pt x="412" y="399"/>
                  </a:moveTo>
                  <a:cubicBezTo>
                    <a:pt x="417" y="399"/>
                    <a:pt x="423" y="399"/>
                    <a:pt x="428" y="399"/>
                  </a:cubicBezTo>
                  <a:cubicBezTo>
                    <a:pt x="428" y="400"/>
                    <a:pt x="428" y="401"/>
                    <a:pt x="428" y="402"/>
                  </a:cubicBezTo>
                  <a:cubicBezTo>
                    <a:pt x="423" y="402"/>
                    <a:pt x="417" y="402"/>
                    <a:pt x="412" y="402"/>
                  </a:cubicBezTo>
                  <a:cubicBezTo>
                    <a:pt x="412" y="401"/>
                    <a:pt x="412" y="400"/>
                    <a:pt x="412" y="399"/>
                  </a:cubicBezTo>
                  <a:close/>
                  <a:moveTo>
                    <a:pt x="412" y="459"/>
                  </a:moveTo>
                  <a:cubicBezTo>
                    <a:pt x="412" y="458"/>
                    <a:pt x="412" y="457"/>
                    <a:pt x="412" y="456"/>
                  </a:cubicBezTo>
                  <a:cubicBezTo>
                    <a:pt x="417" y="456"/>
                    <a:pt x="423" y="456"/>
                    <a:pt x="428" y="456"/>
                  </a:cubicBezTo>
                  <a:cubicBezTo>
                    <a:pt x="428" y="457"/>
                    <a:pt x="428" y="458"/>
                    <a:pt x="428" y="459"/>
                  </a:cubicBezTo>
                  <a:cubicBezTo>
                    <a:pt x="423" y="459"/>
                    <a:pt x="417" y="459"/>
                    <a:pt x="412" y="459"/>
                  </a:cubicBezTo>
                  <a:close/>
                  <a:moveTo>
                    <a:pt x="412" y="513"/>
                  </a:moveTo>
                  <a:cubicBezTo>
                    <a:pt x="417" y="513"/>
                    <a:pt x="423" y="513"/>
                    <a:pt x="428" y="513"/>
                  </a:cubicBezTo>
                  <a:cubicBezTo>
                    <a:pt x="428" y="514"/>
                    <a:pt x="428" y="515"/>
                    <a:pt x="428" y="516"/>
                  </a:cubicBezTo>
                  <a:cubicBezTo>
                    <a:pt x="423" y="516"/>
                    <a:pt x="417" y="516"/>
                    <a:pt x="412" y="516"/>
                  </a:cubicBezTo>
                  <a:cubicBezTo>
                    <a:pt x="412" y="515"/>
                    <a:pt x="412" y="514"/>
                    <a:pt x="412" y="513"/>
                  </a:cubicBezTo>
                  <a:close/>
                  <a:moveTo>
                    <a:pt x="412" y="570"/>
                  </a:moveTo>
                  <a:cubicBezTo>
                    <a:pt x="417" y="570"/>
                    <a:pt x="423" y="570"/>
                    <a:pt x="428" y="570"/>
                  </a:cubicBezTo>
                  <a:cubicBezTo>
                    <a:pt x="428" y="571"/>
                    <a:pt x="428" y="572"/>
                    <a:pt x="428" y="573"/>
                  </a:cubicBezTo>
                  <a:cubicBezTo>
                    <a:pt x="423" y="573"/>
                    <a:pt x="417" y="573"/>
                    <a:pt x="412" y="573"/>
                  </a:cubicBezTo>
                  <a:cubicBezTo>
                    <a:pt x="412" y="572"/>
                    <a:pt x="412" y="571"/>
                    <a:pt x="412" y="570"/>
                  </a:cubicBezTo>
                  <a:close/>
                  <a:moveTo>
                    <a:pt x="435" y="0"/>
                  </a:moveTo>
                  <a:cubicBezTo>
                    <a:pt x="440" y="0"/>
                    <a:pt x="446" y="0"/>
                    <a:pt x="451" y="0"/>
                  </a:cubicBezTo>
                  <a:cubicBezTo>
                    <a:pt x="451" y="1"/>
                    <a:pt x="451" y="2"/>
                    <a:pt x="451" y="4"/>
                  </a:cubicBezTo>
                  <a:cubicBezTo>
                    <a:pt x="446" y="4"/>
                    <a:pt x="440" y="4"/>
                    <a:pt x="435" y="4"/>
                  </a:cubicBezTo>
                  <a:cubicBezTo>
                    <a:pt x="435" y="2"/>
                    <a:pt x="435" y="1"/>
                    <a:pt x="435" y="0"/>
                  </a:cubicBezTo>
                  <a:close/>
                  <a:moveTo>
                    <a:pt x="435" y="57"/>
                  </a:moveTo>
                  <a:cubicBezTo>
                    <a:pt x="440" y="57"/>
                    <a:pt x="446" y="57"/>
                    <a:pt x="451" y="57"/>
                  </a:cubicBezTo>
                  <a:cubicBezTo>
                    <a:pt x="451" y="58"/>
                    <a:pt x="451" y="59"/>
                    <a:pt x="451" y="60"/>
                  </a:cubicBezTo>
                  <a:cubicBezTo>
                    <a:pt x="446" y="60"/>
                    <a:pt x="440" y="60"/>
                    <a:pt x="435" y="60"/>
                  </a:cubicBezTo>
                  <a:cubicBezTo>
                    <a:pt x="435" y="59"/>
                    <a:pt x="435" y="58"/>
                    <a:pt x="435" y="57"/>
                  </a:cubicBezTo>
                  <a:close/>
                  <a:moveTo>
                    <a:pt x="435" y="114"/>
                  </a:moveTo>
                  <a:cubicBezTo>
                    <a:pt x="440" y="114"/>
                    <a:pt x="446" y="114"/>
                    <a:pt x="451" y="114"/>
                  </a:cubicBezTo>
                  <a:cubicBezTo>
                    <a:pt x="451" y="115"/>
                    <a:pt x="451" y="116"/>
                    <a:pt x="451" y="117"/>
                  </a:cubicBezTo>
                  <a:cubicBezTo>
                    <a:pt x="446" y="117"/>
                    <a:pt x="440" y="117"/>
                    <a:pt x="435" y="117"/>
                  </a:cubicBezTo>
                  <a:cubicBezTo>
                    <a:pt x="435" y="116"/>
                    <a:pt x="435" y="115"/>
                    <a:pt x="435" y="114"/>
                  </a:cubicBezTo>
                  <a:close/>
                  <a:moveTo>
                    <a:pt x="435" y="171"/>
                  </a:moveTo>
                  <a:cubicBezTo>
                    <a:pt x="440" y="171"/>
                    <a:pt x="446" y="171"/>
                    <a:pt x="451" y="171"/>
                  </a:cubicBezTo>
                  <a:cubicBezTo>
                    <a:pt x="451" y="172"/>
                    <a:pt x="451" y="173"/>
                    <a:pt x="451" y="174"/>
                  </a:cubicBezTo>
                  <a:cubicBezTo>
                    <a:pt x="446" y="174"/>
                    <a:pt x="440" y="174"/>
                    <a:pt x="435" y="174"/>
                  </a:cubicBezTo>
                  <a:cubicBezTo>
                    <a:pt x="435" y="173"/>
                    <a:pt x="435" y="172"/>
                    <a:pt x="435" y="171"/>
                  </a:cubicBezTo>
                  <a:close/>
                  <a:moveTo>
                    <a:pt x="435" y="228"/>
                  </a:moveTo>
                  <a:cubicBezTo>
                    <a:pt x="440" y="228"/>
                    <a:pt x="446" y="228"/>
                    <a:pt x="451" y="228"/>
                  </a:cubicBezTo>
                  <a:cubicBezTo>
                    <a:pt x="451" y="229"/>
                    <a:pt x="451" y="230"/>
                    <a:pt x="451" y="231"/>
                  </a:cubicBezTo>
                  <a:cubicBezTo>
                    <a:pt x="446" y="231"/>
                    <a:pt x="440" y="231"/>
                    <a:pt x="435" y="231"/>
                  </a:cubicBezTo>
                  <a:cubicBezTo>
                    <a:pt x="435" y="230"/>
                    <a:pt x="435" y="229"/>
                    <a:pt x="435" y="228"/>
                  </a:cubicBezTo>
                  <a:close/>
                  <a:moveTo>
                    <a:pt x="435" y="285"/>
                  </a:moveTo>
                  <a:cubicBezTo>
                    <a:pt x="440" y="285"/>
                    <a:pt x="446" y="285"/>
                    <a:pt x="451" y="285"/>
                  </a:cubicBezTo>
                  <a:cubicBezTo>
                    <a:pt x="451" y="286"/>
                    <a:pt x="451" y="287"/>
                    <a:pt x="451" y="288"/>
                  </a:cubicBezTo>
                  <a:cubicBezTo>
                    <a:pt x="446" y="288"/>
                    <a:pt x="440" y="288"/>
                    <a:pt x="435" y="288"/>
                  </a:cubicBezTo>
                  <a:cubicBezTo>
                    <a:pt x="435" y="287"/>
                    <a:pt x="435" y="286"/>
                    <a:pt x="435" y="285"/>
                  </a:cubicBezTo>
                  <a:close/>
                  <a:moveTo>
                    <a:pt x="435" y="342"/>
                  </a:moveTo>
                  <a:cubicBezTo>
                    <a:pt x="440" y="342"/>
                    <a:pt x="446" y="342"/>
                    <a:pt x="451" y="342"/>
                  </a:cubicBezTo>
                  <a:cubicBezTo>
                    <a:pt x="451" y="343"/>
                    <a:pt x="451" y="344"/>
                    <a:pt x="451" y="345"/>
                  </a:cubicBezTo>
                  <a:cubicBezTo>
                    <a:pt x="446" y="345"/>
                    <a:pt x="440" y="345"/>
                    <a:pt x="435" y="345"/>
                  </a:cubicBezTo>
                  <a:cubicBezTo>
                    <a:pt x="435" y="344"/>
                    <a:pt x="435" y="343"/>
                    <a:pt x="435" y="342"/>
                  </a:cubicBezTo>
                  <a:close/>
                  <a:moveTo>
                    <a:pt x="435" y="399"/>
                  </a:moveTo>
                  <a:cubicBezTo>
                    <a:pt x="440" y="399"/>
                    <a:pt x="446" y="399"/>
                    <a:pt x="451" y="399"/>
                  </a:cubicBezTo>
                  <a:cubicBezTo>
                    <a:pt x="451" y="400"/>
                    <a:pt x="451" y="401"/>
                    <a:pt x="451" y="402"/>
                  </a:cubicBezTo>
                  <a:cubicBezTo>
                    <a:pt x="446" y="402"/>
                    <a:pt x="440" y="402"/>
                    <a:pt x="435" y="402"/>
                  </a:cubicBezTo>
                  <a:cubicBezTo>
                    <a:pt x="435" y="401"/>
                    <a:pt x="435" y="400"/>
                    <a:pt x="435" y="399"/>
                  </a:cubicBezTo>
                  <a:close/>
                  <a:moveTo>
                    <a:pt x="435" y="459"/>
                  </a:moveTo>
                  <a:cubicBezTo>
                    <a:pt x="435" y="458"/>
                    <a:pt x="435" y="457"/>
                    <a:pt x="435" y="456"/>
                  </a:cubicBezTo>
                  <a:cubicBezTo>
                    <a:pt x="440" y="456"/>
                    <a:pt x="446" y="456"/>
                    <a:pt x="451" y="456"/>
                  </a:cubicBezTo>
                  <a:cubicBezTo>
                    <a:pt x="451" y="457"/>
                    <a:pt x="451" y="458"/>
                    <a:pt x="451" y="459"/>
                  </a:cubicBezTo>
                  <a:cubicBezTo>
                    <a:pt x="446" y="459"/>
                    <a:pt x="440" y="459"/>
                    <a:pt x="435" y="459"/>
                  </a:cubicBezTo>
                  <a:close/>
                  <a:moveTo>
                    <a:pt x="435" y="513"/>
                  </a:moveTo>
                  <a:cubicBezTo>
                    <a:pt x="440" y="513"/>
                    <a:pt x="446" y="513"/>
                    <a:pt x="451" y="513"/>
                  </a:cubicBezTo>
                  <a:cubicBezTo>
                    <a:pt x="451" y="514"/>
                    <a:pt x="451" y="515"/>
                    <a:pt x="451" y="516"/>
                  </a:cubicBezTo>
                  <a:cubicBezTo>
                    <a:pt x="446" y="516"/>
                    <a:pt x="440" y="516"/>
                    <a:pt x="435" y="516"/>
                  </a:cubicBezTo>
                  <a:cubicBezTo>
                    <a:pt x="435" y="515"/>
                    <a:pt x="435" y="514"/>
                    <a:pt x="435" y="513"/>
                  </a:cubicBezTo>
                  <a:close/>
                  <a:moveTo>
                    <a:pt x="435" y="570"/>
                  </a:moveTo>
                  <a:cubicBezTo>
                    <a:pt x="440" y="570"/>
                    <a:pt x="446" y="570"/>
                    <a:pt x="451" y="570"/>
                  </a:cubicBezTo>
                  <a:cubicBezTo>
                    <a:pt x="451" y="571"/>
                    <a:pt x="451" y="572"/>
                    <a:pt x="451" y="573"/>
                  </a:cubicBezTo>
                  <a:cubicBezTo>
                    <a:pt x="446" y="573"/>
                    <a:pt x="440" y="573"/>
                    <a:pt x="435" y="573"/>
                  </a:cubicBezTo>
                  <a:cubicBezTo>
                    <a:pt x="435" y="572"/>
                    <a:pt x="435" y="571"/>
                    <a:pt x="435" y="570"/>
                  </a:cubicBezTo>
                  <a:close/>
                  <a:moveTo>
                    <a:pt x="458" y="0"/>
                  </a:moveTo>
                  <a:cubicBezTo>
                    <a:pt x="463" y="0"/>
                    <a:pt x="469" y="0"/>
                    <a:pt x="474" y="0"/>
                  </a:cubicBezTo>
                  <a:cubicBezTo>
                    <a:pt x="474" y="1"/>
                    <a:pt x="474" y="2"/>
                    <a:pt x="474" y="4"/>
                  </a:cubicBezTo>
                  <a:cubicBezTo>
                    <a:pt x="469" y="4"/>
                    <a:pt x="463" y="4"/>
                    <a:pt x="458" y="4"/>
                  </a:cubicBezTo>
                  <a:cubicBezTo>
                    <a:pt x="458" y="2"/>
                    <a:pt x="458" y="1"/>
                    <a:pt x="458" y="0"/>
                  </a:cubicBezTo>
                  <a:close/>
                  <a:moveTo>
                    <a:pt x="458" y="57"/>
                  </a:moveTo>
                  <a:cubicBezTo>
                    <a:pt x="463" y="57"/>
                    <a:pt x="469" y="57"/>
                    <a:pt x="474" y="57"/>
                  </a:cubicBezTo>
                  <a:cubicBezTo>
                    <a:pt x="474" y="58"/>
                    <a:pt x="474" y="59"/>
                    <a:pt x="474" y="60"/>
                  </a:cubicBezTo>
                  <a:cubicBezTo>
                    <a:pt x="469" y="60"/>
                    <a:pt x="463" y="60"/>
                    <a:pt x="458" y="60"/>
                  </a:cubicBezTo>
                  <a:cubicBezTo>
                    <a:pt x="458" y="59"/>
                    <a:pt x="458" y="58"/>
                    <a:pt x="458" y="57"/>
                  </a:cubicBezTo>
                  <a:close/>
                  <a:moveTo>
                    <a:pt x="458" y="114"/>
                  </a:moveTo>
                  <a:cubicBezTo>
                    <a:pt x="463" y="114"/>
                    <a:pt x="469" y="114"/>
                    <a:pt x="474" y="114"/>
                  </a:cubicBezTo>
                  <a:cubicBezTo>
                    <a:pt x="474" y="115"/>
                    <a:pt x="474" y="116"/>
                    <a:pt x="474" y="117"/>
                  </a:cubicBezTo>
                  <a:cubicBezTo>
                    <a:pt x="469" y="117"/>
                    <a:pt x="463" y="117"/>
                    <a:pt x="458" y="117"/>
                  </a:cubicBezTo>
                  <a:cubicBezTo>
                    <a:pt x="458" y="116"/>
                    <a:pt x="458" y="115"/>
                    <a:pt x="458" y="114"/>
                  </a:cubicBezTo>
                  <a:close/>
                  <a:moveTo>
                    <a:pt x="458" y="171"/>
                  </a:moveTo>
                  <a:cubicBezTo>
                    <a:pt x="463" y="171"/>
                    <a:pt x="469" y="171"/>
                    <a:pt x="474" y="171"/>
                  </a:cubicBezTo>
                  <a:cubicBezTo>
                    <a:pt x="474" y="172"/>
                    <a:pt x="474" y="173"/>
                    <a:pt x="474" y="174"/>
                  </a:cubicBezTo>
                  <a:cubicBezTo>
                    <a:pt x="469" y="174"/>
                    <a:pt x="463" y="174"/>
                    <a:pt x="458" y="174"/>
                  </a:cubicBezTo>
                  <a:cubicBezTo>
                    <a:pt x="458" y="173"/>
                    <a:pt x="458" y="172"/>
                    <a:pt x="458" y="171"/>
                  </a:cubicBezTo>
                  <a:close/>
                  <a:moveTo>
                    <a:pt x="458" y="228"/>
                  </a:moveTo>
                  <a:cubicBezTo>
                    <a:pt x="463" y="228"/>
                    <a:pt x="469" y="228"/>
                    <a:pt x="474" y="228"/>
                  </a:cubicBezTo>
                  <a:cubicBezTo>
                    <a:pt x="474" y="229"/>
                    <a:pt x="474" y="230"/>
                    <a:pt x="474" y="231"/>
                  </a:cubicBezTo>
                  <a:cubicBezTo>
                    <a:pt x="469" y="231"/>
                    <a:pt x="463" y="231"/>
                    <a:pt x="458" y="231"/>
                  </a:cubicBezTo>
                  <a:cubicBezTo>
                    <a:pt x="458" y="230"/>
                    <a:pt x="458" y="229"/>
                    <a:pt x="458" y="228"/>
                  </a:cubicBezTo>
                  <a:close/>
                  <a:moveTo>
                    <a:pt x="458" y="285"/>
                  </a:moveTo>
                  <a:cubicBezTo>
                    <a:pt x="463" y="285"/>
                    <a:pt x="469" y="285"/>
                    <a:pt x="474" y="285"/>
                  </a:cubicBezTo>
                  <a:cubicBezTo>
                    <a:pt x="474" y="286"/>
                    <a:pt x="474" y="287"/>
                    <a:pt x="474" y="288"/>
                  </a:cubicBezTo>
                  <a:cubicBezTo>
                    <a:pt x="469" y="288"/>
                    <a:pt x="463" y="288"/>
                    <a:pt x="458" y="288"/>
                  </a:cubicBezTo>
                  <a:cubicBezTo>
                    <a:pt x="458" y="287"/>
                    <a:pt x="458" y="286"/>
                    <a:pt x="458" y="285"/>
                  </a:cubicBezTo>
                  <a:close/>
                  <a:moveTo>
                    <a:pt x="458" y="342"/>
                  </a:moveTo>
                  <a:cubicBezTo>
                    <a:pt x="463" y="342"/>
                    <a:pt x="469" y="342"/>
                    <a:pt x="474" y="342"/>
                  </a:cubicBezTo>
                  <a:cubicBezTo>
                    <a:pt x="474" y="343"/>
                    <a:pt x="474" y="344"/>
                    <a:pt x="474" y="345"/>
                  </a:cubicBezTo>
                  <a:cubicBezTo>
                    <a:pt x="469" y="345"/>
                    <a:pt x="463" y="345"/>
                    <a:pt x="458" y="345"/>
                  </a:cubicBezTo>
                  <a:cubicBezTo>
                    <a:pt x="458" y="344"/>
                    <a:pt x="458" y="343"/>
                    <a:pt x="458" y="342"/>
                  </a:cubicBezTo>
                  <a:close/>
                  <a:moveTo>
                    <a:pt x="458" y="399"/>
                  </a:moveTo>
                  <a:cubicBezTo>
                    <a:pt x="463" y="399"/>
                    <a:pt x="469" y="399"/>
                    <a:pt x="474" y="399"/>
                  </a:cubicBezTo>
                  <a:cubicBezTo>
                    <a:pt x="474" y="400"/>
                    <a:pt x="474" y="401"/>
                    <a:pt x="474" y="402"/>
                  </a:cubicBezTo>
                  <a:cubicBezTo>
                    <a:pt x="469" y="402"/>
                    <a:pt x="463" y="402"/>
                    <a:pt x="458" y="402"/>
                  </a:cubicBezTo>
                  <a:cubicBezTo>
                    <a:pt x="458" y="401"/>
                    <a:pt x="458" y="400"/>
                    <a:pt x="458" y="399"/>
                  </a:cubicBezTo>
                  <a:close/>
                  <a:moveTo>
                    <a:pt x="458" y="459"/>
                  </a:moveTo>
                  <a:cubicBezTo>
                    <a:pt x="458" y="458"/>
                    <a:pt x="458" y="457"/>
                    <a:pt x="458" y="456"/>
                  </a:cubicBezTo>
                  <a:cubicBezTo>
                    <a:pt x="463" y="456"/>
                    <a:pt x="469" y="456"/>
                    <a:pt x="474" y="456"/>
                  </a:cubicBezTo>
                  <a:cubicBezTo>
                    <a:pt x="474" y="457"/>
                    <a:pt x="474" y="458"/>
                    <a:pt x="474" y="459"/>
                  </a:cubicBezTo>
                  <a:cubicBezTo>
                    <a:pt x="469" y="459"/>
                    <a:pt x="463" y="459"/>
                    <a:pt x="458" y="459"/>
                  </a:cubicBezTo>
                  <a:close/>
                  <a:moveTo>
                    <a:pt x="458" y="513"/>
                  </a:moveTo>
                  <a:cubicBezTo>
                    <a:pt x="463" y="513"/>
                    <a:pt x="469" y="513"/>
                    <a:pt x="474" y="513"/>
                  </a:cubicBezTo>
                  <a:cubicBezTo>
                    <a:pt x="474" y="514"/>
                    <a:pt x="474" y="515"/>
                    <a:pt x="474" y="516"/>
                  </a:cubicBezTo>
                  <a:cubicBezTo>
                    <a:pt x="469" y="516"/>
                    <a:pt x="463" y="516"/>
                    <a:pt x="458" y="516"/>
                  </a:cubicBezTo>
                  <a:cubicBezTo>
                    <a:pt x="458" y="515"/>
                    <a:pt x="458" y="514"/>
                    <a:pt x="458" y="513"/>
                  </a:cubicBezTo>
                  <a:close/>
                  <a:moveTo>
                    <a:pt x="458" y="570"/>
                  </a:moveTo>
                  <a:cubicBezTo>
                    <a:pt x="463" y="570"/>
                    <a:pt x="469" y="570"/>
                    <a:pt x="474" y="570"/>
                  </a:cubicBezTo>
                  <a:cubicBezTo>
                    <a:pt x="474" y="571"/>
                    <a:pt x="474" y="572"/>
                    <a:pt x="474" y="573"/>
                  </a:cubicBezTo>
                  <a:cubicBezTo>
                    <a:pt x="469" y="573"/>
                    <a:pt x="463" y="573"/>
                    <a:pt x="458" y="573"/>
                  </a:cubicBezTo>
                  <a:cubicBezTo>
                    <a:pt x="458" y="572"/>
                    <a:pt x="458" y="571"/>
                    <a:pt x="458" y="570"/>
                  </a:cubicBezTo>
                  <a:close/>
                  <a:moveTo>
                    <a:pt x="481" y="0"/>
                  </a:moveTo>
                  <a:cubicBezTo>
                    <a:pt x="486" y="0"/>
                    <a:pt x="491" y="0"/>
                    <a:pt x="497" y="0"/>
                  </a:cubicBezTo>
                  <a:cubicBezTo>
                    <a:pt x="497" y="1"/>
                    <a:pt x="497" y="2"/>
                    <a:pt x="497" y="4"/>
                  </a:cubicBezTo>
                  <a:cubicBezTo>
                    <a:pt x="491" y="4"/>
                    <a:pt x="486" y="4"/>
                    <a:pt x="481" y="4"/>
                  </a:cubicBezTo>
                  <a:cubicBezTo>
                    <a:pt x="481" y="2"/>
                    <a:pt x="481" y="1"/>
                    <a:pt x="481" y="0"/>
                  </a:cubicBezTo>
                  <a:close/>
                  <a:moveTo>
                    <a:pt x="481" y="57"/>
                  </a:moveTo>
                  <a:cubicBezTo>
                    <a:pt x="486" y="57"/>
                    <a:pt x="491" y="57"/>
                    <a:pt x="497" y="57"/>
                  </a:cubicBezTo>
                  <a:cubicBezTo>
                    <a:pt x="497" y="58"/>
                    <a:pt x="497" y="59"/>
                    <a:pt x="497" y="60"/>
                  </a:cubicBezTo>
                  <a:cubicBezTo>
                    <a:pt x="491" y="60"/>
                    <a:pt x="486" y="60"/>
                    <a:pt x="481" y="60"/>
                  </a:cubicBezTo>
                  <a:cubicBezTo>
                    <a:pt x="481" y="59"/>
                    <a:pt x="481" y="58"/>
                    <a:pt x="481" y="57"/>
                  </a:cubicBezTo>
                  <a:close/>
                  <a:moveTo>
                    <a:pt x="481" y="114"/>
                  </a:moveTo>
                  <a:cubicBezTo>
                    <a:pt x="486" y="114"/>
                    <a:pt x="491" y="114"/>
                    <a:pt x="497" y="114"/>
                  </a:cubicBezTo>
                  <a:cubicBezTo>
                    <a:pt x="497" y="115"/>
                    <a:pt x="497" y="116"/>
                    <a:pt x="497" y="117"/>
                  </a:cubicBezTo>
                  <a:cubicBezTo>
                    <a:pt x="491" y="117"/>
                    <a:pt x="486" y="117"/>
                    <a:pt x="481" y="117"/>
                  </a:cubicBezTo>
                  <a:cubicBezTo>
                    <a:pt x="481" y="116"/>
                    <a:pt x="481" y="115"/>
                    <a:pt x="481" y="114"/>
                  </a:cubicBezTo>
                  <a:close/>
                  <a:moveTo>
                    <a:pt x="481" y="171"/>
                  </a:moveTo>
                  <a:cubicBezTo>
                    <a:pt x="486" y="171"/>
                    <a:pt x="491" y="171"/>
                    <a:pt x="497" y="171"/>
                  </a:cubicBezTo>
                  <a:cubicBezTo>
                    <a:pt x="497" y="172"/>
                    <a:pt x="497" y="173"/>
                    <a:pt x="497" y="174"/>
                  </a:cubicBezTo>
                  <a:cubicBezTo>
                    <a:pt x="491" y="174"/>
                    <a:pt x="486" y="174"/>
                    <a:pt x="481" y="174"/>
                  </a:cubicBezTo>
                  <a:cubicBezTo>
                    <a:pt x="481" y="173"/>
                    <a:pt x="481" y="172"/>
                    <a:pt x="481" y="171"/>
                  </a:cubicBezTo>
                  <a:close/>
                  <a:moveTo>
                    <a:pt x="481" y="228"/>
                  </a:moveTo>
                  <a:cubicBezTo>
                    <a:pt x="486" y="228"/>
                    <a:pt x="491" y="228"/>
                    <a:pt x="497" y="228"/>
                  </a:cubicBezTo>
                  <a:cubicBezTo>
                    <a:pt x="497" y="229"/>
                    <a:pt x="497" y="230"/>
                    <a:pt x="497" y="231"/>
                  </a:cubicBezTo>
                  <a:cubicBezTo>
                    <a:pt x="491" y="231"/>
                    <a:pt x="486" y="231"/>
                    <a:pt x="481" y="231"/>
                  </a:cubicBezTo>
                  <a:cubicBezTo>
                    <a:pt x="481" y="230"/>
                    <a:pt x="481" y="229"/>
                    <a:pt x="481" y="228"/>
                  </a:cubicBezTo>
                  <a:close/>
                  <a:moveTo>
                    <a:pt x="481" y="285"/>
                  </a:moveTo>
                  <a:cubicBezTo>
                    <a:pt x="486" y="285"/>
                    <a:pt x="491" y="285"/>
                    <a:pt x="497" y="285"/>
                  </a:cubicBezTo>
                  <a:cubicBezTo>
                    <a:pt x="497" y="286"/>
                    <a:pt x="497" y="287"/>
                    <a:pt x="497" y="288"/>
                  </a:cubicBezTo>
                  <a:cubicBezTo>
                    <a:pt x="491" y="288"/>
                    <a:pt x="486" y="288"/>
                    <a:pt x="481" y="288"/>
                  </a:cubicBezTo>
                  <a:cubicBezTo>
                    <a:pt x="481" y="287"/>
                    <a:pt x="481" y="286"/>
                    <a:pt x="481" y="285"/>
                  </a:cubicBezTo>
                  <a:close/>
                  <a:moveTo>
                    <a:pt x="481" y="342"/>
                  </a:moveTo>
                  <a:cubicBezTo>
                    <a:pt x="486" y="342"/>
                    <a:pt x="491" y="342"/>
                    <a:pt x="497" y="342"/>
                  </a:cubicBezTo>
                  <a:cubicBezTo>
                    <a:pt x="497" y="343"/>
                    <a:pt x="497" y="344"/>
                    <a:pt x="497" y="345"/>
                  </a:cubicBezTo>
                  <a:cubicBezTo>
                    <a:pt x="491" y="345"/>
                    <a:pt x="486" y="345"/>
                    <a:pt x="481" y="345"/>
                  </a:cubicBezTo>
                  <a:cubicBezTo>
                    <a:pt x="481" y="344"/>
                    <a:pt x="481" y="343"/>
                    <a:pt x="481" y="342"/>
                  </a:cubicBezTo>
                  <a:close/>
                  <a:moveTo>
                    <a:pt x="481" y="399"/>
                  </a:moveTo>
                  <a:cubicBezTo>
                    <a:pt x="486" y="399"/>
                    <a:pt x="491" y="399"/>
                    <a:pt x="497" y="399"/>
                  </a:cubicBezTo>
                  <a:cubicBezTo>
                    <a:pt x="497" y="400"/>
                    <a:pt x="497" y="401"/>
                    <a:pt x="497" y="402"/>
                  </a:cubicBezTo>
                  <a:cubicBezTo>
                    <a:pt x="491" y="402"/>
                    <a:pt x="486" y="402"/>
                    <a:pt x="481" y="402"/>
                  </a:cubicBezTo>
                  <a:cubicBezTo>
                    <a:pt x="481" y="401"/>
                    <a:pt x="481" y="400"/>
                    <a:pt x="481" y="399"/>
                  </a:cubicBezTo>
                  <a:close/>
                  <a:moveTo>
                    <a:pt x="481" y="459"/>
                  </a:moveTo>
                  <a:cubicBezTo>
                    <a:pt x="481" y="458"/>
                    <a:pt x="481" y="457"/>
                    <a:pt x="481" y="456"/>
                  </a:cubicBezTo>
                  <a:cubicBezTo>
                    <a:pt x="486" y="456"/>
                    <a:pt x="491" y="456"/>
                    <a:pt x="497" y="456"/>
                  </a:cubicBezTo>
                  <a:cubicBezTo>
                    <a:pt x="497" y="457"/>
                    <a:pt x="497" y="458"/>
                    <a:pt x="497" y="459"/>
                  </a:cubicBezTo>
                  <a:cubicBezTo>
                    <a:pt x="491" y="459"/>
                    <a:pt x="486" y="459"/>
                    <a:pt x="481" y="459"/>
                  </a:cubicBezTo>
                  <a:close/>
                  <a:moveTo>
                    <a:pt x="481" y="513"/>
                  </a:moveTo>
                  <a:cubicBezTo>
                    <a:pt x="486" y="513"/>
                    <a:pt x="491" y="513"/>
                    <a:pt x="497" y="513"/>
                  </a:cubicBezTo>
                  <a:cubicBezTo>
                    <a:pt x="497" y="514"/>
                    <a:pt x="497" y="515"/>
                    <a:pt x="497" y="516"/>
                  </a:cubicBezTo>
                  <a:cubicBezTo>
                    <a:pt x="491" y="516"/>
                    <a:pt x="486" y="516"/>
                    <a:pt x="481" y="516"/>
                  </a:cubicBezTo>
                  <a:cubicBezTo>
                    <a:pt x="481" y="515"/>
                    <a:pt x="481" y="514"/>
                    <a:pt x="481" y="513"/>
                  </a:cubicBezTo>
                  <a:close/>
                  <a:moveTo>
                    <a:pt x="481" y="570"/>
                  </a:moveTo>
                  <a:cubicBezTo>
                    <a:pt x="486" y="570"/>
                    <a:pt x="491" y="570"/>
                    <a:pt x="497" y="570"/>
                  </a:cubicBezTo>
                  <a:cubicBezTo>
                    <a:pt x="497" y="571"/>
                    <a:pt x="497" y="572"/>
                    <a:pt x="497" y="573"/>
                  </a:cubicBezTo>
                  <a:cubicBezTo>
                    <a:pt x="491" y="573"/>
                    <a:pt x="486" y="573"/>
                    <a:pt x="481" y="573"/>
                  </a:cubicBezTo>
                  <a:cubicBezTo>
                    <a:pt x="481" y="572"/>
                    <a:pt x="481" y="571"/>
                    <a:pt x="481" y="570"/>
                  </a:cubicBezTo>
                  <a:close/>
                  <a:moveTo>
                    <a:pt x="503" y="0"/>
                  </a:moveTo>
                  <a:cubicBezTo>
                    <a:pt x="509" y="0"/>
                    <a:pt x="514" y="0"/>
                    <a:pt x="520" y="0"/>
                  </a:cubicBezTo>
                  <a:cubicBezTo>
                    <a:pt x="520" y="1"/>
                    <a:pt x="520" y="2"/>
                    <a:pt x="520" y="4"/>
                  </a:cubicBezTo>
                  <a:cubicBezTo>
                    <a:pt x="514" y="4"/>
                    <a:pt x="509" y="4"/>
                    <a:pt x="503" y="4"/>
                  </a:cubicBezTo>
                  <a:cubicBezTo>
                    <a:pt x="503" y="2"/>
                    <a:pt x="503" y="1"/>
                    <a:pt x="503" y="0"/>
                  </a:cubicBezTo>
                  <a:close/>
                  <a:moveTo>
                    <a:pt x="503" y="57"/>
                  </a:moveTo>
                  <a:cubicBezTo>
                    <a:pt x="509" y="57"/>
                    <a:pt x="514" y="57"/>
                    <a:pt x="520" y="57"/>
                  </a:cubicBezTo>
                  <a:cubicBezTo>
                    <a:pt x="520" y="58"/>
                    <a:pt x="520" y="59"/>
                    <a:pt x="520" y="60"/>
                  </a:cubicBezTo>
                  <a:cubicBezTo>
                    <a:pt x="514" y="60"/>
                    <a:pt x="509" y="60"/>
                    <a:pt x="503" y="60"/>
                  </a:cubicBezTo>
                  <a:cubicBezTo>
                    <a:pt x="503" y="59"/>
                    <a:pt x="503" y="58"/>
                    <a:pt x="503" y="57"/>
                  </a:cubicBezTo>
                  <a:close/>
                  <a:moveTo>
                    <a:pt x="503" y="114"/>
                  </a:moveTo>
                  <a:cubicBezTo>
                    <a:pt x="509" y="114"/>
                    <a:pt x="514" y="114"/>
                    <a:pt x="520" y="114"/>
                  </a:cubicBezTo>
                  <a:cubicBezTo>
                    <a:pt x="520" y="115"/>
                    <a:pt x="520" y="116"/>
                    <a:pt x="520" y="117"/>
                  </a:cubicBezTo>
                  <a:cubicBezTo>
                    <a:pt x="514" y="117"/>
                    <a:pt x="509" y="117"/>
                    <a:pt x="503" y="117"/>
                  </a:cubicBezTo>
                  <a:cubicBezTo>
                    <a:pt x="503" y="116"/>
                    <a:pt x="503" y="115"/>
                    <a:pt x="503" y="114"/>
                  </a:cubicBezTo>
                  <a:close/>
                  <a:moveTo>
                    <a:pt x="503" y="171"/>
                  </a:moveTo>
                  <a:cubicBezTo>
                    <a:pt x="509" y="171"/>
                    <a:pt x="514" y="171"/>
                    <a:pt x="520" y="171"/>
                  </a:cubicBezTo>
                  <a:cubicBezTo>
                    <a:pt x="520" y="172"/>
                    <a:pt x="520" y="173"/>
                    <a:pt x="520" y="174"/>
                  </a:cubicBezTo>
                  <a:cubicBezTo>
                    <a:pt x="514" y="174"/>
                    <a:pt x="509" y="174"/>
                    <a:pt x="503" y="174"/>
                  </a:cubicBezTo>
                  <a:cubicBezTo>
                    <a:pt x="503" y="173"/>
                    <a:pt x="503" y="172"/>
                    <a:pt x="503" y="171"/>
                  </a:cubicBezTo>
                  <a:close/>
                  <a:moveTo>
                    <a:pt x="503" y="228"/>
                  </a:moveTo>
                  <a:cubicBezTo>
                    <a:pt x="509" y="228"/>
                    <a:pt x="514" y="228"/>
                    <a:pt x="520" y="228"/>
                  </a:cubicBezTo>
                  <a:cubicBezTo>
                    <a:pt x="520" y="229"/>
                    <a:pt x="520" y="230"/>
                    <a:pt x="520" y="231"/>
                  </a:cubicBezTo>
                  <a:cubicBezTo>
                    <a:pt x="514" y="231"/>
                    <a:pt x="509" y="231"/>
                    <a:pt x="503" y="231"/>
                  </a:cubicBezTo>
                  <a:cubicBezTo>
                    <a:pt x="503" y="230"/>
                    <a:pt x="503" y="229"/>
                    <a:pt x="503" y="228"/>
                  </a:cubicBezTo>
                  <a:close/>
                  <a:moveTo>
                    <a:pt x="503" y="285"/>
                  </a:moveTo>
                  <a:cubicBezTo>
                    <a:pt x="509" y="285"/>
                    <a:pt x="514" y="285"/>
                    <a:pt x="520" y="285"/>
                  </a:cubicBezTo>
                  <a:cubicBezTo>
                    <a:pt x="520" y="286"/>
                    <a:pt x="520" y="287"/>
                    <a:pt x="520" y="288"/>
                  </a:cubicBezTo>
                  <a:cubicBezTo>
                    <a:pt x="514" y="288"/>
                    <a:pt x="509" y="288"/>
                    <a:pt x="503" y="288"/>
                  </a:cubicBezTo>
                  <a:cubicBezTo>
                    <a:pt x="503" y="287"/>
                    <a:pt x="503" y="286"/>
                    <a:pt x="503" y="285"/>
                  </a:cubicBezTo>
                  <a:close/>
                  <a:moveTo>
                    <a:pt x="503" y="342"/>
                  </a:moveTo>
                  <a:cubicBezTo>
                    <a:pt x="509" y="342"/>
                    <a:pt x="514" y="342"/>
                    <a:pt x="520" y="342"/>
                  </a:cubicBezTo>
                  <a:cubicBezTo>
                    <a:pt x="520" y="343"/>
                    <a:pt x="520" y="344"/>
                    <a:pt x="520" y="345"/>
                  </a:cubicBezTo>
                  <a:cubicBezTo>
                    <a:pt x="514" y="345"/>
                    <a:pt x="509" y="345"/>
                    <a:pt x="503" y="345"/>
                  </a:cubicBezTo>
                  <a:cubicBezTo>
                    <a:pt x="503" y="344"/>
                    <a:pt x="503" y="343"/>
                    <a:pt x="503" y="342"/>
                  </a:cubicBezTo>
                  <a:close/>
                  <a:moveTo>
                    <a:pt x="503" y="399"/>
                  </a:moveTo>
                  <a:cubicBezTo>
                    <a:pt x="509" y="399"/>
                    <a:pt x="514" y="399"/>
                    <a:pt x="520" y="399"/>
                  </a:cubicBezTo>
                  <a:cubicBezTo>
                    <a:pt x="520" y="400"/>
                    <a:pt x="520" y="401"/>
                    <a:pt x="520" y="402"/>
                  </a:cubicBezTo>
                  <a:cubicBezTo>
                    <a:pt x="514" y="402"/>
                    <a:pt x="509" y="402"/>
                    <a:pt x="503" y="402"/>
                  </a:cubicBezTo>
                  <a:cubicBezTo>
                    <a:pt x="503" y="401"/>
                    <a:pt x="503" y="400"/>
                    <a:pt x="503" y="399"/>
                  </a:cubicBezTo>
                  <a:close/>
                  <a:moveTo>
                    <a:pt x="503" y="459"/>
                  </a:moveTo>
                  <a:cubicBezTo>
                    <a:pt x="503" y="458"/>
                    <a:pt x="503" y="457"/>
                    <a:pt x="503" y="456"/>
                  </a:cubicBezTo>
                  <a:cubicBezTo>
                    <a:pt x="509" y="456"/>
                    <a:pt x="514" y="456"/>
                    <a:pt x="520" y="456"/>
                  </a:cubicBezTo>
                  <a:cubicBezTo>
                    <a:pt x="520" y="457"/>
                    <a:pt x="520" y="458"/>
                    <a:pt x="520" y="459"/>
                  </a:cubicBezTo>
                  <a:cubicBezTo>
                    <a:pt x="514" y="459"/>
                    <a:pt x="509" y="459"/>
                    <a:pt x="503" y="459"/>
                  </a:cubicBezTo>
                  <a:close/>
                  <a:moveTo>
                    <a:pt x="503" y="513"/>
                  </a:moveTo>
                  <a:cubicBezTo>
                    <a:pt x="509" y="513"/>
                    <a:pt x="514" y="513"/>
                    <a:pt x="520" y="513"/>
                  </a:cubicBezTo>
                  <a:cubicBezTo>
                    <a:pt x="520" y="514"/>
                    <a:pt x="520" y="515"/>
                    <a:pt x="520" y="516"/>
                  </a:cubicBezTo>
                  <a:cubicBezTo>
                    <a:pt x="514" y="516"/>
                    <a:pt x="509" y="516"/>
                    <a:pt x="503" y="516"/>
                  </a:cubicBezTo>
                  <a:cubicBezTo>
                    <a:pt x="503" y="515"/>
                    <a:pt x="503" y="514"/>
                    <a:pt x="503" y="513"/>
                  </a:cubicBezTo>
                  <a:close/>
                  <a:moveTo>
                    <a:pt x="503" y="570"/>
                  </a:moveTo>
                  <a:cubicBezTo>
                    <a:pt x="509" y="570"/>
                    <a:pt x="514" y="570"/>
                    <a:pt x="520" y="570"/>
                  </a:cubicBezTo>
                  <a:cubicBezTo>
                    <a:pt x="520" y="571"/>
                    <a:pt x="520" y="572"/>
                    <a:pt x="520" y="573"/>
                  </a:cubicBezTo>
                  <a:cubicBezTo>
                    <a:pt x="514" y="573"/>
                    <a:pt x="509" y="573"/>
                    <a:pt x="503" y="573"/>
                  </a:cubicBezTo>
                  <a:cubicBezTo>
                    <a:pt x="503" y="572"/>
                    <a:pt x="503" y="571"/>
                    <a:pt x="503" y="570"/>
                  </a:cubicBezTo>
                  <a:close/>
                  <a:moveTo>
                    <a:pt x="526" y="0"/>
                  </a:moveTo>
                  <a:cubicBezTo>
                    <a:pt x="532" y="0"/>
                    <a:pt x="537" y="0"/>
                    <a:pt x="543" y="0"/>
                  </a:cubicBezTo>
                  <a:cubicBezTo>
                    <a:pt x="543" y="1"/>
                    <a:pt x="543" y="2"/>
                    <a:pt x="543" y="4"/>
                  </a:cubicBezTo>
                  <a:cubicBezTo>
                    <a:pt x="537" y="4"/>
                    <a:pt x="532" y="4"/>
                    <a:pt x="526" y="4"/>
                  </a:cubicBezTo>
                  <a:cubicBezTo>
                    <a:pt x="526" y="2"/>
                    <a:pt x="526" y="1"/>
                    <a:pt x="526" y="0"/>
                  </a:cubicBezTo>
                  <a:close/>
                  <a:moveTo>
                    <a:pt x="526" y="57"/>
                  </a:moveTo>
                  <a:cubicBezTo>
                    <a:pt x="532" y="57"/>
                    <a:pt x="537" y="57"/>
                    <a:pt x="543" y="57"/>
                  </a:cubicBezTo>
                  <a:cubicBezTo>
                    <a:pt x="543" y="58"/>
                    <a:pt x="543" y="59"/>
                    <a:pt x="543" y="60"/>
                  </a:cubicBezTo>
                  <a:cubicBezTo>
                    <a:pt x="537" y="60"/>
                    <a:pt x="532" y="60"/>
                    <a:pt x="526" y="60"/>
                  </a:cubicBezTo>
                  <a:cubicBezTo>
                    <a:pt x="526" y="59"/>
                    <a:pt x="526" y="58"/>
                    <a:pt x="526" y="57"/>
                  </a:cubicBezTo>
                  <a:close/>
                  <a:moveTo>
                    <a:pt x="526" y="114"/>
                  </a:moveTo>
                  <a:cubicBezTo>
                    <a:pt x="532" y="114"/>
                    <a:pt x="537" y="114"/>
                    <a:pt x="543" y="114"/>
                  </a:cubicBezTo>
                  <a:cubicBezTo>
                    <a:pt x="543" y="115"/>
                    <a:pt x="543" y="116"/>
                    <a:pt x="543" y="117"/>
                  </a:cubicBezTo>
                  <a:cubicBezTo>
                    <a:pt x="537" y="117"/>
                    <a:pt x="532" y="117"/>
                    <a:pt x="526" y="117"/>
                  </a:cubicBezTo>
                  <a:cubicBezTo>
                    <a:pt x="526" y="116"/>
                    <a:pt x="526" y="115"/>
                    <a:pt x="526" y="114"/>
                  </a:cubicBezTo>
                  <a:close/>
                  <a:moveTo>
                    <a:pt x="526" y="171"/>
                  </a:moveTo>
                  <a:cubicBezTo>
                    <a:pt x="532" y="171"/>
                    <a:pt x="537" y="171"/>
                    <a:pt x="543" y="171"/>
                  </a:cubicBezTo>
                  <a:cubicBezTo>
                    <a:pt x="543" y="172"/>
                    <a:pt x="543" y="173"/>
                    <a:pt x="543" y="174"/>
                  </a:cubicBezTo>
                  <a:cubicBezTo>
                    <a:pt x="537" y="174"/>
                    <a:pt x="532" y="174"/>
                    <a:pt x="526" y="174"/>
                  </a:cubicBezTo>
                  <a:cubicBezTo>
                    <a:pt x="526" y="173"/>
                    <a:pt x="526" y="172"/>
                    <a:pt x="526" y="171"/>
                  </a:cubicBezTo>
                  <a:close/>
                  <a:moveTo>
                    <a:pt x="526" y="228"/>
                  </a:moveTo>
                  <a:cubicBezTo>
                    <a:pt x="532" y="228"/>
                    <a:pt x="537" y="228"/>
                    <a:pt x="543" y="228"/>
                  </a:cubicBezTo>
                  <a:cubicBezTo>
                    <a:pt x="543" y="229"/>
                    <a:pt x="543" y="230"/>
                    <a:pt x="543" y="231"/>
                  </a:cubicBezTo>
                  <a:cubicBezTo>
                    <a:pt x="537" y="231"/>
                    <a:pt x="532" y="231"/>
                    <a:pt x="526" y="231"/>
                  </a:cubicBezTo>
                  <a:cubicBezTo>
                    <a:pt x="526" y="230"/>
                    <a:pt x="526" y="229"/>
                    <a:pt x="526" y="228"/>
                  </a:cubicBezTo>
                  <a:close/>
                  <a:moveTo>
                    <a:pt x="526" y="285"/>
                  </a:moveTo>
                  <a:cubicBezTo>
                    <a:pt x="532" y="285"/>
                    <a:pt x="537" y="285"/>
                    <a:pt x="543" y="285"/>
                  </a:cubicBezTo>
                  <a:cubicBezTo>
                    <a:pt x="543" y="286"/>
                    <a:pt x="543" y="287"/>
                    <a:pt x="543" y="288"/>
                  </a:cubicBezTo>
                  <a:cubicBezTo>
                    <a:pt x="537" y="288"/>
                    <a:pt x="532" y="288"/>
                    <a:pt x="526" y="288"/>
                  </a:cubicBezTo>
                  <a:cubicBezTo>
                    <a:pt x="526" y="287"/>
                    <a:pt x="526" y="286"/>
                    <a:pt x="526" y="285"/>
                  </a:cubicBezTo>
                  <a:close/>
                  <a:moveTo>
                    <a:pt x="526" y="342"/>
                  </a:moveTo>
                  <a:cubicBezTo>
                    <a:pt x="532" y="342"/>
                    <a:pt x="537" y="342"/>
                    <a:pt x="543" y="342"/>
                  </a:cubicBezTo>
                  <a:cubicBezTo>
                    <a:pt x="543" y="343"/>
                    <a:pt x="543" y="344"/>
                    <a:pt x="543" y="345"/>
                  </a:cubicBezTo>
                  <a:cubicBezTo>
                    <a:pt x="537" y="345"/>
                    <a:pt x="532" y="345"/>
                    <a:pt x="526" y="345"/>
                  </a:cubicBezTo>
                  <a:cubicBezTo>
                    <a:pt x="526" y="344"/>
                    <a:pt x="526" y="343"/>
                    <a:pt x="526" y="342"/>
                  </a:cubicBezTo>
                  <a:close/>
                  <a:moveTo>
                    <a:pt x="526" y="399"/>
                  </a:moveTo>
                  <a:cubicBezTo>
                    <a:pt x="532" y="399"/>
                    <a:pt x="537" y="399"/>
                    <a:pt x="543" y="399"/>
                  </a:cubicBezTo>
                  <a:cubicBezTo>
                    <a:pt x="543" y="400"/>
                    <a:pt x="543" y="401"/>
                    <a:pt x="543" y="402"/>
                  </a:cubicBezTo>
                  <a:cubicBezTo>
                    <a:pt x="537" y="402"/>
                    <a:pt x="532" y="402"/>
                    <a:pt x="526" y="402"/>
                  </a:cubicBezTo>
                  <a:cubicBezTo>
                    <a:pt x="526" y="401"/>
                    <a:pt x="526" y="400"/>
                    <a:pt x="526" y="399"/>
                  </a:cubicBezTo>
                  <a:close/>
                  <a:moveTo>
                    <a:pt x="526" y="459"/>
                  </a:moveTo>
                  <a:cubicBezTo>
                    <a:pt x="526" y="458"/>
                    <a:pt x="526" y="457"/>
                    <a:pt x="526" y="456"/>
                  </a:cubicBezTo>
                  <a:cubicBezTo>
                    <a:pt x="532" y="456"/>
                    <a:pt x="537" y="456"/>
                    <a:pt x="543" y="456"/>
                  </a:cubicBezTo>
                  <a:cubicBezTo>
                    <a:pt x="543" y="457"/>
                    <a:pt x="543" y="458"/>
                    <a:pt x="543" y="459"/>
                  </a:cubicBezTo>
                  <a:cubicBezTo>
                    <a:pt x="537" y="459"/>
                    <a:pt x="532" y="459"/>
                    <a:pt x="526" y="459"/>
                  </a:cubicBezTo>
                  <a:close/>
                  <a:moveTo>
                    <a:pt x="526" y="513"/>
                  </a:moveTo>
                  <a:cubicBezTo>
                    <a:pt x="532" y="513"/>
                    <a:pt x="537" y="513"/>
                    <a:pt x="543" y="513"/>
                  </a:cubicBezTo>
                  <a:cubicBezTo>
                    <a:pt x="543" y="514"/>
                    <a:pt x="543" y="515"/>
                    <a:pt x="543" y="516"/>
                  </a:cubicBezTo>
                  <a:cubicBezTo>
                    <a:pt x="537" y="516"/>
                    <a:pt x="532" y="516"/>
                    <a:pt x="526" y="516"/>
                  </a:cubicBezTo>
                  <a:cubicBezTo>
                    <a:pt x="526" y="515"/>
                    <a:pt x="526" y="514"/>
                    <a:pt x="526" y="513"/>
                  </a:cubicBezTo>
                  <a:close/>
                  <a:moveTo>
                    <a:pt x="526" y="570"/>
                  </a:moveTo>
                  <a:cubicBezTo>
                    <a:pt x="532" y="570"/>
                    <a:pt x="537" y="570"/>
                    <a:pt x="543" y="570"/>
                  </a:cubicBezTo>
                  <a:cubicBezTo>
                    <a:pt x="543" y="571"/>
                    <a:pt x="543" y="572"/>
                    <a:pt x="543" y="573"/>
                  </a:cubicBezTo>
                  <a:cubicBezTo>
                    <a:pt x="537" y="573"/>
                    <a:pt x="532" y="573"/>
                    <a:pt x="526" y="573"/>
                  </a:cubicBezTo>
                  <a:cubicBezTo>
                    <a:pt x="526" y="572"/>
                    <a:pt x="526" y="571"/>
                    <a:pt x="526" y="570"/>
                  </a:cubicBezTo>
                  <a:close/>
                  <a:moveTo>
                    <a:pt x="549" y="0"/>
                  </a:moveTo>
                  <a:cubicBezTo>
                    <a:pt x="555" y="0"/>
                    <a:pt x="560" y="0"/>
                    <a:pt x="566" y="0"/>
                  </a:cubicBezTo>
                  <a:cubicBezTo>
                    <a:pt x="566" y="1"/>
                    <a:pt x="566" y="2"/>
                    <a:pt x="566" y="4"/>
                  </a:cubicBezTo>
                  <a:cubicBezTo>
                    <a:pt x="560" y="4"/>
                    <a:pt x="555" y="4"/>
                    <a:pt x="549" y="4"/>
                  </a:cubicBezTo>
                  <a:cubicBezTo>
                    <a:pt x="549" y="2"/>
                    <a:pt x="549" y="1"/>
                    <a:pt x="549" y="0"/>
                  </a:cubicBezTo>
                  <a:close/>
                  <a:moveTo>
                    <a:pt x="549" y="57"/>
                  </a:moveTo>
                  <a:cubicBezTo>
                    <a:pt x="555" y="57"/>
                    <a:pt x="560" y="57"/>
                    <a:pt x="566" y="57"/>
                  </a:cubicBezTo>
                  <a:cubicBezTo>
                    <a:pt x="566" y="58"/>
                    <a:pt x="566" y="59"/>
                    <a:pt x="566" y="60"/>
                  </a:cubicBezTo>
                  <a:cubicBezTo>
                    <a:pt x="560" y="60"/>
                    <a:pt x="555" y="60"/>
                    <a:pt x="549" y="60"/>
                  </a:cubicBezTo>
                  <a:cubicBezTo>
                    <a:pt x="549" y="59"/>
                    <a:pt x="549" y="58"/>
                    <a:pt x="549" y="57"/>
                  </a:cubicBezTo>
                  <a:close/>
                  <a:moveTo>
                    <a:pt x="549" y="114"/>
                  </a:moveTo>
                  <a:cubicBezTo>
                    <a:pt x="555" y="114"/>
                    <a:pt x="560" y="114"/>
                    <a:pt x="566" y="114"/>
                  </a:cubicBezTo>
                  <a:cubicBezTo>
                    <a:pt x="566" y="115"/>
                    <a:pt x="566" y="116"/>
                    <a:pt x="566" y="117"/>
                  </a:cubicBezTo>
                  <a:cubicBezTo>
                    <a:pt x="560" y="117"/>
                    <a:pt x="555" y="117"/>
                    <a:pt x="549" y="117"/>
                  </a:cubicBezTo>
                  <a:cubicBezTo>
                    <a:pt x="549" y="116"/>
                    <a:pt x="549" y="115"/>
                    <a:pt x="549" y="114"/>
                  </a:cubicBezTo>
                  <a:close/>
                  <a:moveTo>
                    <a:pt x="549" y="171"/>
                  </a:moveTo>
                  <a:cubicBezTo>
                    <a:pt x="555" y="171"/>
                    <a:pt x="560" y="171"/>
                    <a:pt x="566" y="171"/>
                  </a:cubicBezTo>
                  <a:cubicBezTo>
                    <a:pt x="566" y="172"/>
                    <a:pt x="566" y="173"/>
                    <a:pt x="566" y="174"/>
                  </a:cubicBezTo>
                  <a:cubicBezTo>
                    <a:pt x="560" y="174"/>
                    <a:pt x="555" y="174"/>
                    <a:pt x="549" y="174"/>
                  </a:cubicBezTo>
                  <a:cubicBezTo>
                    <a:pt x="549" y="173"/>
                    <a:pt x="549" y="172"/>
                    <a:pt x="549" y="171"/>
                  </a:cubicBezTo>
                  <a:close/>
                  <a:moveTo>
                    <a:pt x="549" y="228"/>
                  </a:moveTo>
                  <a:cubicBezTo>
                    <a:pt x="555" y="228"/>
                    <a:pt x="560" y="228"/>
                    <a:pt x="566" y="228"/>
                  </a:cubicBezTo>
                  <a:cubicBezTo>
                    <a:pt x="566" y="229"/>
                    <a:pt x="566" y="230"/>
                    <a:pt x="566" y="231"/>
                  </a:cubicBezTo>
                  <a:cubicBezTo>
                    <a:pt x="560" y="231"/>
                    <a:pt x="555" y="231"/>
                    <a:pt x="549" y="231"/>
                  </a:cubicBezTo>
                  <a:cubicBezTo>
                    <a:pt x="549" y="230"/>
                    <a:pt x="549" y="229"/>
                    <a:pt x="549" y="228"/>
                  </a:cubicBezTo>
                  <a:close/>
                  <a:moveTo>
                    <a:pt x="549" y="285"/>
                  </a:moveTo>
                  <a:cubicBezTo>
                    <a:pt x="555" y="285"/>
                    <a:pt x="560" y="285"/>
                    <a:pt x="566" y="285"/>
                  </a:cubicBezTo>
                  <a:cubicBezTo>
                    <a:pt x="566" y="286"/>
                    <a:pt x="566" y="287"/>
                    <a:pt x="566" y="288"/>
                  </a:cubicBezTo>
                  <a:cubicBezTo>
                    <a:pt x="560" y="288"/>
                    <a:pt x="555" y="288"/>
                    <a:pt x="549" y="288"/>
                  </a:cubicBezTo>
                  <a:cubicBezTo>
                    <a:pt x="549" y="287"/>
                    <a:pt x="549" y="286"/>
                    <a:pt x="549" y="285"/>
                  </a:cubicBezTo>
                  <a:close/>
                  <a:moveTo>
                    <a:pt x="549" y="342"/>
                  </a:moveTo>
                  <a:cubicBezTo>
                    <a:pt x="555" y="342"/>
                    <a:pt x="560" y="342"/>
                    <a:pt x="566" y="342"/>
                  </a:cubicBezTo>
                  <a:cubicBezTo>
                    <a:pt x="566" y="343"/>
                    <a:pt x="566" y="344"/>
                    <a:pt x="566" y="345"/>
                  </a:cubicBezTo>
                  <a:cubicBezTo>
                    <a:pt x="560" y="345"/>
                    <a:pt x="555" y="345"/>
                    <a:pt x="549" y="345"/>
                  </a:cubicBezTo>
                  <a:cubicBezTo>
                    <a:pt x="549" y="344"/>
                    <a:pt x="549" y="343"/>
                    <a:pt x="549" y="342"/>
                  </a:cubicBezTo>
                  <a:close/>
                  <a:moveTo>
                    <a:pt x="549" y="399"/>
                  </a:moveTo>
                  <a:cubicBezTo>
                    <a:pt x="555" y="399"/>
                    <a:pt x="560" y="399"/>
                    <a:pt x="566" y="399"/>
                  </a:cubicBezTo>
                  <a:cubicBezTo>
                    <a:pt x="566" y="400"/>
                    <a:pt x="566" y="401"/>
                    <a:pt x="566" y="402"/>
                  </a:cubicBezTo>
                  <a:cubicBezTo>
                    <a:pt x="560" y="402"/>
                    <a:pt x="555" y="402"/>
                    <a:pt x="549" y="402"/>
                  </a:cubicBezTo>
                  <a:cubicBezTo>
                    <a:pt x="549" y="401"/>
                    <a:pt x="549" y="400"/>
                    <a:pt x="549" y="399"/>
                  </a:cubicBezTo>
                  <a:close/>
                  <a:moveTo>
                    <a:pt x="549" y="459"/>
                  </a:moveTo>
                  <a:cubicBezTo>
                    <a:pt x="549" y="458"/>
                    <a:pt x="549" y="457"/>
                    <a:pt x="549" y="456"/>
                  </a:cubicBezTo>
                  <a:cubicBezTo>
                    <a:pt x="555" y="456"/>
                    <a:pt x="560" y="456"/>
                    <a:pt x="566" y="456"/>
                  </a:cubicBezTo>
                  <a:cubicBezTo>
                    <a:pt x="566" y="457"/>
                    <a:pt x="566" y="458"/>
                    <a:pt x="566" y="459"/>
                  </a:cubicBezTo>
                  <a:cubicBezTo>
                    <a:pt x="560" y="459"/>
                    <a:pt x="555" y="459"/>
                    <a:pt x="549" y="459"/>
                  </a:cubicBezTo>
                  <a:close/>
                  <a:moveTo>
                    <a:pt x="549" y="513"/>
                  </a:moveTo>
                  <a:cubicBezTo>
                    <a:pt x="555" y="513"/>
                    <a:pt x="560" y="513"/>
                    <a:pt x="566" y="513"/>
                  </a:cubicBezTo>
                  <a:cubicBezTo>
                    <a:pt x="566" y="514"/>
                    <a:pt x="566" y="515"/>
                    <a:pt x="566" y="516"/>
                  </a:cubicBezTo>
                  <a:cubicBezTo>
                    <a:pt x="560" y="516"/>
                    <a:pt x="555" y="516"/>
                    <a:pt x="549" y="516"/>
                  </a:cubicBezTo>
                  <a:cubicBezTo>
                    <a:pt x="549" y="515"/>
                    <a:pt x="549" y="514"/>
                    <a:pt x="549" y="513"/>
                  </a:cubicBezTo>
                  <a:close/>
                  <a:moveTo>
                    <a:pt x="549" y="570"/>
                  </a:moveTo>
                  <a:cubicBezTo>
                    <a:pt x="555" y="570"/>
                    <a:pt x="560" y="570"/>
                    <a:pt x="566" y="570"/>
                  </a:cubicBezTo>
                  <a:cubicBezTo>
                    <a:pt x="566" y="571"/>
                    <a:pt x="566" y="572"/>
                    <a:pt x="566" y="573"/>
                  </a:cubicBezTo>
                  <a:cubicBezTo>
                    <a:pt x="560" y="573"/>
                    <a:pt x="555" y="573"/>
                    <a:pt x="549" y="573"/>
                  </a:cubicBezTo>
                  <a:cubicBezTo>
                    <a:pt x="549" y="572"/>
                    <a:pt x="549" y="571"/>
                    <a:pt x="549" y="570"/>
                  </a:cubicBezTo>
                  <a:close/>
                  <a:moveTo>
                    <a:pt x="572" y="0"/>
                  </a:moveTo>
                  <a:cubicBezTo>
                    <a:pt x="578" y="0"/>
                    <a:pt x="583" y="0"/>
                    <a:pt x="588" y="0"/>
                  </a:cubicBezTo>
                  <a:cubicBezTo>
                    <a:pt x="588" y="1"/>
                    <a:pt x="588" y="2"/>
                    <a:pt x="588" y="4"/>
                  </a:cubicBezTo>
                  <a:cubicBezTo>
                    <a:pt x="583" y="4"/>
                    <a:pt x="578" y="4"/>
                    <a:pt x="572" y="4"/>
                  </a:cubicBezTo>
                  <a:cubicBezTo>
                    <a:pt x="572" y="2"/>
                    <a:pt x="572" y="1"/>
                    <a:pt x="572" y="0"/>
                  </a:cubicBezTo>
                  <a:close/>
                  <a:moveTo>
                    <a:pt x="572" y="57"/>
                  </a:moveTo>
                  <a:cubicBezTo>
                    <a:pt x="578" y="57"/>
                    <a:pt x="583" y="57"/>
                    <a:pt x="588" y="57"/>
                  </a:cubicBezTo>
                  <a:cubicBezTo>
                    <a:pt x="588" y="58"/>
                    <a:pt x="588" y="59"/>
                    <a:pt x="588" y="60"/>
                  </a:cubicBezTo>
                  <a:cubicBezTo>
                    <a:pt x="583" y="60"/>
                    <a:pt x="578" y="60"/>
                    <a:pt x="572" y="60"/>
                  </a:cubicBezTo>
                  <a:cubicBezTo>
                    <a:pt x="572" y="59"/>
                    <a:pt x="572" y="58"/>
                    <a:pt x="572" y="57"/>
                  </a:cubicBezTo>
                  <a:close/>
                  <a:moveTo>
                    <a:pt x="572" y="114"/>
                  </a:moveTo>
                  <a:cubicBezTo>
                    <a:pt x="578" y="114"/>
                    <a:pt x="583" y="114"/>
                    <a:pt x="588" y="114"/>
                  </a:cubicBezTo>
                  <a:cubicBezTo>
                    <a:pt x="588" y="115"/>
                    <a:pt x="588" y="116"/>
                    <a:pt x="588" y="117"/>
                  </a:cubicBezTo>
                  <a:cubicBezTo>
                    <a:pt x="583" y="117"/>
                    <a:pt x="578" y="117"/>
                    <a:pt x="572" y="117"/>
                  </a:cubicBezTo>
                  <a:cubicBezTo>
                    <a:pt x="572" y="116"/>
                    <a:pt x="572" y="115"/>
                    <a:pt x="572" y="114"/>
                  </a:cubicBezTo>
                  <a:close/>
                  <a:moveTo>
                    <a:pt x="572" y="171"/>
                  </a:moveTo>
                  <a:cubicBezTo>
                    <a:pt x="578" y="171"/>
                    <a:pt x="583" y="171"/>
                    <a:pt x="588" y="171"/>
                  </a:cubicBezTo>
                  <a:cubicBezTo>
                    <a:pt x="588" y="172"/>
                    <a:pt x="588" y="173"/>
                    <a:pt x="588" y="174"/>
                  </a:cubicBezTo>
                  <a:cubicBezTo>
                    <a:pt x="583" y="174"/>
                    <a:pt x="578" y="174"/>
                    <a:pt x="572" y="174"/>
                  </a:cubicBezTo>
                  <a:cubicBezTo>
                    <a:pt x="572" y="173"/>
                    <a:pt x="572" y="172"/>
                    <a:pt x="572" y="171"/>
                  </a:cubicBezTo>
                  <a:close/>
                  <a:moveTo>
                    <a:pt x="572" y="228"/>
                  </a:moveTo>
                  <a:cubicBezTo>
                    <a:pt x="578" y="228"/>
                    <a:pt x="583" y="228"/>
                    <a:pt x="588" y="228"/>
                  </a:cubicBezTo>
                  <a:cubicBezTo>
                    <a:pt x="588" y="229"/>
                    <a:pt x="588" y="230"/>
                    <a:pt x="588" y="231"/>
                  </a:cubicBezTo>
                  <a:cubicBezTo>
                    <a:pt x="583" y="231"/>
                    <a:pt x="578" y="231"/>
                    <a:pt x="572" y="231"/>
                  </a:cubicBezTo>
                  <a:cubicBezTo>
                    <a:pt x="572" y="230"/>
                    <a:pt x="572" y="229"/>
                    <a:pt x="572" y="228"/>
                  </a:cubicBezTo>
                  <a:close/>
                  <a:moveTo>
                    <a:pt x="572" y="285"/>
                  </a:moveTo>
                  <a:cubicBezTo>
                    <a:pt x="578" y="285"/>
                    <a:pt x="583" y="285"/>
                    <a:pt x="588" y="285"/>
                  </a:cubicBezTo>
                  <a:cubicBezTo>
                    <a:pt x="588" y="286"/>
                    <a:pt x="588" y="287"/>
                    <a:pt x="588" y="288"/>
                  </a:cubicBezTo>
                  <a:cubicBezTo>
                    <a:pt x="583" y="288"/>
                    <a:pt x="578" y="288"/>
                    <a:pt x="572" y="288"/>
                  </a:cubicBezTo>
                  <a:cubicBezTo>
                    <a:pt x="572" y="287"/>
                    <a:pt x="572" y="286"/>
                    <a:pt x="572" y="285"/>
                  </a:cubicBezTo>
                  <a:close/>
                  <a:moveTo>
                    <a:pt x="572" y="342"/>
                  </a:moveTo>
                  <a:cubicBezTo>
                    <a:pt x="578" y="342"/>
                    <a:pt x="583" y="342"/>
                    <a:pt x="588" y="342"/>
                  </a:cubicBezTo>
                  <a:cubicBezTo>
                    <a:pt x="588" y="343"/>
                    <a:pt x="588" y="344"/>
                    <a:pt x="588" y="345"/>
                  </a:cubicBezTo>
                  <a:cubicBezTo>
                    <a:pt x="583" y="345"/>
                    <a:pt x="578" y="345"/>
                    <a:pt x="572" y="345"/>
                  </a:cubicBezTo>
                  <a:cubicBezTo>
                    <a:pt x="572" y="344"/>
                    <a:pt x="572" y="343"/>
                    <a:pt x="572" y="342"/>
                  </a:cubicBezTo>
                  <a:close/>
                  <a:moveTo>
                    <a:pt x="572" y="399"/>
                  </a:moveTo>
                  <a:cubicBezTo>
                    <a:pt x="578" y="399"/>
                    <a:pt x="583" y="399"/>
                    <a:pt x="588" y="399"/>
                  </a:cubicBezTo>
                  <a:cubicBezTo>
                    <a:pt x="588" y="400"/>
                    <a:pt x="588" y="401"/>
                    <a:pt x="588" y="402"/>
                  </a:cubicBezTo>
                  <a:cubicBezTo>
                    <a:pt x="583" y="402"/>
                    <a:pt x="578" y="402"/>
                    <a:pt x="572" y="402"/>
                  </a:cubicBezTo>
                  <a:cubicBezTo>
                    <a:pt x="572" y="401"/>
                    <a:pt x="572" y="400"/>
                    <a:pt x="572" y="399"/>
                  </a:cubicBezTo>
                  <a:close/>
                  <a:moveTo>
                    <a:pt x="572" y="459"/>
                  </a:moveTo>
                  <a:cubicBezTo>
                    <a:pt x="572" y="458"/>
                    <a:pt x="572" y="457"/>
                    <a:pt x="572" y="456"/>
                  </a:cubicBezTo>
                  <a:cubicBezTo>
                    <a:pt x="578" y="456"/>
                    <a:pt x="583" y="456"/>
                    <a:pt x="588" y="456"/>
                  </a:cubicBezTo>
                  <a:cubicBezTo>
                    <a:pt x="588" y="457"/>
                    <a:pt x="588" y="458"/>
                    <a:pt x="588" y="459"/>
                  </a:cubicBezTo>
                  <a:cubicBezTo>
                    <a:pt x="583" y="459"/>
                    <a:pt x="578" y="459"/>
                    <a:pt x="572" y="459"/>
                  </a:cubicBezTo>
                  <a:close/>
                  <a:moveTo>
                    <a:pt x="572" y="513"/>
                  </a:moveTo>
                  <a:cubicBezTo>
                    <a:pt x="578" y="513"/>
                    <a:pt x="583" y="513"/>
                    <a:pt x="588" y="513"/>
                  </a:cubicBezTo>
                  <a:cubicBezTo>
                    <a:pt x="588" y="514"/>
                    <a:pt x="588" y="515"/>
                    <a:pt x="588" y="516"/>
                  </a:cubicBezTo>
                  <a:cubicBezTo>
                    <a:pt x="583" y="516"/>
                    <a:pt x="578" y="516"/>
                    <a:pt x="572" y="516"/>
                  </a:cubicBezTo>
                  <a:cubicBezTo>
                    <a:pt x="572" y="515"/>
                    <a:pt x="572" y="514"/>
                    <a:pt x="572" y="513"/>
                  </a:cubicBezTo>
                  <a:close/>
                  <a:moveTo>
                    <a:pt x="572" y="570"/>
                  </a:moveTo>
                  <a:cubicBezTo>
                    <a:pt x="578" y="570"/>
                    <a:pt x="583" y="570"/>
                    <a:pt x="588" y="570"/>
                  </a:cubicBezTo>
                  <a:cubicBezTo>
                    <a:pt x="588" y="571"/>
                    <a:pt x="588" y="572"/>
                    <a:pt x="588" y="573"/>
                  </a:cubicBezTo>
                  <a:cubicBezTo>
                    <a:pt x="583" y="573"/>
                    <a:pt x="578" y="573"/>
                    <a:pt x="572" y="573"/>
                  </a:cubicBezTo>
                  <a:cubicBezTo>
                    <a:pt x="572" y="572"/>
                    <a:pt x="572" y="571"/>
                    <a:pt x="572" y="570"/>
                  </a:cubicBezTo>
                  <a:close/>
                  <a:moveTo>
                    <a:pt x="595" y="0"/>
                  </a:moveTo>
                  <a:cubicBezTo>
                    <a:pt x="601" y="0"/>
                    <a:pt x="606" y="0"/>
                    <a:pt x="611" y="0"/>
                  </a:cubicBezTo>
                  <a:cubicBezTo>
                    <a:pt x="611" y="1"/>
                    <a:pt x="611" y="2"/>
                    <a:pt x="611" y="4"/>
                  </a:cubicBezTo>
                  <a:cubicBezTo>
                    <a:pt x="606" y="4"/>
                    <a:pt x="601" y="4"/>
                    <a:pt x="595" y="4"/>
                  </a:cubicBezTo>
                  <a:cubicBezTo>
                    <a:pt x="595" y="2"/>
                    <a:pt x="595" y="1"/>
                    <a:pt x="595" y="0"/>
                  </a:cubicBezTo>
                  <a:close/>
                  <a:moveTo>
                    <a:pt x="595" y="57"/>
                  </a:moveTo>
                  <a:cubicBezTo>
                    <a:pt x="601" y="57"/>
                    <a:pt x="606" y="57"/>
                    <a:pt x="611" y="57"/>
                  </a:cubicBezTo>
                  <a:cubicBezTo>
                    <a:pt x="611" y="58"/>
                    <a:pt x="611" y="59"/>
                    <a:pt x="611" y="60"/>
                  </a:cubicBezTo>
                  <a:cubicBezTo>
                    <a:pt x="606" y="60"/>
                    <a:pt x="601" y="60"/>
                    <a:pt x="595" y="60"/>
                  </a:cubicBezTo>
                  <a:cubicBezTo>
                    <a:pt x="595" y="59"/>
                    <a:pt x="595" y="58"/>
                    <a:pt x="595" y="57"/>
                  </a:cubicBezTo>
                  <a:close/>
                  <a:moveTo>
                    <a:pt x="595" y="114"/>
                  </a:moveTo>
                  <a:cubicBezTo>
                    <a:pt x="601" y="114"/>
                    <a:pt x="606" y="114"/>
                    <a:pt x="611" y="114"/>
                  </a:cubicBezTo>
                  <a:cubicBezTo>
                    <a:pt x="611" y="115"/>
                    <a:pt x="611" y="116"/>
                    <a:pt x="611" y="117"/>
                  </a:cubicBezTo>
                  <a:cubicBezTo>
                    <a:pt x="606" y="117"/>
                    <a:pt x="601" y="117"/>
                    <a:pt x="595" y="117"/>
                  </a:cubicBezTo>
                  <a:cubicBezTo>
                    <a:pt x="595" y="116"/>
                    <a:pt x="595" y="115"/>
                    <a:pt x="595" y="114"/>
                  </a:cubicBezTo>
                  <a:close/>
                  <a:moveTo>
                    <a:pt x="595" y="171"/>
                  </a:moveTo>
                  <a:cubicBezTo>
                    <a:pt x="601" y="171"/>
                    <a:pt x="606" y="171"/>
                    <a:pt x="611" y="171"/>
                  </a:cubicBezTo>
                  <a:cubicBezTo>
                    <a:pt x="611" y="172"/>
                    <a:pt x="611" y="173"/>
                    <a:pt x="611" y="174"/>
                  </a:cubicBezTo>
                  <a:cubicBezTo>
                    <a:pt x="606" y="174"/>
                    <a:pt x="601" y="174"/>
                    <a:pt x="595" y="174"/>
                  </a:cubicBezTo>
                  <a:cubicBezTo>
                    <a:pt x="595" y="173"/>
                    <a:pt x="595" y="172"/>
                    <a:pt x="595" y="171"/>
                  </a:cubicBezTo>
                  <a:close/>
                  <a:moveTo>
                    <a:pt x="595" y="228"/>
                  </a:moveTo>
                  <a:cubicBezTo>
                    <a:pt x="601" y="228"/>
                    <a:pt x="606" y="228"/>
                    <a:pt x="611" y="228"/>
                  </a:cubicBezTo>
                  <a:cubicBezTo>
                    <a:pt x="611" y="229"/>
                    <a:pt x="611" y="230"/>
                    <a:pt x="611" y="231"/>
                  </a:cubicBezTo>
                  <a:cubicBezTo>
                    <a:pt x="606" y="231"/>
                    <a:pt x="601" y="231"/>
                    <a:pt x="595" y="231"/>
                  </a:cubicBezTo>
                  <a:cubicBezTo>
                    <a:pt x="595" y="230"/>
                    <a:pt x="595" y="229"/>
                    <a:pt x="595" y="228"/>
                  </a:cubicBezTo>
                  <a:close/>
                  <a:moveTo>
                    <a:pt x="595" y="285"/>
                  </a:moveTo>
                  <a:cubicBezTo>
                    <a:pt x="601" y="285"/>
                    <a:pt x="606" y="285"/>
                    <a:pt x="611" y="285"/>
                  </a:cubicBezTo>
                  <a:cubicBezTo>
                    <a:pt x="611" y="286"/>
                    <a:pt x="611" y="287"/>
                    <a:pt x="611" y="288"/>
                  </a:cubicBezTo>
                  <a:cubicBezTo>
                    <a:pt x="606" y="288"/>
                    <a:pt x="601" y="288"/>
                    <a:pt x="595" y="288"/>
                  </a:cubicBezTo>
                  <a:cubicBezTo>
                    <a:pt x="595" y="287"/>
                    <a:pt x="595" y="286"/>
                    <a:pt x="595" y="285"/>
                  </a:cubicBezTo>
                  <a:close/>
                  <a:moveTo>
                    <a:pt x="595" y="342"/>
                  </a:moveTo>
                  <a:cubicBezTo>
                    <a:pt x="601" y="342"/>
                    <a:pt x="606" y="342"/>
                    <a:pt x="611" y="342"/>
                  </a:cubicBezTo>
                  <a:cubicBezTo>
                    <a:pt x="611" y="343"/>
                    <a:pt x="611" y="344"/>
                    <a:pt x="611" y="345"/>
                  </a:cubicBezTo>
                  <a:cubicBezTo>
                    <a:pt x="606" y="345"/>
                    <a:pt x="601" y="345"/>
                    <a:pt x="595" y="345"/>
                  </a:cubicBezTo>
                  <a:cubicBezTo>
                    <a:pt x="595" y="344"/>
                    <a:pt x="595" y="343"/>
                    <a:pt x="595" y="342"/>
                  </a:cubicBezTo>
                  <a:close/>
                  <a:moveTo>
                    <a:pt x="595" y="399"/>
                  </a:moveTo>
                  <a:cubicBezTo>
                    <a:pt x="601" y="399"/>
                    <a:pt x="606" y="399"/>
                    <a:pt x="611" y="399"/>
                  </a:cubicBezTo>
                  <a:cubicBezTo>
                    <a:pt x="611" y="400"/>
                    <a:pt x="611" y="401"/>
                    <a:pt x="611" y="402"/>
                  </a:cubicBezTo>
                  <a:cubicBezTo>
                    <a:pt x="606" y="402"/>
                    <a:pt x="601" y="402"/>
                    <a:pt x="595" y="402"/>
                  </a:cubicBezTo>
                  <a:cubicBezTo>
                    <a:pt x="595" y="401"/>
                    <a:pt x="595" y="400"/>
                    <a:pt x="595" y="399"/>
                  </a:cubicBezTo>
                  <a:close/>
                  <a:moveTo>
                    <a:pt x="595" y="459"/>
                  </a:moveTo>
                  <a:cubicBezTo>
                    <a:pt x="595" y="458"/>
                    <a:pt x="595" y="457"/>
                    <a:pt x="595" y="456"/>
                  </a:cubicBezTo>
                  <a:cubicBezTo>
                    <a:pt x="601" y="456"/>
                    <a:pt x="606" y="456"/>
                    <a:pt x="611" y="456"/>
                  </a:cubicBezTo>
                  <a:cubicBezTo>
                    <a:pt x="611" y="457"/>
                    <a:pt x="611" y="458"/>
                    <a:pt x="611" y="459"/>
                  </a:cubicBezTo>
                  <a:cubicBezTo>
                    <a:pt x="606" y="459"/>
                    <a:pt x="601" y="459"/>
                    <a:pt x="595" y="459"/>
                  </a:cubicBezTo>
                  <a:close/>
                  <a:moveTo>
                    <a:pt x="595" y="513"/>
                  </a:moveTo>
                  <a:cubicBezTo>
                    <a:pt x="601" y="513"/>
                    <a:pt x="606" y="513"/>
                    <a:pt x="611" y="513"/>
                  </a:cubicBezTo>
                  <a:cubicBezTo>
                    <a:pt x="611" y="514"/>
                    <a:pt x="611" y="515"/>
                    <a:pt x="611" y="516"/>
                  </a:cubicBezTo>
                  <a:cubicBezTo>
                    <a:pt x="606" y="516"/>
                    <a:pt x="601" y="516"/>
                    <a:pt x="595" y="516"/>
                  </a:cubicBezTo>
                  <a:cubicBezTo>
                    <a:pt x="595" y="515"/>
                    <a:pt x="595" y="514"/>
                    <a:pt x="595" y="513"/>
                  </a:cubicBezTo>
                  <a:close/>
                  <a:moveTo>
                    <a:pt x="595" y="570"/>
                  </a:moveTo>
                  <a:cubicBezTo>
                    <a:pt x="601" y="570"/>
                    <a:pt x="606" y="570"/>
                    <a:pt x="611" y="570"/>
                  </a:cubicBezTo>
                  <a:cubicBezTo>
                    <a:pt x="611" y="571"/>
                    <a:pt x="611" y="572"/>
                    <a:pt x="611" y="573"/>
                  </a:cubicBezTo>
                  <a:cubicBezTo>
                    <a:pt x="606" y="573"/>
                    <a:pt x="601" y="573"/>
                    <a:pt x="595" y="573"/>
                  </a:cubicBezTo>
                  <a:cubicBezTo>
                    <a:pt x="595" y="572"/>
                    <a:pt x="595" y="571"/>
                    <a:pt x="595" y="570"/>
                  </a:cubicBezTo>
                  <a:close/>
                  <a:moveTo>
                    <a:pt x="618" y="0"/>
                  </a:moveTo>
                  <a:cubicBezTo>
                    <a:pt x="623" y="0"/>
                    <a:pt x="629" y="0"/>
                    <a:pt x="634" y="0"/>
                  </a:cubicBezTo>
                  <a:cubicBezTo>
                    <a:pt x="634" y="1"/>
                    <a:pt x="634" y="2"/>
                    <a:pt x="634" y="4"/>
                  </a:cubicBezTo>
                  <a:cubicBezTo>
                    <a:pt x="629" y="4"/>
                    <a:pt x="623" y="4"/>
                    <a:pt x="618" y="4"/>
                  </a:cubicBezTo>
                  <a:cubicBezTo>
                    <a:pt x="618" y="2"/>
                    <a:pt x="618" y="1"/>
                    <a:pt x="618" y="0"/>
                  </a:cubicBezTo>
                  <a:close/>
                  <a:moveTo>
                    <a:pt x="618" y="57"/>
                  </a:moveTo>
                  <a:cubicBezTo>
                    <a:pt x="623" y="57"/>
                    <a:pt x="629" y="57"/>
                    <a:pt x="634" y="57"/>
                  </a:cubicBezTo>
                  <a:cubicBezTo>
                    <a:pt x="634" y="58"/>
                    <a:pt x="634" y="59"/>
                    <a:pt x="634" y="60"/>
                  </a:cubicBezTo>
                  <a:cubicBezTo>
                    <a:pt x="629" y="60"/>
                    <a:pt x="623" y="60"/>
                    <a:pt x="618" y="60"/>
                  </a:cubicBezTo>
                  <a:cubicBezTo>
                    <a:pt x="618" y="59"/>
                    <a:pt x="618" y="58"/>
                    <a:pt x="618" y="57"/>
                  </a:cubicBezTo>
                  <a:close/>
                  <a:moveTo>
                    <a:pt x="618" y="114"/>
                  </a:moveTo>
                  <a:cubicBezTo>
                    <a:pt x="623" y="114"/>
                    <a:pt x="629" y="114"/>
                    <a:pt x="634" y="114"/>
                  </a:cubicBezTo>
                  <a:cubicBezTo>
                    <a:pt x="634" y="115"/>
                    <a:pt x="634" y="116"/>
                    <a:pt x="634" y="117"/>
                  </a:cubicBezTo>
                  <a:cubicBezTo>
                    <a:pt x="629" y="117"/>
                    <a:pt x="623" y="117"/>
                    <a:pt x="618" y="117"/>
                  </a:cubicBezTo>
                  <a:cubicBezTo>
                    <a:pt x="618" y="116"/>
                    <a:pt x="618" y="115"/>
                    <a:pt x="618" y="114"/>
                  </a:cubicBezTo>
                  <a:close/>
                  <a:moveTo>
                    <a:pt x="618" y="171"/>
                  </a:moveTo>
                  <a:cubicBezTo>
                    <a:pt x="623" y="171"/>
                    <a:pt x="629" y="171"/>
                    <a:pt x="634" y="171"/>
                  </a:cubicBezTo>
                  <a:cubicBezTo>
                    <a:pt x="634" y="172"/>
                    <a:pt x="634" y="173"/>
                    <a:pt x="634" y="174"/>
                  </a:cubicBezTo>
                  <a:cubicBezTo>
                    <a:pt x="629" y="174"/>
                    <a:pt x="623" y="174"/>
                    <a:pt x="618" y="174"/>
                  </a:cubicBezTo>
                  <a:cubicBezTo>
                    <a:pt x="618" y="173"/>
                    <a:pt x="618" y="172"/>
                    <a:pt x="618" y="171"/>
                  </a:cubicBezTo>
                  <a:close/>
                  <a:moveTo>
                    <a:pt x="618" y="228"/>
                  </a:moveTo>
                  <a:cubicBezTo>
                    <a:pt x="623" y="228"/>
                    <a:pt x="629" y="228"/>
                    <a:pt x="634" y="228"/>
                  </a:cubicBezTo>
                  <a:cubicBezTo>
                    <a:pt x="634" y="229"/>
                    <a:pt x="634" y="230"/>
                    <a:pt x="634" y="231"/>
                  </a:cubicBezTo>
                  <a:cubicBezTo>
                    <a:pt x="629" y="231"/>
                    <a:pt x="623" y="231"/>
                    <a:pt x="618" y="231"/>
                  </a:cubicBezTo>
                  <a:cubicBezTo>
                    <a:pt x="618" y="230"/>
                    <a:pt x="618" y="229"/>
                    <a:pt x="618" y="228"/>
                  </a:cubicBezTo>
                  <a:close/>
                  <a:moveTo>
                    <a:pt x="618" y="285"/>
                  </a:moveTo>
                  <a:cubicBezTo>
                    <a:pt x="623" y="285"/>
                    <a:pt x="629" y="285"/>
                    <a:pt x="634" y="285"/>
                  </a:cubicBezTo>
                  <a:cubicBezTo>
                    <a:pt x="634" y="286"/>
                    <a:pt x="634" y="287"/>
                    <a:pt x="634" y="288"/>
                  </a:cubicBezTo>
                  <a:cubicBezTo>
                    <a:pt x="629" y="288"/>
                    <a:pt x="623" y="288"/>
                    <a:pt x="618" y="288"/>
                  </a:cubicBezTo>
                  <a:cubicBezTo>
                    <a:pt x="618" y="287"/>
                    <a:pt x="618" y="286"/>
                    <a:pt x="618" y="285"/>
                  </a:cubicBezTo>
                  <a:close/>
                  <a:moveTo>
                    <a:pt x="618" y="342"/>
                  </a:moveTo>
                  <a:cubicBezTo>
                    <a:pt x="623" y="342"/>
                    <a:pt x="629" y="342"/>
                    <a:pt x="634" y="342"/>
                  </a:cubicBezTo>
                  <a:cubicBezTo>
                    <a:pt x="634" y="343"/>
                    <a:pt x="634" y="344"/>
                    <a:pt x="634" y="345"/>
                  </a:cubicBezTo>
                  <a:cubicBezTo>
                    <a:pt x="629" y="345"/>
                    <a:pt x="623" y="345"/>
                    <a:pt x="618" y="345"/>
                  </a:cubicBezTo>
                  <a:cubicBezTo>
                    <a:pt x="618" y="344"/>
                    <a:pt x="618" y="343"/>
                    <a:pt x="618" y="342"/>
                  </a:cubicBezTo>
                  <a:close/>
                  <a:moveTo>
                    <a:pt x="618" y="399"/>
                  </a:moveTo>
                  <a:cubicBezTo>
                    <a:pt x="623" y="399"/>
                    <a:pt x="629" y="399"/>
                    <a:pt x="634" y="399"/>
                  </a:cubicBezTo>
                  <a:cubicBezTo>
                    <a:pt x="634" y="400"/>
                    <a:pt x="634" y="401"/>
                    <a:pt x="634" y="402"/>
                  </a:cubicBezTo>
                  <a:cubicBezTo>
                    <a:pt x="629" y="402"/>
                    <a:pt x="623" y="402"/>
                    <a:pt x="618" y="402"/>
                  </a:cubicBezTo>
                  <a:cubicBezTo>
                    <a:pt x="618" y="401"/>
                    <a:pt x="618" y="400"/>
                    <a:pt x="618" y="399"/>
                  </a:cubicBezTo>
                  <a:close/>
                  <a:moveTo>
                    <a:pt x="618" y="459"/>
                  </a:moveTo>
                  <a:cubicBezTo>
                    <a:pt x="618" y="458"/>
                    <a:pt x="618" y="457"/>
                    <a:pt x="618" y="456"/>
                  </a:cubicBezTo>
                  <a:cubicBezTo>
                    <a:pt x="623" y="456"/>
                    <a:pt x="629" y="456"/>
                    <a:pt x="634" y="456"/>
                  </a:cubicBezTo>
                  <a:cubicBezTo>
                    <a:pt x="634" y="457"/>
                    <a:pt x="634" y="458"/>
                    <a:pt x="634" y="459"/>
                  </a:cubicBezTo>
                  <a:cubicBezTo>
                    <a:pt x="629" y="459"/>
                    <a:pt x="623" y="459"/>
                    <a:pt x="618" y="459"/>
                  </a:cubicBezTo>
                  <a:close/>
                  <a:moveTo>
                    <a:pt x="618" y="513"/>
                  </a:moveTo>
                  <a:cubicBezTo>
                    <a:pt x="623" y="513"/>
                    <a:pt x="629" y="513"/>
                    <a:pt x="634" y="513"/>
                  </a:cubicBezTo>
                  <a:cubicBezTo>
                    <a:pt x="634" y="514"/>
                    <a:pt x="634" y="515"/>
                    <a:pt x="634" y="516"/>
                  </a:cubicBezTo>
                  <a:cubicBezTo>
                    <a:pt x="629" y="516"/>
                    <a:pt x="623" y="516"/>
                    <a:pt x="618" y="516"/>
                  </a:cubicBezTo>
                  <a:cubicBezTo>
                    <a:pt x="618" y="515"/>
                    <a:pt x="618" y="514"/>
                    <a:pt x="618" y="513"/>
                  </a:cubicBezTo>
                  <a:close/>
                  <a:moveTo>
                    <a:pt x="618" y="570"/>
                  </a:moveTo>
                  <a:cubicBezTo>
                    <a:pt x="623" y="570"/>
                    <a:pt x="629" y="570"/>
                    <a:pt x="634" y="570"/>
                  </a:cubicBezTo>
                  <a:cubicBezTo>
                    <a:pt x="634" y="571"/>
                    <a:pt x="634" y="572"/>
                    <a:pt x="634" y="573"/>
                  </a:cubicBezTo>
                  <a:cubicBezTo>
                    <a:pt x="629" y="573"/>
                    <a:pt x="623" y="573"/>
                    <a:pt x="618" y="573"/>
                  </a:cubicBezTo>
                  <a:cubicBezTo>
                    <a:pt x="618" y="572"/>
                    <a:pt x="618" y="571"/>
                    <a:pt x="618" y="570"/>
                  </a:cubicBezTo>
                  <a:close/>
                  <a:moveTo>
                    <a:pt x="641" y="0"/>
                  </a:moveTo>
                  <a:cubicBezTo>
                    <a:pt x="646" y="0"/>
                    <a:pt x="652" y="0"/>
                    <a:pt x="657" y="0"/>
                  </a:cubicBezTo>
                  <a:cubicBezTo>
                    <a:pt x="657" y="1"/>
                    <a:pt x="657" y="2"/>
                    <a:pt x="657" y="4"/>
                  </a:cubicBezTo>
                  <a:cubicBezTo>
                    <a:pt x="652" y="4"/>
                    <a:pt x="646" y="4"/>
                    <a:pt x="641" y="4"/>
                  </a:cubicBezTo>
                  <a:cubicBezTo>
                    <a:pt x="641" y="2"/>
                    <a:pt x="641" y="1"/>
                    <a:pt x="641" y="0"/>
                  </a:cubicBezTo>
                  <a:close/>
                  <a:moveTo>
                    <a:pt x="641" y="57"/>
                  </a:moveTo>
                  <a:cubicBezTo>
                    <a:pt x="646" y="57"/>
                    <a:pt x="652" y="57"/>
                    <a:pt x="657" y="57"/>
                  </a:cubicBezTo>
                  <a:cubicBezTo>
                    <a:pt x="657" y="58"/>
                    <a:pt x="657" y="59"/>
                    <a:pt x="657" y="60"/>
                  </a:cubicBezTo>
                  <a:cubicBezTo>
                    <a:pt x="652" y="60"/>
                    <a:pt x="646" y="60"/>
                    <a:pt x="641" y="60"/>
                  </a:cubicBezTo>
                  <a:cubicBezTo>
                    <a:pt x="641" y="59"/>
                    <a:pt x="641" y="58"/>
                    <a:pt x="641" y="57"/>
                  </a:cubicBezTo>
                  <a:close/>
                  <a:moveTo>
                    <a:pt x="641" y="114"/>
                  </a:moveTo>
                  <a:cubicBezTo>
                    <a:pt x="646" y="114"/>
                    <a:pt x="652" y="114"/>
                    <a:pt x="657" y="114"/>
                  </a:cubicBezTo>
                  <a:cubicBezTo>
                    <a:pt x="657" y="115"/>
                    <a:pt x="657" y="116"/>
                    <a:pt x="657" y="117"/>
                  </a:cubicBezTo>
                  <a:cubicBezTo>
                    <a:pt x="652" y="117"/>
                    <a:pt x="646" y="117"/>
                    <a:pt x="641" y="117"/>
                  </a:cubicBezTo>
                  <a:cubicBezTo>
                    <a:pt x="641" y="116"/>
                    <a:pt x="641" y="115"/>
                    <a:pt x="641" y="114"/>
                  </a:cubicBezTo>
                  <a:close/>
                  <a:moveTo>
                    <a:pt x="641" y="171"/>
                  </a:moveTo>
                  <a:cubicBezTo>
                    <a:pt x="646" y="171"/>
                    <a:pt x="652" y="171"/>
                    <a:pt x="657" y="171"/>
                  </a:cubicBezTo>
                  <a:cubicBezTo>
                    <a:pt x="657" y="172"/>
                    <a:pt x="657" y="173"/>
                    <a:pt x="657" y="174"/>
                  </a:cubicBezTo>
                  <a:cubicBezTo>
                    <a:pt x="652" y="174"/>
                    <a:pt x="646" y="174"/>
                    <a:pt x="641" y="174"/>
                  </a:cubicBezTo>
                  <a:cubicBezTo>
                    <a:pt x="641" y="173"/>
                    <a:pt x="641" y="172"/>
                    <a:pt x="641" y="171"/>
                  </a:cubicBezTo>
                  <a:close/>
                  <a:moveTo>
                    <a:pt x="641" y="228"/>
                  </a:moveTo>
                  <a:cubicBezTo>
                    <a:pt x="646" y="228"/>
                    <a:pt x="652" y="228"/>
                    <a:pt x="657" y="228"/>
                  </a:cubicBezTo>
                  <a:cubicBezTo>
                    <a:pt x="657" y="229"/>
                    <a:pt x="657" y="230"/>
                    <a:pt x="657" y="231"/>
                  </a:cubicBezTo>
                  <a:cubicBezTo>
                    <a:pt x="652" y="231"/>
                    <a:pt x="646" y="231"/>
                    <a:pt x="641" y="231"/>
                  </a:cubicBezTo>
                  <a:cubicBezTo>
                    <a:pt x="641" y="230"/>
                    <a:pt x="641" y="229"/>
                    <a:pt x="641" y="228"/>
                  </a:cubicBezTo>
                  <a:close/>
                  <a:moveTo>
                    <a:pt x="641" y="285"/>
                  </a:moveTo>
                  <a:cubicBezTo>
                    <a:pt x="646" y="285"/>
                    <a:pt x="652" y="285"/>
                    <a:pt x="657" y="285"/>
                  </a:cubicBezTo>
                  <a:cubicBezTo>
                    <a:pt x="657" y="286"/>
                    <a:pt x="657" y="287"/>
                    <a:pt x="657" y="288"/>
                  </a:cubicBezTo>
                  <a:cubicBezTo>
                    <a:pt x="652" y="288"/>
                    <a:pt x="646" y="288"/>
                    <a:pt x="641" y="288"/>
                  </a:cubicBezTo>
                  <a:cubicBezTo>
                    <a:pt x="641" y="287"/>
                    <a:pt x="641" y="286"/>
                    <a:pt x="641" y="285"/>
                  </a:cubicBezTo>
                  <a:close/>
                  <a:moveTo>
                    <a:pt x="641" y="342"/>
                  </a:moveTo>
                  <a:cubicBezTo>
                    <a:pt x="646" y="342"/>
                    <a:pt x="652" y="342"/>
                    <a:pt x="657" y="342"/>
                  </a:cubicBezTo>
                  <a:cubicBezTo>
                    <a:pt x="657" y="343"/>
                    <a:pt x="657" y="344"/>
                    <a:pt x="657" y="345"/>
                  </a:cubicBezTo>
                  <a:cubicBezTo>
                    <a:pt x="652" y="345"/>
                    <a:pt x="646" y="345"/>
                    <a:pt x="641" y="345"/>
                  </a:cubicBezTo>
                  <a:cubicBezTo>
                    <a:pt x="641" y="344"/>
                    <a:pt x="641" y="343"/>
                    <a:pt x="641" y="342"/>
                  </a:cubicBezTo>
                  <a:close/>
                  <a:moveTo>
                    <a:pt x="641" y="399"/>
                  </a:moveTo>
                  <a:cubicBezTo>
                    <a:pt x="646" y="399"/>
                    <a:pt x="652" y="399"/>
                    <a:pt x="657" y="399"/>
                  </a:cubicBezTo>
                  <a:cubicBezTo>
                    <a:pt x="657" y="400"/>
                    <a:pt x="657" y="401"/>
                    <a:pt x="657" y="402"/>
                  </a:cubicBezTo>
                  <a:cubicBezTo>
                    <a:pt x="652" y="402"/>
                    <a:pt x="646" y="402"/>
                    <a:pt x="641" y="402"/>
                  </a:cubicBezTo>
                  <a:cubicBezTo>
                    <a:pt x="641" y="401"/>
                    <a:pt x="641" y="400"/>
                    <a:pt x="641" y="399"/>
                  </a:cubicBezTo>
                  <a:close/>
                  <a:moveTo>
                    <a:pt x="641" y="459"/>
                  </a:moveTo>
                  <a:cubicBezTo>
                    <a:pt x="641" y="458"/>
                    <a:pt x="641" y="457"/>
                    <a:pt x="641" y="456"/>
                  </a:cubicBezTo>
                  <a:cubicBezTo>
                    <a:pt x="646" y="456"/>
                    <a:pt x="652" y="456"/>
                    <a:pt x="657" y="456"/>
                  </a:cubicBezTo>
                  <a:cubicBezTo>
                    <a:pt x="657" y="457"/>
                    <a:pt x="657" y="458"/>
                    <a:pt x="657" y="459"/>
                  </a:cubicBezTo>
                  <a:cubicBezTo>
                    <a:pt x="652" y="459"/>
                    <a:pt x="646" y="459"/>
                    <a:pt x="641" y="459"/>
                  </a:cubicBezTo>
                  <a:close/>
                  <a:moveTo>
                    <a:pt x="641" y="513"/>
                  </a:moveTo>
                  <a:cubicBezTo>
                    <a:pt x="646" y="513"/>
                    <a:pt x="652" y="513"/>
                    <a:pt x="657" y="513"/>
                  </a:cubicBezTo>
                  <a:cubicBezTo>
                    <a:pt x="657" y="514"/>
                    <a:pt x="657" y="515"/>
                    <a:pt x="657" y="516"/>
                  </a:cubicBezTo>
                  <a:cubicBezTo>
                    <a:pt x="652" y="516"/>
                    <a:pt x="646" y="516"/>
                    <a:pt x="641" y="516"/>
                  </a:cubicBezTo>
                  <a:cubicBezTo>
                    <a:pt x="641" y="515"/>
                    <a:pt x="641" y="514"/>
                    <a:pt x="641" y="513"/>
                  </a:cubicBezTo>
                  <a:close/>
                  <a:moveTo>
                    <a:pt x="641" y="570"/>
                  </a:moveTo>
                  <a:cubicBezTo>
                    <a:pt x="646" y="570"/>
                    <a:pt x="652" y="570"/>
                    <a:pt x="657" y="570"/>
                  </a:cubicBezTo>
                  <a:cubicBezTo>
                    <a:pt x="657" y="571"/>
                    <a:pt x="657" y="572"/>
                    <a:pt x="657" y="573"/>
                  </a:cubicBezTo>
                  <a:cubicBezTo>
                    <a:pt x="652" y="573"/>
                    <a:pt x="646" y="573"/>
                    <a:pt x="641" y="573"/>
                  </a:cubicBezTo>
                  <a:cubicBezTo>
                    <a:pt x="641" y="572"/>
                    <a:pt x="641" y="571"/>
                    <a:pt x="641" y="570"/>
                  </a:cubicBezTo>
                  <a:close/>
                  <a:moveTo>
                    <a:pt x="664" y="0"/>
                  </a:moveTo>
                  <a:cubicBezTo>
                    <a:pt x="669" y="0"/>
                    <a:pt x="675" y="0"/>
                    <a:pt x="680" y="0"/>
                  </a:cubicBezTo>
                  <a:cubicBezTo>
                    <a:pt x="680" y="1"/>
                    <a:pt x="680" y="2"/>
                    <a:pt x="680" y="4"/>
                  </a:cubicBezTo>
                  <a:cubicBezTo>
                    <a:pt x="675" y="4"/>
                    <a:pt x="669" y="4"/>
                    <a:pt x="664" y="4"/>
                  </a:cubicBezTo>
                  <a:cubicBezTo>
                    <a:pt x="664" y="2"/>
                    <a:pt x="664" y="1"/>
                    <a:pt x="664" y="0"/>
                  </a:cubicBezTo>
                  <a:close/>
                  <a:moveTo>
                    <a:pt x="664" y="57"/>
                  </a:moveTo>
                  <a:cubicBezTo>
                    <a:pt x="669" y="57"/>
                    <a:pt x="675" y="57"/>
                    <a:pt x="680" y="57"/>
                  </a:cubicBezTo>
                  <a:cubicBezTo>
                    <a:pt x="680" y="58"/>
                    <a:pt x="680" y="59"/>
                    <a:pt x="680" y="60"/>
                  </a:cubicBezTo>
                  <a:cubicBezTo>
                    <a:pt x="675" y="60"/>
                    <a:pt x="669" y="60"/>
                    <a:pt x="664" y="60"/>
                  </a:cubicBezTo>
                  <a:cubicBezTo>
                    <a:pt x="664" y="59"/>
                    <a:pt x="664" y="58"/>
                    <a:pt x="664" y="57"/>
                  </a:cubicBezTo>
                  <a:close/>
                  <a:moveTo>
                    <a:pt x="664" y="114"/>
                  </a:moveTo>
                  <a:cubicBezTo>
                    <a:pt x="669" y="114"/>
                    <a:pt x="675" y="114"/>
                    <a:pt x="680" y="114"/>
                  </a:cubicBezTo>
                  <a:cubicBezTo>
                    <a:pt x="680" y="115"/>
                    <a:pt x="680" y="116"/>
                    <a:pt x="680" y="117"/>
                  </a:cubicBezTo>
                  <a:cubicBezTo>
                    <a:pt x="675" y="117"/>
                    <a:pt x="669" y="117"/>
                    <a:pt x="664" y="117"/>
                  </a:cubicBezTo>
                  <a:cubicBezTo>
                    <a:pt x="664" y="116"/>
                    <a:pt x="664" y="115"/>
                    <a:pt x="664" y="114"/>
                  </a:cubicBezTo>
                  <a:close/>
                  <a:moveTo>
                    <a:pt x="664" y="171"/>
                  </a:moveTo>
                  <a:cubicBezTo>
                    <a:pt x="669" y="171"/>
                    <a:pt x="675" y="171"/>
                    <a:pt x="680" y="171"/>
                  </a:cubicBezTo>
                  <a:cubicBezTo>
                    <a:pt x="680" y="172"/>
                    <a:pt x="680" y="173"/>
                    <a:pt x="680" y="174"/>
                  </a:cubicBezTo>
                  <a:cubicBezTo>
                    <a:pt x="675" y="174"/>
                    <a:pt x="669" y="174"/>
                    <a:pt x="664" y="174"/>
                  </a:cubicBezTo>
                  <a:cubicBezTo>
                    <a:pt x="664" y="173"/>
                    <a:pt x="664" y="172"/>
                    <a:pt x="664" y="171"/>
                  </a:cubicBezTo>
                  <a:close/>
                  <a:moveTo>
                    <a:pt x="664" y="228"/>
                  </a:moveTo>
                  <a:cubicBezTo>
                    <a:pt x="669" y="228"/>
                    <a:pt x="675" y="228"/>
                    <a:pt x="680" y="228"/>
                  </a:cubicBezTo>
                  <a:cubicBezTo>
                    <a:pt x="680" y="229"/>
                    <a:pt x="680" y="230"/>
                    <a:pt x="680" y="231"/>
                  </a:cubicBezTo>
                  <a:cubicBezTo>
                    <a:pt x="675" y="231"/>
                    <a:pt x="669" y="231"/>
                    <a:pt x="664" y="231"/>
                  </a:cubicBezTo>
                  <a:cubicBezTo>
                    <a:pt x="664" y="230"/>
                    <a:pt x="664" y="229"/>
                    <a:pt x="664" y="228"/>
                  </a:cubicBezTo>
                  <a:close/>
                  <a:moveTo>
                    <a:pt x="664" y="285"/>
                  </a:moveTo>
                  <a:cubicBezTo>
                    <a:pt x="669" y="285"/>
                    <a:pt x="675" y="285"/>
                    <a:pt x="680" y="285"/>
                  </a:cubicBezTo>
                  <a:cubicBezTo>
                    <a:pt x="680" y="286"/>
                    <a:pt x="680" y="287"/>
                    <a:pt x="680" y="288"/>
                  </a:cubicBezTo>
                  <a:cubicBezTo>
                    <a:pt x="675" y="288"/>
                    <a:pt x="669" y="288"/>
                    <a:pt x="664" y="288"/>
                  </a:cubicBezTo>
                  <a:cubicBezTo>
                    <a:pt x="664" y="287"/>
                    <a:pt x="664" y="286"/>
                    <a:pt x="664" y="285"/>
                  </a:cubicBezTo>
                  <a:close/>
                  <a:moveTo>
                    <a:pt x="664" y="342"/>
                  </a:moveTo>
                  <a:cubicBezTo>
                    <a:pt x="669" y="342"/>
                    <a:pt x="675" y="342"/>
                    <a:pt x="680" y="342"/>
                  </a:cubicBezTo>
                  <a:cubicBezTo>
                    <a:pt x="680" y="343"/>
                    <a:pt x="680" y="344"/>
                    <a:pt x="680" y="345"/>
                  </a:cubicBezTo>
                  <a:cubicBezTo>
                    <a:pt x="675" y="345"/>
                    <a:pt x="669" y="345"/>
                    <a:pt x="664" y="345"/>
                  </a:cubicBezTo>
                  <a:cubicBezTo>
                    <a:pt x="664" y="344"/>
                    <a:pt x="664" y="343"/>
                    <a:pt x="664" y="342"/>
                  </a:cubicBezTo>
                  <a:close/>
                  <a:moveTo>
                    <a:pt x="664" y="399"/>
                  </a:moveTo>
                  <a:cubicBezTo>
                    <a:pt x="669" y="399"/>
                    <a:pt x="675" y="399"/>
                    <a:pt x="680" y="399"/>
                  </a:cubicBezTo>
                  <a:cubicBezTo>
                    <a:pt x="680" y="400"/>
                    <a:pt x="680" y="401"/>
                    <a:pt x="680" y="402"/>
                  </a:cubicBezTo>
                  <a:cubicBezTo>
                    <a:pt x="675" y="402"/>
                    <a:pt x="669" y="402"/>
                    <a:pt x="664" y="402"/>
                  </a:cubicBezTo>
                  <a:cubicBezTo>
                    <a:pt x="664" y="401"/>
                    <a:pt x="664" y="400"/>
                    <a:pt x="664" y="399"/>
                  </a:cubicBezTo>
                  <a:close/>
                  <a:moveTo>
                    <a:pt x="664" y="459"/>
                  </a:moveTo>
                  <a:cubicBezTo>
                    <a:pt x="664" y="458"/>
                    <a:pt x="664" y="457"/>
                    <a:pt x="664" y="456"/>
                  </a:cubicBezTo>
                  <a:cubicBezTo>
                    <a:pt x="669" y="456"/>
                    <a:pt x="675" y="456"/>
                    <a:pt x="680" y="456"/>
                  </a:cubicBezTo>
                  <a:cubicBezTo>
                    <a:pt x="680" y="457"/>
                    <a:pt x="680" y="458"/>
                    <a:pt x="680" y="459"/>
                  </a:cubicBezTo>
                  <a:cubicBezTo>
                    <a:pt x="675" y="459"/>
                    <a:pt x="669" y="459"/>
                    <a:pt x="664" y="459"/>
                  </a:cubicBezTo>
                  <a:close/>
                  <a:moveTo>
                    <a:pt x="664" y="513"/>
                  </a:moveTo>
                  <a:cubicBezTo>
                    <a:pt x="669" y="513"/>
                    <a:pt x="675" y="513"/>
                    <a:pt x="680" y="513"/>
                  </a:cubicBezTo>
                  <a:cubicBezTo>
                    <a:pt x="680" y="514"/>
                    <a:pt x="680" y="515"/>
                    <a:pt x="680" y="516"/>
                  </a:cubicBezTo>
                  <a:cubicBezTo>
                    <a:pt x="675" y="516"/>
                    <a:pt x="669" y="516"/>
                    <a:pt x="664" y="516"/>
                  </a:cubicBezTo>
                  <a:cubicBezTo>
                    <a:pt x="664" y="515"/>
                    <a:pt x="664" y="514"/>
                    <a:pt x="664" y="513"/>
                  </a:cubicBezTo>
                  <a:close/>
                  <a:moveTo>
                    <a:pt x="664" y="570"/>
                  </a:moveTo>
                  <a:cubicBezTo>
                    <a:pt x="669" y="570"/>
                    <a:pt x="675" y="570"/>
                    <a:pt x="680" y="570"/>
                  </a:cubicBezTo>
                  <a:cubicBezTo>
                    <a:pt x="680" y="571"/>
                    <a:pt x="680" y="572"/>
                    <a:pt x="680" y="573"/>
                  </a:cubicBezTo>
                  <a:cubicBezTo>
                    <a:pt x="675" y="573"/>
                    <a:pt x="669" y="573"/>
                    <a:pt x="664" y="573"/>
                  </a:cubicBezTo>
                  <a:cubicBezTo>
                    <a:pt x="664" y="572"/>
                    <a:pt x="664" y="571"/>
                    <a:pt x="664" y="570"/>
                  </a:cubicBezTo>
                  <a:close/>
                  <a:moveTo>
                    <a:pt x="687" y="0"/>
                  </a:moveTo>
                  <a:cubicBezTo>
                    <a:pt x="692" y="0"/>
                    <a:pt x="698" y="0"/>
                    <a:pt x="703" y="0"/>
                  </a:cubicBezTo>
                  <a:cubicBezTo>
                    <a:pt x="703" y="1"/>
                    <a:pt x="703" y="2"/>
                    <a:pt x="703" y="4"/>
                  </a:cubicBezTo>
                  <a:cubicBezTo>
                    <a:pt x="698" y="4"/>
                    <a:pt x="692" y="4"/>
                    <a:pt x="687" y="4"/>
                  </a:cubicBezTo>
                  <a:cubicBezTo>
                    <a:pt x="687" y="2"/>
                    <a:pt x="687" y="1"/>
                    <a:pt x="687" y="0"/>
                  </a:cubicBezTo>
                  <a:close/>
                  <a:moveTo>
                    <a:pt x="687" y="57"/>
                  </a:moveTo>
                  <a:cubicBezTo>
                    <a:pt x="692" y="57"/>
                    <a:pt x="698" y="57"/>
                    <a:pt x="703" y="57"/>
                  </a:cubicBezTo>
                  <a:cubicBezTo>
                    <a:pt x="703" y="58"/>
                    <a:pt x="703" y="59"/>
                    <a:pt x="703" y="60"/>
                  </a:cubicBezTo>
                  <a:cubicBezTo>
                    <a:pt x="698" y="60"/>
                    <a:pt x="692" y="60"/>
                    <a:pt x="687" y="60"/>
                  </a:cubicBezTo>
                  <a:cubicBezTo>
                    <a:pt x="687" y="59"/>
                    <a:pt x="687" y="58"/>
                    <a:pt x="687" y="57"/>
                  </a:cubicBezTo>
                  <a:close/>
                  <a:moveTo>
                    <a:pt x="687" y="114"/>
                  </a:moveTo>
                  <a:cubicBezTo>
                    <a:pt x="692" y="114"/>
                    <a:pt x="698" y="114"/>
                    <a:pt x="703" y="114"/>
                  </a:cubicBezTo>
                  <a:cubicBezTo>
                    <a:pt x="703" y="115"/>
                    <a:pt x="703" y="116"/>
                    <a:pt x="703" y="117"/>
                  </a:cubicBezTo>
                  <a:cubicBezTo>
                    <a:pt x="698" y="117"/>
                    <a:pt x="692" y="117"/>
                    <a:pt x="687" y="117"/>
                  </a:cubicBezTo>
                  <a:cubicBezTo>
                    <a:pt x="687" y="116"/>
                    <a:pt x="687" y="115"/>
                    <a:pt x="687" y="114"/>
                  </a:cubicBezTo>
                  <a:close/>
                  <a:moveTo>
                    <a:pt x="687" y="171"/>
                  </a:moveTo>
                  <a:cubicBezTo>
                    <a:pt x="692" y="171"/>
                    <a:pt x="698" y="171"/>
                    <a:pt x="703" y="171"/>
                  </a:cubicBezTo>
                  <a:cubicBezTo>
                    <a:pt x="703" y="172"/>
                    <a:pt x="703" y="173"/>
                    <a:pt x="703" y="174"/>
                  </a:cubicBezTo>
                  <a:cubicBezTo>
                    <a:pt x="698" y="174"/>
                    <a:pt x="692" y="174"/>
                    <a:pt x="687" y="174"/>
                  </a:cubicBezTo>
                  <a:cubicBezTo>
                    <a:pt x="687" y="173"/>
                    <a:pt x="687" y="172"/>
                    <a:pt x="687" y="171"/>
                  </a:cubicBezTo>
                  <a:close/>
                  <a:moveTo>
                    <a:pt x="687" y="228"/>
                  </a:moveTo>
                  <a:cubicBezTo>
                    <a:pt x="692" y="228"/>
                    <a:pt x="698" y="228"/>
                    <a:pt x="703" y="228"/>
                  </a:cubicBezTo>
                  <a:cubicBezTo>
                    <a:pt x="703" y="229"/>
                    <a:pt x="703" y="230"/>
                    <a:pt x="703" y="231"/>
                  </a:cubicBezTo>
                  <a:cubicBezTo>
                    <a:pt x="698" y="231"/>
                    <a:pt x="692" y="231"/>
                    <a:pt x="687" y="231"/>
                  </a:cubicBezTo>
                  <a:cubicBezTo>
                    <a:pt x="687" y="230"/>
                    <a:pt x="687" y="229"/>
                    <a:pt x="687" y="228"/>
                  </a:cubicBezTo>
                  <a:close/>
                  <a:moveTo>
                    <a:pt x="687" y="285"/>
                  </a:moveTo>
                  <a:cubicBezTo>
                    <a:pt x="692" y="285"/>
                    <a:pt x="698" y="285"/>
                    <a:pt x="703" y="285"/>
                  </a:cubicBezTo>
                  <a:cubicBezTo>
                    <a:pt x="703" y="286"/>
                    <a:pt x="703" y="287"/>
                    <a:pt x="703" y="288"/>
                  </a:cubicBezTo>
                  <a:cubicBezTo>
                    <a:pt x="698" y="288"/>
                    <a:pt x="692" y="288"/>
                    <a:pt x="687" y="288"/>
                  </a:cubicBezTo>
                  <a:cubicBezTo>
                    <a:pt x="687" y="287"/>
                    <a:pt x="687" y="286"/>
                    <a:pt x="687" y="285"/>
                  </a:cubicBezTo>
                  <a:close/>
                  <a:moveTo>
                    <a:pt x="687" y="342"/>
                  </a:moveTo>
                  <a:cubicBezTo>
                    <a:pt x="692" y="342"/>
                    <a:pt x="698" y="342"/>
                    <a:pt x="703" y="342"/>
                  </a:cubicBezTo>
                  <a:cubicBezTo>
                    <a:pt x="703" y="343"/>
                    <a:pt x="703" y="344"/>
                    <a:pt x="703" y="345"/>
                  </a:cubicBezTo>
                  <a:cubicBezTo>
                    <a:pt x="698" y="345"/>
                    <a:pt x="692" y="345"/>
                    <a:pt x="687" y="345"/>
                  </a:cubicBezTo>
                  <a:cubicBezTo>
                    <a:pt x="687" y="344"/>
                    <a:pt x="687" y="343"/>
                    <a:pt x="687" y="342"/>
                  </a:cubicBezTo>
                  <a:close/>
                  <a:moveTo>
                    <a:pt x="687" y="399"/>
                  </a:moveTo>
                  <a:cubicBezTo>
                    <a:pt x="692" y="399"/>
                    <a:pt x="698" y="399"/>
                    <a:pt x="703" y="399"/>
                  </a:cubicBezTo>
                  <a:cubicBezTo>
                    <a:pt x="703" y="400"/>
                    <a:pt x="703" y="401"/>
                    <a:pt x="703" y="402"/>
                  </a:cubicBezTo>
                  <a:cubicBezTo>
                    <a:pt x="698" y="402"/>
                    <a:pt x="692" y="402"/>
                    <a:pt x="687" y="402"/>
                  </a:cubicBezTo>
                  <a:cubicBezTo>
                    <a:pt x="687" y="401"/>
                    <a:pt x="687" y="400"/>
                    <a:pt x="687" y="399"/>
                  </a:cubicBezTo>
                  <a:close/>
                  <a:moveTo>
                    <a:pt x="687" y="459"/>
                  </a:moveTo>
                  <a:cubicBezTo>
                    <a:pt x="687" y="458"/>
                    <a:pt x="687" y="457"/>
                    <a:pt x="687" y="456"/>
                  </a:cubicBezTo>
                  <a:cubicBezTo>
                    <a:pt x="692" y="456"/>
                    <a:pt x="698" y="456"/>
                    <a:pt x="703" y="456"/>
                  </a:cubicBezTo>
                  <a:cubicBezTo>
                    <a:pt x="703" y="457"/>
                    <a:pt x="703" y="458"/>
                    <a:pt x="703" y="459"/>
                  </a:cubicBezTo>
                  <a:cubicBezTo>
                    <a:pt x="698" y="459"/>
                    <a:pt x="692" y="459"/>
                    <a:pt x="687" y="459"/>
                  </a:cubicBezTo>
                  <a:close/>
                  <a:moveTo>
                    <a:pt x="687" y="513"/>
                  </a:moveTo>
                  <a:cubicBezTo>
                    <a:pt x="692" y="513"/>
                    <a:pt x="698" y="513"/>
                    <a:pt x="703" y="513"/>
                  </a:cubicBezTo>
                  <a:cubicBezTo>
                    <a:pt x="703" y="514"/>
                    <a:pt x="703" y="515"/>
                    <a:pt x="703" y="516"/>
                  </a:cubicBezTo>
                  <a:cubicBezTo>
                    <a:pt x="698" y="516"/>
                    <a:pt x="692" y="516"/>
                    <a:pt x="687" y="516"/>
                  </a:cubicBezTo>
                  <a:cubicBezTo>
                    <a:pt x="687" y="515"/>
                    <a:pt x="687" y="514"/>
                    <a:pt x="687" y="513"/>
                  </a:cubicBezTo>
                  <a:close/>
                  <a:moveTo>
                    <a:pt x="687" y="570"/>
                  </a:moveTo>
                  <a:cubicBezTo>
                    <a:pt x="692" y="570"/>
                    <a:pt x="698" y="570"/>
                    <a:pt x="703" y="570"/>
                  </a:cubicBezTo>
                  <a:cubicBezTo>
                    <a:pt x="703" y="571"/>
                    <a:pt x="703" y="572"/>
                    <a:pt x="703" y="573"/>
                  </a:cubicBezTo>
                  <a:cubicBezTo>
                    <a:pt x="698" y="573"/>
                    <a:pt x="692" y="573"/>
                    <a:pt x="687" y="573"/>
                  </a:cubicBezTo>
                  <a:cubicBezTo>
                    <a:pt x="687" y="572"/>
                    <a:pt x="687" y="571"/>
                    <a:pt x="687" y="570"/>
                  </a:cubicBezTo>
                  <a:close/>
                  <a:moveTo>
                    <a:pt x="710" y="0"/>
                  </a:moveTo>
                  <a:cubicBezTo>
                    <a:pt x="715" y="0"/>
                    <a:pt x="720" y="0"/>
                    <a:pt x="726" y="0"/>
                  </a:cubicBezTo>
                  <a:cubicBezTo>
                    <a:pt x="726" y="1"/>
                    <a:pt x="726" y="2"/>
                    <a:pt x="726" y="4"/>
                  </a:cubicBezTo>
                  <a:cubicBezTo>
                    <a:pt x="720" y="4"/>
                    <a:pt x="715" y="4"/>
                    <a:pt x="710" y="4"/>
                  </a:cubicBezTo>
                  <a:cubicBezTo>
                    <a:pt x="710" y="2"/>
                    <a:pt x="710" y="1"/>
                    <a:pt x="710" y="0"/>
                  </a:cubicBezTo>
                  <a:close/>
                  <a:moveTo>
                    <a:pt x="710" y="57"/>
                  </a:moveTo>
                  <a:cubicBezTo>
                    <a:pt x="715" y="57"/>
                    <a:pt x="720" y="57"/>
                    <a:pt x="726" y="57"/>
                  </a:cubicBezTo>
                  <a:cubicBezTo>
                    <a:pt x="726" y="58"/>
                    <a:pt x="726" y="59"/>
                    <a:pt x="726" y="60"/>
                  </a:cubicBezTo>
                  <a:cubicBezTo>
                    <a:pt x="720" y="60"/>
                    <a:pt x="715" y="60"/>
                    <a:pt x="710" y="60"/>
                  </a:cubicBezTo>
                  <a:cubicBezTo>
                    <a:pt x="710" y="59"/>
                    <a:pt x="710" y="58"/>
                    <a:pt x="710" y="57"/>
                  </a:cubicBezTo>
                  <a:close/>
                  <a:moveTo>
                    <a:pt x="710" y="114"/>
                  </a:moveTo>
                  <a:cubicBezTo>
                    <a:pt x="715" y="114"/>
                    <a:pt x="720" y="114"/>
                    <a:pt x="726" y="114"/>
                  </a:cubicBezTo>
                  <a:cubicBezTo>
                    <a:pt x="726" y="115"/>
                    <a:pt x="726" y="116"/>
                    <a:pt x="726" y="117"/>
                  </a:cubicBezTo>
                  <a:cubicBezTo>
                    <a:pt x="720" y="117"/>
                    <a:pt x="715" y="117"/>
                    <a:pt x="710" y="117"/>
                  </a:cubicBezTo>
                  <a:cubicBezTo>
                    <a:pt x="710" y="116"/>
                    <a:pt x="710" y="115"/>
                    <a:pt x="710" y="114"/>
                  </a:cubicBezTo>
                  <a:close/>
                  <a:moveTo>
                    <a:pt x="710" y="171"/>
                  </a:moveTo>
                  <a:cubicBezTo>
                    <a:pt x="715" y="171"/>
                    <a:pt x="720" y="171"/>
                    <a:pt x="726" y="171"/>
                  </a:cubicBezTo>
                  <a:cubicBezTo>
                    <a:pt x="726" y="172"/>
                    <a:pt x="726" y="173"/>
                    <a:pt x="726" y="174"/>
                  </a:cubicBezTo>
                  <a:cubicBezTo>
                    <a:pt x="720" y="174"/>
                    <a:pt x="715" y="174"/>
                    <a:pt x="710" y="174"/>
                  </a:cubicBezTo>
                  <a:cubicBezTo>
                    <a:pt x="710" y="173"/>
                    <a:pt x="710" y="172"/>
                    <a:pt x="710" y="171"/>
                  </a:cubicBezTo>
                  <a:close/>
                  <a:moveTo>
                    <a:pt x="710" y="228"/>
                  </a:moveTo>
                  <a:cubicBezTo>
                    <a:pt x="715" y="228"/>
                    <a:pt x="720" y="228"/>
                    <a:pt x="726" y="228"/>
                  </a:cubicBezTo>
                  <a:cubicBezTo>
                    <a:pt x="726" y="229"/>
                    <a:pt x="726" y="230"/>
                    <a:pt x="726" y="231"/>
                  </a:cubicBezTo>
                  <a:cubicBezTo>
                    <a:pt x="720" y="231"/>
                    <a:pt x="715" y="231"/>
                    <a:pt x="710" y="231"/>
                  </a:cubicBezTo>
                  <a:cubicBezTo>
                    <a:pt x="710" y="230"/>
                    <a:pt x="710" y="229"/>
                    <a:pt x="710" y="228"/>
                  </a:cubicBezTo>
                  <a:close/>
                  <a:moveTo>
                    <a:pt x="710" y="285"/>
                  </a:moveTo>
                  <a:cubicBezTo>
                    <a:pt x="715" y="285"/>
                    <a:pt x="720" y="285"/>
                    <a:pt x="726" y="285"/>
                  </a:cubicBezTo>
                  <a:cubicBezTo>
                    <a:pt x="726" y="286"/>
                    <a:pt x="726" y="287"/>
                    <a:pt x="726" y="288"/>
                  </a:cubicBezTo>
                  <a:cubicBezTo>
                    <a:pt x="720" y="288"/>
                    <a:pt x="715" y="288"/>
                    <a:pt x="710" y="288"/>
                  </a:cubicBezTo>
                  <a:cubicBezTo>
                    <a:pt x="710" y="287"/>
                    <a:pt x="710" y="286"/>
                    <a:pt x="710" y="285"/>
                  </a:cubicBezTo>
                  <a:close/>
                  <a:moveTo>
                    <a:pt x="710" y="342"/>
                  </a:moveTo>
                  <a:cubicBezTo>
                    <a:pt x="715" y="342"/>
                    <a:pt x="720" y="342"/>
                    <a:pt x="726" y="342"/>
                  </a:cubicBezTo>
                  <a:cubicBezTo>
                    <a:pt x="726" y="343"/>
                    <a:pt x="726" y="344"/>
                    <a:pt x="726" y="345"/>
                  </a:cubicBezTo>
                  <a:cubicBezTo>
                    <a:pt x="720" y="345"/>
                    <a:pt x="715" y="345"/>
                    <a:pt x="710" y="345"/>
                  </a:cubicBezTo>
                  <a:cubicBezTo>
                    <a:pt x="710" y="344"/>
                    <a:pt x="710" y="343"/>
                    <a:pt x="710" y="342"/>
                  </a:cubicBezTo>
                  <a:close/>
                  <a:moveTo>
                    <a:pt x="710" y="399"/>
                  </a:moveTo>
                  <a:cubicBezTo>
                    <a:pt x="715" y="399"/>
                    <a:pt x="720" y="399"/>
                    <a:pt x="726" y="399"/>
                  </a:cubicBezTo>
                  <a:cubicBezTo>
                    <a:pt x="726" y="400"/>
                    <a:pt x="726" y="401"/>
                    <a:pt x="726" y="402"/>
                  </a:cubicBezTo>
                  <a:cubicBezTo>
                    <a:pt x="720" y="402"/>
                    <a:pt x="715" y="402"/>
                    <a:pt x="710" y="402"/>
                  </a:cubicBezTo>
                  <a:cubicBezTo>
                    <a:pt x="710" y="401"/>
                    <a:pt x="710" y="400"/>
                    <a:pt x="710" y="399"/>
                  </a:cubicBezTo>
                  <a:close/>
                  <a:moveTo>
                    <a:pt x="710" y="459"/>
                  </a:moveTo>
                  <a:cubicBezTo>
                    <a:pt x="710" y="458"/>
                    <a:pt x="710" y="457"/>
                    <a:pt x="710" y="456"/>
                  </a:cubicBezTo>
                  <a:cubicBezTo>
                    <a:pt x="715" y="456"/>
                    <a:pt x="720" y="456"/>
                    <a:pt x="726" y="456"/>
                  </a:cubicBezTo>
                  <a:cubicBezTo>
                    <a:pt x="726" y="457"/>
                    <a:pt x="726" y="458"/>
                    <a:pt x="726" y="459"/>
                  </a:cubicBezTo>
                  <a:cubicBezTo>
                    <a:pt x="720" y="459"/>
                    <a:pt x="715" y="459"/>
                    <a:pt x="710" y="459"/>
                  </a:cubicBezTo>
                  <a:close/>
                  <a:moveTo>
                    <a:pt x="710" y="513"/>
                  </a:moveTo>
                  <a:cubicBezTo>
                    <a:pt x="715" y="513"/>
                    <a:pt x="720" y="513"/>
                    <a:pt x="726" y="513"/>
                  </a:cubicBezTo>
                  <a:cubicBezTo>
                    <a:pt x="726" y="514"/>
                    <a:pt x="726" y="515"/>
                    <a:pt x="726" y="516"/>
                  </a:cubicBezTo>
                  <a:cubicBezTo>
                    <a:pt x="720" y="516"/>
                    <a:pt x="715" y="516"/>
                    <a:pt x="710" y="516"/>
                  </a:cubicBezTo>
                  <a:cubicBezTo>
                    <a:pt x="710" y="515"/>
                    <a:pt x="710" y="514"/>
                    <a:pt x="710" y="513"/>
                  </a:cubicBezTo>
                  <a:close/>
                  <a:moveTo>
                    <a:pt x="710" y="570"/>
                  </a:moveTo>
                  <a:cubicBezTo>
                    <a:pt x="715" y="570"/>
                    <a:pt x="720" y="570"/>
                    <a:pt x="726" y="570"/>
                  </a:cubicBezTo>
                  <a:cubicBezTo>
                    <a:pt x="726" y="571"/>
                    <a:pt x="726" y="572"/>
                    <a:pt x="726" y="573"/>
                  </a:cubicBezTo>
                  <a:cubicBezTo>
                    <a:pt x="720" y="573"/>
                    <a:pt x="715" y="573"/>
                    <a:pt x="710" y="573"/>
                  </a:cubicBezTo>
                  <a:cubicBezTo>
                    <a:pt x="710" y="572"/>
                    <a:pt x="710" y="571"/>
                    <a:pt x="710" y="570"/>
                  </a:cubicBezTo>
                  <a:close/>
                  <a:moveTo>
                    <a:pt x="733" y="0"/>
                  </a:moveTo>
                  <a:cubicBezTo>
                    <a:pt x="738" y="0"/>
                    <a:pt x="743" y="0"/>
                    <a:pt x="749" y="0"/>
                  </a:cubicBezTo>
                  <a:cubicBezTo>
                    <a:pt x="749" y="1"/>
                    <a:pt x="749" y="2"/>
                    <a:pt x="749" y="4"/>
                  </a:cubicBezTo>
                  <a:cubicBezTo>
                    <a:pt x="743" y="4"/>
                    <a:pt x="738" y="4"/>
                    <a:pt x="733" y="4"/>
                  </a:cubicBezTo>
                  <a:cubicBezTo>
                    <a:pt x="733" y="2"/>
                    <a:pt x="733" y="1"/>
                    <a:pt x="733" y="0"/>
                  </a:cubicBezTo>
                  <a:close/>
                  <a:moveTo>
                    <a:pt x="733" y="57"/>
                  </a:moveTo>
                  <a:cubicBezTo>
                    <a:pt x="738" y="57"/>
                    <a:pt x="743" y="57"/>
                    <a:pt x="749" y="57"/>
                  </a:cubicBezTo>
                  <a:cubicBezTo>
                    <a:pt x="749" y="58"/>
                    <a:pt x="749" y="59"/>
                    <a:pt x="749" y="60"/>
                  </a:cubicBezTo>
                  <a:cubicBezTo>
                    <a:pt x="743" y="60"/>
                    <a:pt x="738" y="60"/>
                    <a:pt x="733" y="60"/>
                  </a:cubicBezTo>
                  <a:cubicBezTo>
                    <a:pt x="733" y="59"/>
                    <a:pt x="733" y="58"/>
                    <a:pt x="733" y="57"/>
                  </a:cubicBezTo>
                  <a:close/>
                  <a:moveTo>
                    <a:pt x="733" y="114"/>
                  </a:moveTo>
                  <a:cubicBezTo>
                    <a:pt x="738" y="114"/>
                    <a:pt x="743" y="114"/>
                    <a:pt x="749" y="114"/>
                  </a:cubicBezTo>
                  <a:cubicBezTo>
                    <a:pt x="749" y="115"/>
                    <a:pt x="749" y="116"/>
                    <a:pt x="749" y="117"/>
                  </a:cubicBezTo>
                  <a:cubicBezTo>
                    <a:pt x="743" y="117"/>
                    <a:pt x="738" y="117"/>
                    <a:pt x="733" y="117"/>
                  </a:cubicBezTo>
                  <a:cubicBezTo>
                    <a:pt x="733" y="116"/>
                    <a:pt x="733" y="115"/>
                    <a:pt x="733" y="114"/>
                  </a:cubicBezTo>
                  <a:close/>
                  <a:moveTo>
                    <a:pt x="733" y="171"/>
                  </a:moveTo>
                  <a:cubicBezTo>
                    <a:pt x="738" y="171"/>
                    <a:pt x="743" y="171"/>
                    <a:pt x="749" y="171"/>
                  </a:cubicBezTo>
                  <a:cubicBezTo>
                    <a:pt x="749" y="172"/>
                    <a:pt x="749" y="173"/>
                    <a:pt x="749" y="174"/>
                  </a:cubicBezTo>
                  <a:cubicBezTo>
                    <a:pt x="743" y="174"/>
                    <a:pt x="738" y="174"/>
                    <a:pt x="733" y="174"/>
                  </a:cubicBezTo>
                  <a:cubicBezTo>
                    <a:pt x="733" y="173"/>
                    <a:pt x="733" y="172"/>
                    <a:pt x="733" y="171"/>
                  </a:cubicBezTo>
                  <a:close/>
                  <a:moveTo>
                    <a:pt x="733" y="228"/>
                  </a:moveTo>
                  <a:cubicBezTo>
                    <a:pt x="738" y="228"/>
                    <a:pt x="743" y="228"/>
                    <a:pt x="749" y="228"/>
                  </a:cubicBezTo>
                  <a:cubicBezTo>
                    <a:pt x="749" y="229"/>
                    <a:pt x="749" y="230"/>
                    <a:pt x="749" y="231"/>
                  </a:cubicBezTo>
                  <a:cubicBezTo>
                    <a:pt x="743" y="231"/>
                    <a:pt x="738" y="231"/>
                    <a:pt x="733" y="231"/>
                  </a:cubicBezTo>
                  <a:cubicBezTo>
                    <a:pt x="733" y="230"/>
                    <a:pt x="733" y="229"/>
                    <a:pt x="733" y="228"/>
                  </a:cubicBezTo>
                  <a:close/>
                  <a:moveTo>
                    <a:pt x="733" y="285"/>
                  </a:moveTo>
                  <a:cubicBezTo>
                    <a:pt x="738" y="285"/>
                    <a:pt x="743" y="285"/>
                    <a:pt x="749" y="285"/>
                  </a:cubicBezTo>
                  <a:cubicBezTo>
                    <a:pt x="749" y="286"/>
                    <a:pt x="749" y="287"/>
                    <a:pt x="749" y="288"/>
                  </a:cubicBezTo>
                  <a:cubicBezTo>
                    <a:pt x="743" y="288"/>
                    <a:pt x="738" y="288"/>
                    <a:pt x="733" y="288"/>
                  </a:cubicBezTo>
                  <a:cubicBezTo>
                    <a:pt x="733" y="287"/>
                    <a:pt x="733" y="286"/>
                    <a:pt x="733" y="285"/>
                  </a:cubicBezTo>
                  <a:close/>
                  <a:moveTo>
                    <a:pt x="733" y="342"/>
                  </a:moveTo>
                  <a:cubicBezTo>
                    <a:pt x="738" y="342"/>
                    <a:pt x="743" y="342"/>
                    <a:pt x="749" y="342"/>
                  </a:cubicBezTo>
                  <a:cubicBezTo>
                    <a:pt x="749" y="343"/>
                    <a:pt x="749" y="344"/>
                    <a:pt x="749" y="345"/>
                  </a:cubicBezTo>
                  <a:cubicBezTo>
                    <a:pt x="743" y="345"/>
                    <a:pt x="738" y="345"/>
                    <a:pt x="733" y="345"/>
                  </a:cubicBezTo>
                  <a:cubicBezTo>
                    <a:pt x="733" y="344"/>
                    <a:pt x="733" y="343"/>
                    <a:pt x="733" y="342"/>
                  </a:cubicBezTo>
                  <a:close/>
                  <a:moveTo>
                    <a:pt x="733" y="399"/>
                  </a:moveTo>
                  <a:cubicBezTo>
                    <a:pt x="738" y="399"/>
                    <a:pt x="743" y="399"/>
                    <a:pt x="749" y="399"/>
                  </a:cubicBezTo>
                  <a:cubicBezTo>
                    <a:pt x="749" y="400"/>
                    <a:pt x="749" y="401"/>
                    <a:pt x="749" y="402"/>
                  </a:cubicBezTo>
                  <a:cubicBezTo>
                    <a:pt x="743" y="402"/>
                    <a:pt x="738" y="402"/>
                    <a:pt x="733" y="402"/>
                  </a:cubicBezTo>
                  <a:cubicBezTo>
                    <a:pt x="733" y="401"/>
                    <a:pt x="733" y="400"/>
                    <a:pt x="733" y="399"/>
                  </a:cubicBezTo>
                  <a:close/>
                  <a:moveTo>
                    <a:pt x="733" y="459"/>
                  </a:moveTo>
                  <a:cubicBezTo>
                    <a:pt x="733" y="458"/>
                    <a:pt x="733" y="457"/>
                    <a:pt x="733" y="456"/>
                  </a:cubicBezTo>
                  <a:cubicBezTo>
                    <a:pt x="738" y="456"/>
                    <a:pt x="743" y="456"/>
                    <a:pt x="749" y="456"/>
                  </a:cubicBezTo>
                  <a:cubicBezTo>
                    <a:pt x="749" y="457"/>
                    <a:pt x="749" y="458"/>
                    <a:pt x="749" y="459"/>
                  </a:cubicBezTo>
                  <a:cubicBezTo>
                    <a:pt x="743" y="459"/>
                    <a:pt x="738" y="459"/>
                    <a:pt x="733" y="459"/>
                  </a:cubicBezTo>
                  <a:close/>
                  <a:moveTo>
                    <a:pt x="733" y="513"/>
                  </a:moveTo>
                  <a:cubicBezTo>
                    <a:pt x="738" y="513"/>
                    <a:pt x="743" y="513"/>
                    <a:pt x="749" y="513"/>
                  </a:cubicBezTo>
                  <a:cubicBezTo>
                    <a:pt x="749" y="514"/>
                    <a:pt x="749" y="515"/>
                    <a:pt x="749" y="516"/>
                  </a:cubicBezTo>
                  <a:cubicBezTo>
                    <a:pt x="743" y="516"/>
                    <a:pt x="738" y="516"/>
                    <a:pt x="733" y="516"/>
                  </a:cubicBezTo>
                  <a:cubicBezTo>
                    <a:pt x="733" y="515"/>
                    <a:pt x="733" y="514"/>
                    <a:pt x="733" y="513"/>
                  </a:cubicBezTo>
                  <a:close/>
                  <a:moveTo>
                    <a:pt x="733" y="570"/>
                  </a:moveTo>
                  <a:cubicBezTo>
                    <a:pt x="738" y="570"/>
                    <a:pt x="743" y="570"/>
                    <a:pt x="749" y="570"/>
                  </a:cubicBezTo>
                  <a:cubicBezTo>
                    <a:pt x="749" y="571"/>
                    <a:pt x="749" y="572"/>
                    <a:pt x="749" y="573"/>
                  </a:cubicBezTo>
                  <a:cubicBezTo>
                    <a:pt x="743" y="573"/>
                    <a:pt x="738" y="573"/>
                    <a:pt x="733" y="573"/>
                  </a:cubicBezTo>
                  <a:cubicBezTo>
                    <a:pt x="733" y="572"/>
                    <a:pt x="733" y="571"/>
                    <a:pt x="733" y="570"/>
                  </a:cubicBezTo>
                  <a:close/>
                  <a:moveTo>
                    <a:pt x="755" y="0"/>
                  </a:moveTo>
                  <a:cubicBezTo>
                    <a:pt x="761" y="0"/>
                    <a:pt x="766" y="0"/>
                    <a:pt x="772" y="0"/>
                  </a:cubicBezTo>
                  <a:cubicBezTo>
                    <a:pt x="772" y="1"/>
                    <a:pt x="772" y="2"/>
                    <a:pt x="772" y="4"/>
                  </a:cubicBezTo>
                  <a:cubicBezTo>
                    <a:pt x="766" y="4"/>
                    <a:pt x="761" y="4"/>
                    <a:pt x="755" y="4"/>
                  </a:cubicBezTo>
                  <a:cubicBezTo>
                    <a:pt x="755" y="2"/>
                    <a:pt x="755" y="1"/>
                    <a:pt x="755" y="0"/>
                  </a:cubicBezTo>
                  <a:close/>
                  <a:moveTo>
                    <a:pt x="755" y="57"/>
                  </a:moveTo>
                  <a:cubicBezTo>
                    <a:pt x="761" y="57"/>
                    <a:pt x="766" y="57"/>
                    <a:pt x="772" y="57"/>
                  </a:cubicBezTo>
                  <a:cubicBezTo>
                    <a:pt x="772" y="58"/>
                    <a:pt x="772" y="59"/>
                    <a:pt x="772" y="60"/>
                  </a:cubicBezTo>
                  <a:cubicBezTo>
                    <a:pt x="766" y="60"/>
                    <a:pt x="761" y="60"/>
                    <a:pt x="755" y="60"/>
                  </a:cubicBezTo>
                  <a:cubicBezTo>
                    <a:pt x="755" y="59"/>
                    <a:pt x="755" y="58"/>
                    <a:pt x="755" y="57"/>
                  </a:cubicBezTo>
                  <a:close/>
                  <a:moveTo>
                    <a:pt x="755" y="114"/>
                  </a:moveTo>
                  <a:cubicBezTo>
                    <a:pt x="761" y="114"/>
                    <a:pt x="766" y="114"/>
                    <a:pt x="772" y="114"/>
                  </a:cubicBezTo>
                  <a:cubicBezTo>
                    <a:pt x="772" y="115"/>
                    <a:pt x="772" y="116"/>
                    <a:pt x="772" y="117"/>
                  </a:cubicBezTo>
                  <a:cubicBezTo>
                    <a:pt x="766" y="117"/>
                    <a:pt x="761" y="117"/>
                    <a:pt x="755" y="117"/>
                  </a:cubicBezTo>
                  <a:cubicBezTo>
                    <a:pt x="755" y="116"/>
                    <a:pt x="755" y="115"/>
                    <a:pt x="755" y="114"/>
                  </a:cubicBezTo>
                  <a:close/>
                  <a:moveTo>
                    <a:pt x="755" y="171"/>
                  </a:moveTo>
                  <a:cubicBezTo>
                    <a:pt x="761" y="171"/>
                    <a:pt x="766" y="171"/>
                    <a:pt x="772" y="171"/>
                  </a:cubicBezTo>
                  <a:cubicBezTo>
                    <a:pt x="772" y="172"/>
                    <a:pt x="772" y="173"/>
                    <a:pt x="772" y="174"/>
                  </a:cubicBezTo>
                  <a:cubicBezTo>
                    <a:pt x="766" y="174"/>
                    <a:pt x="761" y="174"/>
                    <a:pt x="755" y="174"/>
                  </a:cubicBezTo>
                  <a:cubicBezTo>
                    <a:pt x="755" y="173"/>
                    <a:pt x="755" y="172"/>
                    <a:pt x="755" y="171"/>
                  </a:cubicBezTo>
                  <a:close/>
                  <a:moveTo>
                    <a:pt x="755" y="228"/>
                  </a:moveTo>
                  <a:cubicBezTo>
                    <a:pt x="761" y="228"/>
                    <a:pt x="766" y="228"/>
                    <a:pt x="772" y="228"/>
                  </a:cubicBezTo>
                  <a:cubicBezTo>
                    <a:pt x="772" y="229"/>
                    <a:pt x="772" y="230"/>
                    <a:pt x="772" y="231"/>
                  </a:cubicBezTo>
                  <a:cubicBezTo>
                    <a:pt x="766" y="231"/>
                    <a:pt x="761" y="231"/>
                    <a:pt x="755" y="231"/>
                  </a:cubicBezTo>
                  <a:cubicBezTo>
                    <a:pt x="755" y="230"/>
                    <a:pt x="755" y="229"/>
                    <a:pt x="755" y="228"/>
                  </a:cubicBezTo>
                  <a:close/>
                  <a:moveTo>
                    <a:pt x="755" y="285"/>
                  </a:moveTo>
                  <a:cubicBezTo>
                    <a:pt x="761" y="285"/>
                    <a:pt x="766" y="285"/>
                    <a:pt x="772" y="285"/>
                  </a:cubicBezTo>
                  <a:cubicBezTo>
                    <a:pt x="772" y="286"/>
                    <a:pt x="772" y="287"/>
                    <a:pt x="772" y="288"/>
                  </a:cubicBezTo>
                  <a:cubicBezTo>
                    <a:pt x="766" y="288"/>
                    <a:pt x="761" y="288"/>
                    <a:pt x="755" y="288"/>
                  </a:cubicBezTo>
                  <a:cubicBezTo>
                    <a:pt x="755" y="287"/>
                    <a:pt x="755" y="286"/>
                    <a:pt x="755" y="285"/>
                  </a:cubicBezTo>
                  <a:close/>
                  <a:moveTo>
                    <a:pt x="755" y="342"/>
                  </a:moveTo>
                  <a:cubicBezTo>
                    <a:pt x="761" y="342"/>
                    <a:pt x="766" y="342"/>
                    <a:pt x="772" y="342"/>
                  </a:cubicBezTo>
                  <a:cubicBezTo>
                    <a:pt x="772" y="343"/>
                    <a:pt x="772" y="344"/>
                    <a:pt x="772" y="345"/>
                  </a:cubicBezTo>
                  <a:cubicBezTo>
                    <a:pt x="766" y="345"/>
                    <a:pt x="761" y="345"/>
                    <a:pt x="755" y="345"/>
                  </a:cubicBezTo>
                  <a:cubicBezTo>
                    <a:pt x="755" y="344"/>
                    <a:pt x="755" y="343"/>
                    <a:pt x="755" y="342"/>
                  </a:cubicBezTo>
                  <a:close/>
                  <a:moveTo>
                    <a:pt x="755" y="399"/>
                  </a:moveTo>
                  <a:cubicBezTo>
                    <a:pt x="761" y="399"/>
                    <a:pt x="766" y="399"/>
                    <a:pt x="772" y="399"/>
                  </a:cubicBezTo>
                  <a:cubicBezTo>
                    <a:pt x="772" y="400"/>
                    <a:pt x="772" y="401"/>
                    <a:pt x="772" y="402"/>
                  </a:cubicBezTo>
                  <a:cubicBezTo>
                    <a:pt x="766" y="402"/>
                    <a:pt x="761" y="402"/>
                    <a:pt x="755" y="402"/>
                  </a:cubicBezTo>
                  <a:cubicBezTo>
                    <a:pt x="755" y="401"/>
                    <a:pt x="755" y="400"/>
                    <a:pt x="755" y="399"/>
                  </a:cubicBezTo>
                  <a:close/>
                  <a:moveTo>
                    <a:pt x="755" y="459"/>
                  </a:moveTo>
                  <a:cubicBezTo>
                    <a:pt x="755" y="458"/>
                    <a:pt x="755" y="457"/>
                    <a:pt x="755" y="456"/>
                  </a:cubicBezTo>
                  <a:cubicBezTo>
                    <a:pt x="761" y="456"/>
                    <a:pt x="766" y="456"/>
                    <a:pt x="772" y="456"/>
                  </a:cubicBezTo>
                  <a:cubicBezTo>
                    <a:pt x="772" y="457"/>
                    <a:pt x="772" y="458"/>
                    <a:pt x="772" y="459"/>
                  </a:cubicBezTo>
                  <a:cubicBezTo>
                    <a:pt x="766" y="459"/>
                    <a:pt x="761" y="459"/>
                    <a:pt x="755" y="459"/>
                  </a:cubicBezTo>
                  <a:close/>
                  <a:moveTo>
                    <a:pt x="755" y="513"/>
                  </a:moveTo>
                  <a:cubicBezTo>
                    <a:pt x="761" y="513"/>
                    <a:pt x="766" y="513"/>
                    <a:pt x="772" y="513"/>
                  </a:cubicBezTo>
                  <a:cubicBezTo>
                    <a:pt x="772" y="514"/>
                    <a:pt x="772" y="515"/>
                    <a:pt x="772" y="516"/>
                  </a:cubicBezTo>
                  <a:cubicBezTo>
                    <a:pt x="766" y="516"/>
                    <a:pt x="761" y="516"/>
                    <a:pt x="755" y="516"/>
                  </a:cubicBezTo>
                  <a:cubicBezTo>
                    <a:pt x="755" y="515"/>
                    <a:pt x="755" y="514"/>
                    <a:pt x="755" y="513"/>
                  </a:cubicBezTo>
                  <a:close/>
                  <a:moveTo>
                    <a:pt x="755" y="570"/>
                  </a:moveTo>
                  <a:cubicBezTo>
                    <a:pt x="761" y="570"/>
                    <a:pt x="766" y="570"/>
                    <a:pt x="772" y="570"/>
                  </a:cubicBezTo>
                  <a:cubicBezTo>
                    <a:pt x="772" y="571"/>
                    <a:pt x="772" y="572"/>
                    <a:pt x="772" y="573"/>
                  </a:cubicBezTo>
                  <a:cubicBezTo>
                    <a:pt x="766" y="573"/>
                    <a:pt x="761" y="573"/>
                    <a:pt x="755" y="573"/>
                  </a:cubicBezTo>
                  <a:cubicBezTo>
                    <a:pt x="755" y="572"/>
                    <a:pt x="755" y="571"/>
                    <a:pt x="755" y="570"/>
                  </a:cubicBezTo>
                  <a:close/>
                  <a:moveTo>
                    <a:pt x="778" y="0"/>
                  </a:moveTo>
                  <a:cubicBezTo>
                    <a:pt x="784" y="0"/>
                    <a:pt x="789" y="0"/>
                    <a:pt x="795" y="0"/>
                  </a:cubicBezTo>
                  <a:cubicBezTo>
                    <a:pt x="795" y="1"/>
                    <a:pt x="795" y="2"/>
                    <a:pt x="795" y="4"/>
                  </a:cubicBezTo>
                  <a:cubicBezTo>
                    <a:pt x="789" y="4"/>
                    <a:pt x="784" y="4"/>
                    <a:pt x="778" y="4"/>
                  </a:cubicBezTo>
                  <a:cubicBezTo>
                    <a:pt x="778" y="2"/>
                    <a:pt x="778" y="1"/>
                    <a:pt x="778" y="0"/>
                  </a:cubicBezTo>
                  <a:close/>
                  <a:moveTo>
                    <a:pt x="778" y="57"/>
                  </a:moveTo>
                  <a:cubicBezTo>
                    <a:pt x="784" y="57"/>
                    <a:pt x="789" y="57"/>
                    <a:pt x="795" y="57"/>
                  </a:cubicBezTo>
                  <a:cubicBezTo>
                    <a:pt x="795" y="58"/>
                    <a:pt x="795" y="59"/>
                    <a:pt x="795" y="60"/>
                  </a:cubicBezTo>
                  <a:cubicBezTo>
                    <a:pt x="789" y="60"/>
                    <a:pt x="784" y="60"/>
                    <a:pt x="778" y="60"/>
                  </a:cubicBezTo>
                  <a:cubicBezTo>
                    <a:pt x="778" y="59"/>
                    <a:pt x="778" y="58"/>
                    <a:pt x="778" y="57"/>
                  </a:cubicBezTo>
                  <a:close/>
                  <a:moveTo>
                    <a:pt x="778" y="114"/>
                  </a:moveTo>
                  <a:cubicBezTo>
                    <a:pt x="784" y="114"/>
                    <a:pt x="789" y="114"/>
                    <a:pt x="795" y="114"/>
                  </a:cubicBezTo>
                  <a:cubicBezTo>
                    <a:pt x="795" y="115"/>
                    <a:pt x="795" y="116"/>
                    <a:pt x="795" y="117"/>
                  </a:cubicBezTo>
                  <a:cubicBezTo>
                    <a:pt x="789" y="117"/>
                    <a:pt x="784" y="117"/>
                    <a:pt x="778" y="117"/>
                  </a:cubicBezTo>
                  <a:cubicBezTo>
                    <a:pt x="778" y="116"/>
                    <a:pt x="778" y="115"/>
                    <a:pt x="778" y="114"/>
                  </a:cubicBezTo>
                  <a:close/>
                  <a:moveTo>
                    <a:pt x="778" y="171"/>
                  </a:moveTo>
                  <a:cubicBezTo>
                    <a:pt x="784" y="171"/>
                    <a:pt x="789" y="171"/>
                    <a:pt x="795" y="171"/>
                  </a:cubicBezTo>
                  <a:cubicBezTo>
                    <a:pt x="795" y="172"/>
                    <a:pt x="795" y="173"/>
                    <a:pt x="795" y="174"/>
                  </a:cubicBezTo>
                  <a:cubicBezTo>
                    <a:pt x="789" y="174"/>
                    <a:pt x="784" y="174"/>
                    <a:pt x="778" y="174"/>
                  </a:cubicBezTo>
                  <a:cubicBezTo>
                    <a:pt x="778" y="173"/>
                    <a:pt x="778" y="172"/>
                    <a:pt x="778" y="171"/>
                  </a:cubicBezTo>
                  <a:close/>
                  <a:moveTo>
                    <a:pt x="778" y="228"/>
                  </a:moveTo>
                  <a:cubicBezTo>
                    <a:pt x="784" y="228"/>
                    <a:pt x="789" y="228"/>
                    <a:pt x="795" y="228"/>
                  </a:cubicBezTo>
                  <a:cubicBezTo>
                    <a:pt x="795" y="229"/>
                    <a:pt x="795" y="230"/>
                    <a:pt x="795" y="231"/>
                  </a:cubicBezTo>
                  <a:cubicBezTo>
                    <a:pt x="789" y="231"/>
                    <a:pt x="784" y="231"/>
                    <a:pt x="778" y="231"/>
                  </a:cubicBezTo>
                  <a:cubicBezTo>
                    <a:pt x="778" y="230"/>
                    <a:pt x="778" y="229"/>
                    <a:pt x="778" y="228"/>
                  </a:cubicBezTo>
                  <a:close/>
                  <a:moveTo>
                    <a:pt x="778" y="285"/>
                  </a:moveTo>
                  <a:cubicBezTo>
                    <a:pt x="784" y="285"/>
                    <a:pt x="789" y="285"/>
                    <a:pt x="795" y="285"/>
                  </a:cubicBezTo>
                  <a:cubicBezTo>
                    <a:pt x="795" y="286"/>
                    <a:pt x="795" y="287"/>
                    <a:pt x="795" y="288"/>
                  </a:cubicBezTo>
                  <a:cubicBezTo>
                    <a:pt x="789" y="288"/>
                    <a:pt x="784" y="288"/>
                    <a:pt x="778" y="288"/>
                  </a:cubicBezTo>
                  <a:cubicBezTo>
                    <a:pt x="778" y="287"/>
                    <a:pt x="778" y="286"/>
                    <a:pt x="778" y="285"/>
                  </a:cubicBezTo>
                  <a:close/>
                  <a:moveTo>
                    <a:pt x="778" y="342"/>
                  </a:moveTo>
                  <a:cubicBezTo>
                    <a:pt x="784" y="342"/>
                    <a:pt x="789" y="342"/>
                    <a:pt x="795" y="342"/>
                  </a:cubicBezTo>
                  <a:cubicBezTo>
                    <a:pt x="795" y="343"/>
                    <a:pt x="795" y="344"/>
                    <a:pt x="795" y="345"/>
                  </a:cubicBezTo>
                  <a:cubicBezTo>
                    <a:pt x="789" y="345"/>
                    <a:pt x="784" y="345"/>
                    <a:pt x="778" y="345"/>
                  </a:cubicBezTo>
                  <a:cubicBezTo>
                    <a:pt x="778" y="344"/>
                    <a:pt x="778" y="343"/>
                    <a:pt x="778" y="342"/>
                  </a:cubicBezTo>
                  <a:close/>
                  <a:moveTo>
                    <a:pt x="778" y="399"/>
                  </a:moveTo>
                  <a:cubicBezTo>
                    <a:pt x="784" y="399"/>
                    <a:pt x="789" y="399"/>
                    <a:pt x="795" y="399"/>
                  </a:cubicBezTo>
                  <a:cubicBezTo>
                    <a:pt x="795" y="400"/>
                    <a:pt x="795" y="401"/>
                    <a:pt x="795" y="402"/>
                  </a:cubicBezTo>
                  <a:cubicBezTo>
                    <a:pt x="789" y="402"/>
                    <a:pt x="784" y="402"/>
                    <a:pt x="778" y="402"/>
                  </a:cubicBezTo>
                  <a:cubicBezTo>
                    <a:pt x="778" y="401"/>
                    <a:pt x="778" y="400"/>
                    <a:pt x="778" y="399"/>
                  </a:cubicBezTo>
                  <a:close/>
                  <a:moveTo>
                    <a:pt x="778" y="459"/>
                  </a:moveTo>
                  <a:cubicBezTo>
                    <a:pt x="778" y="458"/>
                    <a:pt x="778" y="457"/>
                    <a:pt x="778" y="456"/>
                  </a:cubicBezTo>
                  <a:cubicBezTo>
                    <a:pt x="784" y="456"/>
                    <a:pt x="789" y="456"/>
                    <a:pt x="795" y="456"/>
                  </a:cubicBezTo>
                  <a:cubicBezTo>
                    <a:pt x="795" y="457"/>
                    <a:pt x="795" y="458"/>
                    <a:pt x="795" y="459"/>
                  </a:cubicBezTo>
                  <a:cubicBezTo>
                    <a:pt x="789" y="459"/>
                    <a:pt x="784" y="459"/>
                    <a:pt x="778" y="459"/>
                  </a:cubicBezTo>
                  <a:close/>
                  <a:moveTo>
                    <a:pt x="778" y="513"/>
                  </a:moveTo>
                  <a:cubicBezTo>
                    <a:pt x="784" y="513"/>
                    <a:pt x="789" y="513"/>
                    <a:pt x="795" y="513"/>
                  </a:cubicBezTo>
                  <a:cubicBezTo>
                    <a:pt x="795" y="514"/>
                    <a:pt x="795" y="515"/>
                    <a:pt x="795" y="516"/>
                  </a:cubicBezTo>
                  <a:cubicBezTo>
                    <a:pt x="789" y="516"/>
                    <a:pt x="784" y="516"/>
                    <a:pt x="778" y="516"/>
                  </a:cubicBezTo>
                  <a:cubicBezTo>
                    <a:pt x="778" y="515"/>
                    <a:pt x="778" y="514"/>
                    <a:pt x="778" y="513"/>
                  </a:cubicBezTo>
                  <a:close/>
                  <a:moveTo>
                    <a:pt x="778" y="570"/>
                  </a:moveTo>
                  <a:cubicBezTo>
                    <a:pt x="784" y="570"/>
                    <a:pt x="789" y="570"/>
                    <a:pt x="795" y="570"/>
                  </a:cubicBezTo>
                  <a:cubicBezTo>
                    <a:pt x="795" y="571"/>
                    <a:pt x="795" y="572"/>
                    <a:pt x="795" y="573"/>
                  </a:cubicBezTo>
                  <a:cubicBezTo>
                    <a:pt x="789" y="573"/>
                    <a:pt x="784" y="573"/>
                    <a:pt x="778" y="573"/>
                  </a:cubicBezTo>
                  <a:cubicBezTo>
                    <a:pt x="778" y="572"/>
                    <a:pt x="778" y="571"/>
                    <a:pt x="778" y="570"/>
                  </a:cubicBezTo>
                  <a:close/>
                  <a:moveTo>
                    <a:pt x="801" y="0"/>
                  </a:moveTo>
                  <a:cubicBezTo>
                    <a:pt x="807" y="0"/>
                    <a:pt x="812" y="0"/>
                    <a:pt x="818" y="0"/>
                  </a:cubicBezTo>
                  <a:cubicBezTo>
                    <a:pt x="818" y="1"/>
                    <a:pt x="818" y="2"/>
                    <a:pt x="818" y="4"/>
                  </a:cubicBezTo>
                  <a:cubicBezTo>
                    <a:pt x="812" y="4"/>
                    <a:pt x="807" y="4"/>
                    <a:pt x="801" y="4"/>
                  </a:cubicBezTo>
                  <a:cubicBezTo>
                    <a:pt x="801" y="2"/>
                    <a:pt x="801" y="1"/>
                    <a:pt x="801" y="0"/>
                  </a:cubicBezTo>
                  <a:close/>
                  <a:moveTo>
                    <a:pt x="801" y="57"/>
                  </a:moveTo>
                  <a:cubicBezTo>
                    <a:pt x="807" y="57"/>
                    <a:pt x="812" y="57"/>
                    <a:pt x="818" y="57"/>
                  </a:cubicBezTo>
                  <a:cubicBezTo>
                    <a:pt x="818" y="58"/>
                    <a:pt x="818" y="59"/>
                    <a:pt x="818" y="60"/>
                  </a:cubicBezTo>
                  <a:cubicBezTo>
                    <a:pt x="812" y="60"/>
                    <a:pt x="807" y="60"/>
                    <a:pt x="801" y="60"/>
                  </a:cubicBezTo>
                  <a:cubicBezTo>
                    <a:pt x="801" y="59"/>
                    <a:pt x="801" y="58"/>
                    <a:pt x="801" y="57"/>
                  </a:cubicBezTo>
                  <a:close/>
                  <a:moveTo>
                    <a:pt x="801" y="114"/>
                  </a:moveTo>
                  <a:cubicBezTo>
                    <a:pt x="807" y="114"/>
                    <a:pt x="812" y="114"/>
                    <a:pt x="818" y="114"/>
                  </a:cubicBezTo>
                  <a:cubicBezTo>
                    <a:pt x="818" y="115"/>
                    <a:pt x="818" y="116"/>
                    <a:pt x="818" y="117"/>
                  </a:cubicBezTo>
                  <a:cubicBezTo>
                    <a:pt x="812" y="117"/>
                    <a:pt x="807" y="117"/>
                    <a:pt x="801" y="117"/>
                  </a:cubicBezTo>
                  <a:cubicBezTo>
                    <a:pt x="801" y="116"/>
                    <a:pt x="801" y="115"/>
                    <a:pt x="801" y="114"/>
                  </a:cubicBezTo>
                  <a:close/>
                  <a:moveTo>
                    <a:pt x="801" y="171"/>
                  </a:moveTo>
                  <a:cubicBezTo>
                    <a:pt x="807" y="171"/>
                    <a:pt x="812" y="171"/>
                    <a:pt x="818" y="171"/>
                  </a:cubicBezTo>
                  <a:cubicBezTo>
                    <a:pt x="818" y="172"/>
                    <a:pt x="818" y="173"/>
                    <a:pt x="818" y="174"/>
                  </a:cubicBezTo>
                  <a:cubicBezTo>
                    <a:pt x="812" y="174"/>
                    <a:pt x="807" y="174"/>
                    <a:pt x="801" y="174"/>
                  </a:cubicBezTo>
                  <a:cubicBezTo>
                    <a:pt x="801" y="173"/>
                    <a:pt x="801" y="172"/>
                    <a:pt x="801" y="171"/>
                  </a:cubicBezTo>
                  <a:close/>
                  <a:moveTo>
                    <a:pt x="801" y="228"/>
                  </a:moveTo>
                  <a:cubicBezTo>
                    <a:pt x="807" y="228"/>
                    <a:pt x="812" y="228"/>
                    <a:pt x="818" y="228"/>
                  </a:cubicBezTo>
                  <a:cubicBezTo>
                    <a:pt x="818" y="229"/>
                    <a:pt x="818" y="230"/>
                    <a:pt x="818" y="231"/>
                  </a:cubicBezTo>
                  <a:cubicBezTo>
                    <a:pt x="812" y="231"/>
                    <a:pt x="807" y="231"/>
                    <a:pt x="801" y="231"/>
                  </a:cubicBezTo>
                  <a:cubicBezTo>
                    <a:pt x="801" y="230"/>
                    <a:pt x="801" y="229"/>
                    <a:pt x="801" y="228"/>
                  </a:cubicBezTo>
                  <a:close/>
                  <a:moveTo>
                    <a:pt x="801" y="285"/>
                  </a:moveTo>
                  <a:cubicBezTo>
                    <a:pt x="807" y="285"/>
                    <a:pt x="812" y="285"/>
                    <a:pt x="818" y="285"/>
                  </a:cubicBezTo>
                  <a:cubicBezTo>
                    <a:pt x="818" y="286"/>
                    <a:pt x="818" y="287"/>
                    <a:pt x="818" y="288"/>
                  </a:cubicBezTo>
                  <a:cubicBezTo>
                    <a:pt x="812" y="288"/>
                    <a:pt x="807" y="288"/>
                    <a:pt x="801" y="288"/>
                  </a:cubicBezTo>
                  <a:cubicBezTo>
                    <a:pt x="801" y="287"/>
                    <a:pt x="801" y="286"/>
                    <a:pt x="801" y="285"/>
                  </a:cubicBezTo>
                  <a:close/>
                  <a:moveTo>
                    <a:pt x="801" y="342"/>
                  </a:moveTo>
                  <a:cubicBezTo>
                    <a:pt x="807" y="342"/>
                    <a:pt x="812" y="342"/>
                    <a:pt x="818" y="342"/>
                  </a:cubicBezTo>
                  <a:cubicBezTo>
                    <a:pt x="818" y="343"/>
                    <a:pt x="818" y="344"/>
                    <a:pt x="818" y="345"/>
                  </a:cubicBezTo>
                  <a:cubicBezTo>
                    <a:pt x="812" y="345"/>
                    <a:pt x="807" y="345"/>
                    <a:pt x="801" y="345"/>
                  </a:cubicBezTo>
                  <a:cubicBezTo>
                    <a:pt x="801" y="344"/>
                    <a:pt x="801" y="343"/>
                    <a:pt x="801" y="342"/>
                  </a:cubicBezTo>
                  <a:close/>
                  <a:moveTo>
                    <a:pt x="801" y="399"/>
                  </a:moveTo>
                  <a:cubicBezTo>
                    <a:pt x="807" y="399"/>
                    <a:pt x="812" y="399"/>
                    <a:pt x="818" y="399"/>
                  </a:cubicBezTo>
                  <a:cubicBezTo>
                    <a:pt x="818" y="400"/>
                    <a:pt x="818" y="401"/>
                    <a:pt x="818" y="402"/>
                  </a:cubicBezTo>
                  <a:cubicBezTo>
                    <a:pt x="812" y="402"/>
                    <a:pt x="807" y="402"/>
                    <a:pt x="801" y="402"/>
                  </a:cubicBezTo>
                  <a:cubicBezTo>
                    <a:pt x="801" y="401"/>
                    <a:pt x="801" y="400"/>
                    <a:pt x="801" y="399"/>
                  </a:cubicBezTo>
                  <a:close/>
                  <a:moveTo>
                    <a:pt x="801" y="459"/>
                  </a:moveTo>
                  <a:cubicBezTo>
                    <a:pt x="801" y="458"/>
                    <a:pt x="801" y="457"/>
                    <a:pt x="801" y="456"/>
                  </a:cubicBezTo>
                  <a:cubicBezTo>
                    <a:pt x="807" y="456"/>
                    <a:pt x="812" y="456"/>
                    <a:pt x="818" y="456"/>
                  </a:cubicBezTo>
                  <a:cubicBezTo>
                    <a:pt x="818" y="457"/>
                    <a:pt x="818" y="458"/>
                    <a:pt x="818" y="459"/>
                  </a:cubicBezTo>
                  <a:cubicBezTo>
                    <a:pt x="812" y="459"/>
                    <a:pt x="807" y="459"/>
                    <a:pt x="801" y="459"/>
                  </a:cubicBezTo>
                  <a:close/>
                  <a:moveTo>
                    <a:pt x="801" y="513"/>
                  </a:moveTo>
                  <a:cubicBezTo>
                    <a:pt x="807" y="513"/>
                    <a:pt x="812" y="513"/>
                    <a:pt x="818" y="513"/>
                  </a:cubicBezTo>
                  <a:cubicBezTo>
                    <a:pt x="818" y="514"/>
                    <a:pt x="818" y="515"/>
                    <a:pt x="818" y="516"/>
                  </a:cubicBezTo>
                  <a:cubicBezTo>
                    <a:pt x="812" y="516"/>
                    <a:pt x="807" y="516"/>
                    <a:pt x="801" y="516"/>
                  </a:cubicBezTo>
                  <a:cubicBezTo>
                    <a:pt x="801" y="515"/>
                    <a:pt x="801" y="514"/>
                    <a:pt x="801" y="513"/>
                  </a:cubicBezTo>
                  <a:close/>
                  <a:moveTo>
                    <a:pt x="801" y="570"/>
                  </a:moveTo>
                  <a:cubicBezTo>
                    <a:pt x="807" y="570"/>
                    <a:pt x="812" y="570"/>
                    <a:pt x="818" y="570"/>
                  </a:cubicBezTo>
                  <a:cubicBezTo>
                    <a:pt x="818" y="571"/>
                    <a:pt x="818" y="572"/>
                    <a:pt x="818" y="573"/>
                  </a:cubicBezTo>
                  <a:cubicBezTo>
                    <a:pt x="812" y="573"/>
                    <a:pt x="807" y="573"/>
                    <a:pt x="801" y="573"/>
                  </a:cubicBezTo>
                  <a:cubicBezTo>
                    <a:pt x="801" y="572"/>
                    <a:pt x="801" y="571"/>
                    <a:pt x="801" y="570"/>
                  </a:cubicBezTo>
                  <a:close/>
                  <a:moveTo>
                    <a:pt x="824" y="0"/>
                  </a:moveTo>
                  <a:cubicBezTo>
                    <a:pt x="830" y="0"/>
                    <a:pt x="835" y="0"/>
                    <a:pt x="840" y="0"/>
                  </a:cubicBezTo>
                  <a:cubicBezTo>
                    <a:pt x="840" y="1"/>
                    <a:pt x="840" y="2"/>
                    <a:pt x="840" y="4"/>
                  </a:cubicBezTo>
                  <a:cubicBezTo>
                    <a:pt x="835" y="4"/>
                    <a:pt x="830" y="4"/>
                    <a:pt x="824" y="4"/>
                  </a:cubicBezTo>
                  <a:cubicBezTo>
                    <a:pt x="824" y="2"/>
                    <a:pt x="824" y="1"/>
                    <a:pt x="824" y="0"/>
                  </a:cubicBezTo>
                  <a:close/>
                  <a:moveTo>
                    <a:pt x="824" y="57"/>
                  </a:moveTo>
                  <a:cubicBezTo>
                    <a:pt x="830" y="57"/>
                    <a:pt x="835" y="57"/>
                    <a:pt x="840" y="57"/>
                  </a:cubicBezTo>
                  <a:cubicBezTo>
                    <a:pt x="840" y="58"/>
                    <a:pt x="840" y="59"/>
                    <a:pt x="840" y="60"/>
                  </a:cubicBezTo>
                  <a:cubicBezTo>
                    <a:pt x="835" y="60"/>
                    <a:pt x="830" y="60"/>
                    <a:pt x="824" y="60"/>
                  </a:cubicBezTo>
                  <a:cubicBezTo>
                    <a:pt x="824" y="59"/>
                    <a:pt x="824" y="58"/>
                    <a:pt x="824" y="57"/>
                  </a:cubicBezTo>
                  <a:close/>
                  <a:moveTo>
                    <a:pt x="824" y="114"/>
                  </a:moveTo>
                  <a:cubicBezTo>
                    <a:pt x="830" y="114"/>
                    <a:pt x="835" y="114"/>
                    <a:pt x="840" y="114"/>
                  </a:cubicBezTo>
                  <a:cubicBezTo>
                    <a:pt x="840" y="115"/>
                    <a:pt x="840" y="116"/>
                    <a:pt x="840" y="117"/>
                  </a:cubicBezTo>
                  <a:cubicBezTo>
                    <a:pt x="835" y="117"/>
                    <a:pt x="830" y="117"/>
                    <a:pt x="824" y="117"/>
                  </a:cubicBezTo>
                  <a:cubicBezTo>
                    <a:pt x="824" y="116"/>
                    <a:pt x="824" y="115"/>
                    <a:pt x="824" y="114"/>
                  </a:cubicBezTo>
                  <a:close/>
                  <a:moveTo>
                    <a:pt x="824" y="171"/>
                  </a:moveTo>
                  <a:cubicBezTo>
                    <a:pt x="830" y="171"/>
                    <a:pt x="835" y="171"/>
                    <a:pt x="840" y="171"/>
                  </a:cubicBezTo>
                  <a:cubicBezTo>
                    <a:pt x="840" y="172"/>
                    <a:pt x="840" y="173"/>
                    <a:pt x="840" y="174"/>
                  </a:cubicBezTo>
                  <a:cubicBezTo>
                    <a:pt x="835" y="174"/>
                    <a:pt x="830" y="174"/>
                    <a:pt x="824" y="174"/>
                  </a:cubicBezTo>
                  <a:cubicBezTo>
                    <a:pt x="824" y="173"/>
                    <a:pt x="824" y="172"/>
                    <a:pt x="824" y="171"/>
                  </a:cubicBezTo>
                  <a:close/>
                  <a:moveTo>
                    <a:pt x="824" y="228"/>
                  </a:moveTo>
                  <a:cubicBezTo>
                    <a:pt x="830" y="228"/>
                    <a:pt x="835" y="228"/>
                    <a:pt x="840" y="228"/>
                  </a:cubicBezTo>
                  <a:cubicBezTo>
                    <a:pt x="840" y="229"/>
                    <a:pt x="840" y="230"/>
                    <a:pt x="840" y="231"/>
                  </a:cubicBezTo>
                  <a:cubicBezTo>
                    <a:pt x="835" y="231"/>
                    <a:pt x="830" y="231"/>
                    <a:pt x="824" y="231"/>
                  </a:cubicBezTo>
                  <a:cubicBezTo>
                    <a:pt x="824" y="230"/>
                    <a:pt x="824" y="229"/>
                    <a:pt x="824" y="228"/>
                  </a:cubicBezTo>
                  <a:close/>
                  <a:moveTo>
                    <a:pt x="824" y="285"/>
                  </a:moveTo>
                  <a:cubicBezTo>
                    <a:pt x="830" y="285"/>
                    <a:pt x="835" y="285"/>
                    <a:pt x="840" y="285"/>
                  </a:cubicBezTo>
                  <a:cubicBezTo>
                    <a:pt x="840" y="286"/>
                    <a:pt x="840" y="287"/>
                    <a:pt x="840" y="288"/>
                  </a:cubicBezTo>
                  <a:cubicBezTo>
                    <a:pt x="835" y="288"/>
                    <a:pt x="830" y="288"/>
                    <a:pt x="824" y="288"/>
                  </a:cubicBezTo>
                  <a:cubicBezTo>
                    <a:pt x="824" y="287"/>
                    <a:pt x="824" y="286"/>
                    <a:pt x="824" y="285"/>
                  </a:cubicBezTo>
                  <a:close/>
                  <a:moveTo>
                    <a:pt x="824" y="342"/>
                  </a:moveTo>
                  <a:cubicBezTo>
                    <a:pt x="830" y="342"/>
                    <a:pt x="835" y="342"/>
                    <a:pt x="840" y="342"/>
                  </a:cubicBezTo>
                  <a:cubicBezTo>
                    <a:pt x="840" y="343"/>
                    <a:pt x="840" y="344"/>
                    <a:pt x="840" y="345"/>
                  </a:cubicBezTo>
                  <a:cubicBezTo>
                    <a:pt x="835" y="345"/>
                    <a:pt x="830" y="345"/>
                    <a:pt x="824" y="345"/>
                  </a:cubicBezTo>
                  <a:cubicBezTo>
                    <a:pt x="824" y="344"/>
                    <a:pt x="824" y="343"/>
                    <a:pt x="824" y="342"/>
                  </a:cubicBezTo>
                  <a:close/>
                  <a:moveTo>
                    <a:pt x="824" y="399"/>
                  </a:moveTo>
                  <a:cubicBezTo>
                    <a:pt x="830" y="399"/>
                    <a:pt x="835" y="399"/>
                    <a:pt x="840" y="399"/>
                  </a:cubicBezTo>
                  <a:cubicBezTo>
                    <a:pt x="840" y="400"/>
                    <a:pt x="840" y="401"/>
                    <a:pt x="840" y="402"/>
                  </a:cubicBezTo>
                  <a:cubicBezTo>
                    <a:pt x="835" y="402"/>
                    <a:pt x="830" y="402"/>
                    <a:pt x="824" y="402"/>
                  </a:cubicBezTo>
                  <a:cubicBezTo>
                    <a:pt x="824" y="401"/>
                    <a:pt x="824" y="400"/>
                    <a:pt x="824" y="399"/>
                  </a:cubicBezTo>
                  <a:close/>
                  <a:moveTo>
                    <a:pt x="824" y="459"/>
                  </a:moveTo>
                  <a:cubicBezTo>
                    <a:pt x="824" y="458"/>
                    <a:pt x="824" y="457"/>
                    <a:pt x="824" y="456"/>
                  </a:cubicBezTo>
                  <a:cubicBezTo>
                    <a:pt x="830" y="456"/>
                    <a:pt x="835" y="456"/>
                    <a:pt x="840" y="456"/>
                  </a:cubicBezTo>
                  <a:cubicBezTo>
                    <a:pt x="840" y="457"/>
                    <a:pt x="840" y="458"/>
                    <a:pt x="840" y="459"/>
                  </a:cubicBezTo>
                  <a:cubicBezTo>
                    <a:pt x="835" y="459"/>
                    <a:pt x="830" y="459"/>
                    <a:pt x="824" y="459"/>
                  </a:cubicBezTo>
                  <a:close/>
                  <a:moveTo>
                    <a:pt x="824" y="513"/>
                  </a:moveTo>
                  <a:cubicBezTo>
                    <a:pt x="830" y="513"/>
                    <a:pt x="835" y="513"/>
                    <a:pt x="840" y="513"/>
                  </a:cubicBezTo>
                  <a:cubicBezTo>
                    <a:pt x="840" y="514"/>
                    <a:pt x="840" y="515"/>
                    <a:pt x="840" y="516"/>
                  </a:cubicBezTo>
                  <a:cubicBezTo>
                    <a:pt x="835" y="516"/>
                    <a:pt x="830" y="516"/>
                    <a:pt x="824" y="516"/>
                  </a:cubicBezTo>
                  <a:cubicBezTo>
                    <a:pt x="824" y="515"/>
                    <a:pt x="824" y="514"/>
                    <a:pt x="824" y="513"/>
                  </a:cubicBezTo>
                  <a:close/>
                  <a:moveTo>
                    <a:pt x="824" y="570"/>
                  </a:moveTo>
                  <a:cubicBezTo>
                    <a:pt x="830" y="570"/>
                    <a:pt x="835" y="570"/>
                    <a:pt x="840" y="570"/>
                  </a:cubicBezTo>
                  <a:cubicBezTo>
                    <a:pt x="840" y="571"/>
                    <a:pt x="840" y="572"/>
                    <a:pt x="840" y="573"/>
                  </a:cubicBezTo>
                  <a:cubicBezTo>
                    <a:pt x="835" y="573"/>
                    <a:pt x="830" y="573"/>
                    <a:pt x="824" y="573"/>
                  </a:cubicBezTo>
                  <a:cubicBezTo>
                    <a:pt x="824" y="572"/>
                    <a:pt x="824" y="571"/>
                    <a:pt x="824" y="570"/>
                  </a:cubicBezTo>
                  <a:close/>
                  <a:moveTo>
                    <a:pt x="847" y="0"/>
                  </a:moveTo>
                  <a:cubicBezTo>
                    <a:pt x="852" y="0"/>
                    <a:pt x="858" y="0"/>
                    <a:pt x="863" y="0"/>
                  </a:cubicBezTo>
                  <a:cubicBezTo>
                    <a:pt x="863" y="1"/>
                    <a:pt x="863" y="2"/>
                    <a:pt x="863" y="4"/>
                  </a:cubicBezTo>
                  <a:cubicBezTo>
                    <a:pt x="858" y="4"/>
                    <a:pt x="852" y="4"/>
                    <a:pt x="847" y="4"/>
                  </a:cubicBezTo>
                  <a:cubicBezTo>
                    <a:pt x="847" y="2"/>
                    <a:pt x="847" y="1"/>
                    <a:pt x="847" y="0"/>
                  </a:cubicBezTo>
                  <a:close/>
                  <a:moveTo>
                    <a:pt x="847" y="57"/>
                  </a:moveTo>
                  <a:cubicBezTo>
                    <a:pt x="852" y="57"/>
                    <a:pt x="858" y="57"/>
                    <a:pt x="863" y="57"/>
                  </a:cubicBezTo>
                  <a:cubicBezTo>
                    <a:pt x="863" y="58"/>
                    <a:pt x="863" y="59"/>
                    <a:pt x="863" y="60"/>
                  </a:cubicBezTo>
                  <a:cubicBezTo>
                    <a:pt x="858" y="60"/>
                    <a:pt x="852" y="60"/>
                    <a:pt x="847" y="60"/>
                  </a:cubicBezTo>
                  <a:cubicBezTo>
                    <a:pt x="847" y="59"/>
                    <a:pt x="847" y="58"/>
                    <a:pt x="847" y="57"/>
                  </a:cubicBezTo>
                  <a:close/>
                  <a:moveTo>
                    <a:pt x="847" y="114"/>
                  </a:moveTo>
                  <a:cubicBezTo>
                    <a:pt x="852" y="114"/>
                    <a:pt x="858" y="114"/>
                    <a:pt x="863" y="114"/>
                  </a:cubicBezTo>
                  <a:cubicBezTo>
                    <a:pt x="863" y="115"/>
                    <a:pt x="863" y="116"/>
                    <a:pt x="863" y="117"/>
                  </a:cubicBezTo>
                  <a:cubicBezTo>
                    <a:pt x="858" y="117"/>
                    <a:pt x="852" y="117"/>
                    <a:pt x="847" y="117"/>
                  </a:cubicBezTo>
                  <a:cubicBezTo>
                    <a:pt x="847" y="116"/>
                    <a:pt x="847" y="115"/>
                    <a:pt x="847" y="114"/>
                  </a:cubicBezTo>
                  <a:close/>
                  <a:moveTo>
                    <a:pt x="847" y="171"/>
                  </a:moveTo>
                  <a:cubicBezTo>
                    <a:pt x="852" y="171"/>
                    <a:pt x="858" y="171"/>
                    <a:pt x="863" y="171"/>
                  </a:cubicBezTo>
                  <a:cubicBezTo>
                    <a:pt x="863" y="172"/>
                    <a:pt x="863" y="173"/>
                    <a:pt x="863" y="174"/>
                  </a:cubicBezTo>
                  <a:cubicBezTo>
                    <a:pt x="858" y="174"/>
                    <a:pt x="852" y="174"/>
                    <a:pt x="847" y="174"/>
                  </a:cubicBezTo>
                  <a:cubicBezTo>
                    <a:pt x="847" y="173"/>
                    <a:pt x="847" y="172"/>
                    <a:pt x="847" y="171"/>
                  </a:cubicBezTo>
                  <a:close/>
                  <a:moveTo>
                    <a:pt x="847" y="228"/>
                  </a:moveTo>
                  <a:cubicBezTo>
                    <a:pt x="852" y="228"/>
                    <a:pt x="858" y="228"/>
                    <a:pt x="863" y="228"/>
                  </a:cubicBezTo>
                  <a:cubicBezTo>
                    <a:pt x="863" y="229"/>
                    <a:pt x="863" y="230"/>
                    <a:pt x="863" y="231"/>
                  </a:cubicBezTo>
                  <a:cubicBezTo>
                    <a:pt x="858" y="231"/>
                    <a:pt x="852" y="231"/>
                    <a:pt x="847" y="231"/>
                  </a:cubicBezTo>
                  <a:cubicBezTo>
                    <a:pt x="847" y="230"/>
                    <a:pt x="847" y="229"/>
                    <a:pt x="847" y="228"/>
                  </a:cubicBezTo>
                  <a:close/>
                  <a:moveTo>
                    <a:pt x="847" y="285"/>
                  </a:moveTo>
                  <a:cubicBezTo>
                    <a:pt x="852" y="285"/>
                    <a:pt x="858" y="285"/>
                    <a:pt x="863" y="285"/>
                  </a:cubicBezTo>
                  <a:cubicBezTo>
                    <a:pt x="863" y="286"/>
                    <a:pt x="863" y="287"/>
                    <a:pt x="863" y="288"/>
                  </a:cubicBezTo>
                  <a:cubicBezTo>
                    <a:pt x="858" y="288"/>
                    <a:pt x="852" y="288"/>
                    <a:pt x="847" y="288"/>
                  </a:cubicBezTo>
                  <a:cubicBezTo>
                    <a:pt x="847" y="287"/>
                    <a:pt x="847" y="286"/>
                    <a:pt x="847" y="285"/>
                  </a:cubicBezTo>
                  <a:close/>
                  <a:moveTo>
                    <a:pt x="847" y="342"/>
                  </a:moveTo>
                  <a:cubicBezTo>
                    <a:pt x="852" y="342"/>
                    <a:pt x="858" y="342"/>
                    <a:pt x="863" y="342"/>
                  </a:cubicBezTo>
                  <a:cubicBezTo>
                    <a:pt x="863" y="343"/>
                    <a:pt x="863" y="344"/>
                    <a:pt x="863" y="345"/>
                  </a:cubicBezTo>
                  <a:cubicBezTo>
                    <a:pt x="858" y="345"/>
                    <a:pt x="852" y="345"/>
                    <a:pt x="847" y="345"/>
                  </a:cubicBezTo>
                  <a:cubicBezTo>
                    <a:pt x="847" y="344"/>
                    <a:pt x="847" y="343"/>
                    <a:pt x="847" y="342"/>
                  </a:cubicBezTo>
                  <a:close/>
                  <a:moveTo>
                    <a:pt x="847" y="399"/>
                  </a:moveTo>
                  <a:cubicBezTo>
                    <a:pt x="852" y="399"/>
                    <a:pt x="858" y="399"/>
                    <a:pt x="863" y="399"/>
                  </a:cubicBezTo>
                  <a:cubicBezTo>
                    <a:pt x="863" y="400"/>
                    <a:pt x="863" y="401"/>
                    <a:pt x="863" y="402"/>
                  </a:cubicBezTo>
                  <a:cubicBezTo>
                    <a:pt x="858" y="402"/>
                    <a:pt x="852" y="402"/>
                    <a:pt x="847" y="402"/>
                  </a:cubicBezTo>
                  <a:cubicBezTo>
                    <a:pt x="847" y="401"/>
                    <a:pt x="847" y="400"/>
                    <a:pt x="847" y="399"/>
                  </a:cubicBezTo>
                  <a:close/>
                  <a:moveTo>
                    <a:pt x="847" y="459"/>
                  </a:moveTo>
                  <a:cubicBezTo>
                    <a:pt x="847" y="458"/>
                    <a:pt x="847" y="457"/>
                    <a:pt x="847" y="456"/>
                  </a:cubicBezTo>
                  <a:cubicBezTo>
                    <a:pt x="852" y="456"/>
                    <a:pt x="858" y="456"/>
                    <a:pt x="863" y="456"/>
                  </a:cubicBezTo>
                  <a:cubicBezTo>
                    <a:pt x="863" y="457"/>
                    <a:pt x="863" y="458"/>
                    <a:pt x="863" y="459"/>
                  </a:cubicBezTo>
                  <a:cubicBezTo>
                    <a:pt x="858" y="459"/>
                    <a:pt x="852" y="459"/>
                    <a:pt x="847" y="459"/>
                  </a:cubicBezTo>
                  <a:close/>
                  <a:moveTo>
                    <a:pt x="847" y="513"/>
                  </a:moveTo>
                  <a:cubicBezTo>
                    <a:pt x="852" y="513"/>
                    <a:pt x="858" y="513"/>
                    <a:pt x="863" y="513"/>
                  </a:cubicBezTo>
                  <a:cubicBezTo>
                    <a:pt x="863" y="514"/>
                    <a:pt x="863" y="515"/>
                    <a:pt x="863" y="516"/>
                  </a:cubicBezTo>
                  <a:cubicBezTo>
                    <a:pt x="858" y="516"/>
                    <a:pt x="852" y="516"/>
                    <a:pt x="847" y="516"/>
                  </a:cubicBezTo>
                  <a:cubicBezTo>
                    <a:pt x="847" y="515"/>
                    <a:pt x="847" y="514"/>
                    <a:pt x="847" y="513"/>
                  </a:cubicBezTo>
                  <a:close/>
                  <a:moveTo>
                    <a:pt x="847" y="570"/>
                  </a:moveTo>
                  <a:cubicBezTo>
                    <a:pt x="852" y="570"/>
                    <a:pt x="858" y="570"/>
                    <a:pt x="863" y="570"/>
                  </a:cubicBezTo>
                  <a:cubicBezTo>
                    <a:pt x="863" y="571"/>
                    <a:pt x="863" y="572"/>
                    <a:pt x="863" y="573"/>
                  </a:cubicBezTo>
                  <a:cubicBezTo>
                    <a:pt x="858" y="573"/>
                    <a:pt x="852" y="573"/>
                    <a:pt x="847" y="573"/>
                  </a:cubicBezTo>
                  <a:cubicBezTo>
                    <a:pt x="847" y="572"/>
                    <a:pt x="847" y="571"/>
                    <a:pt x="847" y="570"/>
                  </a:cubicBezTo>
                  <a:close/>
                  <a:moveTo>
                    <a:pt x="870" y="0"/>
                  </a:moveTo>
                  <a:cubicBezTo>
                    <a:pt x="875" y="0"/>
                    <a:pt x="881" y="0"/>
                    <a:pt x="886" y="0"/>
                  </a:cubicBezTo>
                  <a:cubicBezTo>
                    <a:pt x="886" y="1"/>
                    <a:pt x="886" y="2"/>
                    <a:pt x="886" y="4"/>
                  </a:cubicBezTo>
                  <a:cubicBezTo>
                    <a:pt x="881" y="4"/>
                    <a:pt x="875" y="4"/>
                    <a:pt x="870" y="4"/>
                  </a:cubicBezTo>
                  <a:cubicBezTo>
                    <a:pt x="870" y="2"/>
                    <a:pt x="870" y="1"/>
                    <a:pt x="870" y="0"/>
                  </a:cubicBezTo>
                  <a:close/>
                  <a:moveTo>
                    <a:pt x="870" y="57"/>
                  </a:moveTo>
                  <a:cubicBezTo>
                    <a:pt x="875" y="57"/>
                    <a:pt x="881" y="57"/>
                    <a:pt x="886" y="57"/>
                  </a:cubicBezTo>
                  <a:cubicBezTo>
                    <a:pt x="886" y="58"/>
                    <a:pt x="886" y="59"/>
                    <a:pt x="886" y="60"/>
                  </a:cubicBezTo>
                  <a:cubicBezTo>
                    <a:pt x="881" y="60"/>
                    <a:pt x="875" y="60"/>
                    <a:pt x="870" y="60"/>
                  </a:cubicBezTo>
                  <a:cubicBezTo>
                    <a:pt x="870" y="59"/>
                    <a:pt x="870" y="58"/>
                    <a:pt x="870" y="57"/>
                  </a:cubicBezTo>
                  <a:close/>
                  <a:moveTo>
                    <a:pt x="870" y="114"/>
                  </a:moveTo>
                  <a:cubicBezTo>
                    <a:pt x="875" y="114"/>
                    <a:pt x="881" y="114"/>
                    <a:pt x="886" y="114"/>
                  </a:cubicBezTo>
                  <a:cubicBezTo>
                    <a:pt x="886" y="115"/>
                    <a:pt x="886" y="116"/>
                    <a:pt x="886" y="117"/>
                  </a:cubicBezTo>
                  <a:cubicBezTo>
                    <a:pt x="881" y="117"/>
                    <a:pt x="875" y="117"/>
                    <a:pt x="870" y="117"/>
                  </a:cubicBezTo>
                  <a:cubicBezTo>
                    <a:pt x="870" y="116"/>
                    <a:pt x="870" y="115"/>
                    <a:pt x="870" y="114"/>
                  </a:cubicBezTo>
                  <a:close/>
                  <a:moveTo>
                    <a:pt x="870" y="171"/>
                  </a:moveTo>
                  <a:cubicBezTo>
                    <a:pt x="875" y="171"/>
                    <a:pt x="881" y="171"/>
                    <a:pt x="886" y="171"/>
                  </a:cubicBezTo>
                  <a:cubicBezTo>
                    <a:pt x="886" y="172"/>
                    <a:pt x="886" y="173"/>
                    <a:pt x="886" y="174"/>
                  </a:cubicBezTo>
                  <a:cubicBezTo>
                    <a:pt x="881" y="174"/>
                    <a:pt x="875" y="174"/>
                    <a:pt x="870" y="174"/>
                  </a:cubicBezTo>
                  <a:cubicBezTo>
                    <a:pt x="870" y="173"/>
                    <a:pt x="870" y="172"/>
                    <a:pt x="870" y="171"/>
                  </a:cubicBezTo>
                  <a:close/>
                  <a:moveTo>
                    <a:pt x="870" y="228"/>
                  </a:moveTo>
                  <a:cubicBezTo>
                    <a:pt x="875" y="228"/>
                    <a:pt x="881" y="228"/>
                    <a:pt x="886" y="228"/>
                  </a:cubicBezTo>
                  <a:cubicBezTo>
                    <a:pt x="886" y="229"/>
                    <a:pt x="886" y="230"/>
                    <a:pt x="886" y="231"/>
                  </a:cubicBezTo>
                  <a:cubicBezTo>
                    <a:pt x="881" y="231"/>
                    <a:pt x="875" y="231"/>
                    <a:pt x="870" y="231"/>
                  </a:cubicBezTo>
                  <a:cubicBezTo>
                    <a:pt x="870" y="230"/>
                    <a:pt x="870" y="229"/>
                    <a:pt x="870" y="228"/>
                  </a:cubicBezTo>
                  <a:close/>
                  <a:moveTo>
                    <a:pt x="870" y="285"/>
                  </a:moveTo>
                  <a:cubicBezTo>
                    <a:pt x="875" y="285"/>
                    <a:pt x="881" y="285"/>
                    <a:pt x="886" y="285"/>
                  </a:cubicBezTo>
                  <a:cubicBezTo>
                    <a:pt x="886" y="286"/>
                    <a:pt x="886" y="287"/>
                    <a:pt x="886" y="288"/>
                  </a:cubicBezTo>
                  <a:cubicBezTo>
                    <a:pt x="881" y="288"/>
                    <a:pt x="875" y="288"/>
                    <a:pt x="870" y="288"/>
                  </a:cubicBezTo>
                  <a:cubicBezTo>
                    <a:pt x="870" y="287"/>
                    <a:pt x="870" y="286"/>
                    <a:pt x="870" y="285"/>
                  </a:cubicBezTo>
                  <a:close/>
                  <a:moveTo>
                    <a:pt x="870" y="342"/>
                  </a:moveTo>
                  <a:cubicBezTo>
                    <a:pt x="875" y="342"/>
                    <a:pt x="881" y="342"/>
                    <a:pt x="886" y="342"/>
                  </a:cubicBezTo>
                  <a:cubicBezTo>
                    <a:pt x="886" y="343"/>
                    <a:pt x="886" y="344"/>
                    <a:pt x="886" y="345"/>
                  </a:cubicBezTo>
                  <a:cubicBezTo>
                    <a:pt x="881" y="345"/>
                    <a:pt x="875" y="345"/>
                    <a:pt x="870" y="345"/>
                  </a:cubicBezTo>
                  <a:cubicBezTo>
                    <a:pt x="870" y="344"/>
                    <a:pt x="870" y="343"/>
                    <a:pt x="870" y="342"/>
                  </a:cubicBezTo>
                  <a:close/>
                  <a:moveTo>
                    <a:pt x="870" y="399"/>
                  </a:moveTo>
                  <a:cubicBezTo>
                    <a:pt x="875" y="399"/>
                    <a:pt x="881" y="399"/>
                    <a:pt x="886" y="399"/>
                  </a:cubicBezTo>
                  <a:cubicBezTo>
                    <a:pt x="886" y="400"/>
                    <a:pt x="886" y="401"/>
                    <a:pt x="886" y="402"/>
                  </a:cubicBezTo>
                  <a:cubicBezTo>
                    <a:pt x="881" y="402"/>
                    <a:pt x="875" y="402"/>
                    <a:pt x="870" y="402"/>
                  </a:cubicBezTo>
                  <a:cubicBezTo>
                    <a:pt x="870" y="401"/>
                    <a:pt x="870" y="400"/>
                    <a:pt x="870" y="399"/>
                  </a:cubicBezTo>
                  <a:close/>
                  <a:moveTo>
                    <a:pt x="870" y="459"/>
                  </a:moveTo>
                  <a:cubicBezTo>
                    <a:pt x="870" y="458"/>
                    <a:pt x="870" y="457"/>
                    <a:pt x="870" y="456"/>
                  </a:cubicBezTo>
                  <a:cubicBezTo>
                    <a:pt x="875" y="456"/>
                    <a:pt x="881" y="456"/>
                    <a:pt x="886" y="456"/>
                  </a:cubicBezTo>
                  <a:cubicBezTo>
                    <a:pt x="886" y="457"/>
                    <a:pt x="886" y="458"/>
                    <a:pt x="886" y="459"/>
                  </a:cubicBezTo>
                  <a:cubicBezTo>
                    <a:pt x="881" y="459"/>
                    <a:pt x="875" y="459"/>
                    <a:pt x="870" y="459"/>
                  </a:cubicBezTo>
                  <a:close/>
                  <a:moveTo>
                    <a:pt x="870" y="513"/>
                  </a:moveTo>
                  <a:cubicBezTo>
                    <a:pt x="875" y="513"/>
                    <a:pt x="881" y="513"/>
                    <a:pt x="886" y="513"/>
                  </a:cubicBezTo>
                  <a:cubicBezTo>
                    <a:pt x="886" y="514"/>
                    <a:pt x="886" y="515"/>
                    <a:pt x="886" y="516"/>
                  </a:cubicBezTo>
                  <a:cubicBezTo>
                    <a:pt x="881" y="516"/>
                    <a:pt x="875" y="516"/>
                    <a:pt x="870" y="516"/>
                  </a:cubicBezTo>
                  <a:cubicBezTo>
                    <a:pt x="870" y="515"/>
                    <a:pt x="870" y="514"/>
                    <a:pt x="870" y="513"/>
                  </a:cubicBezTo>
                  <a:close/>
                  <a:moveTo>
                    <a:pt x="870" y="570"/>
                  </a:moveTo>
                  <a:cubicBezTo>
                    <a:pt x="875" y="570"/>
                    <a:pt x="881" y="570"/>
                    <a:pt x="886" y="570"/>
                  </a:cubicBezTo>
                  <a:cubicBezTo>
                    <a:pt x="886" y="571"/>
                    <a:pt x="886" y="572"/>
                    <a:pt x="886" y="573"/>
                  </a:cubicBezTo>
                  <a:cubicBezTo>
                    <a:pt x="881" y="573"/>
                    <a:pt x="875" y="573"/>
                    <a:pt x="870" y="573"/>
                  </a:cubicBezTo>
                  <a:cubicBezTo>
                    <a:pt x="870" y="572"/>
                    <a:pt x="870" y="571"/>
                    <a:pt x="870" y="570"/>
                  </a:cubicBezTo>
                  <a:close/>
                  <a:moveTo>
                    <a:pt x="893" y="0"/>
                  </a:moveTo>
                  <a:cubicBezTo>
                    <a:pt x="898" y="0"/>
                    <a:pt x="904" y="0"/>
                    <a:pt x="909" y="0"/>
                  </a:cubicBezTo>
                  <a:cubicBezTo>
                    <a:pt x="909" y="1"/>
                    <a:pt x="909" y="2"/>
                    <a:pt x="909" y="4"/>
                  </a:cubicBezTo>
                  <a:cubicBezTo>
                    <a:pt x="904" y="4"/>
                    <a:pt x="898" y="4"/>
                    <a:pt x="893" y="4"/>
                  </a:cubicBezTo>
                  <a:cubicBezTo>
                    <a:pt x="893" y="2"/>
                    <a:pt x="893" y="1"/>
                    <a:pt x="893" y="0"/>
                  </a:cubicBezTo>
                  <a:close/>
                  <a:moveTo>
                    <a:pt x="893" y="57"/>
                  </a:moveTo>
                  <a:cubicBezTo>
                    <a:pt x="898" y="57"/>
                    <a:pt x="904" y="57"/>
                    <a:pt x="909" y="57"/>
                  </a:cubicBezTo>
                  <a:cubicBezTo>
                    <a:pt x="909" y="58"/>
                    <a:pt x="909" y="59"/>
                    <a:pt x="909" y="60"/>
                  </a:cubicBezTo>
                  <a:cubicBezTo>
                    <a:pt x="904" y="60"/>
                    <a:pt x="898" y="60"/>
                    <a:pt x="893" y="60"/>
                  </a:cubicBezTo>
                  <a:cubicBezTo>
                    <a:pt x="893" y="59"/>
                    <a:pt x="893" y="58"/>
                    <a:pt x="893" y="57"/>
                  </a:cubicBezTo>
                  <a:close/>
                  <a:moveTo>
                    <a:pt x="893" y="114"/>
                  </a:moveTo>
                  <a:cubicBezTo>
                    <a:pt x="898" y="114"/>
                    <a:pt x="904" y="114"/>
                    <a:pt x="909" y="114"/>
                  </a:cubicBezTo>
                  <a:cubicBezTo>
                    <a:pt x="909" y="115"/>
                    <a:pt x="909" y="116"/>
                    <a:pt x="909" y="117"/>
                  </a:cubicBezTo>
                  <a:cubicBezTo>
                    <a:pt x="904" y="117"/>
                    <a:pt x="898" y="117"/>
                    <a:pt x="893" y="117"/>
                  </a:cubicBezTo>
                  <a:cubicBezTo>
                    <a:pt x="893" y="116"/>
                    <a:pt x="893" y="115"/>
                    <a:pt x="893" y="114"/>
                  </a:cubicBezTo>
                  <a:close/>
                  <a:moveTo>
                    <a:pt x="893" y="171"/>
                  </a:moveTo>
                  <a:cubicBezTo>
                    <a:pt x="898" y="171"/>
                    <a:pt x="904" y="171"/>
                    <a:pt x="909" y="171"/>
                  </a:cubicBezTo>
                  <a:cubicBezTo>
                    <a:pt x="909" y="172"/>
                    <a:pt x="909" y="173"/>
                    <a:pt x="909" y="174"/>
                  </a:cubicBezTo>
                  <a:cubicBezTo>
                    <a:pt x="904" y="174"/>
                    <a:pt x="898" y="174"/>
                    <a:pt x="893" y="174"/>
                  </a:cubicBezTo>
                  <a:cubicBezTo>
                    <a:pt x="893" y="173"/>
                    <a:pt x="893" y="172"/>
                    <a:pt x="893" y="171"/>
                  </a:cubicBezTo>
                  <a:close/>
                  <a:moveTo>
                    <a:pt x="893" y="228"/>
                  </a:moveTo>
                  <a:cubicBezTo>
                    <a:pt x="898" y="228"/>
                    <a:pt x="904" y="228"/>
                    <a:pt x="909" y="228"/>
                  </a:cubicBezTo>
                  <a:cubicBezTo>
                    <a:pt x="909" y="229"/>
                    <a:pt x="909" y="230"/>
                    <a:pt x="909" y="231"/>
                  </a:cubicBezTo>
                  <a:cubicBezTo>
                    <a:pt x="904" y="231"/>
                    <a:pt x="898" y="231"/>
                    <a:pt x="893" y="231"/>
                  </a:cubicBezTo>
                  <a:cubicBezTo>
                    <a:pt x="893" y="230"/>
                    <a:pt x="893" y="229"/>
                    <a:pt x="893" y="228"/>
                  </a:cubicBezTo>
                  <a:close/>
                  <a:moveTo>
                    <a:pt x="893" y="285"/>
                  </a:moveTo>
                  <a:cubicBezTo>
                    <a:pt x="898" y="285"/>
                    <a:pt x="904" y="285"/>
                    <a:pt x="909" y="285"/>
                  </a:cubicBezTo>
                  <a:cubicBezTo>
                    <a:pt x="909" y="286"/>
                    <a:pt x="909" y="287"/>
                    <a:pt x="909" y="288"/>
                  </a:cubicBezTo>
                  <a:cubicBezTo>
                    <a:pt x="904" y="288"/>
                    <a:pt x="898" y="288"/>
                    <a:pt x="893" y="288"/>
                  </a:cubicBezTo>
                  <a:cubicBezTo>
                    <a:pt x="893" y="287"/>
                    <a:pt x="893" y="286"/>
                    <a:pt x="893" y="285"/>
                  </a:cubicBezTo>
                  <a:close/>
                  <a:moveTo>
                    <a:pt x="893" y="342"/>
                  </a:moveTo>
                  <a:cubicBezTo>
                    <a:pt x="898" y="342"/>
                    <a:pt x="904" y="342"/>
                    <a:pt x="909" y="342"/>
                  </a:cubicBezTo>
                  <a:cubicBezTo>
                    <a:pt x="909" y="343"/>
                    <a:pt x="909" y="344"/>
                    <a:pt x="909" y="345"/>
                  </a:cubicBezTo>
                  <a:cubicBezTo>
                    <a:pt x="904" y="345"/>
                    <a:pt x="898" y="345"/>
                    <a:pt x="893" y="345"/>
                  </a:cubicBezTo>
                  <a:cubicBezTo>
                    <a:pt x="893" y="344"/>
                    <a:pt x="893" y="343"/>
                    <a:pt x="893" y="342"/>
                  </a:cubicBezTo>
                  <a:close/>
                  <a:moveTo>
                    <a:pt x="893" y="399"/>
                  </a:moveTo>
                  <a:cubicBezTo>
                    <a:pt x="898" y="399"/>
                    <a:pt x="904" y="399"/>
                    <a:pt x="909" y="399"/>
                  </a:cubicBezTo>
                  <a:cubicBezTo>
                    <a:pt x="909" y="400"/>
                    <a:pt x="909" y="401"/>
                    <a:pt x="909" y="402"/>
                  </a:cubicBezTo>
                  <a:cubicBezTo>
                    <a:pt x="904" y="402"/>
                    <a:pt x="898" y="402"/>
                    <a:pt x="893" y="402"/>
                  </a:cubicBezTo>
                  <a:cubicBezTo>
                    <a:pt x="893" y="401"/>
                    <a:pt x="893" y="400"/>
                    <a:pt x="893" y="399"/>
                  </a:cubicBezTo>
                  <a:close/>
                  <a:moveTo>
                    <a:pt x="893" y="459"/>
                  </a:moveTo>
                  <a:cubicBezTo>
                    <a:pt x="893" y="458"/>
                    <a:pt x="893" y="457"/>
                    <a:pt x="893" y="456"/>
                  </a:cubicBezTo>
                  <a:cubicBezTo>
                    <a:pt x="898" y="456"/>
                    <a:pt x="904" y="456"/>
                    <a:pt x="909" y="456"/>
                  </a:cubicBezTo>
                  <a:cubicBezTo>
                    <a:pt x="909" y="457"/>
                    <a:pt x="909" y="458"/>
                    <a:pt x="909" y="459"/>
                  </a:cubicBezTo>
                  <a:cubicBezTo>
                    <a:pt x="904" y="459"/>
                    <a:pt x="898" y="459"/>
                    <a:pt x="893" y="459"/>
                  </a:cubicBezTo>
                  <a:close/>
                  <a:moveTo>
                    <a:pt x="893" y="513"/>
                  </a:moveTo>
                  <a:cubicBezTo>
                    <a:pt x="898" y="513"/>
                    <a:pt x="904" y="513"/>
                    <a:pt x="909" y="513"/>
                  </a:cubicBezTo>
                  <a:cubicBezTo>
                    <a:pt x="909" y="514"/>
                    <a:pt x="909" y="515"/>
                    <a:pt x="909" y="516"/>
                  </a:cubicBezTo>
                  <a:cubicBezTo>
                    <a:pt x="904" y="516"/>
                    <a:pt x="898" y="516"/>
                    <a:pt x="893" y="516"/>
                  </a:cubicBezTo>
                  <a:cubicBezTo>
                    <a:pt x="893" y="515"/>
                    <a:pt x="893" y="514"/>
                    <a:pt x="893" y="513"/>
                  </a:cubicBezTo>
                  <a:close/>
                  <a:moveTo>
                    <a:pt x="893" y="570"/>
                  </a:moveTo>
                  <a:cubicBezTo>
                    <a:pt x="898" y="570"/>
                    <a:pt x="904" y="570"/>
                    <a:pt x="909" y="570"/>
                  </a:cubicBezTo>
                  <a:cubicBezTo>
                    <a:pt x="909" y="571"/>
                    <a:pt x="909" y="572"/>
                    <a:pt x="909" y="573"/>
                  </a:cubicBezTo>
                  <a:cubicBezTo>
                    <a:pt x="904" y="573"/>
                    <a:pt x="898" y="573"/>
                    <a:pt x="893" y="573"/>
                  </a:cubicBezTo>
                  <a:cubicBezTo>
                    <a:pt x="893" y="572"/>
                    <a:pt x="893" y="571"/>
                    <a:pt x="893" y="570"/>
                  </a:cubicBezTo>
                  <a:close/>
                  <a:moveTo>
                    <a:pt x="916" y="0"/>
                  </a:moveTo>
                  <a:cubicBezTo>
                    <a:pt x="921" y="0"/>
                    <a:pt x="927" y="0"/>
                    <a:pt x="932" y="0"/>
                  </a:cubicBezTo>
                  <a:cubicBezTo>
                    <a:pt x="932" y="1"/>
                    <a:pt x="932" y="2"/>
                    <a:pt x="932" y="4"/>
                  </a:cubicBezTo>
                  <a:cubicBezTo>
                    <a:pt x="927" y="4"/>
                    <a:pt x="921" y="4"/>
                    <a:pt x="916" y="4"/>
                  </a:cubicBezTo>
                  <a:cubicBezTo>
                    <a:pt x="916" y="2"/>
                    <a:pt x="916" y="1"/>
                    <a:pt x="916" y="0"/>
                  </a:cubicBezTo>
                  <a:close/>
                  <a:moveTo>
                    <a:pt x="916" y="57"/>
                  </a:moveTo>
                  <a:cubicBezTo>
                    <a:pt x="921" y="57"/>
                    <a:pt x="927" y="57"/>
                    <a:pt x="932" y="57"/>
                  </a:cubicBezTo>
                  <a:cubicBezTo>
                    <a:pt x="932" y="58"/>
                    <a:pt x="932" y="59"/>
                    <a:pt x="932" y="60"/>
                  </a:cubicBezTo>
                  <a:cubicBezTo>
                    <a:pt x="927" y="60"/>
                    <a:pt x="921" y="60"/>
                    <a:pt x="916" y="60"/>
                  </a:cubicBezTo>
                  <a:cubicBezTo>
                    <a:pt x="916" y="59"/>
                    <a:pt x="916" y="58"/>
                    <a:pt x="916" y="57"/>
                  </a:cubicBezTo>
                  <a:close/>
                  <a:moveTo>
                    <a:pt x="916" y="114"/>
                  </a:moveTo>
                  <a:cubicBezTo>
                    <a:pt x="921" y="114"/>
                    <a:pt x="927" y="114"/>
                    <a:pt x="932" y="114"/>
                  </a:cubicBezTo>
                  <a:cubicBezTo>
                    <a:pt x="932" y="115"/>
                    <a:pt x="932" y="116"/>
                    <a:pt x="932" y="117"/>
                  </a:cubicBezTo>
                  <a:cubicBezTo>
                    <a:pt x="927" y="117"/>
                    <a:pt x="921" y="117"/>
                    <a:pt x="916" y="117"/>
                  </a:cubicBezTo>
                  <a:cubicBezTo>
                    <a:pt x="916" y="116"/>
                    <a:pt x="916" y="115"/>
                    <a:pt x="916" y="114"/>
                  </a:cubicBezTo>
                  <a:close/>
                  <a:moveTo>
                    <a:pt x="916" y="171"/>
                  </a:moveTo>
                  <a:cubicBezTo>
                    <a:pt x="921" y="171"/>
                    <a:pt x="927" y="171"/>
                    <a:pt x="932" y="171"/>
                  </a:cubicBezTo>
                  <a:cubicBezTo>
                    <a:pt x="932" y="172"/>
                    <a:pt x="932" y="173"/>
                    <a:pt x="932" y="174"/>
                  </a:cubicBezTo>
                  <a:cubicBezTo>
                    <a:pt x="927" y="174"/>
                    <a:pt x="921" y="174"/>
                    <a:pt x="916" y="174"/>
                  </a:cubicBezTo>
                  <a:cubicBezTo>
                    <a:pt x="916" y="173"/>
                    <a:pt x="916" y="172"/>
                    <a:pt x="916" y="171"/>
                  </a:cubicBezTo>
                  <a:close/>
                  <a:moveTo>
                    <a:pt x="916" y="228"/>
                  </a:moveTo>
                  <a:cubicBezTo>
                    <a:pt x="921" y="228"/>
                    <a:pt x="927" y="228"/>
                    <a:pt x="932" y="228"/>
                  </a:cubicBezTo>
                  <a:cubicBezTo>
                    <a:pt x="932" y="229"/>
                    <a:pt x="932" y="230"/>
                    <a:pt x="932" y="231"/>
                  </a:cubicBezTo>
                  <a:cubicBezTo>
                    <a:pt x="927" y="231"/>
                    <a:pt x="921" y="231"/>
                    <a:pt x="916" y="231"/>
                  </a:cubicBezTo>
                  <a:cubicBezTo>
                    <a:pt x="916" y="230"/>
                    <a:pt x="916" y="229"/>
                    <a:pt x="916" y="228"/>
                  </a:cubicBezTo>
                  <a:close/>
                  <a:moveTo>
                    <a:pt x="916" y="285"/>
                  </a:moveTo>
                  <a:cubicBezTo>
                    <a:pt x="921" y="285"/>
                    <a:pt x="927" y="285"/>
                    <a:pt x="932" y="285"/>
                  </a:cubicBezTo>
                  <a:cubicBezTo>
                    <a:pt x="932" y="286"/>
                    <a:pt x="932" y="287"/>
                    <a:pt x="932" y="288"/>
                  </a:cubicBezTo>
                  <a:cubicBezTo>
                    <a:pt x="927" y="288"/>
                    <a:pt x="921" y="288"/>
                    <a:pt x="916" y="288"/>
                  </a:cubicBezTo>
                  <a:cubicBezTo>
                    <a:pt x="916" y="287"/>
                    <a:pt x="916" y="286"/>
                    <a:pt x="916" y="285"/>
                  </a:cubicBezTo>
                  <a:close/>
                  <a:moveTo>
                    <a:pt x="916" y="342"/>
                  </a:moveTo>
                  <a:cubicBezTo>
                    <a:pt x="921" y="342"/>
                    <a:pt x="927" y="342"/>
                    <a:pt x="932" y="342"/>
                  </a:cubicBezTo>
                  <a:cubicBezTo>
                    <a:pt x="932" y="343"/>
                    <a:pt x="932" y="344"/>
                    <a:pt x="932" y="345"/>
                  </a:cubicBezTo>
                  <a:cubicBezTo>
                    <a:pt x="927" y="345"/>
                    <a:pt x="921" y="345"/>
                    <a:pt x="916" y="345"/>
                  </a:cubicBezTo>
                  <a:cubicBezTo>
                    <a:pt x="916" y="344"/>
                    <a:pt x="916" y="343"/>
                    <a:pt x="916" y="342"/>
                  </a:cubicBezTo>
                  <a:close/>
                  <a:moveTo>
                    <a:pt x="916" y="399"/>
                  </a:moveTo>
                  <a:cubicBezTo>
                    <a:pt x="921" y="399"/>
                    <a:pt x="927" y="399"/>
                    <a:pt x="932" y="399"/>
                  </a:cubicBezTo>
                  <a:cubicBezTo>
                    <a:pt x="932" y="400"/>
                    <a:pt x="932" y="401"/>
                    <a:pt x="932" y="402"/>
                  </a:cubicBezTo>
                  <a:cubicBezTo>
                    <a:pt x="927" y="402"/>
                    <a:pt x="921" y="402"/>
                    <a:pt x="916" y="402"/>
                  </a:cubicBezTo>
                  <a:cubicBezTo>
                    <a:pt x="916" y="401"/>
                    <a:pt x="916" y="400"/>
                    <a:pt x="916" y="399"/>
                  </a:cubicBezTo>
                  <a:close/>
                  <a:moveTo>
                    <a:pt x="916" y="459"/>
                  </a:moveTo>
                  <a:cubicBezTo>
                    <a:pt x="916" y="458"/>
                    <a:pt x="916" y="457"/>
                    <a:pt x="916" y="456"/>
                  </a:cubicBezTo>
                  <a:cubicBezTo>
                    <a:pt x="921" y="456"/>
                    <a:pt x="927" y="456"/>
                    <a:pt x="932" y="456"/>
                  </a:cubicBezTo>
                  <a:cubicBezTo>
                    <a:pt x="932" y="457"/>
                    <a:pt x="932" y="458"/>
                    <a:pt x="932" y="459"/>
                  </a:cubicBezTo>
                  <a:cubicBezTo>
                    <a:pt x="927" y="459"/>
                    <a:pt x="921" y="459"/>
                    <a:pt x="916" y="459"/>
                  </a:cubicBezTo>
                  <a:close/>
                  <a:moveTo>
                    <a:pt x="916" y="513"/>
                  </a:moveTo>
                  <a:cubicBezTo>
                    <a:pt x="921" y="513"/>
                    <a:pt x="927" y="513"/>
                    <a:pt x="932" y="513"/>
                  </a:cubicBezTo>
                  <a:cubicBezTo>
                    <a:pt x="932" y="514"/>
                    <a:pt x="932" y="515"/>
                    <a:pt x="932" y="516"/>
                  </a:cubicBezTo>
                  <a:cubicBezTo>
                    <a:pt x="927" y="516"/>
                    <a:pt x="921" y="516"/>
                    <a:pt x="916" y="516"/>
                  </a:cubicBezTo>
                  <a:cubicBezTo>
                    <a:pt x="916" y="515"/>
                    <a:pt x="916" y="514"/>
                    <a:pt x="916" y="513"/>
                  </a:cubicBezTo>
                  <a:close/>
                  <a:moveTo>
                    <a:pt x="916" y="570"/>
                  </a:moveTo>
                  <a:cubicBezTo>
                    <a:pt x="921" y="570"/>
                    <a:pt x="927" y="570"/>
                    <a:pt x="932" y="570"/>
                  </a:cubicBezTo>
                  <a:cubicBezTo>
                    <a:pt x="932" y="571"/>
                    <a:pt x="932" y="572"/>
                    <a:pt x="932" y="573"/>
                  </a:cubicBezTo>
                  <a:cubicBezTo>
                    <a:pt x="927" y="573"/>
                    <a:pt x="921" y="573"/>
                    <a:pt x="916" y="573"/>
                  </a:cubicBezTo>
                  <a:cubicBezTo>
                    <a:pt x="916" y="572"/>
                    <a:pt x="916" y="571"/>
                    <a:pt x="916" y="570"/>
                  </a:cubicBezTo>
                  <a:close/>
                  <a:moveTo>
                    <a:pt x="939" y="0"/>
                  </a:moveTo>
                  <a:cubicBezTo>
                    <a:pt x="944" y="0"/>
                    <a:pt x="949" y="0"/>
                    <a:pt x="955" y="0"/>
                  </a:cubicBezTo>
                  <a:cubicBezTo>
                    <a:pt x="955" y="1"/>
                    <a:pt x="955" y="2"/>
                    <a:pt x="955" y="4"/>
                  </a:cubicBezTo>
                  <a:cubicBezTo>
                    <a:pt x="949" y="4"/>
                    <a:pt x="944" y="4"/>
                    <a:pt x="939" y="4"/>
                  </a:cubicBezTo>
                  <a:cubicBezTo>
                    <a:pt x="939" y="2"/>
                    <a:pt x="939" y="1"/>
                    <a:pt x="939" y="0"/>
                  </a:cubicBezTo>
                  <a:close/>
                  <a:moveTo>
                    <a:pt x="939" y="57"/>
                  </a:moveTo>
                  <a:cubicBezTo>
                    <a:pt x="944" y="57"/>
                    <a:pt x="949" y="57"/>
                    <a:pt x="955" y="57"/>
                  </a:cubicBezTo>
                  <a:cubicBezTo>
                    <a:pt x="955" y="58"/>
                    <a:pt x="955" y="59"/>
                    <a:pt x="955" y="60"/>
                  </a:cubicBezTo>
                  <a:cubicBezTo>
                    <a:pt x="949" y="60"/>
                    <a:pt x="944" y="60"/>
                    <a:pt x="939" y="60"/>
                  </a:cubicBezTo>
                  <a:cubicBezTo>
                    <a:pt x="939" y="59"/>
                    <a:pt x="939" y="58"/>
                    <a:pt x="939" y="57"/>
                  </a:cubicBezTo>
                  <a:close/>
                  <a:moveTo>
                    <a:pt x="939" y="114"/>
                  </a:moveTo>
                  <a:cubicBezTo>
                    <a:pt x="944" y="114"/>
                    <a:pt x="949" y="114"/>
                    <a:pt x="955" y="114"/>
                  </a:cubicBezTo>
                  <a:cubicBezTo>
                    <a:pt x="955" y="115"/>
                    <a:pt x="955" y="116"/>
                    <a:pt x="955" y="117"/>
                  </a:cubicBezTo>
                  <a:cubicBezTo>
                    <a:pt x="949" y="117"/>
                    <a:pt x="944" y="117"/>
                    <a:pt x="939" y="117"/>
                  </a:cubicBezTo>
                  <a:cubicBezTo>
                    <a:pt x="939" y="116"/>
                    <a:pt x="939" y="115"/>
                    <a:pt x="939" y="114"/>
                  </a:cubicBezTo>
                  <a:close/>
                  <a:moveTo>
                    <a:pt x="939" y="171"/>
                  </a:moveTo>
                  <a:cubicBezTo>
                    <a:pt x="944" y="171"/>
                    <a:pt x="949" y="171"/>
                    <a:pt x="955" y="171"/>
                  </a:cubicBezTo>
                  <a:cubicBezTo>
                    <a:pt x="955" y="172"/>
                    <a:pt x="955" y="173"/>
                    <a:pt x="955" y="174"/>
                  </a:cubicBezTo>
                  <a:cubicBezTo>
                    <a:pt x="949" y="174"/>
                    <a:pt x="944" y="174"/>
                    <a:pt x="939" y="174"/>
                  </a:cubicBezTo>
                  <a:cubicBezTo>
                    <a:pt x="939" y="173"/>
                    <a:pt x="939" y="172"/>
                    <a:pt x="939" y="171"/>
                  </a:cubicBezTo>
                  <a:close/>
                  <a:moveTo>
                    <a:pt x="939" y="228"/>
                  </a:moveTo>
                  <a:cubicBezTo>
                    <a:pt x="944" y="228"/>
                    <a:pt x="949" y="228"/>
                    <a:pt x="955" y="228"/>
                  </a:cubicBezTo>
                  <a:cubicBezTo>
                    <a:pt x="955" y="229"/>
                    <a:pt x="955" y="230"/>
                    <a:pt x="955" y="231"/>
                  </a:cubicBezTo>
                  <a:cubicBezTo>
                    <a:pt x="949" y="231"/>
                    <a:pt x="944" y="231"/>
                    <a:pt x="939" y="231"/>
                  </a:cubicBezTo>
                  <a:cubicBezTo>
                    <a:pt x="939" y="230"/>
                    <a:pt x="939" y="229"/>
                    <a:pt x="939" y="228"/>
                  </a:cubicBezTo>
                  <a:close/>
                  <a:moveTo>
                    <a:pt x="939" y="285"/>
                  </a:moveTo>
                  <a:cubicBezTo>
                    <a:pt x="944" y="285"/>
                    <a:pt x="949" y="285"/>
                    <a:pt x="955" y="285"/>
                  </a:cubicBezTo>
                  <a:cubicBezTo>
                    <a:pt x="955" y="286"/>
                    <a:pt x="955" y="287"/>
                    <a:pt x="955" y="288"/>
                  </a:cubicBezTo>
                  <a:cubicBezTo>
                    <a:pt x="949" y="288"/>
                    <a:pt x="944" y="288"/>
                    <a:pt x="939" y="288"/>
                  </a:cubicBezTo>
                  <a:cubicBezTo>
                    <a:pt x="939" y="287"/>
                    <a:pt x="939" y="286"/>
                    <a:pt x="939" y="285"/>
                  </a:cubicBezTo>
                  <a:close/>
                  <a:moveTo>
                    <a:pt x="939" y="342"/>
                  </a:moveTo>
                  <a:cubicBezTo>
                    <a:pt x="944" y="342"/>
                    <a:pt x="949" y="342"/>
                    <a:pt x="955" y="342"/>
                  </a:cubicBezTo>
                  <a:cubicBezTo>
                    <a:pt x="955" y="343"/>
                    <a:pt x="955" y="344"/>
                    <a:pt x="955" y="345"/>
                  </a:cubicBezTo>
                  <a:cubicBezTo>
                    <a:pt x="949" y="345"/>
                    <a:pt x="944" y="345"/>
                    <a:pt x="939" y="345"/>
                  </a:cubicBezTo>
                  <a:cubicBezTo>
                    <a:pt x="939" y="344"/>
                    <a:pt x="939" y="343"/>
                    <a:pt x="939" y="342"/>
                  </a:cubicBezTo>
                  <a:close/>
                  <a:moveTo>
                    <a:pt x="939" y="399"/>
                  </a:moveTo>
                  <a:cubicBezTo>
                    <a:pt x="944" y="399"/>
                    <a:pt x="949" y="399"/>
                    <a:pt x="955" y="399"/>
                  </a:cubicBezTo>
                  <a:cubicBezTo>
                    <a:pt x="955" y="400"/>
                    <a:pt x="955" y="401"/>
                    <a:pt x="955" y="402"/>
                  </a:cubicBezTo>
                  <a:cubicBezTo>
                    <a:pt x="949" y="402"/>
                    <a:pt x="944" y="402"/>
                    <a:pt x="939" y="402"/>
                  </a:cubicBezTo>
                  <a:cubicBezTo>
                    <a:pt x="939" y="401"/>
                    <a:pt x="939" y="400"/>
                    <a:pt x="939" y="399"/>
                  </a:cubicBezTo>
                  <a:close/>
                  <a:moveTo>
                    <a:pt x="939" y="459"/>
                  </a:moveTo>
                  <a:cubicBezTo>
                    <a:pt x="939" y="458"/>
                    <a:pt x="939" y="457"/>
                    <a:pt x="939" y="456"/>
                  </a:cubicBezTo>
                  <a:cubicBezTo>
                    <a:pt x="944" y="456"/>
                    <a:pt x="949" y="456"/>
                    <a:pt x="955" y="456"/>
                  </a:cubicBezTo>
                  <a:cubicBezTo>
                    <a:pt x="955" y="457"/>
                    <a:pt x="955" y="458"/>
                    <a:pt x="955" y="459"/>
                  </a:cubicBezTo>
                  <a:cubicBezTo>
                    <a:pt x="949" y="459"/>
                    <a:pt x="944" y="459"/>
                    <a:pt x="939" y="459"/>
                  </a:cubicBezTo>
                  <a:close/>
                  <a:moveTo>
                    <a:pt x="939" y="513"/>
                  </a:moveTo>
                  <a:cubicBezTo>
                    <a:pt x="944" y="513"/>
                    <a:pt x="949" y="513"/>
                    <a:pt x="955" y="513"/>
                  </a:cubicBezTo>
                  <a:cubicBezTo>
                    <a:pt x="955" y="514"/>
                    <a:pt x="955" y="515"/>
                    <a:pt x="955" y="516"/>
                  </a:cubicBezTo>
                  <a:cubicBezTo>
                    <a:pt x="949" y="516"/>
                    <a:pt x="944" y="516"/>
                    <a:pt x="939" y="516"/>
                  </a:cubicBezTo>
                  <a:cubicBezTo>
                    <a:pt x="939" y="515"/>
                    <a:pt x="939" y="514"/>
                    <a:pt x="939" y="513"/>
                  </a:cubicBezTo>
                  <a:close/>
                  <a:moveTo>
                    <a:pt x="939" y="570"/>
                  </a:moveTo>
                  <a:cubicBezTo>
                    <a:pt x="944" y="570"/>
                    <a:pt x="949" y="570"/>
                    <a:pt x="955" y="570"/>
                  </a:cubicBezTo>
                  <a:cubicBezTo>
                    <a:pt x="955" y="571"/>
                    <a:pt x="955" y="572"/>
                    <a:pt x="955" y="573"/>
                  </a:cubicBezTo>
                  <a:cubicBezTo>
                    <a:pt x="949" y="573"/>
                    <a:pt x="944" y="573"/>
                    <a:pt x="939" y="573"/>
                  </a:cubicBezTo>
                  <a:cubicBezTo>
                    <a:pt x="939" y="572"/>
                    <a:pt x="939" y="571"/>
                    <a:pt x="939" y="570"/>
                  </a:cubicBezTo>
                  <a:close/>
                  <a:moveTo>
                    <a:pt x="962" y="0"/>
                  </a:moveTo>
                  <a:cubicBezTo>
                    <a:pt x="967" y="0"/>
                    <a:pt x="972" y="0"/>
                    <a:pt x="978" y="0"/>
                  </a:cubicBezTo>
                  <a:cubicBezTo>
                    <a:pt x="978" y="1"/>
                    <a:pt x="978" y="2"/>
                    <a:pt x="978" y="4"/>
                  </a:cubicBezTo>
                  <a:cubicBezTo>
                    <a:pt x="972" y="4"/>
                    <a:pt x="967" y="4"/>
                    <a:pt x="962" y="4"/>
                  </a:cubicBezTo>
                  <a:cubicBezTo>
                    <a:pt x="962" y="2"/>
                    <a:pt x="962" y="1"/>
                    <a:pt x="962" y="0"/>
                  </a:cubicBezTo>
                  <a:close/>
                  <a:moveTo>
                    <a:pt x="962" y="57"/>
                  </a:moveTo>
                  <a:cubicBezTo>
                    <a:pt x="967" y="57"/>
                    <a:pt x="972" y="57"/>
                    <a:pt x="978" y="57"/>
                  </a:cubicBezTo>
                  <a:cubicBezTo>
                    <a:pt x="978" y="58"/>
                    <a:pt x="978" y="59"/>
                    <a:pt x="978" y="60"/>
                  </a:cubicBezTo>
                  <a:cubicBezTo>
                    <a:pt x="972" y="60"/>
                    <a:pt x="967" y="60"/>
                    <a:pt x="962" y="60"/>
                  </a:cubicBezTo>
                  <a:cubicBezTo>
                    <a:pt x="962" y="59"/>
                    <a:pt x="962" y="58"/>
                    <a:pt x="962" y="57"/>
                  </a:cubicBezTo>
                  <a:close/>
                  <a:moveTo>
                    <a:pt x="962" y="114"/>
                  </a:moveTo>
                  <a:cubicBezTo>
                    <a:pt x="967" y="114"/>
                    <a:pt x="972" y="114"/>
                    <a:pt x="978" y="114"/>
                  </a:cubicBezTo>
                  <a:cubicBezTo>
                    <a:pt x="978" y="115"/>
                    <a:pt x="978" y="116"/>
                    <a:pt x="978" y="117"/>
                  </a:cubicBezTo>
                  <a:cubicBezTo>
                    <a:pt x="972" y="117"/>
                    <a:pt x="967" y="117"/>
                    <a:pt x="962" y="117"/>
                  </a:cubicBezTo>
                  <a:cubicBezTo>
                    <a:pt x="962" y="116"/>
                    <a:pt x="962" y="115"/>
                    <a:pt x="962" y="114"/>
                  </a:cubicBezTo>
                  <a:close/>
                  <a:moveTo>
                    <a:pt x="962" y="171"/>
                  </a:moveTo>
                  <a:cubicBezTo>
                    <a:pt x="967" y="171"/>
                    <a:pt x="972" y="171"/>
                    <a:pt x="978" y="171"/>
                  </a:cubicBezTo>
                  <a:cubicBezTo>
                    <a:pt x="978" y="172"/>
                    <a:pt x="978" y="173"/>
                    <a:pt x="978" y="174"/>
                  </a:cubicBezTo>
                  <a:cubicBezTo>
                    <a:pt x="972" y="174"/>
                    <a:pt x="967" y="174"/>
                    <a:pt x="962" y="174"/>
                  </a:cubicBezTo>
                  <a:cubicBezTo>
                    <a:pt x="962" y="173"/>
                    <a:pt x="962" y="172"/>
                    <a:pt x="962" y="171"/>
                  </a:cubicBezTo>
                  <a:close/>
                  <a:moveTo>
                    <a:pt x="962" y="228"/>
                  </a:moveTo>
                  <a:cubicBezTo>
                    <a:pt x="967" y="228"/>
                    <a:pt x="972" y="228"/>
                    <a:pt x="978" y="228"/>
                  </a:cubicBezTo>
                  <a:cubicBezTo>
                    <a:pt x="978" y="229"/>
                    <a:pt x="978" y="230"/>
                    <a:pt x="978" y="231"/>
                  </a:cubicBezTo>
                  <a:cubicBezTo>
                    <a:pt x="972" y="231"/>
                    <a:pt x="967" y="231"/>
                    <a:pt x="962" y="231"/>
                  </a:cubicBezTo>
                  <a:cubicBezTo>
                    <a:pt x="962" y="230"/>
                    <a:pt x="962" y="229"/>
                    <a:pt x="962" y="228"/>
                  </a:cubicBezTo>
                  <a:close/>
                  <a:moveTo>
                    <a:pt x="962" y="285"/>
                  </a:moveTo>
                  <a:cubicBezTo>
                    <a:pt x="967" y="285"/>
                    <a:pt x="972" y="285"/>
                    <a:pt x="978" y="285"/>
                  </a:cubicBezTo>
                  <a:cubicBezTo>
                    <a:pt x="978" y="286"/>
                    <a:pt x="978" y="287"/>
                    <a:pt x="978" y="288"/>
                  </a:cubicBezTo>
                  <a:cubicBezTo>
                    <a:pt x="972" y="288"/>
                    <a:pt x="967" y="288"/>
                    <a:pt x="962" y="288"/>
                  </a:cubicBezTo>
                  <a:cubicBezTo>
                    <a:pt x="962" y="287"/>
                    <a:pt x="962" y="286"/>
                    <a:pt x="962" y="285"/>
                  </a:cubicBezTo>
                  <a:close/>
                  <a:moveTo>
                    <a:pt x="962" y="342"/>
                  </a:moveTo>
                  <a:cubicBezTo>
                    <a:pt x="967" y="342"/>
                    <a:pt x="972" y="342"/>
                    <a:pt x="978" y="342"/>
                  </a:cubicBezTo>
                  <a:cubicBezTo>
                    <a:pt x="978" y="343"/>
                    <a:pt x="978" y="344"/>
                    <a:pt x="978" y="345"/>
                  </a:cubicBezTo>
                  <a:cubicBezTo>
                    <a:pt x="972" y="345"/>
                    <a:pt x="967" y="345"/>
                    <a:pt x="962" y="345"/>
                  </a:cubicBezTo>
                  <a:cubicBezTo>
                    <a:pt x="962" y="344"/>
                    <a:pt x="962" y="343"/>
                    <a:pt x="962" y="342"/>
                  </a:cubicBezTo>
                  <a:close/>
                  <a:moveTo>
                    <a:pt x="962" y="399"/>
                  </a:moveTo>
                  <a:cubicBezTo>
                    <a:pt x="967" y="399"/>
                    <a:pt x="972" y="399"/>
                    <a:pt x="978" y="399"/>
                  </a:cubicBezTo>
                  <a:cubicBezTo>
                    <a:pt x="978" y="400"/>
                    <a:pt x="978" y="401"/>
                    <a:pt x="978" y="402"/>
                  </a:cubicBezTo>
                  <a:cubicBezTo>
                    <a:pt x="972" y="402"/>
                    <a:pt x="967" y="402"/>
                    <a:pt x="962" y="402"/>
                  </a:cubicBezTo>
                  <a:cubicBezTo>
                    <a:pt x="962" y="401"/>
                    <a:pt x="962" y="400"/>
                    <a:pt x="962" y="399"/>
                  </a:cubicBezTo>
                  <a:close/>
                  <a:moveTo>
                    <a:pt x="962" y="459"/>
                  </a:moveTo>
                  <a:cubicBezTo>
                    <a:pt x="962" y="458"/>
                    <a:pt x="962" y="457"/>
                    <a:pt x="962" y="456"/>
                  </a:cubicBezTo>
                  <a:cubicBezTo>
                    <a:pt x="967" y="456"/>
                    <a:pt x="972" y="456"/>
                    <a:pt x="978" y="456"/>
                  </a:cubicBezTo>
                  <a:cubicBezTo>
                    <a:pt x="978" y="457"/>
                    <a:pt x="978" y="458"/>
                    <a:pt x="978" y="459"/>
                  </a:cubicBezTo>
                  <a:cubicBezTo>
                    <a:pt x="972" y="459"/>
                    <a:pt x="967" y="459"/>
                    <a:pt x="962" y="459"/>
                  </a:cubicBezTo>
                  <a:close/>
                  <a:moveTo>
                    <a:pt x="962" y="513"/>
                  </a:moveTo>
                  <a:cubicBezTo>
                    <a:pt x="967" y="513"/>
                    <a:pt x="972" y="513"/>
                    <a:pt x="978" y="513"/>
                  </a:cubicBezTo>
                  <a:cubicBezTo>
                    <a:pt x="978" y="514"/>
                    <a:pt x="978" y="515"/>
                    <a:pt x="978" y="516"/>
                  </a:cubicBezTo>
                  <a:cubicBezTo>
                    <a:pt x="972" y="516"/>
                    <a:pt x="967" y="516"/>
                    <a:pt x="962" y="516"/>
                  </a:cubicBezTo>
                  <a:cubicBezTo>
                    <a:pt x="962" y="515"/>
                    <a:pt x="962" y="514"/>
                    <a:pt x="962" y="513"/>
                  </a:cubicBezTo>
                  <a:close/>
                  <a:moveTo>
                    <a:pt x="962" y="570"/>
                  </a:moveTo>
                  <a:cubicBezTo>
                    <a:pt x="967" y="570"/>
                    <a:pt x="972" y="570"/>
                    <a:pt x="978" y="570"/>
                  </a:cubicBezTo>
                  <a:cubicBezTo>
                    <a:pt x="978" y="571"/>
                    <a:pt x="978" y="572"/>
                    <a:pt x="978" y="573"/>
                  </a:cubicBezTo>
                  <a:cubicBezTo>
                    <a:pt x="972" y="573"/>
                    <a:pt x="967" y="573"/>
                    <a:pt x="962" y="573"/>
                  </a:cubicBezTo>
                  <a:cubicBezTo>
                    <a:pt x="962" y="572"/>
                    <a:pt x="962" y="571"/>
                    <a:pt x="962" y="570"/>
                  </a:cubicBezTo>
                  <a:close/>
                  <a:moveTo>
                    <a:pt x="984" y="0"/>
                  </a:moveTo>
                  <a:cubicBezTo>
                    <a:pt x="990" y="0"/>
                    <a:pt x="995" y="0"/>
                    <a:pt x="1001" y="0"/>
                  </a:cubicBezTo>
                  <a:cubicBezTo>
                    <a:pt x="1001" y="1"/>
                    <a:pt x="1001" y="2"/>
                    <a:pt x="1001" y="4"/>
                  </a:cubicBezTo>
                  <a:cubicBezTo>
                    <a:pt x="995" y="4"/>
                    <a:pt x="990" y="4"/>
                    <a:pt x="984" y="4"/>
                  </a:cubicBezTo>
                  <a:cubicBezTo>
                    <a:pt x="984" y="2"/>
                    <a:pt x="984" y="1"/>
                    <a:pt x="984" y="0"/>
                  </a:cubicBezTo>
                  <a:close/>
                  <a:moveTo>
                    <a:pt x="984" y="57"/>
                  </a:moveTo>
                  <a:cubicBezTo>
                    <a:pt x="990" y="57"/>
                    <a:pt x="995" y="57"/>
                    <a:pt x="1001" y="57"/>
                  </a:cubicBezTo>
                  <a:cubicBezTo>
                    <a:pt x="1001" y="58"/>
                    <a:pt x="1001" y="59"/>
                    <a:pt x="1001" y="60"/>
                  </a:cubicBezTo>
                  <a:cubicBezTo>
                    <a:pt x="995" y="60"/>
                    <a:pt x="990" y="60"/>
                    <a:pt x="984" y="60"/>
                  </a:cubicBezTo>
                  <a:cubicBezTo>
                    <a:pt x="984" y="59"/>
                    <a:pt x="984" y="58"/>
                    <a:pt x="984" y="57"/>
                  </a:cubicBezTo>
                  <a:close/>
                  <a:moveTo>
                    <a:pt x="984" y="114"/>
                  </a:moveTo>
                  <a:cubicBezTo>
                    <a:pt x="990" y="114"/>
                    <a:pt x="995" y="114"/>
                    <a:pt x="1001" y="114"/>
                  </a:cubicBezTo>
                  <a:cubicBezTo>
                    <a:pt x="1001" y="115"/>
                    <a:pt x="1001" y="116"/>
                    <a:pt x="1001" y="117"/>
                  </a:cubicBezTo>
                  <a:cubicBezTo>
                    <a:pt x="995" y="117"/>
                    <a:pt x="990" y="117"/>
                    <a:pt x="984" y="117"/>
                  </a:cubicBezTo>
                  <a:cubicBezTo>
                    <a:pt x="984" y="116"/>
                    <a:pt x="984" y="115"/>
                    <a:pt x="984" y="114"/>
                  </a:cubicBezTo>
                  <a:close/>
                  <a:moveTo>
                    <a:pt x="984" y="171"/>
                  </a:moveTo>
                  <a:cubicBezTo>
                    <a:pt x="990" y="171"/>
                    <a:pt x="995" y="171"/>
                    <a:pt x="1001" y="171"/>
                  </a:cubicBezTo>
                  <a:cubicBezTo>
                    <a:pt x="1001" y="172"/>
                    <a:pt x="1001" y="173"/>
                    <a:pt x="1001" y="174"/>
                  </a:cubicBezTo>
                  <a:cubicBezTo>
                    <a:pt x="995" y="174"/>
                    <a:pt x="990" y="174"/>
                    <a:pt x="984" y="174"/>
                  </a:cubicBezTo>
                  <a:cubicBezTo>
                    <a:pt x="984" y="173"/>
                    <a:pt x="984" y="172"/>
                    <a:pt x="984" y="171"/>
                  </a:cubicBezTo>
                  <a:close/>
                  <a:moveTo>
                    <a:pt x="984" y="228"/>
                  </a:moveTo>
                  <a:cubicBezTo>
                    <a:pt x="990" y="228"/>
                    <a:pt x="995" y="228"/>
                    <a:pt x="1001" y="228"/>
                  </a:cubicBezTo>
                  <a:cubicBezTo>
                    <a:pt x="1001" y="229"/>
                    <a:pt x="1001" y="230"/>
                    <a:pt x="1001" y="231"/>
                  </a:cubicBezTo>
                  <a:cubicBezTo>
                    <a:pt x="995" y="231"/>
                    <a:pt x="990" y="231"/>
                    <a:pt x="984" y="231"/>
                  </a:cubicBezTo>
                  <a:cubicBezTo>
                    <a:pt x="984" y="230"/>
                    <a:pt x="984" y="229"/>
                    <a:pt x="984" y="228"/>
                  </a:cubicBezTo>
                  <a:close/>
                  <a:moveTo>
                    <a:pt x="984" y="285"/>
                  </a:moveTo>
                  <a:cubicBezTo>
                    <a:pt x="990" y="285"/>
                    <a:pt x="995" y="285"/>
                    <a:pt x="1001" y="285"/>
                  </a:cubicBezTo>
                  <a:cubicBezTo>
                    <a:pt x="1001" y="286"/>
                    <a:pt x="1001" y="287"/>
                    <a:pt x="1001" y="288"/>
                  </a:cubicBezTo>
                  <a:cubicBezTo>
                    <a:pt x="995" y="288"/>
                    <a:pt x="990" y="288"/>
                    <a:pt x="984" y="288"/>
                  </a:cubicBezTo>
                  <a:cubicBezTo>
                    <a:pt x="984" y="287"/>
                    <a:pt x="984" y="286"/>
                    <a:pt x="984" y="285"/>
                  </a:cubicBezTo>
                  <a:close/>
                  <a:moveTo>
                    <a:pt x="984" y="342"/>
                  </a:moveTo>
                  <a:cubicBezTo>
                    <a:pt x="990" y="342"/>
                    <a:pt x="995" y="342"/>
                    <a:pt x="1001" y="342"/>
                  </a:cubicBezTo>
                  <a:cubicBezTo>
                    <a:pt x="1001" y="343"/>
                    <a:pt x="1001" y="344"/>
                    <a:pt x="1001" y="345"/>
                  </a:cubicBezTo>
                  <a:cubicBezTo>
                    <a:pt x="995" y="345"/>
                    <a:pt x="990" y="345"/>
                    <a:pt x="984" y="345"/>
                  </a:cubicBezTo>
                  <a:cubicBezTo>
                    <a:pt x="984" y="344"/>
                    <a:pt x="984" y="343"/>
                    <a:pt x="984" y="342"/>
                  </a:cubicBezTo>
                  <a:close/>
                  <a:moveTo>
                    <a:pt x="984" y="399"/>
                  </a:moveTo>
                  <a:cubicBezTo>
                    <a:pt x="990" y="399"/>
                    <a:pt x="995" y="399"/>
                    <a:pt x="1001" y="399"/>
                  </a:cubicBezTo>
                  <a:cubicBezTo>
                    <a:pt x="1001" y="400"/>
                    <a:pt x="1001" y="401"/>
                    <a:pt x="1001" y="402"/>
                  </a:cubicBezTo>
                  <a:cubicBezTo>
                    <a:pt x="995" y="402"/>
                    <a:pt x="990" y="402"/>
                    <a:pt x="984" y="402"/>
                  </a:cubicBezTo>
                  <a:cubicBezTo>
                    <a:pt x="984" y="401"/>
                    <a:pt x="984" y="400"/>
                    <a:pt x="984" y="399"/>
                  </a:cubicBezTo>
                  <a:close/>
                  <a:moveTo>
                    <a:pt x="984" y="459"/>
                  </a:moveTo>
                  <a:cubicBezTo>
                    <a:pt x="984" y="458"/>
                    <a:pt x="984" y="457"/>
                    <a:pt x="984" y="456"/>
                  </a:cubicBezTo>
                  <a:cubicBezTo>
                    <a:pt x="990" y="456"/>
                    <a:pt x="995" y="456"/>
                    <a:pt x="1001" y="456"/>
                  </a:cubicBezTo>
                  <a:cubicBezTo>
                    <a:pt x="1001" y="457"/>
                    <a:pt x="1001" y="458"/>
                    <a:pt x="1001" y="459"/>
                  </a:cubicBezTo>
                  <a:cubicBezTo>
                    <a:pt x="995" y="459"/>
                    <a:pt x="990" y="459"/>
                    <a:pt x="984" y="459"/>
                  </a:cubicBezTo>
                  <a:close/>
                  <a:moveTo>
                    <a:pt x="984" y="513"/>
                  </a:moveTo>
                  <a:cubicBezTo>
                    <a:pt x="990" y="513"/>
                    <a:pt x="995" y="513"/>
                    <a:pt x="1001" y="513"/>
                  </a:cubicBezTo>
                  <a:cubicBezTo>
                    <a:pt x="1001" y="514"/>
                    <a:pt x="1001" y="515"/>
                    <a:pt x="1001" y="516"/>
                  </a:cubicBezTo>
                  <a:cubicBezTo>
                    <a:pt x="995" y="516"/>
                    <a:pt x="990" y="516"/>
                    <a:pt x="984" y="516"/>
                  </a:cubicBezTo>
                  <a:cubicBezTo>
                    <a:pt x="984" y="515"/>
                    <a:pt x="984" y="514"/>
                    <a:pt x="984" y="513"/>
                  </a:cubicBezTo>
                  <a:close/>
                  <a:moveTo>
                    <a:pt x="984" y="570"/>
                  </a:moveTo>
                  <a:cubicBezTo>
                    <a:pt x="990" y="570"/>
                    <a:pt x="995" y="570"/>
                    <a:pt x="1001" y="570"/>
                  </a:cubicBezTo>
                  <a:cubicBezTo>
                    <a:pt x="1001" y="571"/>
                    <a:pt x="1001" y="572"/>
                    <a:pt x="1001" y="573"/>
                  </a:cubicBezTo>
                  <a:cubicBezTo>
                    <a:pt x="995" y="573"/>
                    <a:pt x="990" y="573"/>
                    <a:pt x="984" y="573"/>
                  </a:cubicBezTo>
                  <a:cubicBezTo>
                    <a:pt x="984" y="572"/>
                    <a:pt x="984" y="571"/>
                    <a:pt x="984" y="570"/>
                  </a:cubicBezTo>
                  <a:close/>
                  <a:moveTo>
                    <a:pt x="1007" y="0"/>
                  </a:moveTo>
                  <a:cubicBezTo>
                    <a:pt x="1013" y="0"/>
                    <a:pt x="1018" y="0"/>
                    <a:pt x="1024" y="0"/>
                  </a:cubicBezTo>
                  <a:cubicBezTo>
                    <a:pt x="1024" y="1"/>
                    <a:pt x="1024" y="2"/>
                    <a:pt x="1024" y="4"/>
                  </a:cubicBezTo>
                  <a:cubicBezTo>
                    <a:pt x="1018" y="4"/>
                    <a:pt x="1013" y="4"/>
                    <a:pt x="1007" y="4"/>
                  </a:cubicBezTo>
                  <a:cubicBezTo>
                    <a:pt x="1007" y="2"/>
                    <a:pt x="1007" y="1"/>
                    <a:pt x="1007" y="0"/>
                  </a:cubicBezTo>
                  <a:close/>
                  <a:moveTo>
                    <a:pt x="1007" y="57"/>
                  </a:moveTo>
                  <a:cubicBezTo>
                    <a:pt x="1013" y="57"/>
                    <a:pt x="1018" y="57"/>
                    <a:pt x="1024" y="57"/>
                  </a:cubicBezTo>
                  <a:cubicBezTo>
                    <a:pt x="1024" y="58"/>
                    <a:pt x="1024" y="59"/>
                    <a:pt x="1024" y="60"/>
                  </a:cubicBezTo>
                  <a:cubicBezTo>
                    <a:pt x="1018" y="60"/>
                    <a:pt x="1013" y="60"/>
                    <a:pt x="1007" y="60"/>
                  </a:cubicBezTo>
                  <a:cubicBezTo>
                    <a:pt x="1007" y="59"/>
                    <a:pt x="1007" y="58"/>
                    <a:pt x="1007" y="57"/>
                  </a:cubicBezTo>
                  <a:close/>
                  <a:moveTo>
                    <a:pt x="1007" y="114"/>
                  </a:moveTo>
                  <a:cubicBezTo>
                    <a:pt x="1013" y="114"/>
                    <a:pt x="1018" y="114"/>
                    <a:pt x="1024" y="114"/>
                  </a:cubicBezTo>
                  <a:cubicBezTo>
                    <a:pt x="1024" y="115"/>
                    <a:pt x="1024" y="116"/>
                    <a:pt x="1024" y="117"/>
                  </a:cubicBezTo>
                  <a:cubicBezTo>
                    <a:pt x="1018" y="117"/>
                    <a:pt x="1013" y="117"/>
                    <a:pt x="1007" y="117"/>
                  </a:cubicBezTo>
                  <a:cubicBezTo>
                    <a:pt x="1007" y="116"/>
                    <a:pt x="1007" y="115"/>
                    <a:pt x="1007" y="114"/>
                  </a:cubicBezTo>
                  <a:close/>
                  <a:moveTo>
                    <a:pt x="1007" y="171"/>
                  </a:moveTo>
                  <a:cubicBezTo>
                    <a:pt x="1013" y="171"/>
                    <a:pt x="1018" y="171"/>
                    <a:pt x="1024" y="171"/>
                  </a:cubicBezTo>
                  <a:cubicBezTo>
                    <a:pt x="1024" y="172"/>
                    <a:pt x="1024" y="173"/>
                    <a:pt x="1024" y="174"/>
                  </a:cubicBezTo>
                  <a:cubicBezTo>
                    <a:pt x="1018" y="174"/>
                    <a:pt x="1013" y="174"/>
                    <a:pt x="1007" y="174"/>
                  </a:cubicBezTo>
                  <a:cubicBezTo>
                    <a:pt x="1007" y="173"/>
                    <a:pt x="1007" y="172"/>
                    <a:pt x="1007" y="171"/>
                  </a:cubicBezTo>
                  <a:close/>
                  <a:moveTo>
                    <a:pt x="1007" y="228"/>
                  </a:moveTo>
                  <a:cubicBezTo>
                    <a:pt x="1013" y="228"/>
                    <a:pt x="1018" y="228"/>
                    <a:pt x="1024" y="228"/>
                  </a:cubicBezTo>
                  <a:cubicBezTo>
                    <a:pt x="1024" y="229"/>
                    <a:pt x="1024" y="230"/>
                    <a:pt x="1024" y="231"/>
                  </a:cubicBezTo>
                  <a:cubicBezTo>
                    <a:pt x="1018" y="231"/>
                    <a:pt x="1013" y="231"/>
                    <a:pt x="1007" y="231"/>
                  </a:cubicBezTo>
                  <a:cubicBezTo>
                    <a:pt x="1007" y="230"/>
                    <a:pt x="1007" y="229"/>
                    <a:pt x="1007" y="228"/>
                  </a:cubicBezTo>
                  <a:close/>
                  <a:moveTo>
                    <a:pt x="1007" y="285"/>
                  </a:moveTo>
                  <a:cubicBezTo>
                    <a:pt x="1013" y="285"/>
                    <a:pt x="1018" y="285"/>
                    <a:pt x="1024" y="285"/>
                  </a:cubicBezTo>
                  <a:cubicBezTo>
                    <a:pt x="1024" y="286"/>
                    <a:pt x="1024" y="287"/>
                    <a:pt x="1024" y="288"/>
                  </a:cubicBezTo>
                  <a:cubicBezTo>
                    <a:pt x="1018" y="288"/>
                    <a:pt x="1013" y="288"/>
                    <a:pt x="1007" y="288"/>
                  </a:cubicBezTo>
                  <a:cubicBezTo>
                    <a:pt x="1007" y="287"/>
                    <a:pt x="1007" y="286"/>
                    <a:pt x="1007" y="285"/>
                  </a:cubicBezTo>
                  <a:close/>
                  <a:moveTo>
                    <a:pt x="1007" y="342"/>
                  </a:moveTo>
                  <a:cubicBezTo>
                    <a:pt x="1013" y="342"/>
                    <a:pt x="1018" y="342"/>
                    <a:pt x="1024" y="342"/>
                  </a:cubicBezTo>
                  <a:cubicBezTo>
                    <a:pt x="1024" y="343"/>
                    <a:pt x="1024" y="344"/>
                    <a:pt x="1024" y="345"/>
                  </a:cubicBezTo>
                  <a:cubicBezTo>
                    <a:pt x="1018" y="345"/>
                    <a:pt x="1013" y="345"/>
                    <a:pt x="1007" y="345"/>
                  </a:cubicBezTo>
                  <a:cubicBezTo>
                    <a:pt x="1007" y="344"/>
                    <a:pt x="1007" y="343"/>
                    <a:pt x="1007" y="342"/>
                  </a:cubicBezTo>
                  <a:close/>
                  <a:moveTo>
                    <a:pt x="1007" y="399"/>
                  </a:moveTo>
                  <a:cubicBezTo>
                    <a:pt x="1013" y="399"/>
                    <a:pt x="1018" y="399"/>
                    <a:pt x="1024" y="399"/>
                  </a:cubicBezTo>
                  <a:cubicBezTo>
                    <a:pt x="1024" y="400"/>
                    <a:pt x="1024" y="401"/>
                    <a:pt x="1024" y="402"/>
                  </a:cubicBezTo>
                  <a:cubicBezTo>
                    <a:pt x="1018" y="402"/>
                    <a:pt x="1013" y="402"/>
                    <a:pt x="1007" y="402"/>
                  </a:cubicBezTo>
                  <a:cubicBezTo>
                    <a:pt x="1007" y="401"/>
                    <a:pt x="1007" y="400"/>
                    <a:pt x="1007" y="399"/>
                  </a:cubicBezTo>
                  <a:close/>
                  <a:moveTo>
                    <a:pt x="1007" y="459"/>
                  </a:moveTo>
                  <a:cubicBezTo>
                    <a:pt x="1007" y="458"/>
                    <a:pt x="1007" y="457"/>
                    <a:pt x="1007" y="456"/>
                  </a:cubicBezTo>
                  <a:cubicBezTo>
                    <a:pt x="1013" y="456"/>
                    <a:pt x="1018" y="456"/>
                    <a:pt x="1024" y="456"/>
                  </a:cubicBezTo>
                  <a:cubicBezTo>
                    <a:pt x="1024" y="457"/>
                    <a:pt x="1024" y="458"/>
                    <a:pt x="1024" y="459"/>
                  </a:cubicBezTo>
                  <a:cubicBezTo>
                    <a:pt x="1018" y="459"/>
                    <a:pt x="1013" y="459"/>
                    <a:pt x="1007" y="459"/>
                  </a:cubicBezTo>
                  <a:close/>
                  <a:moveTo>
                    <a:pt x="1007" y="513"/>
                  </a:moveTo>
                  <a:cubicBezTo>
                    <a:pt x="1013" y="513"/>
                    <a:pt x="1018" y="513"/>
                    <a:pt x="1024" y="513"/>
                  </a:cubicBezTo>
                  <a:cubicBezTo>
                    <a:pt x="1024" y="514"/>
                    <a:pt x="1024" y="515"/>
                    <a:pt x="1024" y="516"/>
                  </a:cubicBezTo>
                  <a:cubicBezTo>
                    <a:pt x="1018" y="516"/>
                    <a:pt x="1013" y="516"/>
                    <a:pt x="1007" y="516"/>
                  </a:cubicBezTo>
                  <a:cubicBezTo>
                    <a:pt x="1007" y="515"/>
                    <a:pt x="1007" y="514"/>
                    <a:pt x="1007" y="513"/>
                  </a:cubicBezTo>
                  <a:close/>
                  <a:moveTo>
                    <a:pt x="1007" y="570"/>
                  </a:moveTo>
                  <a:cubicBezTo>
                    <a:pt x="1013" y="570"/>
                    <a:pt x="1018" y="570"/>
                    <a:pt x="1024" y="570"/>
                  </a:cubicBezTo>
                  <a:cubicBezTo>
                    <a:pt x="1024" y="571"/>
                    <a:pt x="1024" y="572"/>
                    <a:pt x="1024" y="573"/>
                  </a:cubicBezTo>
                  <a:cubicBezTo>
                    <a:pt x="1018" y="573"/>
                    <a:pt x="1013" y="573"/>
                    <a:pt x="1007" y="573"/>
                  </a:cubicBezTo>
                  <a:cubicBezTo>
                    <a:pt x="1007" y="572"/>
                    <a:pt x="1007" y="571"/>
                    <a:pt x="1007" y="570"/>
                  </a:cubicBezTo>
                  <a:close/>
                  <a:moveTo>
                    <a:pt x="1030" y="0"/>
                  </a:moveTo>
                  <a:cubicBezTo>
                    <a:pt x="1036" y="0"/>
                    <a:pt x="1041" y="0"/>
                    <a:pt x="1047" y="0"/>
                  </a:cubicBezTo>
                  <a:cubicBezTo>
                    <a:pt x="1047" y="1"/>
                    <a:pt x="1047" y="2"/>
                    <a:pt x="1047" y="4"/>
                  </a:cubicBezTo>
                  <a:cubicBezTo>
                    <a:pt x="1041" y="4"/>
                    <a:pt x="1036" y="4"/>
                    <a:pt x="1030" y="4"/>
                  </a:cubicBezTo>
                  <a:cubicBezTo>
                    <a:pt x="1030" y="2"/>
                    <a:pt x="1030" y="1"/>
                    <a:pt x="1030" y="0"/>
                  </a:cubicBezTo>
                  <a:close/>
                  <a:moveTo>
                    <a:pt x="1030" y="57"/>
                  </a:moveTo>
                  <a:cubicBezTo>
                    <a:pt x="1036" y="57"/>
                    <a:pt x="1041" y="57"/>
                    <a:pt x="1047" y="57"/>
                  </a:cubicBezTo>
                  <a:cubicBezTo>
                    <a:pt x="1047" y="58"/>
                    <a:pt x="1047" y="59"/>
                    <a:pt x="1047" y="60"/>
                  </a:cubicBezTo>
                  <a:cubicBezTo>
                    <a:pt x="1041" y="60"/>
                    <a:pt x="1036" y="60"/>
                    <a:pt x="1030" y="60"/>
                  </a:cubicBezTo>
                  <a:cubicBezTo>
                    <a:pt x="1030" y="59"/>
                    <a:pt x="1030" y="58"/>
                    <a:pt x="1030" y="57"/>
                  </a:cubicBezTo>
                  <a:close/>
                  <a:moveTo>
                    <a:pt x="1030" y="114"/>
                  </a:moveTo>
                  <a:cubicBezTo>
                    <a:pt x="1036" y="114"/>
                    <a:pt x="1041" y="114"/>
                    <a:pt x="1047" y="114"/>
                  </a:cubicBezTo>
                  <a:cubicBezTo>
                    <a:pt x="1047" y="115"/>
                    <a:pt x="1047" y="116"/>
                    <a:pt x="1047" y="117"/>
                  </a:cubicBezTo>
                  <a:cubicBezTo>
                    <a:pt x="1041" y="117"/>
                    <a:pt x="1036" y="117"/>
                    <a:pt x="1030" y="117"/>
                  </a:cubicBezTo>
                  <a:cubicBezTo>
                    <a:pt x="1030" y="116"/>
                    <a:pt x="1030" y="115"/>
                    <a:pt x="1030" y="114"/>
                  </a:cubicBezTo>
                  <a:close/>
                  <a:moveTo>
                    <a:pt x="1030" y="171"/>
                  </a:moveTo>
                  <a:cubicBezTo>
                    <a:pt x="1036" y="171"/>
                    <a:pt x="1041" y="171"/>
                    <a:pt x="1047" y="171"/>
                  </a:cubicBezTo>
                  <a:cubicBezTo>
                    <a:pt x="1047" y="172"/>
                    <a:pt x="1047" y="173"/>
                    <a:pt x="1047" y="174"/>
                  </a:cubicBezTo>
                  <a:cubicBezTo>
                    <a:pt x="1041" y="174"/>
                    <a:pt x="1036" y="174"/>
                    <a:pt x="1030" y="174"/>
                  </a:cubicBezTo>
                  <a:cubicBezTo>
                    <a:pt x="1030" y="173"/>
                    <a:pt x="1030" y="172"/>
                    <a:pt x="1030" y="171"/>
                  </a:cubicBezTo>
                  <a:close/>
                  <a:moveTo>
                    <a:pt x="1030" y="228"/>
                  </a:moveTo>
                  <a:cubicBezTo>
                    <a:pt x="1036" y="228"/>
                    <a:pt x="1041" y="228"/>
                    <a:pt x="1047" y="228"/>
                  </a:cubicBezTo>
                  <a:cubicBezTo>
                    <a:pt x="1047" y="229"/>
                    <a:pt x="1047" y="230"/>
                    <a:pt x="1047" y="231"/>
                  </a:cubicBezTo>
                  <a:cubicBezTo>
                    <a:pt x="1041" y="231"/>
                    <a:pt x="1036" y="231"/>
                    <a:pt x="1030" y="231"/>
                  </a:cubicBezTo>
                  <a:cubicBezTo>
                    <a:pt x="1030" y="230"/>
                    <a:pt x="1030" y="229"/>
                    <a:pt x="1030" y="228"/>
                  </a:cubicBezTo>
                  <a:close/>
                  <a:moveTo>
                    <a:pt x="1030" y="285"/>
                  </a:moveTo>
                  <a:cubicBezTo>
                    <a:pt x="1036" y="285"/>
                    <a:pt x="1041" y="285"/>
                    <a:pt x="1047" y="285"/>
                  </a:cubicBezTo>
                  <a:cubicBezTo>
                    <a:pt x="1047" y="286"/>
                    <a:pt x="1047" y="287"/>
                    <a:pt x="1047" y="288"/>
                  </a:cubicBezTo>
                  <a:cubicBezTo>
                    <a:pt x="1041" y="288"/>
                    <a:pt x="1036" y="288"/>
                    <a:pt x="1030" y="288"/>
                  </a:cubicBezTo>
                  <a:cubicBezTo>
                    <a:pt x="1030" y="287"/>
                    <a:pt x="1030" y="286"/>
                    <a:pt x="1030" y="285"/>
                  </a:cubicBezTo>
                  <a:close/>
                  <a:moveTo>
                    <a:pt x="1030" y="342"/>
                  </a:moveTo>
                  <a:cubicBezTo>
                    <a:pt x="1036" y="342"/>
                    <a:pt x="1041" y="342"/>
                    <a:pt x="1047" y="342"/>
                  </a:cubicBezTo>
                  <a:cubicBezTo>
                    <a:pt x="1047" y="343"/>
                    <a:pt x="1047" y="344"/>
                    <a:pt x="1047" y="345"/>
                  </a:cubicBezTo>
                  <a:cubicBezTo>
                    <a:pt x="1041" y="345"/>
                    <a:pt x="1036" y="345"/>
                    <a:pt x="1030" y="345"/>
                  </a:cubicBezTo>
                  <a:cubicBezTo>
                    <a:pt x="1030" y="344"/>
                    <a:pt x="1030" y="343"/>
                    <a:pt x="1030" y="342"/>
                  </a:cubicBezTo>
                  <a:close/>
                  <a:moveTo>
                    <a:pt x="1030" y="399"/>
                  </a:moveTo>
                  <a:cubicBezTo>
                    <a:pt x="1036" y="399"/>
                    <a:pt x="1041" y="399"/>
                    <a:pt x="1047" y="399"/>
                  </a:cubicBezTo>
                  <a:cubicBezTo>
                    <a:pt x="1047" y="400"/>
                    <a:pt x="1047" y="401"/>
                    <a:pt x="1047" y="402"/>
                  </a:cubicBezTo>
                  <a:cubicBezTo>
                    <a:pt x="1041" y="402"/>
                    <a:pt x="1036" y="402"/>
                    <a:pt x="1030" y="402"/>
                  </a:cubicBezTo>
                  <a:cubicBezTo>
                    <a:pt x="1030" y="401"/>
                    <a:pt x="1030" y="400"/>
                    <a:pt x="1030" y="399"/>
                  </a:cubicBezTo>
                  <a:close/>
                  <a:moveTo>
                    <a:pt x="1030" y="459"/>
                  </a:moveTo>
                  <a:cubicBezTo>
                    <a:pt x="1030" y="458"/>
                    <a:pt x="1030" y="457"/>
                    <a:pt x="1030" y="456"/>
                  </a:cubicBezTo>
                  <a:cubicBezTo>
                    <a:pt x="1036" y="456"/>
                    <a:pt x="1041" y="456"/>
                    <a:pt x="1047" y="456"/>
                  </a:cubicBezTo>
                  <a:cubicBezTo>
                    <a:pt x="1047" y="457"/>
                    <a:pt x="1047" y="458"/>
                    <a:pt x="1047" y="459"/>
                  </a:cubicBezTo>
                  <a:cubicBezTo>
                    <a:pt x="1041" y="459"/>
                    <a:pt x="1036" y="459"/>
                    <a:pt x="1030" y="459"/>
                  </a:cubicBezTo>
                  <a:close/>
                  <a:moveTo>
                    <a:pt x="1030" y="513"/>
                  </a:moveTo>
                  <a:cubicBezTo>
                    <a:pt x="1036" y="513"/>
                    <a:pt x="1041" y="513"/>
                    <a:pt x="1047" y="513"/>
                  </a:cubicBezTo>
                  <a:cubicBezTo>
                    <a:pt x="1047" y="514"/>
                    <a:pt x="1047" y="515"/>
                    <a:pt x="1047" y="516"/>
                  </a:cubicBezTo>
                  <a:cubicBezTo>
                    <a:pt x="1041" y="516"/>
                    <a:pt x="1036" y="516"/>
                    <a:pt x="1030" y="516"/>
                  </a:cubicBezTo>
                  <a:cubicBezTo>
                    <a:pt x="1030" y="515"/>
                    <a:pt x="1030" y="514"/>
                    <a:pt x="1030" y="513"/>
                  </a:cubicBezTo>
                  <a:close/>
                  <a:moveTo>
                    <a:pt x="1030" y="570"/>
                  </a:moveTo>
                  <a:cubicBezTo>
                    <a:pt x="1036" y="570"/>
                    <a:pt x="1041" y="570"/>
                    <a:pt x="1047" y="570"/>
                  </a:cubicBezTo>
                  <a:cubicBezTo>
                    <a:pt x="1047" y="571"/>
                    <a:pt x="1047" y="572"/>
                    <a:pt x="1047" y="573"/>
                  </a:cubicBezTo>
                  <a:cubicBezTo>
                    <a:pt x="1041" y="573"/>
                    <a:pt x="1036" y="573"/>
                    <a:pt x="1030" y="573"/>
                  </a:cubicBezTo>
                  <a:cubicBezTo>
                    <a:pt x="1030" y="572"/>
                    <a:pt x="1030" y="571"/>
                    <a:pt x="1030" y="570"/>
                  </a:cubicBezTo>
                  <a:close/>
                  <a:moveTo>
                    <a:pt x="1053" y="0"/>
                  </a:moveTo>
                  <a:cubicBezTo>
                    <a:pt x="1059" y="0"/>
                    <a:pt x="1064" y="0"/>
                    <a:pt x="1069" y="0"/>
                  </a:cubicBezTo>
                  <a:cubicBezTo>
                    <a:pt x="1069" y="1"/>
                    <a:pt x="1069" y="2"/>
                    <a:pt x="1069" y="4"/>
                  </a:cubicBezTo>
                  <a:cubicBezTo>
                    <a:pt x="1064" y="4"/>
                    <a:pt x="1059" y="4"/>
                    <a:pt x="1053" y="4"/>
                  </a:cubicBezTo>
                  <a:cubicBezTo>
                    <a:pt x="1053" y="2"/>
                    <a:pt x="1053" y="1"/>
                    <a:pt x="1053" y="0"/>
                  </a:cubicBezTo>
                  <a:close/>
                  <a:moveTo>
                    <a:pt x="1053" y="57"/>
                  </a:moveTo>
                  <a:cubicBezTo>
                    <a:pt x="1059" y="57"/>
                    <a:pt x="1064" y="57"/>
                    <a:pt x="1069" y="57"/>
                  </a:cubicBezTo>
                  <a:cubicBezTo>
                    <a:pt x="1069" y="58"/>
                    <a:pt x="1069" y="59"/>
                    <a:pt x="1069" y="60"/>
                  </a:cubicBezTo>
                  <a:cubicBezTo>
                    <a:pt x="1064" y="60"/>
                    <a:pt x="1059" y="60"/>
                    <a:pt x="1053" y="60"/>
                  </a:cubicBezTo>
                  <a:cubicBezTo>
                    <a:pt x="1053" y="59"/>
                    <a:pt x="1053" y="58"/>
                    <a:pt x="1053" y="57"/>
                  </a:cubicBezTo>
                  <a:close/>
                  <a:moveTo>
                    <a:pt x="1053" y="114"/>
                  </a:moveTo>
                  <a:cubicBezTo>
                    <a:pt x="1059" y="114"/>
                    <a:pt x="1064" y="114"/>
                    <a:pt x="1069" y="114"/>
                  </a:cubicBezTo>
                  <a:cubicBezTo>
                    <a:pt x="1069" y="115"/>
                    <a:pt x="1069" y="116"/>
                    <a:pt x="1069" y="117"/>
                  </a:cubicBezTo>
                  <a:cubicBezTo>
                    <a:pt x="1064" y="117"/>
                    <a:pt x="1059" y="117"/>
                    <a:pt x="1053" y="117"/>
                  </a:cubicBezTo>
                  <a:cubicBezTo>
                    <a:pt x="1053" y="116"/>
                    <a:pt x="1053" y="115"/>
                    <a:pt x="1053" y="114"/>
                  </a:cubicBezTo>
                  <a:close/>
                  <a:moveTo>
                    <a:pt x="1053" y="171"/>
                  </a:moveTo>
                  <a:cubicBezTo>
                    <a:pt x="1059" y="171"/>
                    <a:pt x="1064" y="171"/>
                    <a:pt x="1069" y="171"/>
                  </a:cubicBezTo>
                  <a:cubicBezTo>
                    <a:pt x="1069" y="172"/>
                    <a:pt x="1069" y="173"/>
                    <a:pt x="1069" y="174"/>
                  </a:cubicBezTo>
                  <a:cubicBezTo>
                    <a:pt x="1064" y="174"/>
                    <a:pt x="1059" y="174"/>
                    <a:pt x="1053" y="174"/>
                  </a:cubicBezTo>
                  <a:cubicBezTo>
                    <a:pt x="1053" y="173"/>
                    <a:pt x="1053" y="172"/>
                    <a:pt x="1053" y="171"/>
                  </a:cubicBezTo>
                  <a:close/>
                  <a:moveTo>
                    <a:pt x="1053" y="228"/>
                  </a:moveTo>
                  <a:cubicBezTo>
                    <a:pt x="1059" y="228"/>
                    <a:pt x="1064" y="228"/>
                    <a:pt x="1069" y="228"/>
                  </a:cubicBezTo>
                  <a:cubicBezTo>
                    <a:pt x="1069" y="229"/>
                    <a:pt x="1069" y="230"/>
                    <a:pt x="1069" y="231"/>
                  </a:cubicBezTo>
                  <a:cubicBezTo>
                    <a:pt x="1064" y="231"/>
                    <a:pt x="1059" y="231"/>
                    <a:pt x="1053" y="231"/>
                  </a:cubicBezTo>
                  <a:cubicBezTo>
                    <a:pt x="1053" y="230"/>
                    <a:pt x="1053" y="229"/>
                    <a:pt x="1053" y="228"/>
                  </a:cubicBezTo>
                  <a:close/>
                  <a:moveTo>
                    <a:pt x="1053" y="285"/>
                  </a:moveTo>
                  <a:cubicBezTo>
                    <a:pt x="1059" y="285"/>
                    <a:pt x="1064" y="285"/>
                    <a:pt x="1069" y="285"/>
                  </a:cubicBezTo>
                  <a:cubicBezTo>
                    <a:pt x="1069" y="286"/>
                    <a:pt x="1069" y="287"/>
                    <a:pt x="1069" y="288"/>
                  </a:cubicBezTo>
                  <a:cubicBezTo>
                    <a:pt x="1064" y="288"/>
                    <a:pt x="1059" y="288"/>
                    <a:pt x="1053" y="288"/>
                  </a:cubicBezTo>
                  <a:cubicBezTo>
                    <a:pt x="1053" y="287"/>
                    <a:pt x="1053" y="286"/>
                    <a:pt x="1053" y="285"/>
                  </a:cubicBezTo>
                  <a:close/>
                  <a:moveTo>
                    <a:pt x="1053" y="342"/>
                  </a:moveTo>
                  <a:cubicBezTo>
                    <a:pt x="1059" y="342"/>
                    <a:pt x="1064" y="342"/>
                    <a:pt x="1069" y="342"/>
                  </a:cubicBezTo>
                  <a:cubicBezTo>
                    <a:pt x="1069" y="343"/>
                    <a:pt x="1069" y="344"/>
                    <a:pt x="1069" y="345"/>
                  </a:cubicBezTo>
                  <a:cubicBezTo>
                    <a:pt x="1064" y="345"/>
                    <a:pt x="1059" y="345"/>
                    <a:pt x="1053" y="345"/>
                  </a:cubicBezTo>
                  <a:cubicBezTo>
                    <a:pt x="1053" y="344"/>
                    <a:pt x="1053" y="343"/>
                    <a:pt x="1053" y="342"/>
                  </a:cubicBezTo>
                  <a:close/>
                  <a:moveTo>
                    <a:pt x="1053" y="399"/>
                  </a:moveTo>
                  <a:cubicBezTo>
                    <a:pt x="1059" y="399"/>
                    <a:pt x="1064" y="399"/>
                    <a:pt x="1069" y="399"/>
                  </a:cubicBezTo>
                  <a:cubicBezTo>
                    <a:pt x="1069" y="400"/>
                    <a:pt x="1069" y="401"/>
                    <a:pt x="1069" y="402"/>
                  </a:cubicBezTo>
                  <a:cubicBezTo>
                    <a:pt x="1064" y="402"/>
                    <a:pt x="1059" y="402"/>
                    <a:pt x="1053" y="402"/>
                  </a:cubicBezTo>
                  <a:cubicBezTo>
                    <a:pt x="1053" y="401"/>
                    <a:pt x="1053" y="400"/>
                    <a:pt x="1053" y="399"/>
                  </a:cubicBezTo>
                  <a:close/>
                  <a:moveTo>
                    <a:pt x="1053" y="459"/>
                  </a:moveTo>
                  <a:cubicBezTo>
                    <a:pt x="1053" y="458"/>
                    <a:pt x="1053" y="457"/>
                    <a:pt x="1053" y="456"/>
                  </a:cubicBezTo>
                  <a:cubicBezTo>
                    <a:pt x="1059" y="456"/>
                    <a:pt x="1064" y="456"/>
                    <a:pt x="1069" y="456"/>
                  </a:cubicBezTo>
                  <a:cubicBezTo>
                    <a:pt x="1069" y="457"/>
                    <a:pt x="1069" y="458"/>
                    <a:pt x="1069" y="459"/>
                  </a:cubicBezTo>
                  <a:cubicBezTo>
                    <a:pt x="1064" y="459"/>
                    <a:pt x="1059" y="459"/>
                    <a:pt x="1053" y="459"/>
                  </a:cubicBezTo>
                  <a:close/>
                  <a:moveTo>
                    <a:pt x="1053" y="513"/>
                  </a:moveTo>
                  <a:cubicBezTo>
                    <a:pt x="1059" y="513"/>
                    <a:pt x="1064" y="513"/>
                    <a:pt x="1069" y="513"/>
                  </a:cubicBezTo>
                  <a:cubicBezTo>
                    <a:pt x="1069" y="514"/>
                    <a:pt x="1069" y="515"/>
                    <a:pt x="1069" y="516"/>
                  </a:cubicBezTo>
                  <a:cubicBezTo>
                    <a:pt x="1064" y="516"/>
                    <a:pt x="1059" y="516"/>
                    <a:pt x="1053" y="516"/>
                  </a:cubicBezTo>
                  <a:cubicBezTo>
                    <a:pt x="1053" y="515"/>
                    <a:pt x="1053" y="514"/>
                    <a:pt x="1053" y="513"/>
                  </a:cubicBezTo>
                  <a:close/>
                  <a:moveTo>
                    <a:pt x="1053" y="570"/>
                  </a:moveTo>
                  <a:cubicBezTo>
                    <a:pt x="1059" y="570"/>
                    <a:pt x="1064" y="570"/>
                    <a:pt x="1069" y="570"/>
                  </a:cubicBezTo>
                  <a:cubicBezTo>
                    <a:pt x="1069" y="571"/>
                    <a:pt x="1069" y="572"/>
                    <a:pt x="1069" y="573"/>
                  </a:cubicBezTo>
                  <a:cubicBezTo>
                    <a:pt x="1064" y="573"/>
                    <a:pt x="1059" y="573"/>
                    <a:pt x="1053" y="573"/>
                  </a:cubicBezTo>
                  <a:cubicBezTo>
                    <a:pt x="1053" y="572"/>
                    <a:pt x="1053" y="571"/>
                    <a:pt x="1053" y="570"/>
                  </a:cubicBezTo>
                  <a:close/>
                  <a:moveTo>
                    <a:pt x="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0" y="57"/>
                  </a:moveTo>
                  <a:cubicBezTo>
                    <a:pt x="16" y="57"/>
                    <a:pt x="16" y="57"/>
                    <a:pt x="16" y="57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0" y="114"/>
                  </a:moveTo>
                  <a:cubicBezTo>
                    <a:pt x="16" y="114"/>
                    <a:pt x="16" y="114"/>
                    <a:pt x="16" y="114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4"/>
                    <a:pt x="0" y="114"/>
                    <a:pt x="0" y="114"/>
                  </a:cubicBezTo>
                  <a:close/>
                  <a:moveTo>
                    <a:pt x="0" y="171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4"/>
                    <a:pt x="16" y="174"/>
                    <a:pt x="16" y="17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71"/>
                    <a:pt x="0" y="171"/>
                    <a:pt x="0" y="171"/>
                  </a:cubicBezTo>
                  <a:close/>
                  <a:moveTo>
                    <a:pt x="0" y="228"/>
                  </a:moveTo>
                  <a:cubicBezTo>
                    <a:pt x="16" y="228"/>
                    <a:pt x="16" y="228"/>
                    <a:pt x="16" y="228"/>
                  </a:cubicBezTo>
                  <a:cubicBezTo>
                    <a:pt x="16" y="231"/>
                    <a:pt x="16" y="231"/>
                    <a:pt x="16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28"/>
                    <a:pt x="0" y="228"/>
                    <a:pt x="0" y="228"/>
                  </a:cubicBezTo>
                  <a:close/>
                  <a:moveTo>
                    <a:pt x="0" y="285"/>
                  </a:moveTo>
                  <a:cubicBezTo>
                    <a:pt x="16" y="285"/>
                    <a:pt x="16" y="285"/>
                    <a:pt x="16" y="285"/>
                  </a:cubicBezTo>
                  <a:cubicBezTo>
                    <a:pt x="16" y="288"/>
                    <a:pt x="16" y="288"/>
                    <a:pt x="16" y="28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0" y="285"/>
                    <a:pt x="0" y="285"/>
                    <a:pt x="0" y="285"/>
                  </a:cubicBezTo>
                  <a:close/>
                  <a:moveTo>
                    <a:pt x="0" y="342"/>
                  </a:moveTo>
                  <a:cubicBezTo>
                    <a:pt x="16" y="342"/>
                    <a:pt x="16" y="342"/>
                    <a:pt x="16" y="342"/>
                  </a:cubicBezTo>
                  <a:cubicBezTo>
                    <a:pt x="16" y="345"/>
                    <a:pt x="16" y="345"/>
                    <a:pt x="16" y="345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42"/>
                    <a:pt x="0" y="342"/>
                    <a:pt x="0" y="342"/>
                  </a:cubicBezTo>
                  <a:close/>
                  <a:moveTo>
                    <a:pt x="0" y="399"/>
                  </a:moveTo>
                  <a:cubicBezTo>
                    <a:pt x="16" y="399"/>
                    <a:pt x="16" y="399"/>
                    <a:pt x="16" y="399"/>
                  </a:cubicBezTo>
                  <a:cubicBezTo>
                    <a:pt x="16" y="402"/>
                    <a:pt x="16" y="402"/>
                    <a:pt x="16" y="402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399"/>
                    <a:pt x="0" y="399"/>
                    <a:pt x="0" y="399"/>
                  </a:cubicBezTo>
                  <a:close/>
                  <a:moveTo>
                    <a:pt x="0" y="459"/>
                  </a:moveTo>
                  <a:cubicBezTo>
                    <a:pt x="0" y="456"/>
                    <a:pt x="0" y="456"/>
                    <a:pt x="0" y="456"/>
                  </a:cubicBezTo>
                  <a:cubicBezTo>
                    <a:pt x="16" y="456"/>
                    <a:pt x="16" y="456"/>
                    <a:pt x="16" y="456"/>
                  </a:cubicBezTo>
                  <a:cubicBezTo>
                    <a:pt x="16" y="459"/>
                    <a:pt x="16" y="459"/>
                    <a:pt x="16" y="459"/>
                  </a:cubicBezTo>
                  <a:cubicBezTo>
                    <a:pt x="0" y="459"/>
                    <a:pt x="0" y="459"/>
                    <a:pt x="0" y="459"/>
                  </a:cubicBezTo>
                  <a:close/>
                  <a:moveTo>
                    <a:pt x="0" y="513"/>
                  </a:moveTo>
                  <a:cubicBezTo>
                    <a:pt x="16" y="513"/>
                    <a:pt x="16" y="513"/>
                    <a:pt x="16" y="513"/>
                  </a:cubicBezTo>
                  <a:cubicBezTo>
                    <a:pt x="16" y="516"/>
                    <a:pt x="16" y="516"/>
                    <a:pt x="16" y="516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0" y="513"/>
                    <a:pt x="0" y="513"/>
                    <a:pt x="0" y="513"/>
                  </a:cubicBezTo>
                  <a:close/>
                  <a:moveTo>
                    <a:pt x="0" y="570"/>
                  </a:moveTo>
                  <a:cubicBezTo>
                    <a:pt x="16" y="570"/>
                    <a:pt x="16" y="570"/>
                    <a:pt x="16" y="570"/>
                  </a:cubicBezTo>
                  <a:cubicBezTo>
                    <a:pt x="16" y="573"/>
                    <a:pt x="16" y="573"/>
                    <a:pt x="16" y="573"/>
                  </a:cubicBezTo>
                  <a:cubicBezTo>
                    <a:pt x="0" y="573"/>
                    <a:pt x="0" y="573"/>
                    <a:pt x="0" y="573"/>
                  </a:cubicBezTo>
                  <a:cubicBezTo>
                    <a:pt x="0" y="570"/>
                    <a:pt x="0" y="570"/>
                    <a:pt x="0" y="570"/>
                  </a:cubicBezTo>
                  <a:close/>
                  <a:moveTo>
                    <a:pt x="1076" y="0"/>
                  </a:moveTo>
                  <a:cubicBezTo>
                    <a:pt x="1092" y="0"/>
                    <a:pt x="1092" y="0"/>
                    <a:pt x="1092" y="0"/>
                  </a:cubicBezTo>
                  <a:cubicBezTo>
                    <a:pt x="1092" y="4"/>
                    <a:pt x="1092" y="4"/>
                    <a:pt x="1092" y="4"/>
                  </a:cubicBezTo>
                  <a:cubicBezTo>
                    <a:pt x="1076" y="4"/>
                    <a:pt x="1076" y="4"/>
                    <a:pt x="1076" y="4"/>
                  </a:cubicBezTo>
                  <a:cubicBezTo>
                    <a:pt x="1076" y="0"/>
                    <a:pt x="1076" y="0"/>
                    <a:pt x="1076" y="0"/>
                  </a:cubicBezTo>
                  <a:close/>
                  <a:moveTo>
                    <a:pt x="1076" y="57"/>
                  </a:moveTo>
                  <a:cubicBezTo>
                    <a:pt x="1092" y="57"/>
                    <a:pt x="1092" y="57"/>
                    <a:pt x="1092" y="57"/>
                  </a:cubicBezTo>
                  <a:cubicBezTo>
                    <a:pt x="1092" y="60"/>
                    <a:pt x="1092" y="60"/>
                    <a:pt x="1092" y="60"/>
                  </a:cubicBezTo>
                  <a:cubicBezTo>
                    <a:pt x="1076" y="60"/>
                    <a:pt x="1076" y="60"/>
                    <a:pt x="1076" y="60"/>
                  </a:cubicBezTo>
                  <a:cubicBezTo>
                    <a:pt x="1076" y="57"/>
                    <a:pt x="1076" y="57"/>
                    <a:pt x="1076" y="57"/>
                  </a:cubicBezTo>
                  <a:close/>
                  <a:moveTo>
                    <a:pt x="1076" y="114"/>
                  </a:moveTo>
                  <a:cubicBezTo>
                    <a:pt x="1092" y="114"/>
                    <a:pt x="1092" y="114"/>
                    <a:pt x="1092" y="114"/>
                  </a:cubicBezTo>
                  <a:cubicBezTo>
                    <a:pt x="1092" y="117"/>
                    <a:pt x="1092" y="117"/>
                    <a:pt x="1092" y="117"/>
                  </a:cubicBezTo>
                  <a:cubicBezTo>
                    <a:pt x="1076" y="117"/>
                    <a:pt x="1076" y="117"/>
                    <a:pt x="1076" y="117"/>
                  </a:cubicBezTo>
                  <a:cubicBezTo>
                    <a:pt x="1076" y="114"/>
                    <a:pt x="1076" y="114"/>
                    <a:pt x="1076" y="114"/>
                  </a:cubicBezTo>
                  <a:close/>
                  <a:moveTo>
                    <a:pt x="1076" y="171"/>
                  </a:moveTo>
                  <a:cubicBezTo>
                    <a:pt x="1092" y="171"/>
                    <a:pt x="1092" y="171"/>
                    <a:pt x="1092" y="171"/>
                  </a:cubicBezTo>
                  <a:cubicBezTo>
                    <a:pt x="1092" y="174"/>
                    <a:pt x="1092" y="174"/>
                    <a:pt x="1092" y="174"/>
                  </a:cubicBezTo>
                  <a:cubicBezTo>
                    <a:pt x="1076" y="174"/>
                    <a:pt x="1076" y="174"/>
                    <a:pt x="1076" y="174"/>
                  </a:cubicBezTo>
                  <a:cubicBezTo>
                    <a:pt x="1076" y="171"/>
                    <a:pt x="1076" y="171"/>
                    <a:pt x="1076" y="171"/>
                  </a:cubicBezTo>
                  <a:close/>
                  <a:moveTo>
                    <a:pt x="1076" y="228"/>
                  </a:moveTo>
                  <a:cubicBezTo>
                    <a:pt x="1092" y="228"/>
                    <a:pt x="1092" y="228"/>
                    <a:pt x="1092" y="228"/>
                  </a:cubicBezTo>
                  <a:cubicBezTo>
                    <a:pt x="1092" y="231"/>
                    <a:pt x="1092" y="231"/>
                    <a:pt x="1092" y="231"/>
                  </a:cubicBezTo>
                  <a:cubicBezTo>
                    <a:pt x="1076" y="231"/>
                    <a:pt x="1076" y="231"/>
                    <a:pt x="1076" y="231"/>
                  </a:cubicBezTo>
                  <a:cubicBezTo>
                    <a:pt x="1076" y="228"/>
                    <a:pt x="1076" y="228"/>
                    <a:pt x="1076" y="228"/>
                  </a:cubicBezTo>
                  <a:close/>
                  <a:moveTo>
                    <a:pt x="1076" y="285"/>
                  </a:moveTo>
                  <a:cubicBezTo>
                    <a:pt x="1092" y="285"/>
                    <a:pt x="1092" y="285"/>
                    <a:pt x="1092" y="285"/>
                  </a:cubicBezTo>
                  <a:cubicBezTo>
                    <a:pt x="1092" y="288"/>
                    <a:pt x="1092" y="288"/>
                    <a:pt x="1092" y="288"/>
                  </a:cubicBezTo>
                  <a:cubicBezTo>
                    <a:pt x="1076" y="288"/>
                    <a:pt x="1076" y="288"/>
                    <a:pt x="1076" y="288"/>
                  </a:cubicBezTo>
                  <a:cubicBezTo>
                    <a:pt x="1076" y="285"/>
                    <a:pt x="1076" y="285"/>
                    <a:pt x="1076" y="285"/>
                  </a:cubicBezTo>
                  <a:close/>
                  <a:moveTo>
                    <a:pt x="1076" y="342"/>
                  </a:moveTo>
                  <a:cubicBezTo>
                    <a:pt x="1092" y="342"/>
                    <a:pt x="1092" y="342"/>
                    <a:pt x="1092" y="342"/>
                  </a:cubicBezTo>
                  <a:cubicBezTo>
                    <a:pt x="1092" y="345"/>
                    <a:pt x="1092" y="345"/>
                    <a:pt x="1092" y="345"/>
                  </a:cubicBezTo>
                  <a:cubicBezTo>
                    <a:pt x="1076" y="345"/>
                    <a:pt x="1076" y="345"/>
                    <a:pt x="1076" y="345"/>
                  </a:cubicBezTo>
                  <a:cubicBezTo>
                    <a:pt x="1076" y="342"/>
                    <a:pt x="1076" y="342"/>
                    <a:pt x="1076" y="342"/>
                  </a:cubicBezTo>
                  <a:close/>
                  <a:moveTo>
                    <a:pt x="1076" y="399"/>
                  </a:moveTo>
                  <a:cubicBezTo>
                    <a:pt x="1092" y="399"/>
                    <a:pt x="1092" y="399"/>
                    <a:pt x="1092" y="399"/>
                  </a:cubicBezTo>
                  <a:cubicBezTo>
                    <a:pt x="1092" y="402"/>
                    <a:pt x="1092" y="402"/>
                    <a:pt x="1092" y="402"/>
                  </a:cubicBezTo>
                  <a:cubicBezTo>
                    <a:pt x="1076" y="402"/>
                    <a:pt x="1076" y="402"/>
                    <a:pt x="1076" y="402"/>
                  </a:cubicBezTo>
                  <a:cubicBezTo>
                    <a:pt x="1076" y="399"/>
                    <a:pt x="1076" y="399"/>
                    <a:pt x="1076" y="399"/>
                  </a:cubicBezTo>
                  <a:close/>
                  <a:moveTo>
                    <a:pt x="1076" y="459"/>
                  </a:moveTo>
                  <a:cubicBezTo>
                    <a:pt x="1076" y="456"/>
                    <a:pt x="1076" y="456"/>
                    <a:pt x="1076" y="456"/>
                  </a:cubicBezTo>
                  <a:cubicBezTo>
                    <a:pt x="1092" y="456"/>
                    <a:pt x="1092" y="456"/>
                    <a:pt x="1092" y="456"/>
                  </a:cubicBezTo>
                  <a:cubicBezTo>
                    <a:pt x="1092" y="459"/>
                    <a:pt x="1092" y="459"/>
                    <a:pt x="1092" y="459"/>
                  </a:cubicBezTo>
                  <a:cubicBezTo>
                    <a:pt x="1076" y="459"/>
                    <a:pt x="1076" y="459"/>
                    <a:pt x="1076" y="459"/>
                  </a:cubicBezTo>
                  <a:close/>
                  <a:moveTo>
                    <a:pt x="1076" y="513"/>
                  </a:moveTo>
                  <a:cubicBezTo>
                    <a:pt x="1092" y="513"/>
                    <a:pt x="1092" y="513"/>
                    <a:pt x="1092" y="513"/>
                  </a:cubicBezTo>
                  <a:cubicBezTo>
                    <a:pt x="1092" y="516"/>
                    <a:pt x="1092" y="516"/>
                    <a:pt x="1092" y="516"/>
                  </a:cubicBezTo>
                  <a:cubicBezTo>
                    <a:pt x="1076" y="516"/>
                    <a:pt x="1076" y="516"/>
                    <a:pt x="1076" y="516"/>
                  </a:cubicBezTo>
                  <a:cubicBezTo>
                    <a:pt x="1076" y="513"/>
                    <a:pt x="1076" y="513"/>
                    <a:pt x="1076" y="513"/>
                  </a:cubicBezTo>
                  <a:close/>
                  <a:moveTo>
                    <a:pt x="1076" y="570"/>
                  </a:moveTo>
                  <a:cubicBezTo>
                    <a:pt x="1092" y="570"/>
                    <a:pt x="1092" y="570"/>
                    <a:pt x="1092" y="570"/>
                  </a:cubicBezTo>
                  <a:cubicBezTo>
                    <a:pt x="1092" y="573"/>
                    <a:pt x="1092" y="573"/>
                    <a:pt x="1092" y="573"/>
                  </a:cubicBezTo>
                  <a:cubicBezTo>
                    <a:pt x="1076" y="573"/>
                    <a:pt x="1076" y="573"/>
                    <a:pt x="1076" y="573"/>
                  </a:cubicBezTo>
                  <a:cubicBezTo>
                    <a:pt x="1076" y="570"/>
                    <a:pt x="1076" y="570"/>
                    <a:pt x="1076" y="570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2" name="Freeform 14"/>
            <p:cNvSpPr>
              <a:spLocks/>
            </p:cNvSpPr>
            <p:nvPr/>
          </p:nvSpPr>
          <p:spPr bwMode="auto">
            <a:xfrm>
              <a:off x="4459098" y="2179588"/>
              <a:ext cx="1580601" cy="1975751"/>
            </a:xfrm>
            <a:custGeom>
              <a:avLst/>
              <a:gdLst>
                <a:gd name="T0" fmla="*/ 1580601 w 716"/>
                <a:gd name="T1" fmla="*/ 1975751 h 895"/>
                <a:gd name="T2" fmla="*/ 0 w 716"/>
                <a:gd name="T3" fmla="*/ 1975751 h 895"/>
                <a:gd name="T4" fmla="*/ 788093 w 716"/>
                <a:gd name="T5" fmla="*/ 0 h 895"/>
                <a:gd name="T6" fmla="*/ 1580601 w 716"/>
                <a:gd name="T7" fmla="*/ 1975751 h 895"/>
                <a:gd name="T8" fmla="*/ 1580601 w 716"/>
                <a:gd name="T9" fmla="*/ 1975751 h 8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895"/>
                <a:gd name="T17" fmla="*/ 716 w 716"/>
                <a:gd name="T18" fmla="*/ 895 h 8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895">
                  <a:moveTo>
                    <a:pt x="716" y="895"/>
                  </a:moveTo>
                  <a:lnTo>
                    <a:pt x="0" y="895"/>
                  </a:lnTo>
                  <a:lnTo>
                    <a:pt x="357" y="0"/>
                  </a:lnTo>
                  <a:lnTo>
                    <a:pt x="716" y="895"/>
                  </a:lnTo>
                  <a:close/>
                </a:path>
              </a:pathLst>
            </a:custGeom>
            <a:solidFill>
              <a:srgbClr val="4B5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3" name="Freeform 15"/>
            <p:cNvSpPr>
              <a:spLocks/>
            </p:cNvSpPr>
            <p:nvPr/>
          </p:nvSpPr>
          <p:spPr bwMode="auto">
            <a:xfrm>
              <a:off x="4459098" y="2179588"/>
              <a:ext cx="788094" cy="1975751"/>
            </a:xfrm>
            <a:custGeom>
              <a:avLst/>
              <a:gdLst>
                <a:gd name="T0" fmla="*/ 788094 w 357"/>
                <a:gd name="T1" fmla="*/ 1975751 h 895"/>
                <a:gd name="T2" fmla="*/ 0 w 357"/>
                <a:gd name="T3" fmla="*/ 1975751 h 895"/>
                <a:gd name="T4" fmla="*/ 788094 w 357"/>
                <a:gd name="T5" fmla="*/ 0 h 895"/>
                <a:gd name="T6" fmla="*/ 788094 w 357"/>
                <a:gd name="T7" fmla="*/ 1975751 h 895"/>
                <a:gd name="T8" fmla="*/ 788094 w 357"/>
                <a:gd name="T9" fmla="*/ 1975751 h 8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7"/>
                <a:gd name="T16" fmla="*/ 0 h 895"/>
                <a:gd name="T17" fmla="*/ 357 w 357"/>
                <a:gd name="T18" fmla="*/ 895 h 8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7" h="895">
                  <a:moveTo>
                    <a:pt x="357" y="895"/>
                  </a:moveTo>
                  <a:lnTo>
                    <a:pt x="0" y="895"/>
                  </a:lnTo>
                  <a:lnTo>
                    <a:pt x="357" y="0"/>
                  </a:lnTo>
                  <a:lnTo>
                    <a:pt x="357" y="895"/>
                  </a:lnTo>
                  <a:close/>
                </a:path>
              </a:pathLst>
            </a:custGeom>
            <a:solidFill>
              <a:srgbClr val="B8B8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4" name="Freeform 16"/>
            <p:cNvSpPr>
              <a:spLocks/>
            </p:cNvSpPr>
            <p:nvPr/>
          </p:nvSpPr>
          <p:spPr bwMode="auto">
            <a:xfrm>
              <a:off x="4459098" y="3466587"/>
              <a:ext cx="1580601" cy="688754"/>
            </a:xfrm>
            <a:custGeom>
              <a:avLst/>
              <a:gdLst>
                <a:gd name="T0" fmla="*/ 1580601 w 716"/>
                <a:gd name="T1" fmla="*/ 688754 h 312"/>
                <a:gd name="T2" fmla="*/ 0 w 716"/>
                <a:gd name="T3" fmla="*/ 688754 h 312"/>
                <a:gd name="T4" fmla="*/ 788093 w 716"/>
                <a:gd name="T5" fmla="*/ 0 h 312"/>
                <a:gd name="T6" fmla="*/ 1580601 w 716"/>
                <a:gd name="T7" fmla="*/ 688754 h 312"/>
                <a:gd name="T8" fmla="*/ 1580601 w 716"/>
                <a:gd name="T9" fmla="*/ 688754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312"/>
                <a:gd name="T17" fmla="*/ 716 w 716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312">
                  <a:moveTo>
                    <a:pt x="716" y="312"/>
                  </a:moveTo>
                  <a:lnTo>
                    <a:pt x="0" y="312"/>
                  </a:lnTo>
                  <a:lnTo>
                    <a:pt x="357" y="0"/>
                  </a:lnTo>
                  <a:lnTo>
                    <a:pt x="716" y="312"/>
                  </a:lnTo>
                  <a:close/>
                </a:path>
              </a:pathLst>
            </a:custGeom>
            <a:solidFill>
              <a:srgbClr val="7579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5" name="Freeform 17"/>
            <p:cNvSpPr>
              <a:spLocks/>
            </p:cNvSpPr>
            <p:nvPr/>
          </p:nvSpPr>
          <p:spPr bwMode="auto">
            <a:xfrm>
              <a:off x="3203007" y="1601211"/>
              <a:ext cx="1578394" cy="2554128"/>
            </a:xfrm>
            <a:custGeom>
              <a:avLst/>
              <a:gdLst>
                <a:gd name="T0" fmla="*/ 1578394 w 715"/>
                <a:gd name="T1" fmla="*/ 2554128 h 1157"/>
                <a:gd name="T2" fmla="*/ 0 w 715"/>
                <a:gd name="T3" fmla="*/ 2554128 h 1157"/>
                <a:gd name="T4" fmla="*/ 792508 w 715"/>
                <a:gd name="T5" fmla="*/ 0 h 1157"/>
                <a:gd name="T6" fmla="*/ 1578394 w 715"/>
                <a:gd name="T7" fmla="*/ 2554128 h 1157"/>
                <a:gd name="T8" fmla="*/ 1578394 w 715"/>
                <a:gd name="T9" fmla="*/ 2554128 h 1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5"/>
                <a:gd name="T16" fmla="*/ 0 h 1157"/>
                <a:gd name="T17" fmla="*/ 715 w 715"/>
                <a:gd name="T18" fmla="*/ 1157 h 11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5" h="1157">
                  <a:moveTo>
                    <a:pt x="715" y="1157"/>
                  </a:moveTo>
                  <a:lnTo>
                    <a:pt x="0" y="1157"/>
                  </a:lnTo>
                  <a:lnTo>
                    <a:pt x="359" y="0"/>
                  </a:lnTo>
                  <a:lnTo>
                    <a:pt x="715" y="1157"/>
                  </a:ln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6" name="Freeform 18"/>
            <p:cNvSpPr>
              <a:spLocks/>
            </p:cNvSpPr>
            <p:nvPr/>
          </p:nvSpPr>
          <p:spPr bwMode="auto">
            <a:xfrm>
              <a:off x="3203007" y="1601211"/>
              <a:ext cx="792509" cy="2554128"/>
            </a:xfrm>
            <a:custGeom>
              <a:avLst/>
              <a:gdLst>
                <a:gd name="T0" fmla="*/ 792509 w 359"/>
                <a:gd name="T1" fmla="*/ 2554128 h 1157"/>
                <a:gd name="T2" fmla="*/ 0 w 359"/>
                <a:gd name="T3" fmla="*/ 2554128 h 1157"/>
                <a:gd name="T4" fmla="*/ 792509 w 359"/>
                <a:gd name="T5" fmla="*/ 0 h 1157"/>
                <a:gd name="T6" fmla="*/ 792509 w 359"/>
                <a:gd name="T7" fmla="*/ 2554128 h 1157"/>
                <a:gd name="T8" fmla="*/ 792509 w 359"/>
                <a:gd name="T9" fmla="*/ 2554128 h 1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9"/>
                <a:gd name="T16" fmla="*/ 0 h 1157"/>
                <a:gd name="T17" fmla="*/ 359 w 359"/>
                <a:gd name="T18" fmla="*/ 1157 h 11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9" h="1157">
                  <a:moveTo>
                    <a:pt x="359" y="1157"/>
                  </a:moveTo>
                  <a:lnTo>
                    <a:pt x="0" y="1157"/>
                  </a:lnTo>
                  <a:lnTo>
                    <a:pt x="359" y="0"/>
                  </a:lnTo>
                  <a:lnTo>
                    <a:pt x="359" y="1157"/>
                  </a:lnTo>
                  <a:close/>
                </a:path>
              </a:pathLst>
            </a:custGeom>
            <a:solidFill>
              <a:srgbClr val="F4A7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7" name="Freeform 19"/>
            <p:cNvSpPr>
              <a:spLocks/>
            </p:cNvSpPr>
            <p:nvPr/>
          </p:nvSpPr>
          <p:spPr bwMode="auto">
            <a:xfrm>
              <a:off x="3203007" y="3270115"/>
              <a:ext cx="1578394" cy="885224"/>
            </a:xfrm>
            <a:custGeom>
              <a:avLst/>
              <a:gdLst>
                <a:gd name="T0" fmla="*/ 1578394 w 715"/>
                <a:gd name="T1" fmla="*/ 885224 h 401"/>
                <a:gd name="T2" fmla="*/ 0 w 715"/>
                <a:gd name="T3" fmla="*/ 885224 h 401"/>
                <a:gd name="T4" fmla="*/ 792508 w 715"/>
                <a:gd name="T5" fmla="*/ 0 h 401"/>
                <a:gd name="T6" fmla="*/ 1578394 w 715"/>
                <a:gd name="T7" fmla="*/ 885224 h 401"/>
                <a:gd name="T8" fmla="*/ 1578394 w 715"/>
                <a:gd name="T9" fmla="*/ 885224 h 4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5"/>
                <a:gd name="T16" fmla="*/ 0 h 401"/>
                <a:gd name="T17" fmla="*/ 715 w 715"/>
                <a:gd name="T18" fmla="*/ 401 h 4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5" h="401">
                  <a:moveTo>
                    <a:pt x="715" y="401"/>
                  </a:moveTo>
                  <a:lnTo>
                    <a:pt x="0" y="401"/>
                  </a:lnTo>
                  <a:lnTo>
                    <a:pt x="359" y="0"/>
                  </a:lnTo>
                  <a:lnTo>
                    <a:pt x="715" y="401"/>
                  </a:lnTo>
                  <a:close/>
                </a:path>
              </a:pathLst>
            </a:custGeom>
            <a:solidFill>
              <a:srgbClr val="EE7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8" name="Freeform 20"/>
            <p:cNvSpPr>
              <a:spLocks/>
            </p:cNvSpPr>
            <p:nvPr/>
          </p:nvSpPr>
          <p:spPr bwMode="auto">
            <a:xfrm>
              <a:off x="1951329" y="1850664"/>
              <a:ext cx="1573979" cy="2304676"/>
            </a:xfrm>
            <a:custGeom>
              <a:avLst/>
              <a:gdLst>
                <a:gd name="T0" fmla="*/ 1573979 w 713"/>
                <a:gd name="T1" fmla="*/ 2304676 h 1044"/>
                <a:gd name="T2" fmla="*/ 0 w 713"/>
                <a:gd name="T3" fmla="*/ 2304676 h 1044"/>
                <a:gd name="T4" fmla="*/ 785886 w 713"/>
                <a:gd name="T5" fmla="*/ 0 h 1044"/>
                <a:gd name="T6" fmla="*/ 1573979 w 713"/>
                <a:gd name="T7" fmla="*/ 2304676 h 1044"/>
                <a:gd name="T8" fmla="*/ 1573979 w 713"/>
                <a:gd name="T9" fmla="*/ 2304676 h 10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1044"/>
                <a:gd name="T17" fmla="*/ 713 w 713"/>
                <a:gd name="T18" fmla="*/ 1044 h 10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1044">
                  <a:moveTo>
                    <a:pt x="713" y="1044"/>
                  </a:moveTo>
                  <a:lnTo>
                    <a:pt x="0" y="1044"/>
                  </a:lnTo>
                  <a:lnTo>
                    <a:pt x="356" y="0"/>
                  </a:lnTo>
                  <a:lnTo>
                    <a:pt x="713" y="1044"/>
                  </a:lnTo>
                  <a:close/>
                </a:path>
              </a:pathLst>
            </a:custGeom>
            <a:solidFill>
              <a:srgbClr val="EE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9" name="Freeform 21"/>
            <p:cNvSpPr>
              <a:spLocks/>
            </p:cNvSpPr>
            <p:nvPr/>
          </p:nvSpPr>
          <p:spPr bwMode="auto">
            <a:xfrm>
              <a:off x="1951329" y="1850664"/>
              <a:ext cx="785886" cy="2304676"/>
            </a:xfrm>
            <a:custGeom>
              <a:avLst/>
              <a:gdLst>
                <a:gd name="T0" fmla="*/ 785886 w 356"/>
                <a:gd name="T1" fmla="*/ 2304676 h 1044"/>
                <a:gd name="T2" fmla="*/ 0 w 356"/>
                <a:gd name="T3" fmla="*/ 2304676 h 1044"/>
                <a:gd name="T4" fmla="*/ 785886 w 356"/>
                <a:gd name="T5" fmla="*/ 0 h 1044"/>
                <a:gd name="T6" fmla="*/ 785886 w 356"/>
                <a:gd name="T7" fmla="*/ 2304676 h 1044"/>
                <a:gd name="T8" fmla="*/ 785886 w 356"/>
                <a:gd name="T9" fmla="*/ 2304676 h 10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1044"/>
                <a:gd name="T17" fmla="*/ 356 w 356"/>
                <a:gd name="T18" fmla="*/ 1044 h 10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1044">
                  <a:moveTo>
                    <a:pt x="356" y="1044"/>
                  </a:moveTo>
                  <a:lnTo>
                    <a:pt x="0" y="1044"/>
                  </a:lnTo>
                  <a:lnTo>
                    <a:pt x="356" y="0"/>
                  </a:lnTo>
                  <a:lnTo>
                    <a:pt x="356" y="1044"/>
                  </a:lnTo>
                  <a:close/>
                </a:path>
              </a:pathLst>
            </a:custGeom>
            <a:solidFill>
              <a:srgbClr val="FDD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50" name="Freeform 22"/>
            <p:cNvSpPr>
              <a:spLocks/>
            </p:cNvSpPr>
            <p:nvPr/>
          </p:nvSpPr>
          <p:spPr bwMode="auto">
            <a:xfrm>
              <a:off x="1951329" y="3358416"/>
              <a:ext cx="1573979" cy="796923"/>
            </a:xfrm>
            <a:custGeom>
              <a:avLst/>
              <a:gdLst>
                <a:gd name="T0" fmla="*/ 1573979 w 713"/>
                <a:gd name="T1" fmla="*/ 796923 h 361"/>
                <a:gd name="T2" fmla="*/ 0 w 713"/>
                <a:gd name="T3" fmla="*/ 796923 h 361"/>
                <a:gd name="T4" fmla="*/ 785886 w 713"/>
                <a:gd name="T5" fmla="*/ 0 h 361"/>
                <a:gd name="T6" fmla="*/ 1573979 w 713"/>
                <a:gd name="T7" fmla="*/ 796923 h 361"/>
                <a:gd name="T8" fmla="*/ 1573979 w 713"/>
                <a:gd name="T9" fmla="*/ 796923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361"/>
                <a:gd name="T17" fmla="*/ 713 w 713"/>
                <a:gd name="T18" fmla="*/ 361 h 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361">
                  <a:moveTo>
                    <a:pt x="713" y="361"/>
                  </a:moveTo>
                  <a:lnTo>
                    <a:pt x="0" y="361"/>
                  </a:lnTo>
                  <a:lnTo>
                    <a:pt x="356" y="0"/>
                  </a:lnTo>
                  <a:lnTo>
                    <a:pt x="713" y="361"/>
                  </a:ln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51" name="Freeform 23"/>
            <p:cNvSpPr>
              <a:spLocks/>
            </p:cNvSpPr>
            <p:nvPr/>
          </p:nvSpPr>
          <p:spPr bwMode="auto">
            <a:xfrm>
              <a:off x="688614" y="2554870"/>
              <a:ext cx="1580601" cy="1600469"/>
            </a:xfrm>
            <a:custGeom>
              <a:avLst/>
              <a:gdLst>
                <a:gd name="T0" fmla="*/ 1580601 w 716"/>
                <a:gd name="T1" fmla="*/ 1600469 h 725"/>
                <a:gd name="T2" fmla="*/ 0 w 716"/>
                <a:gd name="T3" fmla="*/ 1600469 h 725"/>
                <a:gd name="T4" fmla="*/ 792508 w 716"/>
                <a:gd name="T5" fmla="*/ 0 h 725"/>
                <a:gd name="T6" fmla="*/ 1580601 w 716"/>
                <a:gd name="T7" fmla="*/ 1600469 h 725"/>
                <a:gd name="T8" fmla="*/ 1580601 w 716"/>
                <a:gd name="T9" fmla="*/ 1600469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725"/>
                <a:gd name="T17" fmla="*/ 716 w 716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725">
                  <a:moveTo>
                    <a:pt x="716" y="725"/>
                  </a:moveTo>
                  <a:lnTo>
                    <a:pt x="0" y="725"/>
                  </a:lnTo>
                  <a:lnTo>
                    <a:pt x="359" y="0"/>
                  </a:lnTo>
                  <a:lnTo>
                    <a:pt x="716" y="725"/>
                  </a:lnTo>
                  <a:close/>
                </a:path>
              </a:pathLst>
            </a:custGeom>
            <a:solidFill>
              <a:srgbClr val="369C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52" name="Freeform 24"/>
            <p:cNvSpPr>
              <a:spLocks/>
            </p:cNvSpPr>
            <p:nvPr/>
          </p:nvSpPr>
          <p:spPr bwMode="auto">
            <a:xfrm>
              <a:off x="688614" y="2554870"/>
              <a:ext cx="792509" cy="1600469"/>
            </a:xfrm>
            <a:custGeom>
              <a:avLst/>
              <a:gdLst>
                <a:gd name="T0" fmla="*/ 792509 w 359"/>
                <a:gd name="T1" fmla="*/ 1600469 h 725"/>
                <a:gd name="T2" fmla="*/ 0 w 359"/>
                <a:gd name="T3" fmla="*/ 1600469 h 725"/>
                <a:gd name="T4" fmla="*/ 792509 w 359"/>
                <a:gd name="T5" fmla="*/ 0 h 725"/>
                <a:gd name="T6" fmla="*/ 792509 w 359"/>
                <a:gd name="T7" fmla="*/ 1600469 h 725"/>
                <a:gd name="T8" fmla="*/ 792509 w 359"/>
                <a:gd name="T9" fmla="*/ 1600469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9"/>
                <a:gd name="T16" fmla="*/ 0 h 725"/>
                <a:gd name="T17" fmla="*/ 359 w 359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9" h="725">
                  <a:moveTo>
                    <a:pt x="359" y="725"/>
                  </a:moveTo>
                  <a:lnTo>
                    <a:pt x="0" y="725"/>
                  </a:lnTo>
                  <a:lnTo>
                    <a:pt x="359" y="0"/>
                  </a:lnTo>
                  <a:lnTo>
                    <a:pt x="359" y="725"/>
                  </a:lnTo>
                  <a:close/>
                </a:path>
              </a:pathLst>
            </a:custGeom>
            <a:solidFill>
              <a:srgbClr val="BCE1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53" name="Freeform 25"/>
            <p:cNvSpPr>
              <a:spLocks/>
            </p:cNvSpPr>
            <p:nvPr/>
          </p:nvSpPr>
          <p:spPr bwMode="auto">
            <a:xfrm>
              <a:off x="688614" y="3603454"/>
              <a:ext cx="1580601" cy="551886"/>
            </a:xfrm>
            <a:custGeom>
              <a:avLst/>
              <a:gdLst>
                <a:gd name="T0" fmla="*/ 1580601 w 716"/>
                <a:gd name="T1" fmla="*/ 551886 h 250"/>
                <a:gd name="T2" fmla="*/ 0 w 716"/>
                <a:gd name="T3" fmla="*/ 551886 h 250"/>
                <a:gd name="T4" fmla="*/ 792508 w 716"/>
                <a:gd name="T5" fmla="*/ 0 h 250"/>
                <a:gd name="T6" fmla="*/ 1580601 w 716"/>
                <a:gd name="T7" fmla="*/ 551886 h 250"/>
                <a:gd name="T8" fmla="*/ 1580601 w 716"/>
                <a:gd name="T9" fmla="*/ 551886 h 2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250"/>
                <a:gd name="T17" fmla="*/ 716 w 716"/>
                <a:gd name="T18" fmla="*/ 250 h 2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250">
                  <a:moveTo>
                    <a:pt x="716" y="250"/>
                  </a:moveTo>
                  <a:lnTo>
                    <a:pt x="0" y="250"/>
                  </a:lnTo>
                  <a:lnTo>
                    <a:pt x="359" y="0"/>
                  </a:lnTo>
                  <a:lnTo>
                    <a:pt x="716" y="250"/>
                  </a:lnTo>
                  <a:close/>
                </a:path>
              </a:pathLst>
            </a:custGeom>
            <a:solidFill>
              <a:srgbClr val="5CB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14354" name="组合 2065"/>
            <p:cNvGrpSpPr>
              <a:grpSpLocks/>
            </p:cNvGrpSpPr>
            <p:nvPr/>
          </p:nvGrpSpPr>
          <p:grpSpPr bwMode="auto">
            <a:xfrm>
              <a:off x="1002358" y="2232569"/>
              <a:ext cx="1031051" cy="306848"/>
              <a:chOff x="1002358" y="2232569"/>
              <a:chExt cx="1031051" cy="306848"/>
            </a:xfrm>
          </p:grpSpPr>
          <p:sp>
            <p:nvSpPr>
              <p:cNvPr id="14377" name="Freeform 39"/>
              <p:cNvSpPr>
                <a:spLocks/>
              </p:cNvSpPr>
              <p:nvPr/>
            </p:nvSpPr>
            <p:spPr bwMode="auto">
              <a:xfrm>
                <a:off x="1013123" y="2232569"/>
                <a:ext cx="931583" cy="306848"/>
              </a:xfrm>
              <a:custGeom>
                <a:avLst/>
                <a:gdLst>
                  <a:gd name="T0" fmla="*/ 109292 w 179"/>
                  <a:gd name="T1" fmla="*/ 0 h 59"/>
                  <a:gd name="T2" fmla="*/ 822291 w 179"/>
                  <a:gd name="T3" fmla="*/ 0 h 59"/>
                  <a:gd name="T4" fmla="*/ 931583 w 179"/>
                  <a:gd name="T5" fmla="*/ 109217 h 59"/>
                  <a:gd name="T6" fmla="*/ 931583 w 179"/>
                  <a:gd name="T7" fmla="*/ 192430 h 59"/>
                  <a:gd name="T8" fmla="*/ 822291 w 179"/>
                  <a:gd name="T9" fmla="*/ 306848 h 59"/>
                  <a:gd name="T10" fmla="*/ 109292 w 179"/>
                  <a:gd name="T11" fmla="*/ 306848 h 59"/>
                  <a:gd name="T12" fmla="*/ 0 w 179"/>
                  <a:gd name="T13" fmla="*/ 192430 h 59"/>
                  <a:gd name="T14" fmla="*/ 0 w 179"/>
                  <a:gd name="T15" fmla="*/ 109217 h 59"/>
                  <a:gd name="T16" fmla="*/ 109292 w 179"/>
                  <a:gd name="T17" fmla="*/ 0 h 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9"/>
                  <a:gd name="T28" fmla="*/ 0 h 59"/>
                  <a:gd name="T29" fmla="*/ 179 w 179"/>
                  <a:gd name="T30" fmla="*/ 59 h 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9" h="59">
                    <a:moveTo>
                      <a:pt x="21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170" y="0"/>
                      <a:pt x="179" y="10"/>
                      <a:pt x="179" y="21"/>
                    </a:cubicBezTo>
                    <a:cubicBezTo>
                      <a:pt x="179" y="37"/>
                      <a:pt x="179" y="37"/>
                      <a:pt x="179" y="37"/>
                    </a:cubicBezTo>
                    <a:cubicBezTo>
                      <a:pt x="179" y="49"/>
                      <a:pt x="170" y="59"/>
                      <a:pt x="158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9" y="59"/>
                      <a:pt x="0" y="49"/>
                      <a:pt x="0" y="3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lose/>
                  </a:path>
                </a:pathLst>
              </a:custGeom>
              <a:solidFill>
                <a:srgbClr val="BC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378" name="Freeform 40"/>
              <p:cNvSpPr>
                <a:spLocks/>
              </p:cNvSpPr>
              <p:nvPr/>
            </p:nvSpPr>
            <p:spPr bwMode="auto">
              <a:xfrm>
                <a:off x="1048444" y="2272305"/>
                <a:ext cx="860942" cy="225169"/>
              </a:xfrm>
              <a:custGeom>
                <a:avLst/>
                <a:gdLst>
                  <a:gd name="T0" fmla="*/ 73050 w 165"/>
                  <a:gd name="T1" fmla="*/ 0 h 43"/>
                  <a:gd name="T2" fmla="*/ 787892 w 165"/>
                  <a:gd name="T3" fmla="*/ 0 h 43"/>
                  <a:gd name="T4" fmla="*/ 860942 w 165"/>
                  <a:gd name="T5" fmla="*/ 68074 h 43"/>
                  <a:gd name="T6" fmla="*/ 860942 w 165"/>
                  <a:gd name="T7" fmla="*/ 151858 h 43"/>
                  <a:gd name="T8" fmla="*/ 787892 w 165"/>
                  <a:gd name="T9" fmla="*/ 225169 h 43"/>
                  <a:gd name="T10" fmla="*/ 73050 w 165"/>
                  <a:gd name="T11" fmla="*/ 225169 h 43"/>
                  <a:gd name="T12" fmla="*/ 0 w 165"/>
                  <a:gd name="T13" fmla="*/ 151858 h 43"/>
                  <a:gd name="T14" fmla="*/ 0 w 165"/>
                  <a:gd name="T15" fmla="*/ 68074 h 43"/>
                  <a:gd name="T16" fmla="*/ 73050 w 165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5"/>
                  <a:gd name="T28" fmla="*/ 0 h 43"/>
                  <a:gd name="T29" fmla="*/ 165 w 165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5" h="43">
                    <a:moveTo>
                      <a:pt x="14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9" y="0"/>
                      <a:pt x="165" y="6"/>
                      <a:pt x="165" y="13"/>
                    </a:cubicBezTo>
                    <a:cubicBezTo>
                      <a:pt x="165" y="29"/>
                      <a:pt x="165" y="29"/>
                      <a:pt x="165" y="29"/>
                    </a:cubicBezTo>
                    <a:cubicBezTo>
                      <a:pt x="165" y="37"/>
                      <a:pt x="159" y="43"/>
                      <a:pt x="151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6" y="43"/>
                      <a:pt x="0" y="37"/>
                      <a:pt x="0" y="2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5CB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062" name="TextBox 2061"/>
              <p:cNvSpPr txBox="1"/>
              <p:nvPr/>
            </p:nvSpPr>
            <p:spPr>
              <a:xfrm>
                <a:off x="1002812" y="2257316"/>
                <a:ext cx="1029815" cy="26117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050" dirty="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grpSp>
          <p:nvGrpSpPr>
            <p:cNvPr id="14355" name="组合 2064"/>
            <p:cNvGrpSpPr>
              <a:grpSpLocks/>
            </p:cNvGrpSpPr>
            <p:nvPr/>
          </p:nvGrpSpPr>
          <p:grpSpPr bwMode="auto">
            <a:xfrm>
              <a:off x="2253697" y="1517325"/>
              <a:ext cx="1031051" cy="306848"/>
              <a:chOff x="2253697" y="1517325"/>
              <a:chExt cx="1031051" cy="306848"/>
            </a:xfrm>
          </p:grpSpPr>
          <p:sp>
            <p:nvSpPr>
              <p:cNvPr id="14374" name="Freeform 36"/>
              <p:cNvSpPr>
                <a:spLocks/>
              </p:cNvSpPr>
              <p:nvPr/>
            </p:nvSpPr>
            <p:spPr bwMode="auto">
              <a:xfrm>
                <a:off x="2269215" y="1517325"/>
                <a:ext cx="938207" cy="306848"/>
              </a:xfrm>
              <a:custGeom>
                <a:avLst/>
                <a:gdLst>
                  <a:gd name="T0" fmla="*/ 109457 w 180"/>
                  <a:gd name="T1" fmla="*/ 0 h 59"/>
                  <a:gd name="T2" fmla="*/ 828750 w 180"/>
                  <a:gd name="T3" fmla="*/ 0 h 59"/>
                  <a:gd name="T4" fmla="*/ 938207 w 180"/>
                  <a:gd name="T5" fmla="*/ 114418 h 59"/>
                  <a:gd name="T6" fmla="*/ 938207 w 180"/>
                  <a:gd name="T7" fmla="*/ 197631 h 59"/>
                  <a:gd name="T8" fmla="*/ 828750 w 180"/>
                  <a:gd name="T9" fmla="*/ 306848 h 59"/>
                  <a:gd name="T10" fmla="*/ 109457 w 180"/>
                  <a:gd name="T11" fmla="*/ 306848 h 59"/>
                  <a:gd name="T12" fmla="*/ 0 w 180"/>
                  <a:gd name="T13" fmla="*/ 197631 h 59"/>
                  <a:gd name="T14" fmla="*/ 0 w 180"/>
                  <a:gd name="T15" fmla="*/ 114418 h 59"/>
                  <a:gd name="T16" fmla="*/ 109457 w 180"/>
                  <a:gd name="T17" fmla="*/ 0 h 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0"/>
                  <a:gd name="T28" fmla="*/ 0 h 59"/>
                  <a:gd name="T29" fmla="*/ 180 w 180"/>
                  <a:gd name="T30" fmla="*/ 59 h 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0" h="59">
                    <a:moveTo>
                      <a:pt x="21" y="0"/>
                    </a:moveTo>
                    <a:cubicBezTo>
                      <a:pt x="159" y="0"/>
                      <a:pt x="159" y="0"/>
                      <a:pt x="159" y="0"/>
                    </a:cubicBezTo>
                    <a:cubicBezTo>
                      <a:pt x="170" y="0"/>
                      <a:pt x="180" y="10"/>
                      <a:pt x="180" y="22"/>
                    </a:cubicBezTo>
                    <a:cubicBezTo>
                      <a:pt x="180" y="38"/>
                      <a:pt x="180" y="38"/>
                      <a:pt x="180" y="38"/>
                    </a:cubicBezTo>
                    <a:cubicBezTo>
                      <a:pt x="180" y="50"/>
                      <a:pt x="170" y="59"/>
                      <a:pt x="159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10" y="59"/>
                      <a:pt x="0" y="50"/>
                      <a:pt x="0" y="3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1" y="0"/>
                    </a:cubicBezTo>
                    <a:close/>
                  </a:path>
                </a:pathLst>
              </a:custGeom>
              <a:solidFill>
                <a:srgbClr val="FDD8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375" name="Freeform 37"/>
              <p:cNvSpPr>
                <a:spLocks/>
              </p:cNvSpPr>
              <p:nvPr/>
            </p:nvSpPr>
            <p:spPr bwMode="auto">
              <a:xfrm>
                <a:off x="2311159" y="1559269"/>
                <a:ext cx="854320" cy="229585"/>
              </a:xfrm>
              <a:custGeom>
                <a:avLst/>
                <a:gdLst>
                  <a:gd name="T0" fmla="*/ 67720 w 164"/>
                  <a:gd name="T1" fmla="*/ 0 h 44"/>
                  <a:gd name="T2" fmla="*/ 786600 w 164"/>
                  <a:gd name="T3" fmla="*/ 0 h 44"/>
                  <a:gd name="T4" fmla="*/ 854320 w 164"/>
                  <a:gd name="T5" fmla="*/ 73050 h 44"/>
                  <a:gd name="T6" fmla="*/ 854320 w 164"/>
                  <a:gd name="T7" fmla="*/ 156535 h 44"/>
                  <a:gd name="T8" fmla="*/ 786600 w 164"/>
                  <a:gd name="T9" fmla="*/ 229585 h 44"/>
                  <a:gd name="T10" fmla="*/ 67720 w 164"/>
                  <a:gd name="T11" fmla="*/ 229585 h 44"/>
                  <a:gd name="T12" fmla="*/ 0 w 164"/>
                  <a:gd name="T13" fmla="*/ 156535 h 44"/>
                  <a:gd name="T14" fmla="*/ 0 w 164"/>
                  <a:gd name="T15" fmla="*/ 73050 h 44"/>
                  <a:gd name="T16" fmla="*/ 67720 w 164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4"/>
                  <a:gd name="T28" fmla="*/ 0 h 44"/>
                  <a:gd name="T29" fmla="*/ 164 w 164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4" h="44">
                    <a:moveTo>
                      <a:pt x="13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8" y="0"/>
                      <a:pt x="164" y="6"/>
                      <a:pt x="164" y="14"/>
                    </a:cubicBezTo>
                    <a:cubicBezTo>
                      <a:pt x="164" y="30"/>
                      <a:pt x="164" y="30"/>
                      <a:pt x="164" y="30"/>
                    </a:cubicBezTo>
                    <a:cubicBezTo>
                      <a:pt x="164" y="37"/>
                      <a:pt x="158" y="44"/>
                      <a:pt x="151" y="44"/>
                    </a:cubicBezTo>
                    <a:cubicBezTo>
                      <a:pt x="13" y="44"/>
                      <a:pt x="13" y="44"/>
                      <a:pt x="13" y="44"/>
                    </a:cubicBezTo>
                    <a:cubicBezTo>
                      <a:pt x="6" y="44"/>
                      <a:pt x="0" y="37"/>
                      <a:pt x="0" y="3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3" y="0"/>
                    </a:cubicBezTo>
                    <a:close/>
                  </a:path>
                </a:pathLst>
              </a:custGeom>
              <a:solidFill>
                <a:srgbClr val="EE90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253185" y="1540315"/>
                <a:ext cx="1031436" cy="26117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050" dirty="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grpSp>
          <p:nvGrpSpPr>
            <p:cNvPr id="14356" name="组合 2063"/>
            <p:cNvGrpSpPr>
              <a:grpSpLocks/>
            </p:cNvGrpSpPr>
            <p:nvPr/>
          </p:nvGrpSpPr>
          <p:grpSpPr bwMode="auto">
            <a:xfrm>
              <a:off x="3511558" y="1276703"/>
              <a:ext cx="1031051" cy="302433"/>
              <a:chOff x="3511558" y="1276703"/>
              <a:chExt cx="1031051" cy="302433"/>
            </a:xfrm>
          </p:grpSpPr>
          <p:sp>
            <p:nvSpPr>
              <p:cNvPr id="14371" name="Freeform 30"/>
              <p:cNvSpPr>
                <a:spLocks/>
              </p:cNvSpPr>
              <p:nvPr/>
            </p:nvSpPr>
            <p:spPr bwMode="auto">
              <a:xfrm>
                <a:off x="3525308" y="1276703"/>
                <a:ext cx="933792" cy="302433"/>
              </a:xfrm>
              <a:custGeom>
                <a:avLst/>
                <a:gdLst>
                  <a:gd name="T0" fmla="*/ 109551 w 179"/>
                  <a:gd name="T1" fmla="*/ 0 h 58"/>
                  <a:gd name="T2" fmla="*/ 824241 w 179"/>
                  <a:gd name="T3" fmla="*/ 0 h 58"/>
                  <a:gd name="T4" fmla="*/ 933792 w 179"/>
                  <a:gd name="T5" fmla="*/ 109502 h 58"/>
                  <a:gd name="T6" fmla="*/ 933792 w 179"/>
                  <a:gd name="T7" fmla="*/ 192931 h 58"/>
                  <a:gd name="T8" fmla="*/ 824241 w 179"/>
                  <a:gd name="T9" fmla="*/ 302433 h 58"/>
                  <a:gd name="T10" fmla="*/ 109551 w 179"/>
                  <a:gd name="T11" fmla="*/ 302433 h 58"/>
                  <a:gd name="T12" fmla="*/ 0 w 179"/>
                  <a:gd name="T13" fmla="*/ 192931 h 58"/>
                  <a:gd name="T14" fmla="*/ 0 w 179"/>
                  <a:gd name="T15" fmla="*/ 109502 h 58"/>
                  <a:gd name="T16" fmla="*/ 109551 w 179"/>
                  <a:gd name="T17" fmla="*/ 0 h 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9"/>
                  <a:gd name="T28" fmla="*/ 0 h 58"/>
                  <a:gd name="T29" fmla="*/ 179 w 179"/>
                  <a:gd name="T30" fmla="*/ 58 h 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9" h="58">
                    <a:moveTo>
                      <a:pt x="21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170" y="0"/>
                      <a:pt x="179" y="9"/>
                      <a:pt x="179" y="21"/>
                    </a:cubicBezTo>
                    <a:cubicBezTo>
                      <a:pt x="179" y="37"/>
                      <a:pt x="179" y="37"/>
                      <a:pt x="179" y="37"/>
                    </a:cubicBezTo>
                    <a:cubicBezTo>
                      <a:pt x="179" y="49"/>
                      <a:pt x="170" y="58"/>
                      <a:pt x="158" y="58"/>
                    </a:cubicBezTo>
                    <a:cubicBezTo>
                      <a:pt x="21" y="58"/>
                      <a:pt x="21" y="58"/>
                      <a:pt x="21" y="58"/>
                    </a:cubicBezTo>
                    <a:cubicBezTo>
                      <a:pt x="9" y="58"/>
                      <a:pt x="0" y="49"/>
                      <a:pt x="0" y="3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9" y="0"/>
                      <a:pt x="21" y="0"/>
                    </a:cubicBezTo>
                    <a:close/>
                  </a:path>
                </a:pathLst>
              </a:custGeom>
              <a:solidFill>
                <a:srgbClr val="F4A7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372" name="Freeform 31"/>
              <p:cNvSpPr>
                <a:spLocks/>
              </p:cNvSpPr>
              <p:nvPr/>
            </p:nvSpPr>
            <p:spPr bwMode="auto">
              <a:xfrm>
                <a:off x="3562836" y="1314231"/>
                <a:ext cx="858735" cy="229585"/>
              </a:xfrm>
              <a:custGeom>
                <a:avLst/>
                <a:gdLst>
                  <a:gd name="T0" fmla="*/ 72862 w 165"/>
                  <a:gd name="T1" fmla="*/ 0 h 44"/>
                  <a:gd name="T2" fmla="*/ 785873 w 165"/>
                  <a:gd name="T3" fmla="*/ 0 h 44"/>
                  <a:gd name="T4" fmla="*/ 858735 w 165"/>
                  <a:gd name="T5" fmla="*/ 73050 h 44"/>
                  <a:gd name="T6" fmla="*/ 858735 w 165"/>
                  <a:gd name="T7" fmla="*/ 156535 h 44"/>
                  <a:gd name="T8" fmla="*/ 785873 w 165"/>
                  <a:gd name="T9" fmla="*/ 229585 h 44"/>
                  <a:gd name="T10" fmla="*/ 72862 w 165"/>
                  <a:gd name="T11" fmla="*/ 229585 h 44"/>
                  <a:gd name="T12" fmla="*/ 0 w 165"/>
                  <a:gd name="T13" fmla="*/ 156535 h 44"/>
                  <a:gd name="T14" fmla="*/ 0 w 165"/>
                  <a:gd name="T15" fmla="*/ 73050 h 44"/>
                  <a:gd name="T16" fmla="*/ 72862 w 165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5"/>
                  <a:gd name="T28" fmla="*/ 0 h 44"/>
                  <a:gd name="T29" fmla="*/ 165 w 165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5" h="44">
                    <a:moveTo>
                      <a:pt x="14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9" y="0"/>
                      <a:pt x="165" y="6"/>
                      <a:pt x="165" y="14"/>
                    </a:cubicBezTo>
                    <a:cubicBezTo>
                      <a:pt x="165" y="30"/>
                      <a:pt x="165" y="30"/>
                      <a:pt x="165" y="30"/>
                    </a:cubicBezTo>
                    <a:cubicBezTo>
                      <a:pt x="165" y="38"/>
                      <a:pt x="159" y="44"/>
                      <a:pt x="151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6" y="44"/>
                      <a:pt x="0" y="38"/>
                      <a:pt x="0" y="3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E84A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511667" y="1296990"/>
                <a:ext cx="1031436" cy="26279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050" dirty="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grpSp>
          <p:nvGrpSpPr>
            <p:cNvPr id="14357" name="组合 2062"/>
            <p:cNvGrpSpPr>
              <a:grpSpLocks/>
            </p:cNvGrpSpPr>
            <p:nvPr/>
          </p:nvGrpSpPr>
          <p:grpSpPr bwMode="auto">
            <a:xfrm>
              <a:off x="4761827" y="1857286"/>
              <a:ext cx="1031051" cy="306848"/>
              <a:chOff x="4761827" y="1857286"/>
              <a:chExt cx="1031051" cy="306848"/>
            </a:xfrm>
          </p:grpSpPr>
          <p:sp>
            <p:nvSpPr>
              <p:cNvPr id="14368" name="Freeform 33"/>
              <p:cNvSpPr>
                <a:spLocks/>
              </p:cNvSpPr>
              <p:nvPr/>
            </p:nvSpPr>
            <p:spPr bwMode="auto">
              <a:xfrm>
                <a:off x="4781400" y="1857286"/>
                <a:ext cx="933792" cy="306848"/>
              </a:xfrm>
              <a:custGeom>
                <a:avLst/>
                <a:gdLst>
                  <a:gd name="T0" fmla="*/ 109551 w 179"/>
                  <a:gd name="T1" fmla="*/ 0 h 59"/>
                  <a:gd name="T2" fmla="*/ 824241 w 179"/>
                  <a:gd name="T3" fmla="*/ 0 h 59"/>
                  <a:gd name="T4" fmla="*/ 933792 w 179"/>
                  <a:gd name="T5" fmla="*/ 109217 h 59"/>
                  <a:gd name="T6" fmla="*/ 933792 w 179"/>
                  <a:gd name="T7" fmla="*/ 197631 h 59"/>
                  <a:gd name="T8" fmla="*/ 824241 w 179"/>
                  <a:gd name="T9" fmla="*/ 306848 h 59"/>
                  <a:gd name="T10" fmla="*/ 109551 w 179"/>
                  <a:gd name="T11" fmla="*/ 306848 h 59"/>
                  <a:gd name="T12" fmla="*/ 0 w 179"/>
                  <a:gd name="T13" fmla="*/ 197631 h 59"/>
                  <a:gd name="T14" fmla="*/ 0 w 179"/>
                  <a:gd name="T15" fmla="*/ 109217 h 59"/>
                  <a:gd name="T16" fmla="*/ 109551 w 179"/>
                  <a:gd name="T17" fmla="*/ 0 h 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9"/>
                  <a:gd name="T28" fmla="*/ 0 h 59"/>
                  <a:gd name="T29" fmla="*/ 179 w 179"/>
                  <a:gd name="T30" fmla="*/ 59 h 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9" h="59">
                    <a:moveTo>
                      <a:pt x="21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170" y="0"/>
                      <a:pt x="179" y="10"/>
                      <a:pt x="179" y="21"/>
                    </a:cubicBezTo>
                    <a:cubicBezTo>
                      <a:pt x="179" y="38"/>
                      <a:pt x="179" y="38"/>
                      <a:pt x="179" y="38"/>
                    </a:cubicBezTo>
                    <a:cubicBezTo>
                      <a:pt x="179" y="49"/>
                      <a:pt x="170" y="59"/>
                      <a:pt x="158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9" y="59"/>
                      <a:pt x="0" y="49"/>
                      <a:pt x="0" y="38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lose/>
                  </a:path>
                </a:pathLst>
              </a:custGeom>
              <a:solidFill>
                <a:srgbClr val="B8B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369" name="Freeform 34"/>
              <p:cNvSpPr>
                <a:spLocks/>
              </p:cNvSpPr>
              <p:nvPr/>
            </p:nvSpPr>
            <p:spPr bwMode="auto">
              <a:xfrm>
                <a:off x="4818929" y="1897022"/>
                <a:ext cx="860942" cy="225169"/>
              </a:xfrm>
              <a:custGeom>
                <a:avLst/>
                <a:gdLst>
                  <a:gd name="T0" fmla="*/ 73050 w 165"/>
                  <a:gd name="T1" fmla="*/ 0 h 43"/>
                  <a:gd name="T2" fmla="*/ 787892 w 165"/>
                  <a:gd name="T3" fmla="*/ 0 h 43"/>
                  <a:gd name="T4" fmla="*/ 860942 w 165"/>
                  <a:gd name="T5" fmla="*/ 68074 h 43"/>
                  <a:gd name="T6" fmla="*/ 860942 w 165"/>
                  <a:gd name="T7" fmla="*/ 157095 h 43"/>
                  <a:gd name="T8" fmla="*/ 787892 w 165"/>
                  <a:gd name="T9" fmla="*/ 225169 h 43"/>
                  <a:gd name="T10" fmla="*/ 73050 w 165"/>
                  <a:gd name="T11" fmla="*/ 225169 h 43"/>
                  <a:gd name="T12" fmla="*/ 0 w 165"/>
                  <a:gd name="T13" fmla="*/ 157095 h 43"/>
                  <a:gd name="T14" fmla="*/ 0 w 165"/>
                  <a:gd name="T15" fmla="*/ 68074 h 43"/>
                  <a:gd name="T16" fmla="*/ 73050 w 165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5"/>
                  <a:gd name="T28" fmla="*/ 0 h 43"/>
                  <a:gd name="T29" fmla="*/ 165 w 165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5" h="43">
                    <a:moveTo>
                      <a:pt x="14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9" y="0"/>
                      <a:pt x="165" y="6"/>
                      <a:pt x="165" y="13"/>
                    </a:cubicBezTo>
                    <a:cubicBezTo>
                      <a:pt x="165" y="30"/>
                      <a:pt x="165" y="30"/>
                      <a:pt x="165" y="30"/>
                    </a:cubicBezTo>
                    <a:cubicBezTo>
                      <a:pt x="165" y="37"/>
                      <a:pt x="159" y="43"/>
                      <a:pt x="151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6" y="43"/>
                      <a:pt x="0" y="37"/>
                      <a:pt x="0" y="3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4B57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762039" y="1889083"/>
                <a:ext cx="1031436" cy="26279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050" dirty="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sp>
          <p:nvSpPr>
            <p:cNvPr id="14358" name="TextBox 2066"/>
            <p:cNvSpPr txBox="1">
              <a:spLocks noChangeArrowheads="1"/>
            </p:cNvSpPr>
            <p:nvPr/>
          </p:nvSpPr>
          <p:spPr bwMode="auto">
            <a:xfrm>
              <a:off x="1210973" y="3795886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400" b="1">
                  <a:solidFill>
                    <a:schemeClr val="bg1"/>
                  </a:solidFill>
                </a:rPr>
                <a:t>54%</a:t>
              </a:r>
              <a:endParaRPr lang="zh-CN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4359" name="TextBox 55"/>
            <p:cNvSpPr txBox="1">
              <a:spLocks noChangeArrowheads="1"/>
            </p:cNvSpPr>
            <p:nvPr/>
          </p:nvSpPr>
          <p:spPr bwMode="auto">
            <a:xfrm>
              <a:off x="2497353" y="3795886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400" b="1">
                  <a:solidFill>
                    <a:schemeClr val="bg1"/>
                  </a:solidFill>
                </a:rPr>
                <a:t>78%</a:t>
              </a:r>
              <a:endParaRPr lang="zh-CN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4360" name="TextBox 56"/>
            <p:cNvSpPr txBox="1">
              <a:spLocks noChangeArrowheads="1"/>
            </p:cNvSpPr>
            <p:nvPr/>
          </p:nvSpPr>
          <p:spPr bwMode="auto">
            <a:xfrm>
              <a:off x="3740229" y="3795886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400" b="1">
                  <a:solidFill>
                    <a:schemeClr val="bg1"/>
                  </a:solidFill>
                </a:rPr>
                <a:t>85%</a:t>
              </a:r>
              <a:endParaRPr lang="zh-CN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4361" name="TextBox 57"/>
            <p:cNvSpPr txBox="1">
              <a:spLocks noChangeArrowheads="1"/>
            </p:cNvSpPr>
            <p:nvPr/>
          </p:nvSpPr>
          <p:spPr bwMode="auto">
            <a:xfrm>
              <a:off x="4964365" y="3795886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400" b="1">
                  <a:solidFill>
                    <a:schemeClr val="bg1"/>
                  </a:solidFill>
                </a:rPr>
                <a:t>67%</a:t>
              </a:r>
              <a:endParaRPr lang="zh-CN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069" name="TextBox 2068"/>
            <p:cNvSpPr txBox="1"/>
            <p:nvPr/>
          </p:nvSpPr>
          <p:spPr>
            <a:xfrm>
              <a:off x="321675" y="4018997"/>
              <a:ext cx="254616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35722" y="3422037"/>
              <a:ext cx="325972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20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5722" y="2831566"/>
              <a:ext cx="325972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40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5722" y="2245960"/>
              <a:ext cx="325972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60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5722" y="1649001"/>
              <a:ext cx="325972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80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51391" y="1045552"/>
              <a:ext cx="395708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100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3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78</Words>
  <Application>Microsoft Office PowerPoint</Application>
  <PresentationFormat>全屏显示(16:9)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21</cp:revision>
  <dcterms:created xsi:type="dcterms:W3CDTF">2013-12-31T01:45:55Z</dcterms:created>
  <dcterms:modified xsi:type="dcterms:W3CDTF">2018-09-06T07:58:21Z</dcterms:modified>
</cp:coreProperties>
</file>