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67" r:id="rId2"/>
    <p:sldMasterId id="2147483669" r:id="rId3"/>
    <p:sldMasterId id="2147483672" r:id="rId4"/>
  </p:sldMasterIdLst>
  <p:notesMasterIdLst>
    <p:notesMasterId r:id="rId8"/>
  </p:notesMasterIdLst>
  <p:sldIdLst>
    <p:sldId id="262" r:id="rId5"/>
    <p:sldId id="263" r:id="rId6"/>
    <p:sldId id="264" r:id="rId7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151"/>
    <a:srgbClr val="6A6773"/>
    <a:srgbClr val="EB5569"/>
    <a:srgbClr val="F0BD4D"/>
    <a:srgbClr val="9FD574"/>
    <a:srgbClr val="5BCBAD"/>
    <a:srgbClr val="F2C0D2"/>
    <a:srgbClr val="E993B2"/>
    <a:srgbClr val="DE5C8A"/>
    <a:srgbClr val="B32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7"/>
    <p:restoredTop sz="94712"/>
  </p:normalViewPr>
  <p:slideViewPr>
    <p:cSldViewPr snapToGrid="0" snapToObjects="1">
      <p:cViewPr varScale="1">
        <p:scale>
          <a:sx n="54" d="100"/>
          <a:sy n="54" d="100"/>
        </p:scale>
        <p:origin x="7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全部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E57-9E58-62FC8CE4E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部分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E57-9E58-62FC8CE4E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01781888"/>
        <c:axId val="101784192"/>
      </c:barChart>
      <c:catAx>
        <c:axId val="101781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784192"/>
        <c:crosses val="autoZero"/>
        <c:auto val="1"/>
        <c:lblAlgn val="ctr"/>
        <c:lblOffset val="100"/>
        <c:noMultiLvlLbl val="0"/>
      </c:catAx>
      <c:valAx>
        <c:axId val="101784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178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全部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E57-9E58-62FC8CE4E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部分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E57-9E58-62FC8CE4E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09377024"/>
        <c:axId val="109378560"/>
      </c:barChart>
      <c:catAx>
        <c:axId val="109377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9378560"/>
        <c:crosses val="autoZero"/>
        <c:auto val="1"/>
        <c:lblAlgn val="ctr"/>
        <c:lblOffset val="100"/>
        <c:noMultiLvlLbl val="0"/>
      </c:catAx>
      <c:valAx>
        <c:axId val="109378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937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全部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E57-9E58-62FC8CE4E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部分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E57-9E58-62FC8CE4E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63587072"/>
        <c:axId val="63588608"/>
      </c:barChart>
      <c:catAx>
        <c:axId val="63587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588608"/>
        <c:crosses val="autoZero"/>
        <c:auto val="1"/>
        <c:lblAlgn val="ctr"/>
        <c:lblOffset val="100"/>
        <c:noMultiLvlLbl val="0"/>
      </c:catAx>
      <c:valAx>
        <c:axId val="63588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58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63677-1A70-42CE-AAAC-65D5EC78FAE2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971E5-9D64-4831-8057-383DD3AC8C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9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" y="395988"/>
            <a:ext cx="1684867" cy="551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385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59" y="395988"/>
            <a:ext cx="1684867" cy="551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324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59" y="395988"/>
            <a:ext cx="1684867" cy="551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768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76318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3581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4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70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18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75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939819582"/>
              </p:ext>
            </p:extLst>
          </p:nvPr>
        </p:nvGraphicFramePr>
        <p:xfrm>
          <a:off x="854478" y="1078171"/>
          <a:ext cx="6942667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18266" y="26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7026" y="37929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6937627" y="1469159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83346" y="1410627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83346" y="2526180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6627" y="15404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66627" y="26098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6627" y="371947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6627" y="4885407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983346" y="3641733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983346" y="4757285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937627" y="2562141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937627" y="368784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937627" y="481529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47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918502651"/>
              </p:ext>
            </p:extLst>
          </p:nvPr>
        </p:nvGraphicFramePr>
        <p:xfrm>
          <a:off x="854478" y="1078171"/>
          <a:ext cx="6942667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18266" y="26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7026" y="37929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6627" y="15404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66627" y="26098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66627" y="371947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6627" y="4885407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37627" y="1469159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983346" y="1410627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983346" y="2526180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983346" y="3641733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983346" y="4757285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937627" y="2562141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937627" y="368784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937627" y="481529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8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975960378"/>
              </p:ext>
            </p:extLst>
          </p:nvPr>
        </p:nvGraphicFramePr>
        <p:xfrm>
          <a:off x="854478" y="1078171"/>
          <a:ext cx="6942667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18266" y="26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7026" y="37929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66627" y="15404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6627" y="26098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6627" y="371947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6627" y="4885407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937627" y="1469159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983346" y="1410627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83346" y="2526180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983346" y="3641733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983346" y="4757285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937627" y="2562141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937627" y="368784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937627" y="481529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74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240</Words>
  <Application>Microsoft Office PowerPoint</Application>
  <PresentationFormat>宽屏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微软雅黑</vt:lpstr>
      <vt:lpstr>Arial</vt:lpstr>
      <vt:lpstr>Century Gothic</vt:lpstr>
      <vt:lpstr>Segoe UI Light</vt:lpstr>
      <vt:lpstr>Office 主题</vt:lpstr>
      <vt:lpstr>1_Office 主题​​</vt:lpstr>
      <vt:lpstr>2_Office 主题​​</vt:lpstr>
      <vt:lpstr>2_Office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38</cp:revision>
  <dcterms:created xsi:type="dcterms:W3CDTF">2015-08-18T02:51:41Z</dcterms:created>
  <dcterms:modified xsi:type="dcterms:W3CDTF">2018-09-06T08:01:35Z</dcterms:modified>
  <cp:category/>
</cp:coreProperties>
</file>