
<file path=[Content_Types].xml><?xml version="1.0" encoding="utf-8"?>
<Types xmlns="http://schemas.openxmlformats.org/package/2006/content-types">
  <Default Extension="jpeg" ContentType="image/jpeg"/>
  <Default Extension="xlsx" ContentType="application/vnd.openxmlformats-officedocument.spreadsheetml.sheet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50" r:id="rId3"/>
    <p:sldMasterId id="2147483652" r:id="rId4"/>
    <p:sldMasterId id="2147483654" r:id="rId5"/>
  </p:sldMasterIdLst>
  <p:sldIdLst>
    <p:sldId id="267" r:id="rId6"/>
    <p:sldId id="273" r:id="rId7"/>
    <p:sldId id="276" r:id="rId8"/>
  </p:sldIdLst>
  <p:sldSz cx="12193270" cy="6858000"/>
  <p:notesSz cx="6858000" cy="9144000"/>
  <p:defaultTextStyle>
    <a:defPPr>
      <a:defRPr lang="en-US"/>
    </a:defPPr>
    <a:lvl1pPr marL="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6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2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8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4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80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6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2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8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用户" initials="Offic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3A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162" autoAdjust="0"/>
    <p:restoredTop sz="94401"/>
  </p:normalViewPr>
  <p:slideViewPr>
    <p:cSldViewPr snapToGrid="0" snapToObjects="1">
      <p:cViewPr varScale="1">
        <p:scale>
          <a:sx n="48" d="100"/>
          <a:sy n="48" d="100"/>
        </p:scale>
        <p:origin x="36" y="336"/>
      </p:cViewPr>
      <p:guideLst>
        <p:guide orient="horz" pos="2160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3.xml"/><Relationship Id="rId7" Type="http://schemas.openxmlformats.org/officeDocument/2006/relationships/slide" Target="slides/slide2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4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2" Type="http://schemas.openxmlformats.org/officeDocument/2006/relationships/commentAuthors" Target="commentAuthors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Workbook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Workbook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Workbook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0084736"/>
        <c:axId val="107180800"/>
      </c:barChart>
      <c:catAx>
        <c:axId val="10008473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pPr>
          </a:p>
        </c:txPr>
        <c:crossAx val="107180800"/>
        <c:crosses val="autoZero"/>
        <c:auto val="1"/>
        <c:lblAlgn val="ctr"/>
        <c:lblOffset val="100"/>
        <c:noMultiLvlLbl val="0"/>
      </c:catAx>
      <c:valAx>
        <c:axId val="1071808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6350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pPr>
          </a:p>
        </c:txPr>
        <c:crossAx val="100084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195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defRPr>
          </a:pPr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8986368"/>
        <c:axId val="108987904"/>
      </c:barChart>
      <c:catAx>
        <c:axId val="10898636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pPr>
          </a:p>
        </c:txPr>
        <c:crossAx val="108987904"/>
        <c:crosses val="autoZero"/>
        <c:auto val="1"/>
        <c:lblAlgn val="ctr"/>
        <c:lblOffset val="100"/>
        <c:noMultiLvlLbl val="0"/>
      </c:catAx>
      <c:valAx>
        <c:axId val="1089879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6350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pPr>
          </a:p>
        </c:txPr>
        <c:crossAx val="108986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195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defRPr>
          </a:pPr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8576000"/>
        <c:axId val="48577920"/>
      </c:barChart>
      <c:catAx>
        <c:axId val="4857600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pPr>
          </a:p>
        </c:txPr>
        <c:crossAx val="48577920"/>
        <c:crosses val="autoZero"/>
        <c:auto val="1"/>
        <c:lblAlgn val="ctr"/>
        <c:lblOffset val="100"/>
        <c:noMultiLvlLbl val="0"/>
      </c:catAx>
      <c:valAx>
        <c:axId val="485779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6350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pPr>
          </a:p>
        </c:txPr>
        <c:crossAx val="48576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195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defRPr>
          </a:pPr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office.msn.com.cn/Template/Home.shtml" TargetMode="External"/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占位符 7"/>
          <p:cNvSpPr txBox="1"/>
          <p:nvPr userDrawn="1"/>
        </p:nvSpPr>
        <p:spPr>
          <a:xfrm>
            <a:off x="659090" y="258233"/>
            <a:ext cx="5278655" cy="529168"/>
          </a:xfrm>
          <a:prstGeom prst="rect">
            <a:avLst/>
          </a:prstGeom>
          <a:ln w="12700" cmpd="sng">
            <a:solidFill>
              <a:schemeClr val="accent2"/>
            </a:solidFill>
          </a:ln>
        </p:spPr>
        <p:txBody>
          <a:bodyPr vert="horz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 panose="020B0604020202020204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 panose="020B0604020202020204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0896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/>
              <a:buNone/>
              <a:defRPr/>
            </a:pPr>
            <a:endParaRPr kumimoji="1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13" name="文本占位符 7"/>
          <p:cNvSpPr txBox="1"/>
          <p:nvPr userDrawn="1"/>
        </p:nvSpPr>
        <p:spPr>
          <a:xfrm>
            <a:off x="11388075" y="171547"/>
            <a:ext cx="805513" cy="616255"/>
          </a:xfrm>
          <a:prstGeom prst="rect">
            <a:avLst/>
          </a:prstGeom>
          <a:solidFill>
            <a:schemeClr val="accent2"/>
          </a:solidFill>
        </p:spPr>
        <p:txBody>
          <a:bodyPr vert="horz" anchor="ctr"/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 panose="020B0604020202020204"/>
              <a:buNone/>
              <a:defRPr sz="18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 panose="020B0604020202020204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0896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/>
              <a:buNone/>
              <a:defRPr/>
            </a:pPr>
            <a:endParaRPr kumimoji="1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15" name="矩形 14"/>
          <p:cNvSpPr/>
          <p:nvPr userDrawn="1"/>
        </p:nvSpPr>
        <p:spPr>
          <a:xfrm>
            <a:off x="1" y="258233"/>
            <a:ext cx="376816" cy="529569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856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0" cap="none" spc="0" normalizeH="0" baseline="0" noProof="0">
              <a:ln>
                <a:noFill/>
              </a:ln>
              <a:solidFill>
                <a:srgbClr val="397E9E"/>
              </a:solidFill>
              <a:effectLst/>
              <a:uLnTx/>
              <a:uFillTx/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16" name="矩形 15"/>
          <p:cNvSpPr/>
          <p:nvPr userDrawn="1"/>
        </p:nvSpPr>
        <p:spPr>
          <a:xfrm>
            <a:off x="450442" y="258233"/>
            <a:ext cx="125866" cy="529569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856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0" cap="none" spc="0" normalizeH="0" baseline="0" noProof="0">
              <a:ln>
                <a:noFill/>
              </a:ln>
              <a:solidFill>
                <a:srgbClr val="397E9E"/>
              </a:solidFill>
              <a:effectLst/>
              <a:uLnTx/>
              <a:uFillTx/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 hasCustomPrompt="1"/>
          </p:nvPr>
        </p:nvSpPr>
        <p:spPr>
          <a:xfrm>
            <a:off x="11387034" y="171451"/>
            <a:ext cx="806554" cy="61594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pPr lvl="0"/>
            <a:r>
              <a:rPr kumimoji="1" lang="en-US" altLang="zh-CN" dirty="0"/>
              <a:t>01</a:t>
            </a:r>
            <a:endParaRPr kumimoji="1"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2" hasCustomPrompt="1"/>
          </p:nvPr>
        </p:nvSpPr>
        <p:spPr>
          <a:xfrm>
            <a:off x="659089" y="258234"/>
            <a:ext cx="5278657" cy="52916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b="1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占位符 7"/>
          <p:cNvSpPr txBox="1"/>
          <p:nvPr userDrawn="1"/>
        </p:nvSpPr>
        <p:spPr>
          <a:xfrm>
            <a:off x="659090" y="258233"/>
            <a:ext cx="5278655" cy="529168"/>
          </a:xfrm>
          <a:prstGeom prst="rect">
            <a:avLst/>
          </a:prstGeom>
          <a:ln w="12700" cmpd="sng">
            <a:solidFill>
              <a:schemeClr val="accent2"/>
            </a:solidFill>
          </a:ln>
        </p:spPr>
        <p:txBody>
          <a:bodyPr vert="horz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 panose="020B0604020202020204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 panose="020B0604020202020204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kumimoji="1" lang="zh-CN" altLang="en-US" sz="2400" dirty="0">
              <a:solidFill>
                <a:srgbClr val="91D140"/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13" name="文本占位符 7"/>
          <p:cNvSpPr txBox="1"/>
          <p:nvPr userDrawn="1"/>
        </p:nvSpPr>
        <p:spPr>
          <a:xfrm>
            <a:off x="11388075" y="171547"/>
            <a:ext cx="805513" cy="616255"/>
          </a:xfrm>
          <a:prstGeom prst="rect">
            <a:avLst/>
          </a:prstGeom>
          <a:solidFill>
            <a:schemeClr val="accent2"/>
          </a:solidFill>
        </p:spPr>
        <p:txBody>
          <a:bodyPr vert="horz" anchor="ctr"/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 panose="020B0604020202020204"/>
              <a:buNone/>
              <a:defRPr sz="18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 panose="020B0604020202020204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kumimoji="1" lang="zh-CN" altLang="en-US" sz="2400" dirty="0"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15" name="矩形 14"/>
          <p:cNvSpPr/>
          <p:nvPr userDrawn="1"/>
        </p:nvSpPr>
        <p:spPr>
          <a:xfrm>
            <a:off x="1" y="258233"/>
            <a:ext cx="376816" cy="529569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8565">
              <a:defRPr/>
            </a:pPr>
            <a:endParaRPr kumimoji="1" lang="zh-CN" altLang="en-US" sz="3200" kern="0">
              <a:solidFill>
                <a:srgbClr val="397E9E"/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16" name="矩形 15"/>
          <p:cNvSpPr/>
          <p:nvPr userDrawn="1"/>
        </p:nvSpPr>
        <p:spPr>
          <a:xfrm>
            <a:off x="450442" y="258233"/>
            <a:ext cx="125866" cy="529569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8565">
              <a:defRPr/>
            </a:pPr>
            <a:endParaRPr kumimoji="1" lang="zh-CN" altLang="en-US" sz="3200" kern="0">
              <a:solidFill>
                <a:srgbClr val="397E9E"/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 hasCustomPrompt="1"/>
          </p:nvPr>
        </p:nvSpPr>
        <p:spPr>
          <a:xfrm>
            <a:off x="11387034" y="171451"/>
            <a:ext cx="806554" cy="61594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pPr lvl="0"/>
            <a:r>
              <a:rPr kumimoji="1" lang="en-US" altLang="zh-CN" dirty="0"/>
              <a:t>01</a:t>
            </a:r>
            <a:endParaRPr kumimoji="1"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2" hasCustomPrompt="1"/>
          </p:nvPr>
        </p:nvSpPr>
        <p:spPr>
          <a:xfrm>
            <a:off x="659089" y="258234"/>
            <a:ext cx="5278657" cy="52916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b="1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占位符 7"/>
          <p:cNvSpPr txBox="1"/>
          <p:nvPr userDrawn="1"/>
        </p:nvSpPr>
        <p:spPr>
          <a:xfrm>
            <a:off x="659090" y="258233"/>
            <a:ext cx="5278655" cy="529168"/>
          </a:xfrm>
          <a:prstGeom prst="rect">
            <a:avLst/>
          </a:prstGeom>
          <a:ln w="12700" cmpd="sng">
            <a:solidFill>
              <a:schemeClr val="accent2"/>
            </a:solidFill>
          </a:ln>
        </p:spPr>
        <p:txBody>
          <a:bodyPr vert="horz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 panose="020B0604020202020204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 panose="020B0604020202020204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kumimoji="1" lang="zh-CN" altLang="en-US" sz="2400" dirty="0">
              <a:solidFill>
                <a:srgbClr val="91D140"/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13" name="文本占位符 7"/>
          <p:cNvSpPr txBox="1"/>
          <p:nvPr userDrawn="1"/>
        </p:nvSpPr>
        <p:spPr>
          <a:xfrm>
            <a:off x="11388075" y="171547"/>
            <a:ext cx="805513" cy="616255"/>
          </a:xfrm>
          <a:prstGeom prst="rect">
            <a:avLst/>
          </a:prstGeom>
          <a:solidFill>
            <a:schemeClr val="accent2"/>
          </a:solidFill>
        </p:spPr>
        <p:txBody>
          <a:bodyPr vert="horz" anchor="ctr"/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 panose="020B0604020202020204"/>
              <a:buNone/>
              <a:defRPr sz="18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 panose="020B0604020202020204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kumimoji="1" lang="zh-CN" altLang="en-US" sz="2400" dirty="0"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15" name="矩形 14"/>
          <p:cNvSpPr/>
          <p:nvPr userDrawn="1"/>
        </p:nvSpPr>
        <p:spPr>
          <a:xfrm>
            <a:off x="1" y="258233"/>
            <a:ext cx="376816" cy="529569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8565">
              <a:defRPr/>
            </a:pPr>
            <a:endParaRPr kumimoji="1" lang="zh-CN" altLang="en-US" sz="3200" kern="0">
              <a:solidFill>
                <a:srgbClr val="397E9E"/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16" name="矩形 15"/>
          <p:cNvSpPr/>
          <p:nvPr userDrawn="1"/>
        </p:nvSpPr>
        <p:spPr>
          <a:xfrm>
            <a:off x="450442" y="258233"/>
            <a:ext cx="125866" cy="529569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8565">
              <a:defRPr/>
            </a:pPr>
            <a:endParaRPr kumimoji="1" lang="zh-CN" altLang="en-US" sz="3200" kern="0">
              <a:solidFill>
                <a:srgbClr val="397E9E"/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 hasCustomPrompt="1"/>
          </p:nvPr>
        </p:nvSpPr>
        <p:spPr>
          <a:xfrm>
            <a:off x="11387034" y="171451"/>
            <a:ext cx="806554" cy="61594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pPr lvl="0"/>
            <a:r>
              <a:rPr kumimoji="1" lang="en-US" altLang="zh-CN" dirty="0"/>
              <a:t>01</a:t>
            </a:r>
            <a:endParaRPr kumimoji="1"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2" hasCustomPrompt="1"/>
          </p:nvPr>
        </p:nvSpPr>
        <p:spPr>
          <a:xfrm>
            <a:off x="659089" y="258234"/>
            <a:ext cx="5278657" cy="52916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b="1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竖排文字">
    <p:bg>
      <p:bgPr>
        <a:solidFill>
          <a:srgbClr val="E73A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440662" y="759873"/>
            <a:ext cx="662447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60896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标注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</p:txBody>
      </p:sp>
      <p:sp>
        <p:nvSpPr>
          <p:cNvPr id="7" name="矩形 6"/>
          <p:cNvSpPr/>
          <p:nvPr userDrawn="1"/>
        </p:nvSpPr>
        <p:spPr>
          <a:xfrm>
            <a:off x="2572924" y="759876"/>
            <a:ext cx="1402184" cy="3453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60896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字体使用 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marL="0" marR="0" lvl="0" indent="0" defTabSz="60896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marL="0" marR="0" lvl="0" indent="0" defTabSz="60896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marL="0" marR="0" lvl="0" indent="0" defTabSz="60896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marL="0" marR="0" lvl="0" indent="0" defTabSz="60896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marL="0" marR="0" lvl="0" indent="0" defTabSz="60896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行距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marL="0" marR="0" lvl="0" indent="0" defTabSz="60896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marL="0" marR="0" lvl="0" indent="0" defTabSz="60896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marL="0" marR="0" lvl="0" indent="0" defTabSz="60896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背景图片出处</a:t>
            </a: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marL="0" marR="0" lvl="0" indent="0" defTabSz="60896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marL="0" marR="0" lvl="0" indent="0" defTabSz="60896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marL="0" marR="0" lvl="0" indent="0" defTabSz="60896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声明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4153553" y="759876"/>
            <a:ext cx="7075266" cy="4239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376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英文 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/>
                <a:cs typeface="Segoe UI Light" panose="020B0502040204020203"/>
              </a:rPr>
              <a:t>Century Gothic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cs typeface="Segoe UI Light" panose="020B0502040204020203"/>
            </a:endParaRPr>
          </a:p>
          <a:p>
            <a:pPr marL="0" marR="0" lvl="0" indent="0" defTabSz="60896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marL="0" marR="0" lvl="0" indent="0" defTabSz="60896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中文 微软雅黑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marL="0" marR="0" lvl="0" indent="0" defTabSz="60896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marL="0" marR="0" lvl="0" indent="0" defTabSz="60896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marL="0" marR="0" lvl="0" indent="0" defTabSz="60896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正文 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1.3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marL="0" marR="0" lvl="0" indent="0" defTabSz="60896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marL="0" marR="0" lvl="0" indent="0" defTabSz="60896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marL="0" marR="0" lvl="0" indent="0" defTabSz="60896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cn.bing.com</a:t>
            </a: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marL="0" marR="0" lvl="0" indent="0" defTabSz="60896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marL="0" marR="0" lvl="0" indent="0" defTabSz="60896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marL="0" marR="0" lvl="0" indent="0" algn="l" defTabSz="60896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charset="-122"/>
                <a:cs typeface="+mn-cs"/>
              </a:rPr>
              <a:t>本网站所提供的任何信息内容（包括但不限于 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panose="020B0502040204020203" charset="0"/>
                <a:ea typeface="Segoe UI Light" panose="020B0502040204020203" charset="0"/>
                <a:cs typeface="Segoe UI Light" panose="020B0502040204020203" charset="0"/>
              </a:rPr>
              <a:t>PPT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panose="020B0502040204020203" charset="0"/>
                <a:ea typeface="Segoe UI Light" panose="020B0502040204020203" charset="0"/>
                <a:cs typeface="Segoe UI Light" panose="020B0502040204020203" charset="0"/>
              </a:rPr>
              <a:t> 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charset="-122"/>
                <a:cs typeface="+mn-cs"/>
              </a:rPr>
              <a:t>模板、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panose="020B0502040204020203" charset="0"/>
                <a:ea typeface="Segoe UI Light" panose="020B0502040204020203" charset="0"/>
                <a:cs typeface="Segoe UI Light" panose="020B0502040204020203" charset="0"/>
              </a:rPr>
              <a:t>Word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panose="020B0502040204020203" charset="0"/>
                <a:ea typeface="Segoe UI Light" panose="020B0502040204020203" charset="0"/>
                <a:cs typeface="Segoe UI Light" panose="020B0502040204020203" charset="0"/>
              </a:rPr>
              <a:t> 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charset="-122"/>
                <a:cs typeface="+mn-cs"/>
              </a:rPr>
              <a:t>文档、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panose="020B0502040204020203" charset="0"/>
                <a:ea typeface="Segoe UI Light" panose="020B0502040204020203" charset="0"/>
                <a:cs typeface="Segoe UI Light" panose="020B0502040204020203" charset="0"/>
              </a:rPr>
              <a:t>Excel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panose="020B0502040204020203" charset="0"/>
                <a:ea typeface="Segoe UI Light" panose="020B0502040204020203" charset="0"/>
                <a:cs typeface="Segoe UI Light" panose="020B0502040204020203" charset="0"/>
              </a:rPr>
              <a:t> 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charset="-122"/>
                <a:cs typeface="+mn-cs"/>
              </a:rPr>
              <a:t>图表、图片素材等）均受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charset="-122"/>
                <a:cs typeface="+mn-cs"/>
              </a:rPr>
              <a:t>《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charset="-122"/>
                <a:cs typeface="+mn-cs"/>
              </a:rPr>
              <a:t>中华人民共和国著作权法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charset="-122"/>
                <a:cs typeface="+mn-cs"/>
              </a:rPr>
              <a:t>》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charset="-122"/>
                <a:cs typeface="+mn-cs"/>
              </a:rPr>
              <a:t>、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charset="-122"/>
                <a:cs typeface="+mn-cs"/>
              </a:rPr>
              <a:t>《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charset="-122"/>
                <a:cs typeface="+mn-cs"/>
              </a:rPr>
              <a:t>信息网络传播权保护条例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charset="-122"/>
                <a:cs typeface="+mn-cs"/>
              </a:rPr>
              <a:t>》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charset="-122"/>
                <a:cs typeface="+mn-cs"/>
              </a:rPr>
              <a:t>及其他适用的法律法规的保护，未经权利人书面明确授权，信息内容的任何部分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charset="-122"/>
                <a:cs typeface="+mn-cs"/>
              </a:rPr>
              <a:t>(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charset="-122"/>
                <a:cs typeface="+mn-cs"/>
              </a:rPr>
              <a:t>包括图片或图表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charset="-122"/>
                <a:cs typeface="+mn-cs"/>
              </a:rPr>
              <a:t>)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charset="-122"/>
                <a:cs typeface="+mn-cs"/>
              </a:rPr>
              <a:t>不得被全部或部分的复制、传播、销售，否则将承担法律责任。</a:t>
            </a:r>
            <a:endParaRPr kumimoji="0" lang="zh-CN" altLang="en-US" sz="1335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9" name="矩形 8"/>
          <p:cNvSpPr/>
          <p:nvPr userDrawn="1"/>
        </p:nvSpPr>
        <p:spPr>
          <a:xfrm>
            <a:off x="440661" y="182448"/>
            <a:ext cx="77787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60896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zh-CN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OfficePLUS</a:t>
            </a:r>
            <a:endParaRPr kumimoji="0" lang="zh-CN" altLang="en-US" sz="1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hlinkClick r:id="rId2"/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7291" y="2788089"/>
            <a:ext cx="3178317" cy="418585"/>
          </a:xfrm>
          <a:prstGeom prst="rect">
            <a:avLst/>
          </a:prstGeom>
        </p:spPr>
      </p:pic>
      <p:sp>
        <p:nvSpPr>
          <p:cNvPr id="10" name="文本框 9"/>
          <p:cNvSpPr txBox="1"/>
          <p:nvPr userDrawn="1"/>
        </p:nvSpPr>
        <p:spPr>
          <a:xfrm>
            <a:off x="4300601" y="4007796"/>
            <a:ext cx="3347826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656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zh-CN" altLang="en-US" sz="1335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charset="-122"/>
              </a:rPr>
              <a:t>点击</a:t>
            </a:r>
            <a:r>
              <a:rPr kumimoji="1" lang="en-US" altLang="zh-CN" sz="1335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charset="-122"/>
              </a:rPr>
              <a:t>Logo</a:t>
            </a:r>
            <a:r>
              <a:rPr kumimoji="1" lang="zh-CN" altLang="en-US" sz="1335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charset="-122"/>
              </a:rPr>
              <a:t>获取更多优质模板（放映模式）</a:t>
            </a:r>
            <a:endParaRPr kumimoji="1" lang="zh-CN" altLang="en-US" sz="1335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309" y="365126"/>
            <a:ext cx="1051697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309" y="1825625"/>
            <a:ext cx="1051697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309" y="6356351"/>
            <a:ext cx="27435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9126" y="6356351"/>
            <a:ext cx="41153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1722" y="6356351"/>
            <a:ext cx="27435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309" y="365126"/>
            <a:ext cx="1051697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309" y="1825625"/>
            <a:ext cx="1051697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309" y="6356351"/>
            <a:ext cx="27435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9126" y="6356351"/>
            <a:ext cx="41153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1722" y="6356351"/>
            <a:ext cx="27435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309" y="365126"/>
            <a:ext cx="1051697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309" y="1825625"/>
            <a:ext cx="1051697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309" y="6356351"/>
            <a:ext cx="27435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9126" y="6356351"/>
            <a:ext cx="41153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1722" y="6356351"/>
            <a:ext cx="27435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</p:sldLayoutIdLst>
  <p:txStyles>
    <p:titleStyle>
      <a:lvl1pPr algn="ctr" defTabSz="608965" rtl="0" eaLnBrk="1" latinLnBrk="0" hangingPunct="1">
        <a:spcBef>
          <a:spcPct val="0"/>
        </a:spcBef>
        <a:buNone/>
        <a:defRPr sz="586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608965" rtl="0" eaLnBrk="1" latinLnBrk="0" hangingPunct="1">
        <a:spcBef>
          <a:spcPct val="20000"/>
        </a:spcBef>
        <a:buFont typeface="Arial" panose="020B0604020202020204"/>
        <a:buChar char="•"/>
        <a:defRPr sz="4265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l" defTabSz="608965" rtl="0" eaLnBrk="1" latinLnBrk="0" hangingPunct="1">
        <a:spcBef>
          <a:spcPct val="20000"/>
        </a:spcBef>
        <a:buFont typeface="Arial" panose="020B0604020202020204"/>
        <a:buChar char="–"/>
        <a:defRPr sz="3735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defTabSz="608965" rtl="0" eaLnBrk="1" latinLnBrk="0" hangingPunct="1">
        <a:spcBef>
          <a:spcPct val="20000"/>
        </a:spcBef>
        <a:buFont typeface="Arial" panose="020B0604020202020204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defTabSz="608965" rtl="0" eaLnBrk="1" latinLnBrk="0" hangingPunct="1">
        <a:spcBef>
          <a:spcPct val="20000"/>
        </a:spcBef>
        <a:buFont typeface="Arial" panose="020B0604020202020204"/>
        <a:buChar char="–"/>
        <a:defRPr sz="2665" kern="1200">
          <a:solidFill>
            <a:schemeClr val="tx1"/>
          </a:solidFill>
          <a:latin typeface="+mn-lt"/>
          <a:ea typeface="+mn-ea"/>
          <a:cs typeface="+mn-cs"/>
        </a:defRPr>
      </a:lvl4pPr>
      <a:lvl5pPr marL="2742565" indent="-304800" algn="l" defTabSz="608965" rtl="0" eaLnBrk="1" latinLnBrk="0" hangingPunct="1">
        <a:spcBef>
          <a:spcPct val="20000"/>
        </a:spcBef>
        <a:buFont typeface="Arial" panose="020B0604020202020204"/>
        <a:buChar char="»"/>
        <a:defRPr sz="2665" kern="1200">
          <a:solidFill>
            <a:schemeClr val="tx1"/>
          </a:solidFill>
          <a:latin typeface="+mn-lt"/>
          <a:ea typeface="+mn-ea"/>
          <a:cs typeface="+mn-cs"/>
        </a:defRPr>
      </a:lvl5pPr>
      <a:lvl6pPr marL="3352165" indent="-304800" algn="l" defTabSz="608965" rtl="0" eaLnBrk="1" latinLnBrk="0" hangingPunct="1">
        <a:spcBef>
          <a:spcPct val="20000"/>
        </a:spcBef>
        <a:buFont typeface="Arial" panose="020B0604020202020204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6pPr>
      <a:lvl7pPr marL="3961765" indent="-304800" algn="l" defTabSz="608965" rtl="0" eaLnBrk="1" latinLnBrk="0" hangingPunct="1">
        <a:spcBef>
          <a:spcPct val="20000"/>
        </a:spcBef>
        <a:buFont typeface="Arial" panose="020B0604020202020204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7pPr>
      <a:lvl8pPr marL="4571365" indent="-304800" algn="l" defTabSz="608965" rtl="0" eaLnBrk="1" latinLnBrk="0" hangingPunct="1">
        <a:spcBef>
          <a:spcPct val="20000"/>
        </a:spcBef>
        <a:buFont typeface="Arial" panose="020B0604020202020204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8pPr>
      <a:lvl9pPr marL="5180965" indent="-304800" algn="l" defTabSz="608965" rtl="0" eaLnBrk="1" latinLnBrk="0" hangingPunct="1">
        <a:spcBef>
          <a:spcPct val="20000"/>
        </a:spcBef>
        <a:buFont typeface="Arial" panose="020B0604020202020204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89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6089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6089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6089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6089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365" algn="l" defTabSz="6089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5" algn="l" defTabSz="6089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565" algn="l" defTabSz="6089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165" algn="l" defTabSz="6089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zh-CN" dirty="0"/>
              <a:t>01</a:t>
            </a:r>
            <a:endParaRPr kumimoji="1"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/>
          </a:bodyPr>
          <a:lstStyle/>
          <a:p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  <p:graphicFrame>
        <p:nvGraphicFramePr>
          <p:cNvPr id="19" name="图表 18"/>
          <p:cNvGraphicFramePr/>
          <p:nvPr/>
        </p:nvGraphicFramePr>
        <p:xfrm>
          <a:off x="981364" y="1171700"/>
          <a:ext cx="10863087" cy="3230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20" name="矩形 19"/>
          <p:cNvSpPr/>
          <p:nvPr/>
        </p:nvSpPr>
        <p:spPr>
          <a:xfrm>
            <a:off x="996634" y="5083810"/>
            <a:ext cx="20720366" cy="895350"/>
          </a:xfrm>
          <a:prstGeom prst="rect">
            <a:avLst/>
          </a:prstGeom>
        </p:spPr>
        <p:txBody>
          <a:bodyPr wrap="square" numCol="2" spcCol="180000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1335" dirty="0">
                <a:solidFill>
                  <a:schemeClr val="accent4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335" dirty="0">
                <a:solidFill>
                  <a:schemeClr val="accent4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8-10</a:t>
            </a:r>
            <a:r>
              <a:rPr lang="zh-CN" altLang="en-US" sz="1335" dirty="0">
                <a:solidFill>
                  <a:schemeClr val="accent4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号字，</a:t>
            </a:r>
            <a:endParaRPr lang="zh-CN" altLang="en-US" sz="1335" dirty="0">
              <a:solidFill>
                <a:schemeClr val="accent4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lvl="0">
              <a:lnSpc>
                <a:spcPct val="130000"/>
              </a:lnSpc>
            </a:pPr>
            <a:r>
              <a:rPr lang="en-US" altLang="zh-CN" sz="1335" dirty="0">
                <a:solidFill>
                  <a:schemeClr val="accent4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1.3</a:t>
            </a:r>
            <a:r>
              <a:rPr lang="zh-CN" altLang="en-US" sz="1335" dirty="0">
                <a:solidFill>
                  <a:schemeClr val="accent4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倍字间距。标题数字等都可以通过点击和重新输入进行更改，顶部“开始”面板中可以对字体、字号、颜色、行距等进行修改。建议</a:t>
            </a:r>
            <a:endParaRPr lang="zh-CN" altLang="en-US" sz="1335" dirty="0">
              <a:solidFill>
                <a:schemeClr val="accent4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lvl="0">
              <a:lnSpc>
                <a:spcPct val="130000"/>
              </a:lnSpc>
            </a:pPr>
            <a:r>
              <a:rPr lang="zh-CN" altLang="en-US" sz="1335" dirty="0">
                <a:solidFill>
                  <a:schemeClr val="accent4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正文</a:t>
            </a:r>
            <a:r>
              <a:rPr lang="en-US" altLang="zh-CN" sz="1335" dirty="0">
                <a:solidFill>
                  <a:schemeClr val="accent4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8-10</a:t>
            </a:r>
            <a:r>
              <a:rPr lang="zh-CN" altLang="en-US" sz="1335" dirty="0">
                <a:solidFill>
                  <a:schemeClr val="accent4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号字，</a:t>
            </a:r>
            <a:r>
              <a:rPr lang="en-US" altLang="zh-CN" sz="1335" dirty="0">
                <a:solidFill>
                  <a:schemeClr val="accent4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1.3</a:t>
            </a:r>
            <a:r>
              <a:rPr lang="zh-CN" altLang="en-US" sz="1335" dirty="0">
                <a:solidFill>
                  <a:schemeClr val="accent4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倍字间距。</a:t>
            </a:r>
            <a:endParaRPr lang="zh-CN" altLang="en-US" sz="1335" dirty="0">
              <a:solidFill>
                <a:schemeClr val="accent4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996635" y="4395092"/>
            <a:ext cx="2817631" cy="7080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65" b="1" dirty="0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EXAMPLE TEXT</a:t>
            </a:r>
            <a:endParaRPr lang="en-US" altLang="zh-CN" sz="2665" b="1" dirty="0">
              <a:solidFill>
                <a:schemeClr val="accent2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zh-CN" dirty="0"/>
              <a:t>02</a:t>
            </a:r>
            <a:endParaRPr kumimoji="1"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/>
          </a:bodyPr>
          <a:lstStyle/>
          <a:p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  <p:graphicFrame>
        <p:nvGraphicFramePr>
          <p:cNvPr id="19" name="图表 18"/>
          <p:cNvGraphicFramePr/>
          <p:nvPr/>
        </p:nvGraphicFramePr>
        <p:xfrm>
          <a:off x="981364" y="1171700"/>
          <a:ext cx="10863087" cy="3230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20" name="矩形 19"/>
          <p:cNvSpPr/>
          <p:nvPr/>
        </p:nvSpPr>
        <p:spPr>
          <a:xfrm>
            <a:off x="996634" y="5083811"/>
            <a:ext cx="20834666" cy="895350"/>
          </a:xfrm>
          <a:prstGeom prst="rect">
            <a:avLst/>
          </a:prstGeom>
        </p:spPr>
        <p:txBody>
          <a:bodyPr wrap="square" numCol="2" spcCol="18000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335" dirty="0">
                <a:solidFill>
                  <a:srgbClr val="51515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335" dirty="0">
                <a:solidFill>
                  <a:srgbClr val="51515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8-10</a:t>
            </a:r>
            <a:r>
              <a:rPr lang="zh-CN" altLang="en-US" sz="1335" dirty="0">
                <a:solidFill>
                  <a:srgbClr val="51515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号字，</a:t>
            </a:r>
            <a:endParaRPr lang="zh-CN" altLang="en-US" sz="1335" dirty="0">
              <a:solidFill>
                <a:srgbClr val="51515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1335" dirty="0">
                <a:solidFill>
                  <a:srgbClr val="51515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1.3</a:t>
            </a:r>
            <a:r>
              <a:rPr lang="zh-CN" altLang="en-US" sz="1335" dirty="0">
                <a:solidFill>
                  <a:srgbClr val="51515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倍字间距。标题数字等都可以通过点击和重新输入进行更改，顶部“开始”面板中可以对字体、字号、颜色、行距等进行修改。建议</a:t>
            </a:r>
            <a:endParaRPr lang="zh-CN" altLang="en-US" sz="1335" dirty="0">
              <a:solidFill>
                <a:srgbClr val="51515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1335" dirty="0">
                <a:solidFill>
                  <a:srgbClr val="51515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正文</a:t>
            </a:r>
            <a:r>
              <a:rPr lang="en-US" altLang="zh-CN" sz="1335" dirty="0">
                <a:solidFill>
                  <a:srgbClr val="51515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8-10</a:t>
            </a:r>
            <a:r>
              <a:rPr lang="zh-CN" altLang="en-US" sz="1335" dirty="0">
                <a:solidFill>
                  <a:srgbClr val="51515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号字，</a:t>
            </a:r>
            <a:r>
              <a:rPr lang="en-US" altLang="zh-CN" sz="1335" dirty="0">
                <a:solidFill>
                  <a:srgbClr val="51515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1.3</a:t>
            </a:r>
            <a:r>
              <a:rPr lang="zh-CN" altLang="en-US" sz="1335" dirty="0">
                <a:solidFill>
                  <a:srgbClr val="51515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倍字间距。</a:t>
            </a:r>
            <a:endParaRPr lang="zh-CN" altLang="en-US" sz="1335" dirty="0">
              <a:solidFill>
                <a:srgbClr val="51515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996635" y="4395092"/>
            <a:ext cx="2817631" cy="7080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65" b="1" dirty="0">
                <a:solidFill>
                  <a:srgbClr val="91D1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EXAMPLE TEXT</a:t>
            </a:r>
            <a:endParaRPr lang="en-US" altLang="zh-CN" sz="2665" b="1" dirty="0">
              <a:solidFill>
                <a:srgbClr val="91D14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zh-CN" dirty="0"/>
              <a:t>02</a:t>
            </a:r>
            <a:endParaRPr kumimoji="1"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/>
          </a:bodyPr>
          <a:lstStyle/>
          <a:p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  <p:graphicFrame>
        <p:nvGraphicFramePr>
          <p:cNvPr id="19" name="图表 18"/>
          <p:cNvGraphicFramePr/>
          <p:nvPr/>
        </p:nvGraphicFramePr>
        <p:xfrm>
          <a:off x="981364" y="1171700"/>
          <a:ext cx="10863087" cy="3230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20" name="矩形 19"/>
          <p:cNvSpPr/>
          <p:nvPr/>
        </p:nvSpPr>
        <p:spPr>
          <a:xfrm>
            <a:off x="996634" y="5083811"/>
            <a:ext cx="20834666" cy="895350"/>
          </a:xfrm>
          <a:prstGeom prst="rect">
            <a:avLst/>
          </a:prstGeom>
        </p:spPr>
        <p:txBody>
          <a:bodyPr wrap="square" numCol="2" spcCol="18000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335" dirty="0">
                <a:solidFill>
                  <a:srgbClr val="51515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335" dirty="0">
                <a:solidFill>
                  <a:srgbClr val="51515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8-10</a:t>
            </a:r>
            <a:r>
              <a:rPr lang="zh-CN" altLang="en-US" sz="1335" dirty="0">
                <a:solidFill>
                  <a:srgbClr val="51515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号字，</a:t>
            </a:r>
            <a:endParaRPr lang="zh-CN" altLang="en-US" sz="1335" dirty="0">
              <a:solidFill>
                <a:srgbClr val="51515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1335" dirty="0">
                <a:solidFill>
                  <a:srgbClr val="51515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1.3</a:t>
            </a:r>
            <a:r>
              <a:rPr lang="zh-CN" altLang="en-US" sz="1335" dirty="0">
                <a:solidFill>
                  <a:srgbClr val="51515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倍字间距。标题数字等都可以通过点击和重新输入进行更改，顶部“开始”面板中可以对字体、字号、颜色、行距等进行修改。建议</a:t>
            </a:r>
            <a:endParaRPr lang="zh-CN" altLang="en-US" sz="1335" dirty="0">
              <a:solidFill>
                <a:srgbClr val="51515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1335" dirty="0">
                <a:solidFill>
                  <a:srgbClr val="51515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正文</a:t>
            </a:r>
            <a:r>
              <a:rPr lang="en-US" altLang="zh-CN" sz="1335" dirty="0">
                <a:solidFill>
                  <a:srgbClr val="51515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8-10</a:t>
            </a:r>
            <a:r>
              <a:rPr lang="zh-CN" altLang="en-US" sz="1335" dirty="0">
                <a:solidFill>
                  <a:srgbClr val="51515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号字，</a:t>
            </a:r>
            <a:r>
              <a:rPr lang="en-US" altLang="zh-CN" sz="1335" dirty="0">
                <a:solidFill>
                  <a:srgbClr val="51515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1.3</a:t>
            </a:r>
            <a:r>
              <a:rPr lang="zh-CN" altLang="en-US" sz="1335" dirty="0">
                <a:solidFill>
                  <a:srgbClr val="51515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倍字间距。</a:t>
            </a:r>
            <a:endParaRPr lang="zh-CN" altLang="en-US" sz="1335" dirty="0">
              <a:solidFill>
                <a:srgbClr val="51515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996635" y="4395092"/>
            <a:ext cx="2817631" cy="7080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65" b="1" dirty="0">
                <a:solidFill>
                  <a:srgbClr val="91D1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EXAMPLE TEXT</a:t>
            </a:r>
            <a:endParaRPr lang="en-US" altLang="zh-CN" sz="2665" b="1" dirty="0">
              <a:solidFill>
                <a:srgbClr val="91D14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主题">
  <a:themeElements>
    <a:clrScheme name="自定义 160">
      <a:dk1>
        <a:srgbClr val="000000"/>
      </a:dk1>
      <a:lt1>
        <a:srgbClr val="FFFFFF"/>
      </a:lt1>
      <a:dk2>
        <a:srgbClr val="000000"/>
      </a:dk2>
      <a:lt2>
        <a:srgbClr val="FFFDFD"/>
      </a:lt2>
      <a:accent1>
        <a:srgbClr val="FA3C54"/>
      </a:accent1>
      <a:accent2>
        <a:srgbClr val="0084DA"/>
      </a:accent2>
      <a:accent3>
        <a:srgbClr val="F1AB00"/>
      </a:accent3>
      <a:accent4>
        <a:srgbClr val="515151"/>
      </a:accent4>
      <a:accent5>
        <a:srgbClr val="919191"/>
      </a:accent5>
      <a:accent6>
        <a:srgbClr val="CACACA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/>
        <a:ea typeface="微软雅黑"/>
        <a:cs typeface=""/>
      </a:majorFont>
      <a:minorFont>
        <a:latin typeface="Century Gothic"/>
        <a:ea typeface="微软雅黑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主题">
  <a:themeElements>
    <a:clrScheme name="自定义 161">
      <a:dk1>
        <a:srgbClr val="000000"/>
      </a:dk1>
      <a:lt1>
        <a:srgbClr val="FFFFFF"/>
      </a:lt1>
      <a:dk2>
        <a:srgbClr val="000000"/>
      </a:dk2>
      <a:lt2>
        <a:srgbClr val="FFFDFD"/>
      </a:lt2>
      <a:accent1>
        <a:srgbClr val="00A78B"/>
      </a:accent1>
      <a:accent2>
        <a:srgbClr val="91D140"/>
      </a:accent2>
      <a:accent3>
        <a:srgbClr val="FFA300"/>
      </a:accent3>
      <a:accent4>
        <a:srgbClr val="515151"/>
      </a:accent4>
      <a:accent5>
        <a:srgbClr val="919191"/>
      </a:accent5>
      <a:accent6>
        <a:srgbClr val="CACACA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/>
        <a:ea typeface="微软雅黑"/>
        <a:cs typeface=""/>
      </a:majorFont>
      <a:minorFont>
        <a:latin typeface="Century Gothic"/>
        <a:ea typeface="微软雅黑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Office 主题">
  <a:themeElements>
    <a:clrScheme name="黄色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Century Gothic">
      <a:majorFont>
        <a:latin typeface="Century Gothic"/>
        <a:ea typeface="微软雅黑"/>
        <a:cs typeface=""/>
      </a:majorFont>
      <a:minorFont>
        <a:latin typeface="Century Gothic"/>
        <a:ea typeface="微软雅黑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Office Theme">
  <a:themeElements>
    <a:clrScheme name="自定义 142">
      <a:dk1>
        <a:srgbClr val="FFFFFF"/>
      </a:dk1>
      <a:lt1>
        <a:srgbClr val="404040"/>
      </a:lt1>
      <a:dk2>
        <a:srgbClr val="BFBFBF"/>
      </a:dk2>
      <a:lt2>
        <a:srgbClr val="000000"/>
      </a:lt2>
      <a:accent1>
        <a:srgbClr val="FA2442"/>
      </a:accent1>
      <a:accent2>
        <a:srgbClr val="006DD6"/>
      </a:accent2>
      <a:accent3>
        <a:srgbClr val="F09400"/>
      </a:accent3>
      <a:accent4>
        <a:srgbClr val="10141A"/>
      </a:accent4>
      <a:accent5>
        <a:srgbClr val="303B45"/>
      </a:accent5>
      <a:accent6>
        <a:srgbClr val="565F69"/>
      </a:accent6>
      <a:hlink>
        <a:srgbClr val="00FFFF"/>
      </a:hlink>
      <a:folHlink>
        <a:srgbClr val="0080FF"/>
      </a:folHlink>
    </a:clrScheme>
    <a:fontScheme name="奥斯汀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546</Words>
  <Application>WPS 演示</Application>
  <PresentationFormat>自定义</PresentationFormat>
  <Paragraphs>30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3</vt:i4>
      </vt:variant>
    </vt:vector>
  </HeadingPairs>
  <TitlesOfParts>
    <vt:vector size="17" baseType="lpstr">
      <vt:lpstr>Arial</vt:lpstr>
      <vt:lpstr>宋体</vt:lpstr>
      <vt:lpstr>Wingdings</vt:lpstr>
      <vt:lpstr>Arial</vt:lpstr>
      <vt:lpstr>Century Gothic</vt:lpstr>
      <vt:lpstr>微软雅黑</vt:lpstr>
      <vt:lpstr>Segoe UI Light</vt:lpstr>
      <vt:lpstr>Segoe UI Light</vt:lpstr>
      <vt:lpstr>Arial Unicode MS</vt:lpstr>
      <vt:lpstr>Calibri</vt:lpstr>
      <vt:lpstr>Office 主题</vt:lpstr>
      <vt:lpstr>2_Office 主题</vt:lpstr>
      <vt:lpstr>3_Office 主题</vt:lpstr>
      <vt:lpstr>2_Office Theme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如 @ 陌</cp:lastModifiedBy>
  <cp:revision>92</cp:revision>
  <dcterms:created xsi:type="dcterms:W3CDTF">2010-04-12T23:12:00Z</dcterms:created>
  <dcterms:modified xsi:type="dcterms:W3CDTF">2018-09-21T05:40:04Z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  <property fmtid="{D5CDD505-2E9C-101B-9397-08002B2CF9AE}" pid="3" name="KSOProductBuildVer">
    <vt:lpwstr>2052-10.1.0.7520</vt:lpwstr>
  </property>
</Properties>
</file>