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1064"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4ED3C-0E4E-4EB1-99C2-F7BFC9207CE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034C3-4314-4E29-A392-111B3ACBBE7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765" rtl="0" eaLnBrk="1" fontAlgn="auto" latinLnBrk="0" hangingPunct="1">
              <a:lnSpc>
                <a:spcPct val="100000"/>
              </a:lnSpc>
              <a:spcBef>
                <a:spcPts val="0"/>
              </a:spcBef>
              <a:spcAft>
                <a:spcPts val="0"/>
              </a:spcAft>
              <a:buClrTx/>
              <a:buSzTx/>
              <a:buFontTx/>
              <a:buNone/>
              <a:defRPr/>
            </a:pPr>
            <a:fld id="{E6C6A3E7-7B0A-43E6-AF50-B970C3A8BCF7}" type="slidenum">
              <a:rPr kumimoji="0" lang="id-ID"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id-ID"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 y="0"/>
            <a:ext cx="12191332" cy="6858000"/>
          </a:xfrm>
          <a:prstGeom prst="rect">
            <a:avLst/>
          </a:prstGeom>
        </p:spPr>
      </p:pic>
      <p:pic>
        <p:nvPicPr>
          <p:cNvPr id="7" name="Picture 3" descr="C:\Users\Administrator\Desktop\微立体创业计划\005.png"/>
          <p:cNvPicPr>
            <a:picLocks noChangeAspect="1" noChangeArrowheads="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27382" y="280460"/>
            <a:ext cx="812801" cy="8128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8" name="Picture 4" descr="C:\Users\Administrator\Desktop\微立体创业计划\004.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0581" y="292956"/>
            <a:ext cx="812801" cy="8128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9" name="矩形 3"/>
          <p:cNvSpPr>
            <a:spLocks noChangeArrowheads="1"/>
          </p:cNvSpPr>
          <p:nvPr userDrawn="1"/>
        </p:nvSpPr>
        <p:spPr bwMode="auto">
          <a:xfrm>
            <a:off x="1583499" y="816963"/>
            <a:ext cx="3452618"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r>
              <a:rPr lang="en-US" altLang="zh-CN" sz="1400" b="0"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Click here to add the title text content</a:t>
            </a:r>
            <a:endParaRPr lang="zh-CN" altLang="en-US" sz="1400" b="0"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文本框 12"/>
          <p:cNvSpPr txBox="1">
            <a:spLocks noChangeArrowheads="1"/>
          </p:cNvSpPr>
          <p:nvPr userDrawn="1"/>
        </p:nvSpPr>
        <p:spPr bwMode="auto">
          <a:xfrm>
            <a:off x="1583499" y="493729"/>
            <a:ext cx="2880320" cy="37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7" tIns="43348" rIns="86697" bIns="43348">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86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186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spd="med" advClick="0" advTm="4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200" fill="hold"/>
                                        <p:tgtEl>
                                          <p:spTgt spid="7"/>
                                        </p:tgtEl>
                                        <p:attrNameLst>
                                          <p:attrName>ppt_x</p:attrName>
                                        </p:attrNameLst>
                                      </p:cBhvr>
                                      <p:tavLst>
                                        <p:tav tm="0">
                                          <p:val>
                                            <p:strVal val="0-#ppt_w/2"/>
                                          </p:val>
                                        </p:tav>
                                        <p:tav tm="100000">
                                          <p:val>
                                            <p:strVal val="#ppt_x"/>
                                          </p:val>
                                        </p:tav>
                                      </p:tavLst>
                                    </p:anim>
                                    <p:anim calcmode="lin" valueType="num">
                                      <p:cBhvr additive="base">
                                        <p:cTn id="8" dur="12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200" fill="hold"/>
                                        <p:tgtEl>
                                          <p:spTgt spid="8"/>
                                        </p:tgtEl>
                                        <p:attrNameLst>
                                          <p:attrName>ppt_x</p:attrName>
                                        </p:attrNameLst>
                                      </p:cBhvr>
                                      <p:tavLst>
                                        <p:tav tm="0">
                                          <p:val>
                                            <p:strVal val="#ppt_x"/>
                                          </p:val>
                                        </p:tav>
                                        <p:tav tm="100000">
                                          <p:val>
                                            <p:strVal val="#ppt_x"/>
                                          </p:val>
                                        </p:tav>
                                      </p:tavLst>
                                    </p:anim>
                                    <p:anim calcmode="lin" valueType="num">
                                      <p:cBhvr additive="base">
                                        <p:cTn id="12" dur="12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16DF01F-EF12-41E0-8A76-27E500F4F2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23B3EA-D4DA-4832-9910-F64412F11F7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DF01F-EF12-41E0-8A76-27E500F4F28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3B3EA-D4DA-4832-9910-F64412F11F7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10640" y="1804760"/>
            <a:ext cx="10295525" cy="1934822"/>
            <a:chOff x="910639" y="2592158"/>
            <a:chExt cx="10295525" cy="1934821"/>
          </a:xfrm>
        </p:grpSpPr>
        <p:cxnSp>
          <p:nvCxnSpPr>
            <p:cNvPr id="3" name="直接连接符 2"/>
            <p:cNvCxnSpPr/>
            <p:nvPr/>
          </p:nvCxnSpPr>
          <p:spPr>
            <a:xfrm flipH="1">
              <a:off x="1127760" y="3998729"/>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127760" y="3782642"/>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127760" y="3566555"/>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1127760" y="3350468"/>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127760" y="3134381"/>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127760" y="2918294"/>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127760" y="2702207"/>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同侧圆角矩形 39"/>
            <p:cNvSpPr/>
            <p:nvPr/>
          </p:nvSpPr>
          <p:spPr>
            <a:xfrm>
              <a:off x="8617816" y="3993692"/>
              <a:ext cx="165456" cy="221121"/>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cxnSp>
          <p:nvCxnSpPr>
            <p:cNvPr id="11" name="直接连接符 10"/>
            <p:cNvCxnSpPr/>
            <p:nvPr/>
          </p:nvCxnSpPr>
          <p:spPr>
            <a:xfrm flipH="1">
              <a:off x="1127760" y="4214813"/>
              <a:ext cx="1007840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同侧圆角矩形 41"/>
            <p:cNvSpPr/>
            <p:nvPr/>
          </p:nvSpPr>
          <p:spPr>
            <a:xfrm>
              <a:off x="9178423" y="3808212"/>
              <a:ext cx="165456" cy="406601"/>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3" name="同侧圆角矩形 42"/>
            <p:cNvSpPr/>
            <p:nvPr/>
          </p:nvSpPr>
          <p:spPr>
            <a:xfrm>
              <a:off x="9739030" y="3429000"/>
              <a:ext cx="165456" cy="78581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4" name="同侧圆角矩形 43"/>
            <p:cNvSpPr/>
            <p:nvPr/>
          </p:nvSpPr>
          <p:spPr>
            <a:xfrm>
              <a:off x="10299637" y="3660216"/>
              <a:ext cx="165456" cy="554597"/>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5" name="同侧圆角矩形 44"/>
            <p:cNvSpPr/>
            <p:nvPr/>
          </p:nvSpPr>
          <p:spPr>
            <a:xfrm>
              <a:off x="10860244" y="3225705"/>
              <a:ext cx="165456" cy="989108"/>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6" name="同侧圆角矩形 45"/>
            <p:cNvSpPr/>
            <p:nvPr/>
          </p:nvSpPr>
          <p:spPr>
            <a:xfrm>
              <a:off x="5814781" y="3336266"/>
              <a:ext cx="165456" cy="878547"/>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7" name="同侧圆角矩形 46"/>
            <p:cNvSpPr/>
            <p:nvPr/>
          </p:nvSpPr>
          <p:spPr>
            <a:xfrm>
              <a:off x="6375388" y="3666773"/>
              <a:ext cx="165456" cy="548040"/>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8" name="同侧圆角矩形 51"/>
            <p:cNvSpPr/>
            <p:nvPr/>
          </p:nvSpPr>
          <p:spPr>
            <a:xfrm>
              <a:off x="6935995" y="2884498"/>
              <a:ext cx="165456" cy="1330315"/>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19" name="同侧圆角矩形 52"/>
            <p:cNvSpPr/>
            <p:nvPr/>
          </p:nvSpPr>
          <p:spPr>
            <a:xfrm>
              <a:off x="7496602" y="3671535"/>
              <a:ext cx="165456" cy="543278"/>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0" name="同侧圆角矩形 53"/>
            <p:cNvSpPr/>
            <p:nvPr/>
          </p:nvSpPr>
          <p:spPr>
            <a:xfrm>
              <a:off x="8057209" y="3660216"/>
              <a:ext cx="165456" cy="554597"/>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1" name="同侧圆角矩形 54"/>
            <p:cNvSpPr/>
            <p:nvPr/>
          </p:nvSpPr>
          <p:spPr>
            <a:xfrm>
              <a:off x="3011746" y="3225705"/>
              <a:ext cx="165456" cy="989108"/>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dirty="0">
                <a:solidFill>
                  <a:srgbClr val="308BC4"/>
                </a:solidFill>
                <a:latin typeface="宋体" panose="02010600030101010101" pitchFamily="2" charset="-122"/>
                <a:ea typeface="宋体" panose="02010600030101010101" pitchFamily="2" charset="-122"/>
              </a:endParaRPr>
            </a:p>
          </p:txBody>
        </p:sp>
        <p:sp>
          <p:nvSpPr>
            <p:cNvPr id="22" name="同侧圆角矩形 55"/>
            <p:cNvSpPr/>
            <p:nvPr/>
          </p:nvSpPr>
          <p:spPr>
            <a:xfrm>
              <a:off x="3572353" y="3446826"/>
              <a:ext cx="165456" cy="767987"/>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3" name="同侧圆角矩形 56"/>
            <p:cNvSpPr/>
            <p:nvPr/>
          </p:nvSpPr>
          <p:spPr>
            <a:xfrm>
              <a:off x="4132960" y="3105619"/>
              <a:ext cx="165456" cy="1109194"/>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4" name="同侧圆角矩形 57"/>
            <p:cNvSpPr/>
            <p:nvPr/>
          </p:nvSpPr>
          <p:spPr>
            <a:xfrm>
              <a:off x="4693567" y="3782096"/>
              <a:ext cx="165456" cy="432717"/>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5" name="同侧圆角矩形 58"/>
            <p:cNvSpPr/>
            <p:nvPr/>
          </p:nvSpPr>
          <p:spPr>
            <a:xfrm>
              <a:off x="5254174" y="3560975"/>
              <a:ext cx="165456" cy="653838"/>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6" name="同侧圆角矩形 59"/>
            <p:cNvSpPr/>
            <p:nvPr/>
          </p:nvSpPr>
          <p:spPr>
            <a:xfrm>
              <a:off x="1329925" y="3276142"/>
              <a:ext cx="165456" cy="938671"/>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7" name="同侧圆角矩形 60"/>
            <p:cNvSpPr/>
            <p:nvPr/>
          </p:nvSpPr>
          <p:spPr>
            <a:xfrm>
              <a:off x="1890532" y="3663492"/>
              <a:ext cx="165456" cy="551321"/>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8" name="同侧圆角矩形 61"/>
            <p:cNvSpPr/>
            <p:nvPr/>
          </p:nvSpPr>
          <p:spPr>
            <a:xfrm>
              <a:off x="2451139" y="3446826"/>
              <a:ext cx="165456" cy="767987"/>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srgbClr val="308BC4"/>
                </a:solidFill>
                <a:latin typeface="宋体" panose="02010600030101010101" pitchFamily="2" charset="-122"/>
                <a:ea typeface="宋体" panose="02010600030101010101" pitchFamily="2" charset="-122"/>
              </a:endParaRPr>
            </a:p>
          </p:txBody>
        </p:sp>
        <p:sp>
          <p:nvSpPr>
            <p:cNvPr id="29" name="矩形 28"/>
            <p:cNvSpPr/>
            <p:nvPr/>
          </p:nvSpPr>
          <p:spPr>
            <a:xfrm>
              <a:off x="910639" y="2592158"/>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7</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0" name="矩形 29"/>
            <p:cNvSpPr/>
            <p:nvPr/>
          </p:nvSpPr>
          <p:spPr>
            <a:xfrm>
              <a:off x="910639" y="2809801"/>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6</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1" name="矩形 30"/>
            <p:cNvSpPr/>
            <p:nvPr/>
          </p:nvSpPr>
          <p:spPr>
            <a:xfrm>
              <a:off x="910639" y="3027442"/>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5</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2" name="矩形 31"/>
            <p:cNvSpPr/>
            <p:nvPr/>
          </p:nvSpPr>
          <p:spPr>
            <a:xfrm>
              <a:off x="910639" y="3245084"/>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4</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3" name="矩形 32"/>
            <p:cNvSpPr/>
            <p:nvPr/>
          </p:nvSpPr>
          <p:spPr>
            <a:xfrm>
              <a:off x="910639" y="3462726"/>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3</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4" name="矩形 33"/>
            <p:cNvSpPr/>
            <p:nvPr/>
          </p:nvSpPr>
          <p:spPr>
            <a:xfrm>
              <a:off x="910639" y="3680368"/>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2</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5" name="矩形 34"/>
            <p:cNvSpPr/>
            <p:nvPr/>
          </p:nvSpPr>
          <p:spPr>
            <a:xfrm>
              <a:off x="910639" y="3898009"/>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1</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6" name="矩形 35"/>
            <p:cNvSpPr/>
            <p:nvPr/>
          </p:nvSpPr>
          <p:spPr>
            <a:xfrm>
              <a:off x="910639" y="4115652"/>
              <a:ext cx="103775" cy="194990"/>
            </a:xfrm>
            <a:prstGeom prst="rect">
              <a:avLst/>
            </a:prstGeom>
          </p:spPr>
          <p:txBody>
            <a:bodyPr wrap="square">
              <a:spAutoFit/>
            </a:bodyPr>
            <a:lstStyle/>
            <a:p>
              <a:pPr algn="ctr" defTabSz="1217930"/>
              <a:r>
                <a:rPr lang="en-US" altLang="zh-CN" sz="665" dirty="0">
                  <a:solidFill>
                    <a:srgbClr val="308BC4"/>
                  </a:solidFill>
                  <a:latin typeface="宋体" panose="02010600030101010101" pitchFamily="2" charset="-122"/>
                  <a:ea typeface="宋体" panose="02010600030101010101" pitchFamily="2" charset="-122"/>
                </a:rPr>
                <a:t>0</a:t>
              </a:r>
              <a:endParaRPr lang="zh-CN" altLang="en-US" sz="665" dirty="0">
                <a:solidFill>
                  <a:srgbClr val="308BC4"/>
                </a:solidFill>
                <a:latin typeface="宋体" panose="02010600030101010101" pitchFamily="2" charset="-122"/>
                <a:ea typeface="宋体" panose="02010600030101010101" pitchFamily="2" charset="-122"/>
              </a:endParaRPr>
            </a:p>
          </p:txBody>
        </p:sp>
        <p:sp>
          <p:nvSpPr>
            <p:cNvPr id="37" name="矩形 36"/>
            <p:cNvSpPr/>
            <p:nvPr/>
          </p:nvSpPr>
          <p:spPr>
            <a:xfrm>
              <a:off x="1205202" y="4270434"/>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JH</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38" name="矩形 37"/>
            <p:cNvSpPr/>
            <p:nvPr/>
          </p:nvSpPr>
          <p:spPr>
            <a:xfrm>
              <a:off x="1765763"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KL</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39" name="矩形 38"/>
            <p:cNvSpPr/>
            <p:nvPr/>
          </p:nvSpPr>
          <p:spPr>
            <a:xfrm>
              <a:off x="2326326"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OP</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0" name="矩形 39"/>
            <p:cNvSpPr/>
            <p:nvPr/>
          </p:nvSpPr>
          <p:spPr>
            <a:xfrm>
              <a:off x="2886887"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TG</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1" name="矩形 40"/>
            <p:cNvSpPr/>
            <p:nvPr/>
          </p:nvSpPr>
          <p:spPr>
            <a:xfrm>
              <a:off x="3447450"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HG</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2" name="矩形 41"/>
            <p:cNvSpPr/>
            <p:nvPr/>
          </p:nvSpPr>
          <p:spPr>
            <a:xfrm>
              <a:off x="4008011"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OP</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3" name="矩形 42"/>
            <p:cNvSpPr/>
            <p:nvPr/>
          </p:nvSpPr>
          <p:spPr>
            <a:xfrm>
              <a:off x="4568574"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IT</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4" name="矩形 43"/>
            <p:cNvSpPr/>
            <p:nvPr/>
          </p:nvSpPr>
          <p:spPr>
            <a:xfrm>
              <a:off x="5129135"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KJ</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5" name="矩形 44"/>
            <p:cNvSpPr/>
            <p:nvPr/>
          </p:nvSpPr>
          <p:spPr>
            <a:xfrm>
              <a:off x="5689698"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UH</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6" name="矩形 45"/>
            <p:cNvSpPr/>
            <p:nvPr/>
          </p:nvSpPr>
          <p:spPr>
            <a:xfrm>
              <a:off x="6250259"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PO</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7" name="矩形 46"/>
            <p:cNvSpPr/>
            <p:nvPr/>
          </p:nvSpPr>
          <p:spPr>
            <a:xfrm>
              <a:off x="6810821"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MN</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8" name="矩形 47"/>
            <p:cNvSpPr/>
            <p:nvPr/>
          </p:nvSpPr>
          <p:spPr>
            <a:xfrm>
              <a:off x="7371383"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KR</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49" name="矩形 48"/>
            <p:cNvSpPr/>
            <p:nvPr/>
          </p:nvSpPr>
          <p:spPr>
            <a:xfrm>
              <a:off x="7931945"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OL</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50" name="矩形 49"/>
            <p:cNvSpPr/>
            <p:nvPr/>
          </p:nvSpPr>
          <p:spPr>
            <a:xfrm>
              <a:off x="8492507"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HG</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51" name="矩形 50"/>
            <p:cNvSpPr/>
            <p:nvPr/>
          </p:nvSpPr>
          <p:spPr>
            <a:xfrm>
              <a:off x="9053069"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AD</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52" name="矩形 51"/>
            <p:cNvSpPr/>
            <p:nvPr/>
          </p:nvSpPr>
          <p:spPr>
            <a:xfrm>
              <a:off x="9613631"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FT</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53" name="矩形 52"/>
            <p:cNvSpPr/>
            <p:nvPr/>
          </p:nvSpPr>
          <p:spPr>
            <a:xfrm>
              <a:off x="10174193"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VB</a:t>
              </a:r>
              <a:endParaRPr lang="zh-CN" altLang="en-US" sz="1065" dirty="0">
                <a:solidFill>
                  <a:srgbClr val="308BC4"/>
                </a:solidFill>
                <a:latin typeface="宋体" panose="02010600030101010101" pitchFamily="2" charset="-122"/>
                <a:ea typeface="宋体" panose="02010600030101010101" pitchFamily="2" charset="-122"/>
              </a:endParaRPr>
            </a:p>
          </p:txBody>
        </p:sp>
        <p:sp>
          <p:nvSpPr>
            <p:cNvPr id="54" name="矩形 53"/>
            <p:cNvSpPr/>
            <p:nvPr/>
          </p:nvSpPr>
          <p:spPr>
            <a:xfrm>
              <a:off x="10734757" y="4270432"/>
              <a:ext cx="416431" cy="256545"/>
            </a:xfrm>
            <a:prstGeom prst="rect">
              <a:avLst/>
            </a:prstGeom>
          </p:spPr>
          <p:txBody>
            <a:bodyPr wrap="square">
              <a:spAutoFit/>
            </a:bodyPr>
            <a:lstStyle/>
            <a:p>
              <a:pPr algn="ctr" defTabSz="1217930"/>
              <a:r>
                <a:rPr lang="en-US" altLang="zh-CN" sz="1065" dirty="0">
                  <a:solidFill>
                    <a:srgbClr val="308BC4"/>
                  </a:solidFill>
                  <a:latin typeface="宋体" panose="02010600030101010101" pitchFamily="2" charset="-122"/>
                  <a:ea typeface="宋体" panose="02010600030101010101" pitchFamily="2" charset="-122"/>
                </a:rPr>
                <a:t>VM</a:t>
              </a:r>
              <a:endParaRPr lang="zh-CN" altLang="en-US" sz="1065" dirty="0">
                <a:solidFill>
                  <a:srgbClr val="308BC4"/>
                </a:solidFill>
                <a:latin typeface="宋体" panose="02010600030101010101" pitchFamily="2" charset="-122"/>
                <a:ea typeface="宋体" panose="02010600030101010101" pitchFamily="2" charset="-122"/>
              </a:endParaRPr>
            </a:p>
          </p:txBody>
        </p:sp>
      </p:grpSp>
      <p:grpSp>
        <p:nvGrpSpPr>
          <p:cNvPr id="55" name="组合 70"/>
          <p:cNvGrpSpPr/>
          <p:nvPr/>
        </p:nvGrpSpPr>
        <p:grpSpPr bwMode="auto">
          <a:xfrm>
            <a:off x="1713294" y="4207991"/>
            <a:ext cx="9087229" cy="1392835"/>
            <a:chOff x="5004842" y="1600880"/>
            <a:chExt cx="6377930" cy="1044365"/>
          </a:xfrm>
        </p:grpSpPr>
        <p:sp>
          <p:nvSpPr>
            <p:cNvPr id="72" name="TextBox 45"/>
            <p:cNvSpPr txBox="1">
              <a:spLocks noChangeArrowheads="1"/>
            </p:cNvSpPr>
            <p:nvPr/>
          </p:nvSpPr>
          <p:spPr bwMode="auto">
            <a:xfrm>
              <a:off x="5017479" y="1931904"/>
              <a:ext cx="6365293" cy="713341"/>
            </a:xfrm>
            <a:prstGeom prst="rect">
              <a:avLst/>
            </a:prstGeom>
            <a:noFill/>
            <a:ln w="9525">
              <a:noFill/>
              <a:miter lim="800000"/>
            </a:ln>
          </p:spPr>
          <p:txBody>
            <a:bodyPr lIns="129040" tIns="64520" rIns="129040" bIns="64520">
              <a:spAutoFit/>
            </a:bodyPr>
            <a:lstStyle/>
            <a:p>
              <a:pPr defTabSz="1218565"/>
              <a:r>
                <a:rPr lang="zh-CN" altLang="en-US" sz="1065" dirty="0">
                  <a:solidFill>
                    <a:prstClr val="white">
                      <a:lumMod val="50000"/>
                    </a:prst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a:t>
              </a:r>
              <a:endParaRPr lang="zh-CN" altLang="en-US" sz="1065" dirty="0">
                <a:solidFill>
                  <a:prstClr val="white">
                    <a:lumMod val="50000"/>
                  </a:prstClr>
                </a:solidFill>
                <a:latin typeface="微软雅黑" panose="020B0503020204020204" pitchFamily="34" charset="-122"/>
                <a:ea typeface="微软雅黑" panose="020B0503020204020204" pitchFamily="34" charset="-122"/>
              </a:endParaRPr>
            </a:p>
            <a:p>
              <a:pPr defTabSz="1218565"/>
              <a:r>
                <a:rPr lang="zh-CN" altLang="en-US" sz="1065" dirty="0">
                  <a:solidFill>
                    <a:prstClr val="white">
                      <a:lumMod val="50000"/>
                    </a:prst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endParaRPr lang="zh-CN" altLang="en-US" sz="1065" dirty="0">
                <a:solidFill>
                  <a:prstClr val="white">
                    <a:lumMod val="50000"/>
                  </a:prstClr>
                </a:solidFill>
                <a:latin typeface="微软雅黑" panose="020B0503020204020204" pitchFamily="34" charset="-122"/>
                <a:ea typeface="微软雅黑" panose="020B0503020204020204" pitchFamily="34" charset="-122"/>
              </a:endParaRPr>
            </a:p>
            <a:p>
              <a:pPr defTabSz="1218565"/>
              <a:r>
                <a:rPr lang="zh-CN" altLang="en-US" sz="1065" dirty="0">
                  <a:solidFill>
                    <a:prstClr val="white">
                      <a:lumMod val="50000"/>
                    </a:prst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请在此处插入你需要的文字内容请在此处插入你需要的文字内容请在此处插入你需要的文字内容请在此处插入你需要的文字内容</a:t>
              </a:r>
              <a:endParaRPr lang="en-US" altLang="zh-CN" sz="1065" dirty="0">
                <a:solidFill>
                  <a:prstClr val="white">
                    <a:lumMod val="50000"/>
                  </a:prstClr>
                </a:solidFill>
                <a:latin typeface="微软雅黑" panose="020B0503020204020204" pitchFamily="34" charset="-122"/>
                <a:ea typeface="微软雅黑" panose="020B0503020204020204" pitchFamily="34" charset="-122"/>
              </a:endParaRPr>
            </a:p>
            <a:p>
              <a:pPr defTabSz="1218565"/>
              <a:endParaRPr lang="en-US" altLang="zh-CN" sz="1065" dirty="0">
                <a:solidFill>
                  <a:prstClr val="white">
                    <a:lumMod val="50000"/>
                  </a:prstClr>
                </a:solidFill>
                <a:latin typeface="微软雅黑" panose="020B0503020204020204" pitchFamily="34" charset="-122"/>
                <a:ea typeface="微软雅黑" panose="020B0503020204020204" pitchFamily="34" charset="-122"/>
              </a:endParaRPr>
            </a:p>
          </p:txBody>
        </p:sp>
        <p:sp>
          <p:nvSpPr>
            <p:cNvPr id="73" name="TextBox 53"/>
            <p:cNvSpPr txBox="1">
              <a:spLocks noChangeArrowheads="1"/>
            </p:cNvSpPr>
            <p:nvPr/>
          </p:nvSpPr>
          <p:spPr bwMode="auto">
            <a:xfrm>
              <a:off x="5004842" y="1600880"/>
              <a:ext cx="2679059" cy="328476"/>
            </a:xfrm>
            <a:prstGeom prst="rect">
              <a:avLst/>
            </a:prstGeom>
            <a:noFill/>
            <a:ln w="9525">
              <a:noFill/>
              <a:miter lim="800000"/>
            </a:ln>
          </p:spPr>
          <p:txBody>
            <a:bodyPr lIns="129040" tIns="64520" rIns="129040" bIns="64520">
              <a:spAutoFit/>
            </a:bodyPr>
            <a:lstStyle/>
            <a:p>
              <a:pPr defTabSz="1218565"/>
              <a:r>
                <a:rPr lang="zh-CN" altLang="en-US" sz="2000" dirty="0">
                  <a:solidFill>
                    <a:prstClr val="white">
                      <a:lumMod val="50000"/>
                    </a:prstClr>
                  </a:solidFill>
                  <a:latin typeface="微软雅黑" panose="020B0503020204020204" pitchFamily="34" charset="-122"/>
                  <a:ea typeface="微软雅黑" panose="020B0503020204020204" pitchFamily="34" charset="-122"/>
                </a:rPr>
                <a:t>请在此处添加标题</a:t>
              </a:r>
              <a:endParaRPr lang="zh-CN" altLang="en-US" sz="2000" dirty="0">
                <a:solidFill>
                  <a:prstClr val="white">
                    <a:lumMod val="50000"/>
                  </a:prstClr>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p:transition spd="med" advClick="0" advTm="4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500"/>
                            </p:stCondLst>
                            <p:childTnLst>
                              <p:par>
                                <p:cTn id="12" presetID="12" presetClass="entr" presetSubtype="8" fill="hold" nodeType="afterEffect">
                                  <p:stCondLst>
                                    <p:cond delay="0"/>
                                  </p:stCondLst>
                                  <p:childTnLst>
                                    <p:set>
                                      <p:cBhvr>
                                        <p:cTn id="13" dur="1" fill="hold">
                                          <p:stCondLst>
                                            <p:cond delay="0"/>
                                          </p:stCondLst>
                                        </p:cTn>
                                        <p:tgtEl>
                                          <p:spTgt spid="55"/>
                                        </p:tgtEl>
                                        <p:attrNameLst>
                                          <p:attrName>style.visibility</p:attrName>
                                        </p:attrNameLst>
                                      </p:cBhvr>
                                      <p:to>
                                        <p:strVal val="visible"/>
                                      </p:to>
                                    </p:set>
                                    <p:anim calcmode="lin" valueType="num">
                                      <p:cBhvr additive="base">
                                        <p:cTn id="14" dur="1000"/>
                                        <p:tgtEl>
                                          <p:spTgt spid="55"/>
                                        </p:tgtEl>
                                        <p:attrNameLst>
                                          <p:attrName>ppt_x</p:attrName>
                                        </p:attrNameLst>
                                      </p:cBhvr>
                                      <p:tavLst>
                                        <p:tav tm="0">
                                          <p:val>
                                            <p:strVal val="#ppt_x-#ppt_w*1.125000"/>
                                          </p:val>
                                        </p:tav>
                                        <p:tav tm="100000">
                                          <p:val>
                                            <p:strVal val="#ppt_x"/>
                                          </p:val>
                                        </p:tav>
                                      </p:tavLst>
                                    </p:anim>
                                    <p:animEffect transition="in" filter="wipe(right)">
                                      <p:cBhvr>
                                        <p:cTn id="1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WPS 演示</Application>
  <PresentationFormat>宽屏</PresentationFormat>
  <Paragraphs>59</Paragraphs>
  <Slides>1</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微软雅黑</vt:lpstr>
      <vt:lpstr>Open Sans</vt:lpstr>
      <vt:lpstr>冬青黑体简体中文 W3</vt:lpstr>
      <vt:lpstr>Calibri</vt:lpstr>
      <vt:lpstr>Arial Unicode MS</vt:lpstr>
      <vt:lpstr>等线 Light</vt:lpstr>
      <vt:lpstr>等线</vt:lpstr>
      <vt:lpstr>Segoe Print</vt:lpstr>
      <vt:lpstr>黑体</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Mloong</dc:creator>
  <cp:lastModifiedBy>如 @ 陌</cp:lastModifiedBy>
  <cp:revision>2</cp:revision>
  <dcterms:created xsi:type="dcterms:W3CDTF">2018-08-28T08:27:00Z</dcterms:created>
  <dcterms:modified xsi:type="dcterms:W3CDTF">2018-09-21T03:19:26Z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2052-10.1.0.7520</vt:lpwstr>
  </property>
</Properties>
</file>