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79C788D-A84D-4C25-A92C-8BA031350340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5DC1B9E-54AD-4C03-8716-6BF445D596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93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90A2C-5A22-4780-87B2-C1262CDFB4A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21CD-3247-4609-8D8E-B962D28EF2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281E-670F-4078-89DF-DBC669BFF53B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C049A-A723-4538-ACDD-F7C1ECEFCC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F3F4-9CAA-4193-A767-243730F2E6CE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08BF9-D0CC-4A4F-8730-F0B5F71333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19B65-8D73-4F8E-9D54-A970C3337000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1B9B-4B7D-44F9-89AA-4D1BA709E9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8AFC-E274-43A6-AD46-88D46756941D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B0EE5-EBFD-4D48-B9C4-B0C386313E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24538-9B7A-47AC-AB9E-E86637925C47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42BE1-2EF7-4490-9D0D-BC48AA51C9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23DB-0338-445F-9BB3-645BFAB00772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04FF5-95F5-49CF-9325-BDCA31ED14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C286-41BE-4813-B4A6-2B8F48F181CF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57149-450F-44C5-A4D3-A138923430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B4B24-8A33-4444-966E-B52C3E42BAEF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0A2F0-0E62-448A-84A6-B36EEA62D6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2E-AA49-4FDF-BCEA-71A245581E77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2C92-467C-4043-B599-707880D6D6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3A77-4BB3-497C-9334-D90A6CA18CE5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48EE1-DA77-4DCA-8DE2-E984BBBB92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408E5F-31E0-4122-BA1F-089907F462E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E795DE-0293-4818-BDEB-E269DBDB3E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7088" y="5435600"/>
            <a:ext cx="15716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3738" y="5446713"/>
            <a:ext cx="15716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25" y="5457825"/>
            <a:ext cx="15732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1825" y="5435600"/>
            <a:ext cx="15732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5925" y="5426075"/>
            <a:ext cx="15732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" y="5467350"/>
            <a:ext cx="15732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20" name="Group 31"/>
          <p:cNvGrpSpPr>
            <a:grpSpLocks/>
          </p:cNvGrpSpPr>
          <p:nvPr/>
        </p:nvGrpSpPr>
        <p:grpSpPr bwMode="auto">
          <a:xfrm>
            <a:off x="1290638" y="5435600"/>
            <a:ext cx="642937" cy="269875"/>
            <a:chOff x="2206" y="2654"/>
            <a:chExt cx="335" cy="140"/>
          </a:xfrm>
        </p:grpSpPr>
        <p:sp>
          <p:nvSpPr>
            <p:cNvPr id="39282" name="Oval 2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83" name="Oval 2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58" name="Freeform 3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21" name="Group 38"/>
          <p:cNvGrpSpPr>
            <a:grpSpLocks/>
          </p:cNvGrpSpPr>
          <p:nvPr/>
        </p:nvGrpSpPr>
        <p:grpSpPr bwMode="auto">
          <a:xfrm>
            <a:off x="1290638" y="5370513"/>
            <a:ext cx="642937" cy="268287"/>
            <a:chOff x="2206" y="2654"/>
            <a:chExt cx="335" cy="140"/>
          </a:xfrm>
        </p:grpSpPr>
        <p:sp>
          <p:nvSpPr>
            <p:cNvPr id="39279" name="Oval 3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80" name="Oval 4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69" name="Freeform 4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22" name="Group 42"/>
          <p:cNvGrpSpPr>
            <a:grpSpLocks/>
          </p:cNvGrpSpPr>
          <p:nvPr/>
        </p:nvGrpSpPr>
        <p:grpSpPr bwMode="auto">
          <a:xfrm>
            <a:off x="1304925" y="5297488"/>
            <a:ext cx="644525" cy="268287"/>
            <a:chOff x="2206" y="2654"/>
            <a:chExt cx="335" cy="140"/>
          </a:xfrm>
        </p:grpSpPr>
        <p:sp>
          <p:nvSpPr>
            <p:cNvPr id="39276" name="Oval 4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77" name="Oval 4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73" name="Freeform 4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23" name="Group 46"/>
          <p:cNvGrpSpPr>
            <a:grpSpLocks/>
          </p:cNvGrpSpPr>
          <p:nvPr/>
        </p:nvGrpSpPr>
        <p:grpSpPr bwMode="auto">
          <a:xfrm>
            <a:off x="1304925" y="5232400"/>
            <a:ext cx="644525" cy="268288"/>
            <a:chOff x="2206" y="2654"/>
            <a:chExt cx="335" cy="140"/>
          </a:xfrm>
        </p:grpSpPr>
        <p:sp>
          <p:nvSpPr>
            <p:cNvPr id="39273" name="Oval 4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74" name="Oval 4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77" name="Freeform 4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24" name="Group 50"/>
          <p:cNvGrpSpPr>
            <a:grpSpLocks/>
          </p:cNvGrpSpPr>
          <p:nvPr/>
        </p:nvGrpSpPr>
        <p:grpSpPr bwMode="auto">
          <a:xfrm>
            <a:off x="1289050" y="5165725"/>
            <a:ext cx="642938" cy="268288"/>
            <a:chOff x="2206" y="2654"/>
            <a:chExt cx="335" cy="140"/>
          </a:xfrm>
        </p:grpSpPr>
        <p:sp>
          <p:nvSpPr>
            <p:cNvPr id="39270" name="Oval 5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71" name="Oval 5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81" name="Freeform 5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25" name="Group 54"/>
          <p:cNvGrpSpPr>
            <a:grpSpLocks/>
          </p:cNvGrpSpPr>
          <p:nvPr/>
        </p:nvGrpSpPr>
        <p:grpSpPr bwMode="auto">
          <a:xfrm>
            <a:off x="1289050" y="5100638"/>
            <a:ext cx="642938" cy="268287"/>
            <a:chOff x="2206" y="2654"/>
            <a:chExt cx="335" cy="140"/>
          </a:xfrm>
        </p:grpSpPr>
        <p:sp>
          <p:nvSpPr>
            <p:cNvPr id="39267" name="Oval 5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68" name="Oval 5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85" name="Freeform 5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26" name="Group 58"/>
          <p:cNvGrpSpPr>
            <a:grpSpLocks/>
          </p:cNvGrpSpPr>
          <p:nvPr/>
        </p:nvGrpSpPr>
        <p:grpSpPr bwMode="auto">
          <a:xfrm>
            <a:off x="1303338" y="5027613"/>
            <a:ext cx="642937" cy="268287"/>
            <a:chOff x="2206" y="2654"/>
            <a:chExt cx="335" cy="140"/>
          </a:xfrm>
        </p:grpSpPr>
        <p:sp>
          <p:nvSpPr>
            <p:cNvPr id="39264" name="Oval 5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65" name="Oval 6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89" name="Freeform 6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27" name="Group 62"/>
          <p:cNvGrpSpPr>
            <a:grpSpLocks/>
          </p:cNvGrpSpPr>
          <p:nvPr/>
        </p:nvGrpSpPr>
        <p:grpSpPr bwMode="auto">
          <a:xfrm>
            <a:off x="1303338" y="4960938"/>
            <a:ext cx="642937" cy="269875"/>
            <a:chOff x="2206" y="2654"/>
            <a:chExt cx="335" cy="140"/>
          </a:xfrm>
        </p:grpSpPr>
        <p:sp>
          <p:nvSpPr>
            <p:cNvPr id="39261" name="Oval 6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62" name="Oval 6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93" name="Freeform 6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28" name="Group 66"/>
          <p:cNvGrpSpPr>
            <a:grpSpLocks/>
          </p:cNvGrpSpPr>
          <p:nvPr/>
        </p:nvGrpSpPr>
        <p:grpSpPr bwMode="auto">
          <a:xfrm>
            <a:off x="1282700" y="4891088"/>
            <a:ext cx="642938" cy="268287"/>
            <a:chOff x="2206" y="2654"/>
            <a:chExt cx="335" cy="140"/>
          </a:xfrm>
        </p:grpSpPr>
        <p:sp>
          <p:nvSpPr>
            <p:cNvPr id="39258" name="Oval 6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59" name="Oval 6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97" name="Freeform 6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29" name="Group 70"/>
          <p:cNvGrpSpPr>
            <a:grpSpLocks/>
          </p:cNvGrpSpPr>
          <p:nvPr/>
        </p:nvGrpSpPr>
        <p:grpSpPr bwMode="auto">
          <a:xfrm>
            <a:off x="1282700" y="4826000"/>
            <a:ext cx="642938" cy="268288"/>
            <a:chOff x="2206" y="2654"/>
            <a:chExt cx="335" cy="140"/>
          </a:xfrm>
        </p:grpSpPr>
        <p:sp>
          <p:nvSpPr>
            <p:cNvPr id="39255" name="Oval 7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56" name="Oval 7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01" name="Freeform 7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0" name="Group 74"/>
          <p:cNvGrpSpPr>
            <a:grpSpLocks/>
          </p:cNvGrpSpPr>
          <p:nvPr/>
        </p:nvGrpSpPr>
        <p:grpSpPr bwMode="auto">
          <a:xfrm>
            <a:off x="1298575" y="4752975"/>
            <a:ext cx="642938" cy="268288"/>
            <a:chOff x="2206" y="2654"/>
            <a:chExt cx="335" cy="140"/>
          </a:xfrm>
        </p:grpSpPr>
        <p:sp>
          <p:nvSpPr>
            <p:cNvPr id="39252" name="Oval 7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53" name="Oval 7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05" name="Freeform 7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1" name="Group 78"/>
          <p:cNvGrpSpPr>
            <a:grpSpLocks/>
          </p:cNvGrpSpPr>
          <p:nvPr/>
        </p:nvGrpSpPr>
        <p:grpSpPr bwMode="auto">
          <a:xfrm>
            <a:off x="1298575" y="4687888"/>
            <a:ext cx="642938" cy="268287"/>
            <a:chOff x="2206" y="2654"/>
            <a:chExt cx="335" cy="140"/>
          </a:xfrm>
        </p:grpSpPr>
        <p:sp>
          <p:nvSpPr>
            <p:cNvPr id="39249" name="Oval 7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50" name="Oval 8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09" name="Freeform 8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2" name="Group 82"/>
          <p:cNvGrpSpPr>
            <a:grpSpLocks/>
          </p:cNvGrpSpPr>
          <p:nvPr/>
        </p:nvGrpSpPr>
        <p:grpSpPr bwMode="auto">
          <a:xfrm>
            <a:off x="1281113" y="4619625"/>
            <a:ext cx="642937" cy="269875"/>
            <a:chOff x="2206" y="2654"/>
            <a:chExt cx="335" cy="140"/>
          </a:xfrm>
        </p:grpSpPr>
        <p:sp>
          <p:nvSpPr>
            <p:cNvPr id="39246" name="Oval 8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47" name="Oval 8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13" name="Freeform 8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3" name="Group 86"/>
          <p:cNvGrpSpPr>
            <a:grpSpLocks/>
          </p:cNvGrpSpPr>
          <p:nvPr/>
        </p:nvGrpSpPr>
        <p:grpSpPr bwMode="auto">
          <a:xfrm>
            <a:off x="1281113" y="4554538"/>
            <a:ext cx="642937" cy="268287"/>
            <a:chOff x="2206" y="2654"/>
            <a:chExt cx="335" cy="140"/>
          </a:xfrm>
        </p:grpSpPr>
        <p:sp>
          <p:nvSpPr>
            <p:cNvPr id="39243" name="Oval 8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44" name="Oval 8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17" name="Freeform 8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4" name="Group 90"/>
          <p:cNvGrpSpPr>
            <a:grpSpLocks/>
          </p:cNvGrpSpPr>
          <p:nvPr/>
        </p:nvGrpSpPr>
        <p:grpSpPr bwMode="auto">
          <a:xfrm>
            <a:off x="1295400" y="4481513"/>
            <a:ext cx="644525" cy="268287"/>
            <a:chOff x="2206" y="2654"/>
            <a:chExt cx="335" cy="140"/>
          </a:xfrm>
        </p:grpSpPr>
        <p:sp>
          <p:nvSpPr>
            <p:cNvPr id="39240" name="Oval 9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41" name="Oval 9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21" name="Freeform 9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5" name="Group 94"/>
          <p:cNvGrpSpPr>
            <a:grpSpLocks/>
          </p:cNvGrpSpPr>
          <p:nvPr/>
        </p:nvGrpSpPr>
        <p:grpSpPr bwMode="auto">
          <a:xfrm>
            <a:off x="1295400" y="4416425"/>
            <a:ext cx="644525" cy="268288"/>
            <a:chOff x="2206" y="2654"/>
            <a:chExt cx="335" cy="140"/>
          </a:xfrm>
        </p:grpSpPr>
        <p:sp>
          <p:nvSpPr>
            <p:cNvPr id="39237" name="Oval 9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38" name="Oval 9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25" name="Freeform 9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6" name="Group 98"/>
          <p:cNvGrpSpPr>
            <a:grpSpLocks/>
          </p:cNvGrpSpPr>
          <p:nvPr/>
        </p:nvGrpSpPr>
        <p:grpSpPr bwMode="auto">
          <a:xfrm>
            <a:off x="2586038" y="5430838"/>
            <a:ext cx="642937" cy="268287"/>
            <a:chOff x="2206" y="2654"/>
            <a:chExt cx="335" cy="140"/>
          </a:xfrm>
        </p:grpSpPr>
        <p:sp>
          <p:nvSpPr>
            <p:cNvPr id="39234" name="Oval 9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35" name="Oval 10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29" name="Freeform 10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7" name="Group 102"/>
          <p:cNvGrpSpPr>
            <a:grpSpLocks/>
          </p:cNvGrpSpPr>
          <p:nvPr/>
        </p:nvGrpSpPr>
        <p:grpSpPr bwMode="auto">
          <a:xfrm>
            <a:off x="2586038" y="5364163"/>
            <a:ext cx="642937" cy="269875"/>
            <a:chOff x="2206" y="2654"/>
            <a:chExt cx="335" cy="140"/>
          </a:xfrm>
        </p:grpSpPr>
        <p:sp>
          <p:nvSpPr>
            <p:cNvPr id="39231" name="Oval 10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32" name="Oval 10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33" name="Freeform 10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8" name="Group 106"/>
          <p:cNvGrpSpPr>
            <a:grpSpLocks/>
          </p:cNvGrpSpPr>
          <p:nvPr/>
        </p:nvGrpSpPr>
        <p:grpSpPr bwMode="auto">
          <a:xfrm>
            <a:off x="2601913" y="5292725"/>
            <a:ext cx="642937" cy="268288"/>
            <a:chOff x="2206" y="2654"/>
            <a:chExt cx="335" cy="140"/>
          </a:xfrm>
        </p:grpSpPr>
        <p:sp>
          <p:nvSpPr>
            <p:cNvPr id="39228" name="Oval 10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29" name="Oval 10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37" name="Freeform 10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39" name="Group 110"/>
          <p:cNvGrpSpPr>
            <a:grpSpLocks/>
          </p:cNvGrpSpPr>
          <p:nvPr/>
        </p:nvGrpSpPr>
        <p:grpSpPr bwMode="auto">
          <a:xfrm>
            <a:off x="2601913" y="5226050"/>
            <a:ext cx="642937" cy="269875"/>
            <a:chOff x="2206" y="2654"/>
            <a:chExt cx="335" cy="140"/>
          </a:xfrm>
        </p:grpSpPr>
        <p:sp>
          <p:nvSpPr>
            <p:cNvPr id="39225" name="Oval 11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26" name="Oval 11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41" name="Freeform 11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0" name="Group 114"/>
          <p:cNvGrpSpPr>
            <a:grpSpLocks/>
          </p:cNvGrpSpPr>
          <p:nvPr/>
        </p:nvGrpSpPr>
        <p:grpSpPr bwMode="auto">
          <a:xfrm>
            <a:off x="2584450" y="5159375"/>
            <a:ext cx="642938" cy="268288"/>
            <a:chOff x="2206" y="2654"/>
            <a:chExt cx="335" cy="140"/>
          </a:xfrm>
        </p:grpSpPr>
        <p:sp>
          <p:nvSpPr>
            <p:cNvPr id="39222" name="Oval 11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23" name="Oval 11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45" name="Freeform 11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1" name="Group 118"/>
          <p:cNvGrpSpPr>
            <a:grpSpLocks/>
          </p:cNvGrpSpPr>
          <p:nvPr/>
        </p:nvGrpSpPr>
        <p:grpSpPr bwMode="auto">
          <a:xfrm>
            <a:off x="2584450" y="5094288"/>
            <a:ext cx="642938" cy="268287"/>
            <a:chOff x="2206" y="2654"/>
            <a:chExt cx="335" cy="140"/>
          </a:xfrm>
        </p:grpSpPr>
        <p:sp>
          <p:nvSpPr>
            <p:cNvPr id="39219" name="Oval 11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20" name="Oval 12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49" name="Freeform 12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2" name="Group 122"/>
          <p:cNvGrpSpPr>
            <a:grpSpLocks/>
          </p:cNvGrpSpPr>
          <p:nvPr/>
        </p:nvGrpSpPr>
        <p:grpSpPr bwMode="auto">
          <a:xfrm>
            <a:off x="2600325" y="5021263"/>
            <a:ext cx="642938" cy="268287"/>
            <a:chOff x="2206" y="2654"/>
            <a:chExt cx="335" cy="140"/>
          </a:xfrm>
        </p:grpSpPr>
        <p:sp>
          <p:nvSpPr>
            <p:cNvPr id="39216" name="Oval 12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17" name="Oval 12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53" name="Freeform 12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3" name="Group 126"/>
          <p:cNvGrpSpPr>
            <a:grpSpLocks/>
          </p:cNvGrpSpPr>
          <p:nvPr/>
        </p:nvGrpSpPr>
        <p:grpSpPr bwMode="auto">
          <a:xfrm>
            <a:off x="2600325" y="4956175"/>
            <a:ext cx="642938" cy="268288"/>
            <a:chOff x="2206" y="2654"/>
            <a:chExt cx="335" cy="140"/>
          </a:xfrm>
        </p:grpSpPr>
        <p:sp>
          <p:nvSpPr>
            <p:cNvPr id="39213" name="Oval 12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14" name="Oval 12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57" name="Freeform 12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4" name="Group 130"/>
          <p:cNvGrpSpPr>
            <a:grpSpLocks/>
          </p:cNvGrpSpPr>
          <p:nvPr/>
        </p:nvGrpSpPr>
        <p:grpSpPr bwMode="auto">
          <a:xfrm>
            <a:off x="2578100" y="4884738"/>
            <a:ext cx="644525" cy="268287"/>
            <a:chOff x="2206" y="2654"/>
            <a:chExt cx="335" cy="140"/>
          </a:xfrm>
        </p:grpSpPr>
        <p:sp>
          <p:nvSpPr>
            <p:cNvPr id="39210" name="Oval 13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11" name="Oval 13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61" name="Freeform 13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5" name="Group 134"/>
          <p:cNvGrpSpPr>
            <a:grpSpLocks/>
          </p:cNvGrpSpPr>
          <p:nvPr/>
        </p:nvGrpSpPr>
        <p:grpSpPr bwMode="auto">
          <a:xfrm>
            <a:off x="2578100" y="4819650"/>
            <a:ext cx="644525" cy="268288"/>
            <a:chOff x="2206" y="2654"/>
            <a:chExt cx="335" cy="140"/>
          </a:xfrm>
        </p:grpSpPr>
        <p:sp>
          <p:nvSpPr>
            <p:cNvPr id="39207" name="Oval 13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08" name="Oval 13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65" name="Freeform 13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6" name="Group 138"/>
          <p:cNvGrpSpPr>
            <a:grpSpLocks/>
          </p:cNvGrpSpPr>
          <p:nvPr/>
        </p:nvGrpSpPr>
        <p:grpSpPr bwMode="auto">
          <a:xfrm>
            <a:off x="2593975" y="4746625"/>
            <a:ext cx="642938" cy="268288"/>
            <a:chOff x="2206" y="2654"/>
            <a:chExt cx="335" cy="140"/>
          </a:xfrm>
        </p:grpSpPr>
        <p:sp>
          <p:nvSpPr>
            <p:cNvPr id="39204" name="Oval 13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05" name="Oval 14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69" name="Freeform 14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7" name="Group 142"/>
          <p:cNvGrpSpPr>
            <a:grpSpLocks/>
          </p:cNvGrpSpPr>
          <p:nvPr/>
        </p:nvGrpSpPr>
        <p:grpSpPr bwMode="auto">
          <a:xfrm>
            <a:off x="2593975" y="4681538"/>
            <a:ext cx="642938" cy="268287"/>
            <a:chOff x="2206" y="2654"/>
            <a:chExt cx="335" cy="140"/>
          </a:xfrm>
        </p:grpSpPr>
        <p:sp>
          <p:nvSpPr>
            <p:cNvPr id="39201" name="Oval 14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202" name="Oval 14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73" name="Freeform 14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8" name="Group 151"/>
          <p:cNvGrpSpPr>
            <a:grpSpLocks/>
          </p:cNvGrpSpPr>
          <p:nvPr/>
        </p:nvGrpSpPr>
        <p:grpSpPr bwMode="auto">
          <a:xfrm>
            <a:off x="3773488" y="5430838"/>
            <a:ext cx="642937" cy="268287"/>
            <a:chOff x="2206" y="2654"/>
            <a:chExt cx="335" cy="140"/>
          </a:xfrm>
        </p:grpSpPr>
        <p:sp>
          <p:nvSpPr>
            <p:cNvPr id="39198" name="Oval 15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99" name="Oval 15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82" name="Freeform 15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49" name="Group 155"/>
          <p:cNvGrpSpPr>
            <a:grpSpLocks/>
          </p:cNvGrpSpPr>
          <p:nvPr/>
        </p:nvGrpSpPr>
        <p:grpSpPr bwMode="auto">
          <a:xfrm>
            <a:off x="3773488" y="5364163"/>
            <a:ext cx="642937" cy="269875"/>
            <a:chOff x="2206" y="2654"/>
            <a:chExt cx="335" cy="140"/>
          </a:xfrm>
        </p:grpSpPr>
        <p:sp>
          <p:nvSpPr>
            <p:cNvPr id="39195" name="Oval 15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96" name="Oval 15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86" name="Freeform 15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0" name="Group 159"/>
          <p:cNvGrpSpPr>
            <a:grpSpLocks/>
          </p:cNvGrpSpPr>
          <p:nvPr/>
        </p:nvGrpSpPr>
        <p:grpSpPr bwMode="auto">
          <a:xfrm>
            <a:off x="3787775" y="5292725"/>
            <a:ext cx="644525" cy="268288"/>
            <a:chOff x="2206" y="2654"/>
            <a:chExt cx="335" cy="140"/>
          </a:xfrm>
        </p:grpSpPr>
        <p:sp>
          <p:nvSpPr>
            <p:cNvPr id="39192" name="Oval 16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93" name="Oval 16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90" name="Freeform 162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1" name="Group 163"/>
          <p:cNvGrpSpPr>
            <a:grpSpLocks/>
          </p:cNvGrpSpPr>
          <p:nvPr/>
        </p:nvGrpSpPr>
        <p:grpSpPr bwMode="auto">
          <a:xfrm>
            <a:off x="3787775" y="5226050"/>
            <a:ext cx="644525" cy="269875"/>
            <a:chOff x="2206" y="2654"/>
            <a:chExt cx="335" cy="140"/>
          </a:xfrm>
        </p:grpSpPr>
        <p:sp>
          <p:nvSpPr>
            <p:cNvPr id="39189" name="Oval 16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90" name="Oval 16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94" name="Freeform 16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2" name="Group 167"/>
          <p:cNvGrpSpPr>
            <a:grpSpLocks/>
          </p:cNvGrpSpPr>
          <p:nvPr/>
        </p:nvGrpSpPr>
        <p:grpSpPr bwMode="auto">
          <a:xfrm>
            <a:off x="3771900" y="5159375"/>
            <a:ext cx="642938" cy="268288"/>
            <a:chOff x="2206" y="2654"/>
            <a:chExt cx="335" cy="140"/>
          </a:xfrm>
        </p:grpSpPr>
        <p:sp>
          <p:nvSpPr>
            <p:cNvPr id="39186" name="Oval 16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87" name="Oval 16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98" name="Freeform 17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3" name="Group 171"/>
          <p:cNvGrpSpPr>
            <a:grpSpLocks/>
          </p:cNvGrpSpPr>
          <p:nvPr/>
        </p:nvGrpSpPr>
        <p:grpSpPr bwMode="auto">
          <a:xfrm>
            <a:off x="3771900" y="5094288"/>
            <a:ext cx="642938" cy="268287"/>
            <a:chOff x="2206" y="2654"/>
            <a:chExt cx="335" cy="140"/>
          </a:xfrm>
        </p:grpSpPr>
        <p:sp>
          <p:nvSpPr>
            <p:cNvPr id="39183" name="Oval 17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84" name="Oval 17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02" name="Freeform 17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4" name="Group 175"/>
          <p:cNvGrpSpPr>
            <a:grpSpLocks/>
          </p:cNvGrpSpPr>
          <p:nvPr/>
        </p:nvGrpSpPr>
        <p:grpSpPr bwMode="auto">
          <a:xfrm>
            <a:off x="3786188" y="5021263"/>
            <a:ext cx="642937" cy="268287"/>
            <a:chOff x="2206" y="2654"/>
            <a:chExt cx="335" cy="140"/>
          </a:xfrm>
        </p:grpSpPr>
        <p:sp>
          <p:nvSpPr>
            <p:cNvPr id="39180" name="Oval 17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81" name="Oval 17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06" name="Freeform 17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5" name="Group 179"/>
          <p:cNvGrpSpPr>
            <a:grpSpLocks/>
          </p:cNvGrpSpPr>
          <p:nvPr/>
        </p:nvGrpSpPr>
        <p:grpSpPr bwMode="auto">
          <a:xfrm>
            <a:off x="3786188" y="4956175"/>
            <a:ext cx="642937" cy="268288"/>
            <a:chOff x="2206" y="2654"/>
            <a:chExt cx="335" cy="140"/>
          </a:xfrm>
        </p:grpSpPr>
        <p:sp>
          <p:nvSpPr>
            <p:cNvPr id="39177" name="Oval 18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78" name="Oval 18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10" name="Freeform 182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6" name="Group 183"/>
          <p:cNvGrpSpPr>
            <a:grpSpLocks/>
          </p:cNvGrpSpPr>
          <p:nvPr/>
        </p:nvGrpSpPr>
        <p:grpSpPr bwMode="auto">
          <a:xfrm>
            <a:off x="3765550" y="4884738"/>
            <a:ext cx="642938" cy="268287"/>
            <a:chOff x="2206" y="2654"/>
            <a:chExt cx="335" cy="140"/>
          </a:xfrm>
        </p:grpSpPr>
        <p:sp>
          <p:nvSpPr>
            <p:cNvPr id="39174" name="Oval 18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75" name="Oval 18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14" name="Freeform 18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7" name="Group 187"/>
          <p:cNvGrpSpPr>
            <a:grpSpLocks/>
          </p:cNvGrpSpPr>
          <p:nvPr/>
        </p:nvGrpSpPr>
        <p:grpSpPr bwMode="auto">
          <a:xfrm>
            <a:off x="3765550" y="4819650"/>
            <a:ext cx="642938" cy="268288"/>
            <a:chOff x="2206" y="2654"/>
            <a:chExt cx="335" cy="140"/>
          </a:xfrm>
        </p:grpSpPr>
        <p:sp>
          <p:nvSpPr>
            <p:cNvPr id="39171" name="Oval 18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72" name="Oval 18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18" name="Freeform 19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8" name="Group 191"/>
          <p:cNvGrpSpPr>
            <a:grpSpLocks/>
          </p:cNvGrpSpPr>
          <p:nvPr/>
        </p:nvGrpSpPr>
        <p:grpSpPr bwMode="auto">
          <a:xfrm>
            <a:off x="3781425" y="4746625"/>
            <a:ext cx="642938" cy="268288"/>
            <a:chOff x="2206" y="2654"/>
            <a:chExt cx="335" cy="140"/>
          </a:xfrm>
        </p:grpSpPr>
        <p:sp>
          <p:nvSpPr>
            <p:cNvPr id="39168" name="Oval 19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69" name="Oval 19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22" name="Freeform 19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59" name="Group 195"/>
          <p:cNvGrpSpPr>
            <a:grpSpLocks/>
          </p:cNvGrpSpPr>
          <p:nvPr/>
        </p:nvGrpSpPr>
        <p:grpSpPr bwMode="auto">
          <a:xfrm>
            <a:off x="3781425" y="4681538"/>
            <a:ext cx="642938" cy="268287"/>
            <a:chOff x="2206" y="2654"/>
            <a:chExt cx="335" cy="140"/>
          </a:xfrm>
        </p:grpSpPr>
        <p:sp>
          <p:nvSpPr>
            <p:cNvPr id="39165" name="Oval 19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66" name="Oval 19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26" name="Freeform 19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0" name="Group 199"/>
          <p:cNvGrpSpPr>
            <a:grpSpLocks/>
          </p:cNvGrpSpPr>
          <p:nvPr/>
        </p:nvGrpSpPr>
        <p:grpSpPr bwMode="auto">
          <a:xfrm>
            <a:off x="3763963" y="4614863"/>
            <a:ext cx="642937" cy="268287"/>
            <a:chOff x="2206" y="2654"/>
            <a:chExt cx="335" cy="140"/>
          </a:xfrm>
        </p:grpSpPr>
        <p:sp>
          <p:nvSpPr>
            <p:cNvPr id="39162" name="Oval 20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63" name="Oval 20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30" name="Freeform 202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1" name="Group 203"/>
          <p:cNvGrpSpPr>
            <a:grpSpLocks/>
          </p:cNvGrpSpPr>
          <p:nvPr/>
        </p:nvGrpSpPr>
        <p:grpSpPr bwMode="auto">
          <a:xfrm>
            <a:off x="3763963" y="4548188"/>
            <a:ext cx="642937" cy="269875"/>
            <a:chOff x="2206" y="2654"/>
            <a:chExt cx="335" cy="140"/>
          </a:xfrm>
        </p:grpSpPr>
        <p:sp>
          <p:nvSpPr>
            <p:cNvPr id="39159" name="Oval 20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60" name="Oval 20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34" name="Freeform 20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2" name="Group 207"/>
          <p:cNvGrpSpPr>
            <a:grpSpLocks/>
          </p:cNvGrpSpPr>
          <p:nvPr/>
        </p:nvGrpSpPr>
        <p:grpSpPr bwMode="auto">
          <a:xfrm>
            <a:off x="3778250" y="4476750"/>
            <a:ext cx="644525" cy="268288"/>
            <a:chOff x="2206" y="2654"/>
            <a:chExt cx="335" cy="140"/>
          </a:xfrm>
        </p:grpSpPr>
        <p:sp>
          <p:nvSpPr>
            <p:cNvPr id="39156" name="Oval 20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57" name="Oval 20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38" name="Freeform 21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3" name="Group 211"/>
          <p:cNvGrpSpPr>
            <a:grpSpLocks/>
          </p:cNvGrpSpPr>
          <p:nvPr/>
        </p:nvGrpSpPr>
        <p:grpSpPr bwMode="auto">
          <a:xfrm>
            <a:off x="3778250" y="4410075"/>
            <a:ext cx="644525" cy="269875"/>
            <a:chOff x="2206" y="2654"/>
            <a:chExt cx="335" cy="140"/>
          </a:xfrm>
        </p:grpSpPr>
        <p:sp>
          <p:nvSpPr>
            <p:cNvPr id="39153" name="Oval 21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54" name="Oval 21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42" name="Freeform 21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4" name="Group 215"/>
          <p:cNvGrpSpPr>
            <a:grpSpLocks/>
          </p:cNvGrpSpPr>
          <p:nvPr/>
        </p:nvGrpSpPr>
        <p:grpSpPr bwMode="auto">
          <a:xfrm>
            <a:off x="3790950" y="4337050"/>
            <a:ext cx="642938" cy="269875"/>
            <a:chOff x="2206" y="2654"/>
            <a:chExt cx="335" cy="140"/>
          </a:xfrm>
        </p:grpSpPr>
        <p:sp>
          <p:nvSpPr>
            <p:cNvPr id="39150" name="Oval 21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51" name="Oval 21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46" name="Freeform 21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5" name="Group 219"/>
          <p:cNvGrpSpPr>
            <a:grpSpLocks/>
          </p:cNvGrpSpPr>
          <p:nvPr/>
        </p:nvGrpSpPr>
        <p:grpSpPr bwMode="auto">
          <a:xfrm>
            <a:off x="3790950" y="4271963"/>
            <a:ext cx="642938" cy="269875"/>
            <a:chOff x="2206" y="2654"/>
            <a:chExt cx="335" cy="140"/>
          </a:xfrm>
        </p:grpSpPr>
        <p:sp>
          <p:nvSpPr>
            <p:cNvPr id="39147" name="Oval 22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48" name="Oval 22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50" name="Freeform 222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6" name="Group 223"/>
          <p:cNvGrpSpPr>
            <a:grpSpLocks/>
          </p:cNvGrpSpPr>
          <p:nvPr/>
        </p:nvGrpSpPr>
        <p:grpSpPr bwMode="auto">
          <a:xfrm>
            <a:off x="3790950" y="4206875"/>
            <a:ext cx="642938" cy="269875"/>
            <a:chOff x="2206" y="2654"/>
            <a:chExt cx="335" cy="140"/>
          </a:xfrm>
        </p:grpSpPr>
        <p:sp>
          <p:nvSpPr>
            <p:cNvPr id="39144" name="Oval 22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45" name="Oval 22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54" name="Freeform 22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7" name="Group 227"/>
          <p:cNvGrpSpPr>
            <a:grpSpLocks/>
          </p:cNvGrpSpPr>
          <p:nvPr/>
        </p:nvGrpSpPr>
        <p:grpSpPr bwMode="auto">
          <a:xfrm>
            <a:off x="3790950" y="4141788"/>
            <a:ext cx="642938" cy="268287"/>
            <a:chOff x="2206" y="2654"/>
            <a:chExt cx="335" cy="140"/>
          </a:xfrm>
        </p:grpSpPr>
        <p:sp>
          <p:nvSpPr>
            <p:cNvPr id="39141" name="Oval 22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42" name="Oval 22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58" name="Freeform 23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8" name="Group 231"/>
          <p:cNvGrpSpPr>
            <a:grpSpLocks/>
          </p:cNvGrpSpPr>
          <p:nvPr/>
        </p:nvGrpSpPr>
        <p:grpSpPr bwMode="auto">
          <a:xfrm>
            <a:off x="3805238" y="4068763"/>
            <a:ext cx="642937" cy="268287"/>
            <a:chOff x="2206" y="2654"/>
            <a:chExt cx="335" cy="140"/>
          </a:xfrm>
        </p:grpSpPr>
        <p:sp>
          <p:nvSpPr>
            <p:cNvPr id="39138" name="Oval 23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39" name="Oval 23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62" name="Freeform 23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69" name="Group 240"/>
          <p:cNvGrpSpPr>
            <a:grpSpLocks/>
          </p:cNvGrpSpPr>
          <p:nvPr/>
        </p:nvGrpSpPr>
        <p:grpSpPr bwMode="auto">
          <a:xfrm>
            <a:off x="4960938" y="5441950"/>
            <a:ext cx="644525" cy="268288"/>
            <a:chOff x="2206" y="2654"/>
            <a:chExt cx="335" cy="140"/>
          </a:xfrm>
        </p:grpSpPr>
        <p:sp>
          <p:nvSpPr>
            <p:cNvPr id="39135" name="Oval 24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36" name="Oval 24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71" name="Freeform 24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0" name="Group 244"/>
          <p:cNvGrpSpPr>
            <a:grpSpLocks/>
          </p:cNvGrpSpPr>
          <p:nvPr/>
        </p:nvGrpSpPr>
        <p:grpSpPr bwMode="auto">
          <a:xfrm>
            <a:off x="4960938" y="5376863"/>
            <a:ext cx="644525" cy="268287"/>
            <a:chOff x="2206" y="2654"/>
            <a:chExt cx="335" cy="140"/>
          </a:xfrm>
        </p:grpSpPr>
        <p:sp>
          <p:nvSpPr>
            <p:cNvPr id="39132" name="Oval 24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33" name="Oval 24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75" name="Freeform 24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1" name="Group 248"/>
          <p:cNvGrpSpPr>
            <a:grpSpLocks/>
          </p:cNvGrpSpPr>
          <p:nvPr/>
        </p:nvGrpSpPr>
        <p:grpSpPr bwMode="auto">
          <a:xfrm>
            <a:off x="4976813" y="5303838"/>
            <a:ext cx="642937" cy="268287"/>
            <a:chOff x="2206" y="2654"/>
            <a:chExt cx="335" cy="140"/>
          </a:xfrm>
        </p:grpSpPr>
        <p:sp>
          <p:nvSpPr>
            <p:cNvPr id="39129" name="Oval 24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30" name="Oval 25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79" name="Freeform 25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2" name="Group 252"/>
          <p:cNvGrpSpPr>
            <a:grpSpLocks/>
          </p:cNvGrpSpPr>
          <p:nvPr/>
        </p:nvGrpSpPr>
        <p:grpSpPr bwMode="auto">
          <a:xfrm>
            <a:off x="4976813" y="5238750"/>
            <a:ext cx="642937" cy="268288"/>
            <a:chOff x="2206" y="2654"/>
            <a:chExt cx="335" cy="140"/>
          </a:xfrm>
        </p:grpSpPr>
        <p:sp>
          <p:nvSpPr>
            <p:cNvPr id="39126" name="Oval 25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27" name="Oval 25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83" name="Freeform 25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3" name="Group 256"/>
          <p:cNvGrpSpPr>
            <a:grpSpLocks/>
          </p:cNvGrpSpPr>
          <p:nvPr/>
        </p:nvGrpSpPr>
        <p:grpSpPr bwMode="auto">
          <a:xfrm>
            <a:off x="4959350" y="5170488"/>
            <a:ext cx="642938" cy="269875"/>
            <a:chOff x="2206" y="2654"/>
            <a:chExt cx="335" cy="140"/>
          </a:xfrm>
        </p:grpSpPr>
        <p:sp>
          <p:nvSpPr>
            <p:cNvPr id="39123" name="Oval 25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24" name="Oval 25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87" name="Freeform 25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4" name="Group 260"/>
          <p:cNvGrpSpPr>
            <a:grpSpLocks/>
          </p:cNvGrpSpPr>
          <p:nvPr/>
        </p:nvGrpSpPr>
        <p:grpSpPr bwMode="auto">
          <a:xfrm>
            <a:off x="4959350" y="5105400"/>
            <a:ext cx="642938" cy="269875"/>
            <a:chOff x="2206" y="2654"/>
            <a:chExt cx="335" cy="140"/>
          </a:xfrm>
        </p:grpSpPr>
        <p:sp>
          <p:nvSpPr>
            <p:cNvPr id="39120" name="Oval 26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21" name="Oval 26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91" name="Freeform 26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5" name="Group 264"/>
          <p:cNvGrpSpPr>
            <a:grpSpLocks/>
          </p:cNvGrpSpPr>
          <p:nvPr/>
        </p:nvGrpSpPr>
        <p:grpSpPr bwMode="auto">
          <a:xfrm>
            <a:off x="4975225" y="5032375"/>
            <a:ext cx="642938" cy="269875"/>
            <a:chOff x="2206" y="2654"/>
            <a:chExt cx="335" cy="140"/>
          </a:xfrm>
        </p:grpSpPr>
        <p:sp>
          <p:nvSpPr>
            <p:cNvPr id="39117" name="Oval 26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18" name="Oval 26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95" name="Freeform 26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6" name="Group 268"/>
          <p:cNvGrpSpPr>
            <a:grpSpLocks/>
          </p:cNvGrpSpPr>
          <p:nvPr/>
        </p:nvGrpSpPr>
        <p:grpSpPr bwMode="auto">
          <a:xfrm>
            <a:off x="4975225" y="4967288"/>
            <a:ext cx="642938" cy="268287"/>
            <a:chOff x="2206" y="2654"/>
            <a:chExt cx="335" cy="140"/>
          </a:xfrm>
        </p:grpSpPr>
        <p:sp>
          <p:nvSpPr>
            <p:cNvPr id="39114" name="Oval 26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15" name="Oval 27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99" name="Freeform 27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7" name="Group 272"/>
          <p:cNvGrpSpPr>
            <a:grpSpLocks/>
          </p:cNvGrpSpPr>
          <p:nvPr/>
        </p:nvGrpSpPr>
        <p:grpSpPr bwMode="auto">
          <a:xfrm>
            <a:off x="4954588" y="4895850"/>
            <a:ext cx="642937" cy="269875"/>
            <a:chOff x="2206" y="2654"/>
            <a:chExt cx="335" cy="140"/>
          </a:xfrm>
        </p:grpSpPr>
        <p:sp>
          <p:nvSpPr>
            <p:cNvPr id="39111" name="Oval 27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12" name="Oval 27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03" name="Freeform 27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8" name="Group 276"/>
          <p:cNvGrpSpPr>
            <a:grpSpLocks/>
          </p:cNvGrpSpPr>
          <p:nvPr/>
        </p:nvGrpSpPr>
        <p:grpSpPr bwMode="auto">
          <a:xfrm>
            <a:off x="4954588" y="4830763"/>
            <a:ext cx="642937" cy="269875"/>
            <a:chOff x="2206" y="2654"/>
            <a:chExt cx="335" cy="140"/>
          </a:xfrm>
        </p:grpSpPr>
        <p:sp>
          <p:nvSpPr>
            <p:cNvPr id="39108" name="Oval 27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09" name="Oval 27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07" name="Freeform 27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79" name="Group 280"/>
          <p:cNvGrpSpPr>
            <a:grpSpLocks/>
          </p:cNvGrpSpPr>
          <p:nvPr/>
        </p:nvGrpSpPr>
        <p:grpSpPr bwMode="auto">
          <a:xfrm>
            <a:off x="4968875" y="4757738"/>
            <a:ext cx="642938" cy="269875"/>
            <a:chOff x="2206" y="2654"/>
            <a:chExt cx="335" cy="140"/>
          </a:xfrm>
        </p:grpSpPr>
        <p:sp>
          <p:nvSpPr>
            <p:cNvPr id="39105" name="Oval 28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06" name="Oval 28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11" name="Freeform 28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0" name="Group 284"/>
          <p:cNvGrpSpPr>
            <a:grpSpLocks/>
          </p:cNvGrpSpPr>
          <p:nvPr/>
        </p:nvGrpSpPr>
        <p:grpSpPr bwMode="auto">
          <a:xfrm>
            <a:off x="4968875" y="4692650"/>
            <a:ext cx="642938" cy="268288"/>
            <a:chOff x="2206" y="2654"/>
            <a:chExt cx="335" cy="140"/>
          </a:xfrm>
        </p:grpSpPr>
        <p:sp>
          <p:nvSpPr>
            <p:cNvPr id="39102" name="Oval 28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03" name="Oval 28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15" name="Freeform 28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1" name="Group 288"/>
          <p:cNvGrpSpPr>
            <a:grpSpLocks/>
          </p:cNvGrpSpPr>
          <p:nvPr/>
        </p:nvGrpSpPr>
        <p:grpSpPr bwMode="auto">
          <a:xfrm>
            <a:off x="4951413" y="4625975"/>
            <a:ext cx="644525" cy="268288"/>
            <a:chOff x="2206" y="2654"/>
            <a:chExt cx="335" cy="140"/>
          </a:xfrm>
        </p:grpSpPr>
        <p:sp>
          <p:nvSpPr>
            <p:cNvPr id="39099" name="Oval 28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100" name="Oval 29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19" name="Freeform 29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2" name="Group 292"/>
          <p:cNvGrpSpPr>
            <a:grpSpLocks/>
          </p:cNvGrpSpPr>
          <p:nvPr/>
        </p:nvGrpSpPr>
        <p:grpSpPr bwMode="auto">
          <a:xfrm>
            <a:off x="4951413" y="4560888"/>
            <a:ext cx="644525" cy="268287"/>
            <a:chOff x="2206" y="2654"/>
            <a:chExt cx="335" cy="140"/>
          </a:xfrm>
        </p:grpSpPr>
        <p:sp>
          <p:nvSpPr>
            <p:cNvPr id="39096" name="Oval 29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97" name="Oval 29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23" name="Freeform 29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3" name="Group 296"/>
          <p:cNvGrpSpPr>
            <a:grpSpLocks/>
          </p:cNvGrpSpPr>
          <p:nvPr/>
        </p:nvGrpSpPr>
        <p:grpSpPr bwMode="auto">
          <a:xfrm>
            <a:off x="4967288" y="4487863"/>
            <a:ext cx="642937" cy="268287"/>
            <a:chOff x="2206" y="2654"/>
            <a:chExt cx="335" cy="140"/>
          </a:xfrm>
        </p:grpSpPr>
        <p:sp>
          <p:nvSpPr>
            <p:cNvPr id="39093" name="Oval 29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94" name="Oval 29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27" name="Freeform 29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4" name="Group 300"/>
          <p:cNvGrpSpPr>
            <a:grpSpLocks/>
          </p:cNvGrpSpPr>
          <p:nvPr/>
        </p:nvGrpSpPr>
        <p:grpSpPr bwMode="auto">
          <a:xfrm>
            <a:off x="4967288" y="4422775"/>
            <a:ext cx="642937" cy="268288"/>
            <a:chOff x="2206" y="2654"/>
            <a:chExt cx="335" cy="140"/>
          </a:xfrm>
        </p:grpSpPr>
        <p:sp>
          <p:nvSpPr>
            <p:cNvPr id="39090" name="Oval 30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91" name="Oval 30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31" name="Freeform 30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5" name="Group 304"/>
          <p:cNvGrpSpPr>
            <a:grpSpLocks/>
          </p:cNvGrpSpPr>
          <p:nvPr/>
        </p:nvGrpSpPr>
        <p:grpSpPr bwMode="auto">
          <a:xfrm>
            <a:off x="4978400" y="4349750"/>
            <a:ext cx="644525" cy="268288"/>
            <a:chOff x="2206" y="2654"/>
            <a:chExt cx="335" cy="140"/>
          </a:xfrm>
        </p:grpSpPr>
        <p:sp>
          <p:nvSpPr>
            <p:cNvPr id="39087" name="Oval 30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88" name="Oval 30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35" name="Freeform 30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6" name="Group 308"/>
          <p:cNvGrpSpPr>
            <a:grpSpLocks/>
          </p:cNvGrpSpPr>
          <p:nvPr/>
        </p:nvGrpSpPr>
        <p:grpSpPr bwMode="auto">
          <a:xfrm>
            <a:off x="4978400" y="4284663"/>
            <a:ext cx="644525" cy="268287"/>
            <a:chOff x="2206" y="2654"/>
            <a:chExt cx="335" cy="140"/>
          </a:xfrm>
        </p:grpSpPr>
        <p:sp>
          <p:nvSpPr>
            <p:cNvPr id="39084" name="Oval 30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85" name="Oval 31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39" name="Freeform 31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7" name="Group 312"/>
          <p:cNvGrpSpPr>
            <a:grpSpLocks/>
          </p:cNvGrpSpPr>
          <p:nvPr/>
        </p:nvGrpSpPr>
        <p:grpSpPr bwMode="auto">
          <a:xfrm>
            <a:off x="4978400" y="4217988"/>
            <a:ext cx="644525" cy="269875"/>
            <a:chOff x="2206" y="2654"/>
            <a:chExt cx="335" cy="140"/>
          </a:xfrm>
        </p:grpSpPr>
        <p:sp>
          <p:nvSpPr>
            <p:cNvPr id="39081" name="Oval 31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82" name="Oval 31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43" name="Freeform 31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8" name="Group 316"/>
          <p:cNvGrpSpPr>
            <a:grpSpLocks/>
          </p:cNvGrpSpPr>
          <p:nvPr/>
        </p:nvGrpSpPr>
        <p:grpSpPr bwMode="auto">
          <a:xfrm>
            <a:off x="4978400" y="4152900"/>
            <a:ext cx="644525" cy="269875"/>
            <a:chOff x="2206" y="2654"/>
            <a:chExt cx="335" cy="140"/>
          </a:xfrm>
        </p:grpSpPr>
        <p:sp>
          <p:nvSpPr>
            <p:cNvPr id="39078" name="Oval 31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79" name="Oval 31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47" name="Freeform 31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89" name="Group 320"/>
          <p:cNvGrpSpPr>
            <a:grpSpLocks/>
          </p:cNvGrpSpPr>
          <p:nvPr/>
        </p:nvGrpSpPr>
        <p:grpSpPr bwMode="auto">
          <a:xfrm>
            <a:off x="4994275" y="4079875"/>
            <a:ext cx="642938" cy="269875"/>
            <a:chOff x="2206" y="2654"/>
            <a:chExt cx="335" cy="140"/>
          </a:xfrm>
        </p:grpSpPr>
        <p:sp>
          <p:nvSpPr>
            <p:cNvPr id="39075" name="Oval 32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76" name="Oval 32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51" name="Freeform 32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0" name="Group 324"/>
          <p:cNvGrpSpPr>
            <a:grpSpLocks/>
          </p:cNvGrpSpPr>
          <p:nvPr/>
        </p:nvGrpSpPr>
        <p:grpSpPr bwMode="auto">
          <a:xfrm>
            <a:off x="4994275" y="4016375"/>
            <a:ext cx="642938" cy="269875"/>
            <a:chOff x="2206" y="2654"/>
            <a:chExt cx="335" cy="140"/>
          </a:xfrm>
        </p:grpSpPr>
        <p:sp>
          <p:nvSpPr>
            <p:cNvPr id="39072" name="Oval 32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73" name="Oval 32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55" name="Freeform 32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1" name="Group 328"/>
          <p:cNvGrpSpPr>
            <a:grpSpLocks/>
          </p:cNvGrpSpPr>
          <p:nvPr/>
        </p:nvGrpSpPr>
        <p:grpSpPr bwMode="auto">
          <a:xfrm>
            <a:off x="4994275" y="3951288"/>
            <a:ext cx="642938" cy="269875"/>
            <a:chOff x="2206" y="2654"/>
            <a:chExt cx="335" cy="140"/>
          </a:xfrm>
        </p:grpSpPr>
        <p:sp>
          <p:nvSpPr>
            <p:cNvPr id="39069" name="Oval 32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70" name="Oval 33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59" name="Freeform 33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2" name="Group 332"/>
          <p:cNvGrpSpPr>
            <a:grpSpLocks/>
          </p:cNvGrpSpPr>
          <p:nvPr/>
        </p:nvGrpSpPr>
        <p:grpSpPr bwMode="auto">
          <a:xfrm>
            <a:off x="5010150" y="3878263"/>
            <a:ext cx="642938" cy="269875"/>
            <a:chOff x="2206" y="2654"/>
            <a:chExt cx="335" cy="140"/>
          </a:xfrm>
        </p:grpSpPr>
        <p:sp>
          <p:nvSpPr>
            <p:cNvPr id="39066" name="Oval 33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67" name="Oval 33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63" name="Freeform 33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3" name="Group 336"/>
          <p:cNvGrpSpPr>
            <a:grpSpLocks/>
          </p:cNvGrpSpPr>
          <p:nvPr/>
        </p:nvGrpSpPr>
        <p:grpSpPr bwMode="auto">
          <a:xfrm>
            <a:off x="5010150" y="3813175"/>
            <a:ext cx="642938" cy="269875"/>
            <a:chOff x="2206" y="2654"/>
            <a:chExt cx="335" cy="140"/>
          </a:xfrm>
        </p:grpSpPr>
        <p:sp>
          <p:nvSpPr>
            <p:cNvPr id="39063" name="Oval 33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64" name="Oval 33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67" name="Freeform 33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4" name="Group 340"/>
          <p:cNvGrpSpPr>
            <a:grpSpLocks/>
          </p:cNvGrpSpPr>
          <p:nvPr/>
        </p:nvGrpSpPr>
        <p:grpSpPr bwMode="auto">
          <a:xfrm>
            <a:off x="4992688" y="3746500"/>
            <a:ext cx="642937" cy="268288"/>
            <a:chOff x="2206" y="2654"/>
            <a:chExt cx="335" cy="140"/>
          </a:xfrm>
        </p:grpSpPr>
        <p:sp>
          <p:nvSpPr>
            <p:cNvPr id="39060" name="Oval 34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61" name="Oval 34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71" name="Freeform 34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5" name="Group 344"/>
          <p:cNvGrpSpPr>
            <a:grpSpLocks/>
          </p:cNvGrpSpPr>
          <p:nvPr/>
        </p:nvGrpSpPr>
        <p:grpSpPr bwMode="auto">
          <a:xfrm>
            <a:off x="4992688" y="3681413"/>
            <a:ext cx="642937" cy="268287"/>
            <a:chOff x="2206" y="2654"/>
            <a:chExt cx="335" cy="140"/>
          </a:xfrm>
        </p:grpSpPr>
        <p:sp>
          <p:nvSpPr>
            <p:cNvPr id="39057" name="Oval 34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58" name="Oval 34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75" name="Freeform 34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6" name="Group 353"/>
          <p:cNvGrpSpPr>
            <a:grpSpLocks/>
          </p:cNvGrpSpPr>
          <p:nvPr/>
        </p:nvGrpSpPr>
        <p:grpSpPr bwMode="auto">
          <a:xfrm>
            <a:off x="6097588" y="5408613"/>
            <a:ext cx="644525" cy="269875"/>
            <a:chOff x="2206" y="2654"/>
            <a:chExt cx="335" cy="140"/>
          </a:xfrm>
        </p:grpSpPr>
        <p:sp>
          <p:nvSpPr>
            <p:cNvPr id="39054" name="Oval 35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55" name="Oval 35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84" name="Freeform 35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7" name="Group 357"/>
          <p:cNvGrpSpPr>
            <a:grpSpLocks/>
          </p:cNvGrpSpPr>
          <p:nvPr/>
        </p:nvGrpSpPr>
        <p:grpSpPr bwMode="auto">
          <a:xfrm>
            <a:off x="6097588" y="5353050"/>
            <a:ext cx="644525" cy="269875"/>
            <a:chOff x="2206" y="2654"/>
            <a:chExt cx="335" cy="140"/>
          </a:xfrm>
        </p:grpSpPr>
        <p:sp>
          <p:nvSpPr>
            <p:cNvPr id="39051" name="Oval 35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52" name="Oval 35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88" name="Freeform 36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8" name="Group 361"/>
          <p:cNvGrpSpPr>
            <a:grpSpLocks/>
          </p:cNvGrpSpPr>
          <p:nvPr/>
        </p:nvGrpSpPr>
        <p:grpSpPr bwMode="auto">
          <a:xfrm>
            <a:off x="6113463" y="5280025"/>
            <a:ext cx="642937" cy="269875"/>
            <a:chOff x="2206" y="2654"/>
            <a:chExt cx="335" cy="140"/>
          </a:xfrm>
        </p:grpSpPr>
        <p:sp>
          <p:nvSpPr>
            <p:cNvPr id="39048" name="Oval 36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49" name="Oval 36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92" name="Freeform 36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8999" name="Group 365"/>
          <p:cNvGrpSpPr>
            <a:grpSpLocks/>
          </p:cNvGrpSpPr>
          <p:nvPr/>
        </p:nvGrpSpPr>
        <p:grpSpPr bwMode="auto">
          <a:xfrm>
            <a:off x="6113463" y="5214938"/>
            <a:ext cx="642937" cy="268287"/>
            <a:chOff x="2206" y="2654"/>
            <a:chExt cx="335" cy="140"/>
          </a:xfrm>
        </p:grpSpPr>
        <p:sp>
          <p:nvSpPr>
            <p:cNvPr id="39045" name="Oval 36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46" name="Oval 36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96" name="Freeform 36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000" name="Group 374"/>
          <p:cNvGrpSpPr>
            <a:grpSpLocks/>
          </p:cNvGrpSpPr>
          <p:nvPr/>
        </p:nvGrpSpPr>
        <p:grpSpPr bwMode="auto">
          <a:xfrm>
            <a:off x="7224713" y="5399088"/>
            <a:ext cx="644525" cy="269875"/>
            <a:chOff x="2206" y="2654"/>
            <a:chExt cx="335" cy="140"/>
          </a:xfrm>
        </p:grpSpPr>
        <p:sp>
          <p:nvSpPr>
            <p:cNvPr id="39042" name="Oval 37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43" name="Oval 37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705" name="Freeform 37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001" name="Group 378"/>
          <p:cNvGrpSpPr>
            <a:grpSpLocks/>
          </p:cNvGrpSpPr>
          <p:nvPr/>
        </p:nvGrpSpPr>
        <p:grpSpPr bwMode="auto">
          <a:xfrm>
            <a:off x="7224713" y="5343525"/>
            <a:ext cx="644525" cy="268288"/>
            <a:chOff x="2206" y="2654"/>
            <a:chExt cx="335" cy="140"/>
          </a:xfrm>
        </p:grpSpPr>
        <p:sp>
          <p:nvSpPr>
            <p:cNvPr id="39039" name="Oval 37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9040" name="Oval 38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709" name="Freeform 38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sp>
        <p:nvSpPr>
          <p:cNvPr id="39002" name="Text Box 19"/>
          <p:cNvSpPr txBox="1">
            <a:spLocks noChangeArrowheads="1"/>
          </p:cNvSpPr>
          <p:nvPr/>
        </p:nvSpPr>
        <p:spPr bwMode="gray">
          <a:xfrm>
            <a:off x="1243013" y="4876800"/>
            <a:ext cx="7096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 dirty="0">
                <a:cs typeface="Arial" charset="0"/>
              </a:rPr>
              <a:t>20 %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39003" name="Text Box 19"/>
          <p:cNvSpPr txBox="1">
            <a:spLocks noChangeArrowheads="1"/>
          </p:cNvSpPr>
          <p:nvPr/>
        </p:nvSpPr>
        <p:spPr bwMode="gray">
          <a:xfrm>
            <a:off x="2544763" y="5083175"/>
            <a:ext cx="7096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>
                <a:cs typeface="Arial" charset="0"/>
              </a:rPr>
              <a:t>15 %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39004" name="Text Box 19"/>
          <p:cNvSpPr txBox="1">
            <a:spLocks noChangeArrowheads="1"/>
          </p:cNvSpPr>
          <p:nvPr/>
        </p:nvSpPr>
        <p:spPr bwMode="gray">
          <a:xfrm>
            <a:off x="3763963" y="4794250"/>
            <a:ext cx="7096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>
                <a:cs typeface="Arial" charset="0"/>
              </a:rPr>
              <a:t>25 %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39005" name="Text Box 19"/>
          <p:cNvSpPr txBox="1">
            <a:spLocks noChangeArrowheads="1"/>
          </p:cNvSpPr>
          <p:nvPr/>
        </p:nvSpPr>
        <p:spPr bwMode="gray">
          <a:xfrm>
            <a:off x="4951413" y="4733925"/>
            <a:ext cx="711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>
                <a:cs typeface="Arial" charset="0"/>
              </a:rPr>
              <a:t>40 %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39006" name="Text Box 19"/>
          <p:cNvSpPr txBox="1">
            <a:spLocks noChangeArrowheads="1"/>
          </p:cNvSpPr>
          <p:nvPr/>
        </p:nvSpPr>
        <p:spPr bwMode="gray">
          <a:xfrm>
            <a:off x="6078538" y="5389563"/>
            <a:ext cx="711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>
                <a:cs typeface="Arial" charset="0"/>
              </a:rPr>
              <a:t>5 %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39007" name="Text Box 19"/>
          <p:cNvSpPr txBox="1">
            <a:spLocks noChangeArrowheads="1"/>
          </p:cNvSpPr>
          <p:nvPr/>
        </p:nvSpPr>
        <p:spPr bwMode="gray">
          <a:xfrm>
            <a:off x="7194550" y="5499100"/>
            <a:ext cx="71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000" b="1">
                <a:cs typeface="Arial" charset="0"/>
              </a:rPr>
              <a:t>2%</a:t>
            </a:r>
            <a:endParaRPr lang="de-DE" altLang="zh-CN" sz="1000" b="1" noProof="1">
              <a:cs typeface="Arial" charset="0"/>
            </a:endParaRPr>
          </a:p>
        </p:txBody>
      </p:sp>
      <p:grpSp>
        <p:nvGrpSpPr>
          <p:cNvPr id="39008" name="Group 345"/>
          <p:cNvGrpSpPr>
            <a:grpSpLocks/>
          </p:cNvGrpSpPr>
          <p:nvPr/>
        </p:nvGrpSpPr>
        <p:grpSpPr bwMode="auto">
          <a:xfrm>
            <a:off x="1165225" y="1546225"/>
            <a:ext cx="714375" cy="992188"/>
            <a:chOff x="4859" y="704"/>
            <a:chExt cx="372" cy="517"/>
          </a:xfrm>
        </p:grpSpPr>
        <p:sp>
          <p:nvSpPr>
            <p:cNvPr id="39036" name="Freeform 150"/>
            <p:cNvSpPr>
              <a:spLocks/>
            </p:cNvSpPr>
            <p:nvPr/>
          </p:nvSpPr>
          <p:spPr bwMode="auto">
            <a:xfrm>
              <a:off x="5007" y="1166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037" name="Freeform 347"/>
            <p:cNvSpPr>
              <a:spLocks/>
            </p:cNvSpPr>
            <p:nvPr/>
          </p:nvSpPr>
          <p:spPr bwMode="auto">
            <a:xfrm>
              <a:off x="4859" y="704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9038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4916" y="719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009" name="Group 349"/>
          <p:cNvGrpSpPr>
            <a:grpSpLocks/>
          </p:cNvGrpSpPr>
          <p:nvPr/>
        </p:nvGrpSpPr>
        <p:grpSpPr bwMode="auto">
          <a:xfrm>
            <a:off x="2446338" y="1887538"/>
            <a:ext cx="714375" cy="993775"/>
            <a:chOff x="1772" y="1616"/>
            <a:chExt cx="372" cy="517"/>
          </a:xfrm>
        </p:grpSpPr>
        <p:sp>
          <p:nvSpPr>
            <p:cNvPr id="39033" name="Freeform 150"/>
            <p:cNvSpPr>
              <a:spLocks/>
            </p:cNvSpPr>
            <p:nvPr/>
          </p:nvSpPr>
          <p:spPr bwMode="auto">
            <a:xfrm>
              <a:off x="1920" y="2078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034" name="Freeform 351"/>
            <p:cNvSpPr>
              <a:spLocks/>
            </p:cNvSpPr>
            <p:nvPr/>
          </p:nvSpPr>
          <p:spPr bwMode="auto">
            <a:xfrm>
              <a:off x="1772" y="1616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9035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1829" y="1631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010" name="Group 353"/>
          <p:cNvGrpSpPr>
            <a:grpSpLocks/>
          </p:cNvGrpSpPr>
          <p:nvPr/>
        </p:nvGrpSpPr>
        <p:grpSpPr bwMode="auto">
          <a:xfrm>
            <a:off x="3729038" y="1841500"/>
            <a:ext cx="714375" cy="992188"/>
            <a:chOff x="2440" y="1592"/>
            <a:chExt cx="372" cy="517"/>
          </a:xfrm>
        </p:grpSpPr>
        <p:sp>
          <p:nvSpPr>
            <p:cNvPr id="39030" name="Freeform 150"/>
            <p:cNvSpPr>
              <a:spLocks/>
            </p:cNvSpPr>
            <p:nvPr/>
          </p:nvSpPr>
          <p:spPr bwMode="auto">
            <a:xfrm>
              <a:off x="2588" y="2054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031" name="Freeform 355"/>
            <p:cNvSpPr>
              <a:spLocks/>
            </p:cNvSpPr>
            <p:nvPr/>
          </p:nvSpPr>
          <p:spPr bwMode="auto">
            <a:xfrm>
              <a:off x="2440" y="1592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9032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2497" y="1607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011" name="Group 357"/>
          <p:cNvGrpSpPr>
            <a:grpSpLocks/>
          </p:cNvGrpSpPr>
          <p:nvPr/>
        </p:nvGrpSpPr>
        <p:grpSpPr bwMode="auto">
          <a:xfrm>
            <a:off x="5010150" y="1895475"/>
            <a:ext cx="714375" cy="992188"/>
            <a:chOff x="3107" y="1620"/>
            <a:chExt cx="372" cy="517"/>
          </a:xfrm>
        </p:grpSpPr>
        <p:sp>
          <p:nvSpPr>
            <p:cNvPr id="39027" name="Freeform 150"/>
            <p:cNvSpPr>
              <a:spLocks/>
            </p:cNvSpPr>
            <p:nvPr/>
          </p:nvSpPr>
          <p:spPr bwMode="auto">
            <a:xfrm>
              <a:off x="3255" y="2082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028" name="Freeform 359"/>
            <p:cNvSpPr>
              <a:spLocks/>
            </p:cNvSpPr>
            <p:nvPr/>
          </p:nvSpPr>
          <p:spPr bwMode="auto">
            <a:xfrm>
              <a:off x="3107" y="1620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9029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3164" y="1635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012" name="Group 361"/>
          <p:cNvGrpSpPr>
            <a:grpSpLocks/>
          </p:cNvGrpSpPr>
          <p:nvPr/>
        </p:nvGrpSpPr>
        <p:grpSpPr bwMode="auto">
          <a:xfrm>
            <a:off x="6032500" y="1933575"/>
            <a:ext cx="714375" cy="993775"/>
            <a:chOff x="3640" y="1640"/>
            <a:chExt cx="372" cy="517"/>
          </a:xfrm>
        </p:grpSpPr>
        <p:sp>
          <p:nvSpPr>
            <p:cNvPr id="39024" name="Freeform 150"/>
            <p:cNvSpPr>
              <a:spLocks/>
            </p:cNvSpPr>
            <p:nvPr/>
          </p:nvSpPr>
          <p:spPr bwMode="auto">
            <a:xfrm>
              <a:off x="3788" y="2102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025" name="Freeform 363"/>
            <p:cNvSpPr>
              <a:spLocks/>
            </p:cNvSpPr>
            <p:nvPr/>
          </p:nvSpPr>
          <p:spPr bwMode="auto">
            <a:xfrm>
              <a:off x="3640" y="1640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9026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3697" y="1655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013" name="Group 365"/>
          <p:cNvGrpSpPr>
            <a:grpSpLocks/>
          </p:cNvGrpSpPr>
          <p:nvPr/>
        </p:nvGrpSpPr>
        <p:grpSpPr bwMode="auto">
          <a:xfrm>
            <a:off x="7129463" y="1895475"/>
            <a:ext cx="714375" cy="992188"/>
            <a:chOff x="4211" y="1620"/>
            <a:chExt cx="372" cy="517"/>
          </a:xfrm>
        </p:grpSpPr>
        <p:sp>
          <p:nvSpPr>
            <p:cNvPr id="39021" name="Freeform 150"/>
            <p:cNvSpPr>
              <a:spLocks/>
            </p:cNvSpPr>
            <p:nvPr/>
          </p:nvSpPr>
          <p:spPr bwMode="auto">
            <a:xfrm>
              <a:off x="4359" y="2082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022" name="Freeform 367"/>
            <p:cNvSpPr>
              <a:spLocks/>
            </p:cNvSpPr>
            <p:nvPr/>
          </p:nvSpPr>
          <p:spPr bwMode="auto">
            <a:xfrm>
              <a:off x="4211" y="1620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9023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4268" y="1635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015" name="Freeform 370"/>
          <p:cNvSpPr>
            <a:spLocks/>
          </p:cNvSpPr>
          <p:nvPr/>
        </p:nvSpPr>
        <p:spPr bwMode="auto">
          <a:xfrm>
            <a:off x="5233988" y="2809875"/>
            <a:ext cx="204787" cy="962025"/>
          </a:xfrm>
          <a:custGeom>
            <a:avLst/>
            <a:gdLst>
              <a:gd name="T0" fmla="*/ 260073794 w 107"/>
              <a:gd name="T1" fmla="*/ 0 h 501"/>
              <a:gd name="T2" fmla="*/ 7326398 w 107"/>
              <a:gd name="T3" fmla="*/ 453526630 h 501"/>
              <a:gd name="T4" fmla="*/ 219780468 w 107"/>
              <a:gd name="T5" fmla="*/ 925489187 h 501"/>
              <a:gd name="T6" fmla="*/ 377288480 w 107"/>
              <a:gd name="T7" fmla="*/ 1415885872 h 501"/>
              <a:gd name="T8" fmla="*/ 124543027 w 107"/>
              <a:gd name="T9" fmla="*/ 1847289652 h 5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501"/>
              <a:gd name="T17" fmla="*/ 107 w 107"/>
              <a:gd name="T18" fmla="*/ 501 h 5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501">
                <a:moveTo>
                  <a:pt x="71" y="0"/>
                </a:moveTo>
                <a:cubicBezTo>
                  <a:pt x="37" y="40"/>
                  <a:pt x="4" y="81"/>
                  <a:pt x="2" y="123"/>
                </a:cubicBezTo>
                <a:cubicBezTo>
                  <a:pt x="0" y="165"/>
                  <a:pt x="43" y="208"/>
                  <a:pt x="60" y="251"/>
                </a:cubicBezTo>
                <a:cubicBezTo>
                  <a:pt x="77" y="294"/>
                  <a:pt x="107" y="342"/>
                  <a:pt x="103" y="384"/>
                </a:cubicBezTo>
                <a:cubicBezTo>
                  <a:pt x="99" y="426"/>
                  <a:pt x="66" y="463"/>
                  <a:pt x="34" y="501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016" name="Freeform 371"/>
          <p:cNvSpPr>
            <a:spLocks/>
          </p:cNvSpPr>
          <p:nvPr/>
        </p:nvSpPr>
        <p:spPr bwMode="auto">
          <a:xfrm>
            <a:off x="1331913" y="2435225"/>
            <a:ext cx="354012" cy="2090738"/>
          </a:xfrm>
          <a:custGeom>
            <a:avLst/>
            <a:gdLst>
              <a:gd name="T0" fmla="*/ 366467834 w 184"/>
              <a:gd name="T1" fmla="*/ 0 h 1089"/>
              <a:gd name="T2" fmla="*/ 29613871 w 184"/>
              <a:gd name="T3" fmla="*/ 759294889 h 1089"/>
              <a:gd name="T4" fmla="*/ 544149212 w 184"/>
              <a:gd name="T5" fmla="*/ 1662339951 h 1089"/>
              <a:gd name="T6" fmla="*/ 333152237 w 184"/>
              <a:gd name="T7" fmla="*/ 2147483647 h 1089"/>
              <a:gd name="T8" fmla="*/ 651497543 w 184"/>
              <a:gd name="T9" fmla="*/ 2147483647 h 1089"/>
              <a:gd name="T10" fmla="*/ 510833615 w 184"/>
              <a:gd name="T11" fmla="*/ 2147483647 h 10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4"/>
              <a:gd name="T19" fmla="*/ 0 h 1089"/>
              <a:gd name="T20" fmla="*/ 184 w 184"/>
              <a:gd name="T21" fmla="*/ 1089 h 10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4" h="1089">
                <a:moveTo>
                  <a:pt x="99" y="0"/>
                </a:moveTo>
                <a:cubicBezTo>
                  <a:pt x="49" y="65"/>
                  <a:pt x="0" y="131"/>
                  <a:pt x="8" y="206"/>
                </a:cubicBezTo>
                <a:cubicBezTo>
                  <a:pt x="16" y="281"/>
                  <a:pt x="133" y="370"/>
                  <a:pt x="147" y="451"/>
                </a:cubicBezTo>
                <a:cubicBezTo>
                  <a:pt x="161" y="532"/>
                  <a:pt x="85" y="618"/>
                  <a:pt x="90" y="691"/>
                </a:cubicBezTo>
                <a:cubicBezTo>
                  <a:pt x="95" y="764"/>
                  <a:pt x="168" y="822"/>
                  <a:pt x="176" y="888"/>
                </a:cubicBezTo>
                <a:cubicBezTo>
                  <a:pt x="184" y="954"/>
                  <a:pt x="161" y="1021"/>
                  <a:pt x="138" y="1089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017" name="Freeform 372"/>
          <p:cNvSpPr>
            <a:spLocks/>
          </p:cNvSpPr>
          <p:nvPr/>
        </p:nvSpPr>
        <p:spPr bwMode="auto">
          <a:xfrm>
            <a:off x="2759075" y="2776538"/>
            <a:ext cx="176213" cy="2006600"/>
          </a:xfrm>
          <a:custGeom>
            <a:avLst/>
            <a:gdLst>
              <a:gd name="T0" fmla="*/ 55443604 w 111"/>
              <a:gd name="T1" fmla="*/ 0 h 1264"/>
              <a:gd name="T2" fmla="*/ 189013046 w 111"/>
              <a:gd name="T3" fmla="*/ 241935006 h 1264"/>
              <a:gd name="T4" fmla="*/ 68045212 w 111"/>
              <a:gd name="T5" fmla="*/ 619958396 h 1264"/>
              <a:gd name="T6" fmla="*/ 269658303 w 111"/>
              <a:gd name="T7" fmla="*/ 1479332338 h 1264"/>
              <a:gd name="T8" fmla="*/ 2520957 w 111"/>
              <a:gd name="T9" fmla="*/ 2137092468 h 1264"/>
              <a:gd name="T10" fmla="*/ 257056695 w 111"/>
              <a:gd name="T11" fmla="*/ 2147483647 h 1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1"/>
              <a:gd name="T19" fmla="*/ 0 h 1264"/>
              <a:gd name="T20" fmla="*/ 111 w 111"/>
              <a:gd name="T21" fmla="*/ 1264 h 12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1" h="1264">
                <a:moveTo>
                  <a:pt x="22" y="0"/>
                </a:moveTo>
                <a:cubicBezTo>
                  <a:pt x="48" y="27"/>
                  <a:pt x="74" y="55"/>
                  <a:pt x="75" y="96"/>
                </a:cubicBezTo>
                <a:cubicBezTo>
                  <a:pt x="76" y="137"/>
                  <a:pt x="22" y="164"/>
                  <a:pt x="27" y="246"/>
                </a:cubicBezTo>
                <a:cubicBezTo>
                  <a:pt x="32" y="328"/>
                  <a:pt x="111" y="487"/>
                  <a:pt x="107" y="587"/>
                </a:cubicBezTo>
                <a:cubicBezTo>
                  <a:pt x="103" y="687"/>
                  <a:pt x="2" y="735"/>
                  <a:pt x="1" y="848"/>
                </a:cubicBezTo>
                <a:cubicBezTo>
                  <a:pt x="0" y="961"/>
                  <a:pt x="85" y="1195"/>
                  <a:pt x="102" y="1264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018" name="Freeform 373"/>
          <p:cNvSpPr>
            <a:spLocks/>
          </p:cNvSpPr>
          <p:nvPr/>
        </p:nvSpPr>
        <p:spPr bwMode="auto">
          <a:xfrm>
            <a:off x="3998913" y="2751138"/>
            <a:ext cx="115887" cy="1406525"/>
          </a:xfrm>
          <a:custGeom>
            <a:avLst/>
            <a:gdLst>
              <a:gd name="T0" fmla="*/ 115926688 w 73"/>
              <a:gd name="T1" fmla="*/ 0 h 886"/>
              <a:gd name="T2" fmla="*/ 10080580 w 73"/>
              <a:gd name="T3" fmla="*/ 322580010 h 886"/>
              <a:gd name="T4" fmla="*/ 183969791 w 73"/>
              <a:gd name="T5" fmla="*/ 874495168 h 886"/>
              <a:gd name="T6" fmla="*/ 10080580 w 73"/>
              <a:gd name="T7" fmla="*/ 1801912810 h 886"/>
              <a:gd name="T8" fmla="*/ 183969791 w 73"/>
              <a:gd name="T9" fmla="*/ 2147483647 h 8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886"/>
              <a:gd name="T17" fmla="*/ 73 w 73"/>
              <a:gd name="T18" fmla="*/ 886 h 8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886">
                <a:moveTo>
                  <a:pt x="46" y="0"/>
                </a:moveTo>
                <a:cubicBezTo>
                  <a:pt x="23" y="35"/>
                  <a:pt x="0" y="70"/>
                  <a:pt x="4" y="128"/>
                </a:cubicBezTo>
                <a:cubicBezTo>
                  <a:pt x="8" y="186"/>
                  <a:pt x="73" y="249"/>
                  <a:pt x="73" y="347"/>
                </a:cubicBezTo>
                <a:cubicBezTo>
                  <a:pt x="73" y="445"/>
                  <a:pt x="4" y="625"/>
                  <a:pt x="4" y="715"/>
                </a:cubicBezTo>
                <a:cubicBezTo>
                  <a:pt x="4" y="805"/>
                  <a:pt x="38" y="845"/>
                  <a:pt x="73" y="886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019" name="Freeform 374"/>
          <p:cNvSpPr>
            <a:spLocks/>
          </p:cNvSpPr>
          <p:nvPr/>
        </p:nvSpPr>
        <p:spPr bwMode="auto">
          <a:xfrm>
            <a:off x="6269038" y="2827338"/>
            <a:ext cx="233362" cy="2506662"/>
          </a:xfrm>
          <a:custGeom>
            <a:avLst/>
            <a:gdLst>
              <a:gd name="T0" fmla="*/ 181450835 w 147"/>
              <a:gd name="T1" fmla="*/ 0 h 1579"/>
              <a:gd name="T2" fmla="*/ 289816533 w 147"/>
              <a:gd name="T3" fmla="*/ 793848220 h 1579"/>
              <a:gd name="T4" fmla="*/ 7559659 w 147"/>
              <a:gd name="T5" fmla="*/ 1854834850 h 1579"/>
              <a:gd name="T6" fmla="*/ 330138930 w 147"/>
              <a:gd name="T7" fmla="*/ 2147483647 h 1579"/>
              <a:gd name="T8" fmla="*/ 249494136 w 147"/>
              <a:gd name="T9" fmla="*/ 2147483647 h 1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7"/>
              <a:gd name="T16" fmla="*/ 0 h 1579"/>
              <a:gd name="T17" fmla="*/ 147 w 147"/>
              <a:gd name="T18" fmla="*/ 1579 h 15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7" h="1579">
                <a:moveTo>
                  <a:pt x="72" y="0"/>
                </a:moveTo>
                <a:cubicBezTo>
                  <a:pt x="99" y="96"/>
                  <a:pt x="126" y="192"/>
                  <a:pt x="115" y="315"/>
                </a:cubicBezTo>
                <a:cubicBezTo>
                  <a:pt x="104" y="438"/>
                  <a:pt x="0" y="588"/>
                  <a:pt x="3" y="736"/>
                </a:cubicBezTo>
                <a:cubicBezTo>
                  <a:pt x="6" y="884"/>
                  <a:pt x="115" y="1066"/>
                  <a:pt x="131" y="1206"/>
                </a:cubicBezTo>
                <a:cubicBezTo>
                  <a:pt x="147" y="1346"/>
                  <a:pt x="123" y="1462"/>
                  <a:pt x="99" y="1579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020" name="Freeform 375"/>
          <p:cNvSpPr>
            <a:spLocks/>
          </p:cNvSpPr>
          <p:nvPr/>
        </p:nvSpPr>
        <p:spPr bwMode="auto">
          <a:xfrm>
            <a:off x="7364413" y="2786063"/>
            <a:ext cx="282575" cy="2682875"/>
          </a:xfrm>
          <a:custGeom>
            <a:avLst/>
            <a:gdLst>
              <a:gd name="T0" fmla="*/ 176410927 w 178"/>
              <a:gd name="T1" fmla="*/ 0 h 1690"/>
              <a:gd name="T2" fmla="*/ 30241877 w 178"/>
              <a:gd name="T3" fmla="*/ 645160012 h 1690"/>
              <a:gd name="T4" fmla="*/ 352821853 w 178"/>
              <a:gd name="T5" fmla="*/ 1759069348 h 1690"/>
              <a:gd name="T6" fmla="*/ 55443443 w 178"/>
              <a:gd name="T7" fmla="*/ 2147483647 h 1690"/>
              <a:gd name="T8" fmla="*/ 405745910 w 178"/>
              <a:gd name="T9" fmla="*/ 2147483647 h 1690"/>
              <a:gd name="T10" fmla="*/ 312499367 w 178"/>
              <a:gd name="T11" fmla="*/ 2147483647 h 16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8"/>
              <a:gd name="T19" fmla="*/ 0 h 1690"/>
              <a:gd name="T20" fmla="*/ 178 w 178"/>
              <a:gd name="T21" fmla="*/ 1690 h 16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8" h="1690">
                <a:moveTo>
                  <a:pt x="70" y="0"/>
                </a:moveTo>
                <a:cubicBezTo>
                  <a:pt x="35" y="70"/>
                  <a:pt x="0" y="140"/>
                  <a:pt x="12" y="256"/>
                </a:cubicBezTo>
                <a:cubicBezTo>
                  <a:pt x="24" y="372"/>
                  <a:pt x="138" y="570"/>
                  <a:pt x="140" y="698"/>
                </a:cubicBezTo>
                <a:cubicBezTo>
                  <a:pt x="142" y="826"/>
                  <a:pt x="19" y="895"/>
                  <a:pt x="22" y="1024"/>
                </a:cubicBezTo>
                <a:cubicBezTo>
                  <a:pt x="25" y="1153"/>
                  <a:pt x="144" y="1361"/>
                  <a:pt x="161" y="1472"/>
                </a:cubicBezTo>
                <a:cubicBezTo>
                  <a:pt x="178" y="1583"/>
                  <a:pt x="151" y="1636"/>
                  <a:pt x="124" y="1690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 txBox="1">
            <a:spLocks noChangeArrowheads="1"/>
          </p:cNvSpPr>
          <p:nvPr/>
        </p:nvSpPr>
        <p:spPr bwMode="auto">
          <a:xfrm>
            <a:off x="20478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altLang="zh-CN" sz="3200" b="1">
                <a:solidFill>
                  <a:schemeClr val="bg1"/>
                </a:solidFill>
                <a:cs typeface="Arial" charset="0"/>
              </a:rPr>
              <a:t>Balloon Money Chart</a:t>
            </a:r>
            <a:endParaRPr lang="de-DE" altLang="zh-CN" sz="3200" b="1" noProof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gray">
          <a:xfrm>
            <a:off x="304800" y="10382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en-US" altLang="zh-CN" sz="2000" noProof="1">
                <a:solidFill>
                  <a:schemeClr val="bg1"/>
                </a:solidFill>
                <a:latin typeface="Calibri" pitchFamily="34" charset="0"/>
              </a:rPr>
              <a:t>Placeholder for your own sub headline</a:t>
            </a:r>
          </a:p>
        </p:txBody>
      </p:sp>
      <p:pic>
        <p:nvPicPr>
          <p:cNvPr id="3994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7088" y="5435600"/>
            <a:ext cx="15716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3738" y="5446713"/>
            <a:ext cx="15716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25" y="5457825"/>
            <a:ext cx="1571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1825" y="5435600"/>
            <a:ext cx="15716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5925" y="5426075"/>
            <a:ext cx="15716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" y="5467350"/>
            <a:ext cx="1571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946" name="Group 31"/>
          <p:cNvGrpSpPr>
            <a:grpSpLocks/>
          </p:cNvGrpSpPr>
          <p:nvPr/>
        </p:nvGrpSpPr>
        <p:grpSpPr bwMode="auto">
          <a:xfrm>
            <a:off x="1290638" y="5435600"/>
            <a:ext cx="642937" cy="269875"/>
            <a:chOff x="2206" y="2654"/>
            <a:chExt cx="335" cy="140"/>
          </a:xfrm>
        </p:grpSpPr>
        <p:sp>
          <p:nvSpPr>
            <p:cNvPr id="40307" name="Oval 2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308" name="Oval 2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58" name="Freeform 3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47" name="Group 38"/>
          <p:cNvGrpSpPr>
            <a:grpSpLocks/>
          </p:cNvGrpSpPr>
          <p:nvPr/>
        </p:nvGrpSpPr>
        <p:grpSpPr bwMode="auto">
          <a:xfrm>
            <a:off x="1290638" y="5370513"/>
            <a:ext cx="642937" cy="268287"/>
            <a:chOff x="2206" y="2654"/>
            <a:chExt cx="335" cy="140"/>
          </a:xfrm>
        </p:grpSpPr>
        <p:sp>
          <p:nvSpPr>
            <p:cNvPr id="40304" name="Oval 3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305" name="Oval 4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69" name="Freeform 4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48" name="Group 42"/>
          <p:cNvGrpSpPr>
            <a:grpSpLocks/>
          </p:cNvGrpSpPr>
          <p:nvPr/>
        </p:nvGrpSpPr>
        <p:grpSpPr bwMode="auto">
          <a:xfrm>
            <a:off x="1304925" y="5297488"/>
            <a:ext cx="644525" cy="268287"/>
            <a:chOff x="2206" y="2654"/>
            <a:chExt cx="335" cy="140"/>
          </a:xfrm>
        </p:grpSpPr>
        <p:sp>
          <p:nvSpPr>
            <p:cNvPr id="40301" name="Oval 4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302" name="Oval 4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73" name="Freeform 4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49" name="Group 46"/>
          <p:cNvGrpSpPr>
            <a:grpSpLocks/>
          </p:cNvGrpSpPr>
          <p:nvPr/>
        </p:nvGrpSpPr>
        <p:grpSpPr bwMode="auto">
          <a:xfrm>
            <a:off x="1304925" y="5232400"/>
            <a:ext cx="644525" cy="268288"/>
            <a:chOff x="2206" y="2654"/>
            <a:chExt cx="335" cy="140"/>
          </a:xfrm>
        </p:grpSpPr>
        <p:sp>
          <p:nvSpPr>
            <p:cNvPr id="40298" name="Oval 4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99" name="Oval 4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77" name="Freeform 4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0" name="Group 50"/>
          <p:cNvGrpSpPr>
            <a:grpSpLocks/>
          </p:cNvGrpSpPr>
          <p:nvPr/>
        </p:nvGrpSpPr>
        <p:grpSpPr bwMode="auto">
          <a:xfrm>
            <a:off x="1289050" y="5165725"/>
            <a:ext cx="642938" cy="268288"/>
            <a:chOff x="2206" y="2654"/>
            <a:chExt cx="335" cy="140"/>
          </a:xfrm>
        </p:grpSpPr>
        <p:sp>
          <p:nvSpPr>
            <p:cNvPr id="40295" name="Oval 5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96" name="Oval 5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81" name="Freeform 5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1" name="Group 54"/>
          <p:cNvGrpSpPr>
            <a:grpSpLocks/>
          </p:cNvGrpSpPr>
          <p:nvPr/>
        </p:nvGrpSpPr>
        <p:grpSpPr bwMode="auto">
          <a:xfrm>
            <a:off x="1289050" y="5100638"/>
            <a:ext cx="642938" cy="268287"/>
            <a:chOff x="2206" y="2654"/>
            <a:chExt cx="335" cy="140"/>
          </a:xfrm>
        </p:grpSpPr>
        <p:sp>
          <p:nvSpPr>
            <p:cNvPr id="40292" name="Oval 5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93" name="Oval 5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85" name="Freeform 5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2" name="Group 58"/>
          <p:cNvGrpSpPr>
            <a:grpSpLocks/>
          </p:cNvGrpSpPr>
          <p:nvPr/>
        </p:nvGrpSpPr>
        <p:grpSpPr bwMode="auto">
          <a:xfrm>
            <a:off x="1303338" y="5027613"/>
            <a:ext cx="642937" cy="268287"/>
            <a:chOff x="2206" y="2654"/>
            <a:chExt cx="335" cy="140"/>
          </a:xfrm>
        </p:grpSpPr>
        <p:sp>
          <p:nvSpPr>
            <p:cNvPr id="40289" name="Oval 5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90" name="Oval 6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89" name="Freeform 6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3" name="Group 62"/>
          <p:cNvGrpSpPr>
            <a:grpSpLocks/>
          </p:cNvGrpSpPr>
          <p:nvPr/>
        </p:nvGrpSpPr>
        <p:grpSpPr bwMode="auto">
          <a:xfrm>
            <a:off x="1303338" y="4960938"/>
            <a:ext cx="642937" cy="269875"/>
            <a:chOff x="2206" y="2654"/>
            <a:chExt cx="335" cy="140"/>
          </a:xfrm>
        </p:grpSpPr>
        <p:sp>
          <p:nvSpPr>
            <p:cNvPr id="40286" name="Oval 6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87" name="Oval 6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93" name="Freeform 6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4" name="Group 66"/>
          <p:cNvGrpSpPr>
            <a:grpSpLocks/>
          </p:cNvGrpSpPr>
          <p:nvPr/>
        </p:nvGrpSpPr>
        <p:grpSpPr bwMode="auto">
          <a:xfrm>
            <a:off x="1282700" y="4891088"/>
            <a:ext cx="642938" cy="268287"/>
            <a:chOff x="2206" y="2654"/>
            <a:chExt cx="335" cy="140"/>
          </a:xfrm>
        </p:grpSpPr>
        <p:sp>
          <p:nvSpPr>
            <p:cNvPr id="40283" name="Oval 6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84" name="Oval 6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397" name="Freeform 6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5" name="Group 70"/>
          <p:cNvGrpSpPr>
            <a:grpSpLocks/>
          </p:cNvGrpSpPr>
          <p:nvPr/>
        </p:nvGrpSpPr>
        <p:grpSpPr bwMode="auto">
          <a:xfrm>
            <a:off x="1282700" y="4826000"/>
            <a:ext cx="642938" cy="268288"/>
            <a:chOff x="2206" y="2654"/>
            <a:chExt cx="335" cy="140"/>
          </a:xfrm>
        </p:grpSpPr>
        <p:sp>
          <p:nvSpPr>
            <p:cNvPr id="40280" name="Oval 7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81" name="Oval 7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01" name="Freeform 7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6" name="Group 74"/>
          <p:cNvGrpSpPr>
            <a:grpSpLocks/>
          </p:cNvGrpSpPr>
          <p:nvPr/>
        </p:nvGrpSpPr>
        <p:grpSpPr bwMode="auto">
          <a:xfrm>
            <a:off x="1298575" y="4752975"/>
            <a:ext cx="642938" cy="268288"/>
            <a:chOff x="2206" y="2654"/>
            <a:chExt cx="335" cy="140"/>
          </a:xfrm>
        </p:grpSpPr>
        <p:sp>
          <p:nvSpPr>
            <p:cNvPr id="40277" name="Oval 7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78" name="Oval 7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05" name="Freeform 7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7" name="Group 78"/>
          <p:cNvGrpSpPr>
            <a:grpSpLocks/>
          </p:cNvGrpSpPr>
          <p:nvPr/>
        </p:nvGrpSpPr>
        <p:grpSpPr bwMode="auto">
          <a:xfrm>
            <a:off x="1298575" y="4687888"/>
            <a:ext cx="642938" cy="268287"/>
            <a:chOff x="2206" y="2654"/>
            <a:chExt cx="335" cy="140"/>
          </a:xfrm>
        </p:grpSpPr>
        <p:sp>
          <p:nvSpPr>
            <p:cNvPr id="40274" name="Oval 7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75" name="Oval 8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09" name="Freeform 8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8" name="Group 82"/>
          <p:cNvGrpSpPr>
            <a:grpSpLocks/>
          </p:cNvGrpSpPr>
          <p:nvPr/>
        </p:nvGrpSpPr>
        <p:grpSpPr bwMode="auto">
          <a:xfrm>
            <a:off x="1281113" y="4619625"/>
            <a:ext cx="642937" cy="269875"/>
            <a:chOff x="2206" y="2654"/>
            <a:chExt cx="335" cy="140"/>
          </a:xfrm>
        </p:grpSpPr>
        <p:sp>
          <p:nvSpPr>
            <p:cNvPr id="40271" name="Oval 8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72" name="Oval 8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13" name="Freeform 8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59" name="Group 86"/>
          <p:cNvGrpSpPr>
            <a:grpSpLocks/>
          </p:cNvGrpSpPr>
          <p:nvPr/>
        </p:nvGrpSpPr>
        <p:grpSpPr bwMode="auto">
          <a:xfrm>
            <a:off x="1281113" y="4554538"/>
            <a:ext cx="642937" cy="268287"/>
            <a:chOff x="2206" y="2654"/>
            <a:chExt cx="335" cy="140"/>
          </a:xfrm>
        </p:grpSpPr>
        <p:sp>
          <p:nvSpPr>
            <p:cNvPr id="40268" name="Oval 8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69" name="Oval 8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17" name="Freeform 8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0" name="Group 90"/>
          <p:cNvGrpSpPr>
            <a:grpSpLocks/>
          </p:cNvGrpSpPr>
          <p:nvPr/>
        </p:nvGrpSpPr>
        <p:grpSpPr bwMode="auto">
          <a:xfrm>
            <a:off x="1295400" y="4481513"/>
            <a:ext cx="642938" cy="268287"/>
            <a:chOff x="2206" y="2654"/>
            <a:chExt cx="335" cy="140"/>
          </a:xfrm>
        </p:grpSpPr>
        <p:sp>
          <p:nvSpPr>
            <p:cNvPr id="40265" name="Oval 9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66" name="Oval 9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21" name="Freeform 9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1" name="Group 94"/>
          <p:cNvGrpSpPr>
            <a:grpSpLocks/>
          </p:cNvGrpSpPr>
          <p:nvPr/>
        </p:nvGrpSpPr>
        <p:grpSpPr bwMode="auto">
          <a:xfrm>
            <a:off x="1295400" y="4416425"/>
            <a:ext cx="642938" cy="268288"/>
            <a:chOff x="2206" y="2654"/>
            <a:chExt cx="335" cy="140"/>
          </a:xfrm>
        </p:grpSpPr>
        <p:sp>
          <p:nvSpPr>
            <p:cNvPr id="40262" name="Oval 9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63" name="Oval 9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25" name="Freeform 9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2" name="Group 98"/>
          <p:cNvGrpSpPr>
            <a:grpSpLocks/>
          </p:cNvGrpSpPr>
          <p:nvPr/>
        </p:nvGrpSpPr>
        <p:grpSpPr bwMode="auto">
          <a:xfrm>
            <a:off x="2586038" y="5430838"/>
            <a:ext cx="642937" cy="268287"/>
            <a:chOff x="2206" y="2654"/>
            <a:chExt cx="335" cy="140"/>
          </a:xfrm>
        </p:grpSpPr>
        <p:sp>
          <p:nvSpPr>
            <p:cNvPr id="40259" name="Oval 9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60" name="Oval 10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29" name="Freeform 10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3" name="Group 102"/>
          <p:cNvGrpSpPr>
            <a:grpSpLocks/>
          </p:cNvGrpSpPr>
          <p:nvPr/>
        </p:nvGrpSpPr>
        <p:grpSpPr bwMode="auto">
          <a:xfrm>
            <a:off x="2586038" y="5364163"/>
            <a:ext cx="642937" cy="269875"/>
            <a:chOff x="2206" y="2654"/>
            <a:chExt cx="335" cy="140"/>
          </a:xfrm>
        </p:grpSpPr>
        <p:sp>
          <p:nvSpPr>
            <p:cNvPr id="40256" name="Oval 10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57" name="Oval 10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33" name="Freeform 10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4" name="Group 106"/>
          <p:cNvGrpSpPr>
            <a:grpSpLocks/>
          </p:cNvGrpSpPr>
          <p:nvPr/>
        </p:nvGrpSpPr>
        <p:grpSpPr bwMode="auto">
          <a:xfrm>
            <a:off x="2601913" y="5292725"/>
            <a:ext cx="642937" cy="268288"/>
            <a:chOff x="2206" y="2654"/>
            <a:chExt cx="335" cy="140"/>
          </a:xfrm>
        </p:grpSpPr>
        <p:sp>
          <p:nvSpPr>
            <p:cNvPr id="40253" name="Oval 10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54" name="Oval 10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37" name="Freeform 10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5" name="Group 110"/>
          <p:cNvGrpSpPr>
            <a:grpSpLocks/>
          </p:cNvGrpSpPr>
          <p:nvPr/>
        </p:nvGrpSpPr>
        <p:grpSpPr bwMode="auto">
          <a:xfrm>
            <a:off x="2601913" y="5226050"/>
            <a:ext cx="642937" cy="269875"/>
            <a:chOff x="2206" y="2654"/>
            <a:chExt cx="335" cy="140"/>
          </a:xfrm>
        </p:grpSpPr>
        <p:sp>
          <p:nvSpPr>
            <p:cNvPr id="40250" name="Oval 11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51" name="Oval 11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41" name="Freeform 11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6" name="Group 114"/>
          <p:cNvGrpSpPr>
            <a:grpSpLocks/>
          </p:cNvGrpSpPr>
          <p:nvPr/>
        </p:nvGrpSpPr>
        <p:grpSpPr bwMode="auto">
          <a:xfrm>
            <a:off x="2584450" y="5159375"/>
            <a:ext cx="642938" cy="268288"/>
            <a:chOff x="2206" y="2654"/>
            <a:chExt cx="335" cy="140"/>
          </a:xfrm>
        </p:grpSpPr>
        <p:sp>
          <p:nvSpPr>
            <p:cNvPr id="40247" name="Oval 11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48" name="Oval 11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45" name="Freeform 11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7" name="Group 118"/>
          <p:cNvGrpSpPr>
            <a:grpSpLocks/>
          </p:cNvGrpSpPr>
          <p:nvPr/>
        </p:nvGrpSpPr>
        <p:grpSpPr bwMode="auto">
          <a:xfrm>
            <a:off x="2584450" y="5094288"/>
            <a:ext cx="642938" cy="268287"/>
            <a:chOff x="2206" y="2654"/>
            <a:chExt cx="335" cy="140"/>
          </a:xfrm>
        </p:grpSpPr>
        <p:sp>
          <p:nvSpPr>
            <p:cNvPr id="40244" name="Oval 11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45" name="Oval 12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49" name="Freeform 12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8" name="Group 122"/>
          <p:cNvGrpSpPr>
            <a:grpSpLocks/>
          </p:cNvGrpSpPr>
          <p:nvPr/>
        </p:nvGrpSpPr>
        <p:grpSpPr bwMode="auto">
          <a:xfrm>
            <a:off x="2598738" y="5021263"/>
            <a:ext cx="644525" cy="268287"/>
            <a:chOff x="2206" y="2654"/>
            <a:chExt cx="335" cy="140"/>
          </a:xfrm>
        </p:grpSpPr>
        <p:sp>
          <p:nvSpPr>
            <p:cNvPr id="40241" name="Oval 12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42" name="Oval 12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53" name="Freeform 12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69" name="Group 126"/>
          <p:cNvGrpSpPr>
            <a:grpSpLocks/>
          </p:cNvGrpSpPr>
          <p:nvPr/>
        </p:nvGrpSpPr>
        <p:grpSpPr bwMode="auto">
          <a:xfrm>
            <a:off x="2598738" y="4956175"/>
            <a:ext cx="644525" cy="268288"/>
            <a:chOff x="2206" y="2654"/>
            <a:chExt cx="335" cy="140"/>
          </a:xfrm>
        </p:grpSpPr>
        <p:sp>
          <p:nvSpPr>
            <p:cNvPr id="40238" name="Oval 12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39" name="Oval 12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57" name="Freeform 12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0" name="Group 130"/>
          <p:cNvGrpSpPr>
            <a:grpSpLocks/>
          </p:cNvGrpSpPr>
          <p:nvPr/>
        </p:nvGrpSpPr>
        <p:grpSpPr bwMode="auto">
          <a:xfrm>
            <a:off x="2578100" y="4884738"/>
            <a:ext cx="642938" cy="268287"/>
            <a:chOff x="2206" y="2654"/>
            <a:chExt cx="335" cy="140"/>
          </a:xfrm>
        </p:grpSpPr>
        <p:sp>
          <p:nvSpPr>
            <p:cNvPr id="40235" name="Oval 13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36" name="Oval 13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61" name="Freeform 13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1" name="Group 134"/>
          <p:cNvGrpSpPr>
            <a:grpSpLocks/>
          </p:cNvGrpSpPr>
          <p:nvPr/>
        </p:nvGrpSpPr>
        <p:grpSpPr bwMode="auto">
          <a:xfrm>
            <a:off x="2578100" y="4819650"/>
            <a:ext cx="642938" cy="268288"/>
            <a:chOff x="2206" y="2654"/>
            <a:chExt cx="335" cy="140"/>
          </a:xfrm>
        </p:grpSpPr>
        <p:sp>
          <p:nvSpPr>
            <p:cNvPr id="40232" name="Oval 13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33" name="Oval 13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65" name="Freeform 13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2" name="Group 138"/>
          <p:cNvGrpSpPr>
            <a:grpSpLocks/>
          </p:cNvGrpSpPr>
          <p:nvPr/>
        </p:nvGrpSpPr>
        <p:grpSpPr bwMode="auto">
          <a:xfrm>
            <a:off x="2593975" y="4746625"/>
            <a:ext cx="642938" cy="268288"/>
            <a:chOff x="2206" y="2654"/>
            <a:chExt cx="335" cy="140"/>
          </a:xfrm>
        </p:grpSpPr>
        <p:sp>
          <p:nvSpPr>
            <p:cNvPr id="40229" name="Oval 13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30" name="Oval 14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69" name="Freeform 14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3" name="Group 142"/>
          <p:cNvGrpSpPr>
            <a:grpSpLocks/>
          </p:cNvGrpSpPr>
          <p:nvPr/>
        </p:nvGrpSpPr>
        <p:grpSpPr bwMode="auto">
          <a:xfrm>
            <a:off x="2593975" y="4681538"/>
            <a:ext cx="642938" cy="268287"/>
            <a:chOff x="2206" y="2654"/>
            <a:chExt cx="335" cy="140"/>
          </a:xfrm>
        </p:grpSpPr>
        <p:sp>
          <p:nvSpPr>
            <p:cNvPr id="40226" name="Oval 14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27" name="Oval 14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73" name="Freeform 14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4" name="Group 151"/>
          <p:cNvGrpSpPr>
            <a:grpSpLocks/>
          </p:cNvGrpSpPr>
          <p:nvPr/>
        </p:nvGrpSpPr>
        <p:grpSpPr bwMode="auto">
          <a:xfrm>
            <a:off x="3771900" y="5430838"/>
            <a:ext cx="642938" cy="268287"/>
            <a:chOff x="2206" y="2654"/>
            <a:chExt cx="335" cy="140"/>
          </a:xfrm>
        </p:grpSpPr>
        <p:sp>
          <p:nvSpPr>
            <p:cNvPr id="40223" name="Oval 15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24" name="Oval 15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82" name="Freeform 15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5" name="Group 155"/>
          <p:cNvGrpSpPr>
            <a:grpSpLocks/>
          </p:cNvGrpSpPr>
          <p:nvPr/>
        </p:nvGrpSpPr>
        <p:grpSpPr bwMode="auto">
          <a:xfrm>
            <a:off x="3771900" y="5364163"/>
            <a:ext cx="642938" cy="269875"/>
            <a:chOff x="2206" y="2654"/>
            <a:chExt cx="335" cy="140"/>
          </a:xfrm>
        </p:grpSpPr>
        <p:sp>
          <p:nvSpPr>
            <p:cNvPr id="40220" name="Oval 15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21" name="Oval 15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86" name="Freeform 15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6" name="Group 159"/>
          <p:cNvGrpSpPr>
            <a:grpSpLocks/>
          </p:cNvGrpSpPr>
          <p:nvPr/>
        </p:nvGrpSpPr>
        <p:grpSpPr bwMode="auto">
          <a:xfrm>
            <a:off x="3787775" y="5292725"/>
            <a:ext cx="642938" cy="268288"/>
            <a:chOff x="2206" y="2654"/>
            <a:chExt cx="335" cy="140"/>
          </a:xfrm>
        </p:grpSpPr>
        <p:sp>
          <p:nvSpPr>
            <p:cNvPr id="40217" name="Oval 16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18" name="Oval 16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90" name="Freeform 162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7" name="Group 163"/>
          <p:cNvGrpSpPr>
            <a:grpSpLocks/>
          </p:cNvGrpSpPr>
          <p:nvPr/>
        </p:nvGrpSpPr>
        <p:grpSpPr bwMode="auto">
          <a:xfrm>
            <a:off x="3787775" y="5226050"/>
            <a:ext cx="642938" cy="269875"/>
            <a:chOff x="2206" y="2654"/>
            <a:chExt cx="335" cy="140"/>
          </a:xfrm>
        </p:grpSpPr>
        <p:sp>
          <p:nvSpPr>
            <p:cNvPr id="40214" name="Oval 16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15" name="Oval 16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94" name="Freeform 16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8" name="Group 167"/>
          <p:cNvGrpSpPr>
            <a:grpSpLocks/>
          </p:cNvGrpSpPr>
          <p:nvPr/>
        </p:nvGrpSpPr>
        <p:grpSpPr bwMode="auto">
          <a:xfrm>
            <a:off x="3770313" y="5159375"/>
            <a:ext cx="642937" cy="268288"/>
            <a:chOff x="2206" y="2654"/>
            <a:chExt cx="335" cy="140"/>
          </a:xfrm>
        </p:grpSpPr>
        <p:sp>
          <p:nvSpPr>
            <p:cNvPr id="40211" name="Oval 16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12" name="Oval 16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498" name="Freeform 17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79" name="Group 171"/>
          <p:cNvGrpSpPr>
            <a:grpSpLocks/>
          </p:cNvGrpSpPr>
          <p:nvPr/>
        </p:nvGrpSpPr>
        <p:grpSpPr bwMode="auto">
          <a:xfrm>
            <a:off x="3770313" y="5094288"/>
            <a:ext cx="642937" cy="268287"/>
            <a:chOff x="2206" y="2654"/>
            <a:chExt cx="335" cy="140"/>
          </a:xfrm>
        </p:grpSpPr>
        <p:sp>
          <p:nvSpPr>
            <p:cNvPr id="40208" name="Oval 17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09" name="Oval 17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02" name="Freeform 17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0" name="Group 175"/>
          <p:cNvGrpSpPr>
            <a:grpSpLocks/>
          </p:cNvGrpSpPr>
          <p:nvPr/>
        </p:nvGrpSpPr>
        <p:grpSpPr bwMode="auto">
          <a:xfrm>
            <a:off x="3786188" y="5021263"/>
            <a:ext cx="642937" cy="268287"/>
            <a:chOff x="2206" y="2654"/>
            <a:chExt cx="335" cy="140"/>
          </a:xfrm>
        </p:grpSpPr>
        <p:sp>
          <p:nvSpPr>
            <p:cNvPr id="40205" name="Oval 17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06" name="Oval 17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06" name="Freeform 17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1" name="Group 179"/>
          <p:cNvGrpSpPr>
            <a:grpSpLocks/>
          </p:cNvGrpSpPr>
          <p:nvPr/>
        </p:nvGrpSpPr>
        <p:grpSpPr bwMode="auto">
          <a:xfrm>
            <a:off x="3786188" y="4956175"/>
            <a:ext cx="642937" cy="268288"/>
            <a:chOff x="2206" y="2654"/>
            <a:chExt cx="335" cy="140"/>
          </a:xfrm>
        </p:grpSpPr>
        <p:sp>
          <p:nvSpPr>
            <p:cNvPr id="40202" name="Oval 18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03" name="Oval 18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10" name="Freeform 182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2" name="Group 183"/>
          <p:cNvGrpSpPr>
            <a:grpSpLocks/>
          </p:cNvGrpSpPr>
          <p:nvPr/>
        </p:nvGrpSpPr>
        <p:grpSpPr bwMode="auto">
          <a:xfrm>
            <a:off x="3763963" y="4884738"/>
            <a:ext cx="644525" cy="268287"/>
            <a:chOff x="2206" y="2654"/>
            <a:chExt cx="335" cy="140"/>
          </a:xfrm>
        </p:grpSpPr>
        <p:sp>
          <p:nvSpPr>
            <p:cNvPr id="40199" name="Oval 18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200" name="Oval 18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14" name="Freeform 18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3" name="Group 187"/>
          <p:cNvGrpSpPr>
            <a:grpSpLocks/>
          </p:cNvGrpSpPr>
          <p:nvPr/>
        </p:nvGrpSpPr>
        <p:grpSpPr bwMode="auto">
          <a:xfrm>
            <a:off x="3763963" y="4819650"/>
            <a:ext cx="644525" cy="268288"/>
            <a:chOff x="2206" y="2654"/>
            <a:chExt cx="335" cy="140"/>
          </a:xfrm>
        </p:grpSpPr>
        <p:sp>
          <p:nvSpPr>
            <p:cNvPr id="40196" name="Oval 18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97" name="Oval 18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18" name="Freeform 19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4" name="Group 191"/>
          <p:cNvGrpSpPr>
            <a:grpSpLocks/>
          </p:cNvGrpSpPr>
          <p:nvPr/>
        </p:nvGrpSpPr>
        <p:grpSpPr bwMode="auto">
          <a:xfrm>
            <a:off x="3779838" y="4746625"/>
            <a:ext cx="642937" cy="268288"/>
            <a:chOff x="2206" y="2654"/>
            <a:chExt cx="335" cy="140"/>
          </a:xfrm>
        </p:grpSpPr>
        <p:sp>
          <p:nvSpPr>
            <p:cNvPr id="40193" name="Oval 19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94" name="Oval 19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22" name="Freeform 19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5" name="Group 195"/>
          <p:cNvGrpSpPr>
            <a:grpSpLocks/>
          </p:cNvGrpSpPr>
          <p:nvPr/>
        </p:nvGrpSpPr>
        <p:grpSpPr bwMode="auto">
          <a:xfrm>
            <a:off x="3779838" y="4681538"/>
            <a:ext cx="642937" cy="268287"/>
            <a:chOff x="2206" y="2654"/>
            <a:chExt cx="335" cy="140"/>
          </a:xfrm>
        </p:grpSpPr>
        <p:sp>
          <p:nvSpPr>
            <p:cNvPr id="40190" name="Oval 19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91" name="Oval 19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26" name="Freeform 19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6" name="Group 199"/>
          <p:cNvGrpSpPr>
            <a:grpSpLocks/>
          </p:cNvGrpSpPr>
          <p:nvPr/>
        </p:nvGrpSpPr>
        <p:grpSpPr bwMode="auto">
          <a:xfrm>
            <a:off x="3762375" y="4614863"/>
            <a:ext cx="642938" cy="268287"/>
            <a:chOff x="2206" y="2654"/>
            <a:chExt cx="335" cy="140"/>
          </a:xfrm>
        </p:grpSpPr>
        <p:sp>
          <p:nvSpPr>
            <p:cNvPr id="40187" name="Oval 20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88" name="Oval 20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30" name="Freeform 202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7" name="Group 203"/>
          <p:cNvGrpSpPr>
            <a:grpSpLocks/>
          </p:cNvGrpSpPr>
          <p:nvPr/>
        </p:nvGrpSpPr>
        <p:grpSpPr bwMode="auto">
          <a:xfrm>
            <a:off x="3762375" y="4548188"/>
            <a:ext cx="642938" cy="269875"/>
            <a:chOff x="2206" y="2654"/>
            <a:chExt cx="335" cy="140"/>
          </a:xfrm>
        </p:grpSpPr>
        <p:sp>
          <p:nvSpPr>
            <p:cNvPr id="40184" name="Oval 20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85" name="Oval 20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34" name="Freeform 20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8" name="Group 207"/>
          <p:cNvGrpSpPr>
            <a:grpSpLocks/>
          </p:cNvGrpSpPr>
          <p:nvPr/>
        </p:nvGrpSpPr>
        <p:grpSpPr bwMode="auto">
          <a:xfrm>
            <a:off x="3778250" y="4476750"/>
            <a:ext cx="642938" cy="268288"/>
            <a:chOff x="2206" y="2654"/>
            <a:chExt cx="335" cy="140"/>
          </a:xfrm>
        </p:grpSpPr>
        <p:sp>
          <p:nvSpPr>
            <p:cNvPr id="40181" name="Oval 20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82" name="Oval 20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38" name="Freeform 21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89" name="Group 211"/>
          <p:cNvGrpSpPr>
            <a:grpSpLocks/>
          </p:cNvGrpSpPr>
          <p:nvPr/>
        </p:nvGrpSpPr>
        <p:grpSpPr bwMode="auto">
          <a:xfrm>
            <a:off x="3778250" y="4410075"/>
            <a:ext cx="642938" cy="269875"/>
            <a:chOff x="2206" y="2654"/>
            <a:chExt cx="335" cy="140"/>
          </a:xfrm>
        </p:grpSpPr>
        <p:sp>
          <p:nvSpPr>
            <p:cNvPr id="40178" name="Oval 21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79" name="Oval 21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42" name="Freeform 21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0" name="Group 215"/>
          <p:cNvGrpSpPr>
            <a:grpSpLocks/>
          </p:cNvGrpSpPr>
          <p:nvPr/>
        </p:nvGrpSpPr>
        <p:grpSpPr bwMode="auto">
          <a:xfrm>
            <a:off x="3789363" y="4337050"/>
            <a:ext cx="642937" cy="269875"/>
            <a:chOff x="2206" y="2654"/>
            <a:chExt cx="335" cy="140"/>
          </a:xfrm>
        </p:grpSpPr>
        <p:sp>
          <p:nvSpPr>
            <p:cNvPr id="40175" name="Oval 21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76" name="Oval 21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46" name="Freeform 21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1" name="Group 219"/>
          <p:cNvGrpSpPr>
            <a:grpSpLocks/>
          </p:cNvGrpSpPr>
          <p:nvPr/>
        </p:nvGrpSpPr>
        <p:grpSpPr bwMode="auto">
          <a:xfrm>
            <a:off x="3789363" y="4271963"/>
            <a:ext cx="642937" cy="269875"/>
            <a:chOff x="2206" y="2654"/>
            <a:chExt cx="335" cy="140"/>
          </a:xfrm>
        </p:grpSpPr>
        <p:sp>
          <p:nvSpPr>
            <p:cNvPr id="40172" name="Oval 22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73" name="Oval 22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50" name="Freeform 222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2" name="Group 223"/>
          <p:cNvGrpSpPr>
            <a:grpSpLocks/>
          </p:cNvGrpSpPr>
          <p:nvPr/>
        </p:nvGrpSpPr>
        <p:grpSpPr bwMode="auto">
          <a:xfrm>
            <a:off x="3789363" y="4206875"/>
            <a:ext cx="642937" cy="269875"/>
            <a:chOff x="2206" y="2654"/>
            <a:chExt cx="335" cy="140"/>
          </a:xfrm>
        </p:grpSpPr>
        <p:sp>
          <p:nvSpPr>
            <p:cNvPr id="40169" name="Oval 22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70" name="Oval 22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54" name="Freeform 22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3" name="Group 227"/>
          <p:cNvGrpSpPr>
            <a:grpSpLocks/>
          </p:cNvGrpSpPr>
          <p:nvPr/>
        </p:nvGrpSpPr>
        <p:grpSpPr bwMode="auto">
          <a:xfrm>
            <a:off x="3789363" y="4141788"/>
            <a:ext cx="642937" cy="268287"/>
            <a:chOff x="2206" y="2654"/>
            <a:chExt cx="335" cy="140"/>
          </a:xfrm>
        </p:grpSpPr>
        <p:sp>
          <p:nvSpPr>
            <p:cNvPr id="40166" name="Oval 22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67" name="Oval 22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58" name="Freeform 23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4" name="Group 231"/>
          <p:cNvGrpSpPr>
            <a:grpSpLocks/>
          </p:cNvGrpSpPr>
          <p:nvPr/>
        </p:nvGrpSpPr>
        <p:grpSpPr bwMode="auto">
          <a:xfrm>
            <a:off x="3805238" y="4068763"/>
            <a:ext cx="642937" cy="268287"/>
            <a:chOff x="2206" y="2654"/>
            <a:chExt cx="335" cy="140"/>
          </a:xfrm>
        </p:grpSpPr>
        <p:sp>
          <p:nvSpPr>
            <p:cNvPr id="40163" name="Oval 23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64" name="Oval 23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62" name="Freeform 23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5" name="Group 240"/>
          <p:cNvGrpSpPr>
            <a:grpSpLocks/>
          </p:cNvGrpSpPr>
          <p:nvPr/>
        </p:nvGrpSpPr>
        <p:grpSpPr bwMode="auto">
          <a:xfrm>
            <a:off x="4960938" y="5441950"/>
            <a:ext cx="642937" cy="268288"/>
            <a:chOff x="2206" y="2654"/>
            <a:chExt cx="335" cy="140"/>
          </a:xfrm>
        </p:grpSpPr>
        <p:sp>
          <p:nvSpPr>
            <p:cNvPr id="40160" name="Oval 24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61" name="Oval 24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71" name="Freeform 24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6" name="Group 244"/>
          <p:cNvGrpSpPr>
            <a:grpSpLocks/>
          </p:cNvGrpSpPr>
          <p:nvPr/>
        </p:nvGrpSpPr>
        <p:grpSpPr bwMode="auto">
          <a:xfrm>
            <a:off x="4960938" y="5376863"/>
            <a:ext cx="642937" cy="268287"/>
            <a:chOff x="2206" y="2654"/>
            <a:chExt cx="335" cy="140"/>
          </a:xfrm>
        </p:grpSpPr>
        <p:sp>
          <p:nvSpPr>
            <p:cNvPr id="40157" name="Oval 24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58" name="Oval 24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75" name="Freeform 24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7" name="Group 248"/>
          <p:cNvGrpSpPr>
            <a:grpSpLocks/>
          </p:cNvGrpSpPr>
          <p:nvPr/>
        </p:nvGrpSpPr>
        <p:grpSpPr bwMode="auto">
          <a:xfrm>
            <a:off x="4976813" y="5303838"/>
            <a:ext cx="642937" cy="268287"/>
            <a:chOff x="2206" y="2654"/>
            <a:chExt cx="335" cy="140"/>
          </a:xfrm>
        </p:grpSpPr>
        <p:sp>
          <p:nvSpPr>
            <p:cNvPr id="40154" name="Oval 24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55" name="Oval 25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79" name="Freeform 25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8" name="Group 252"/>
          <p:cNvGrpSpPr>
            <a:grpSpLocks/>
          </p:cNvGrpSpPr>
          <p:nvPr/>
        </p:nvGrpSpPr>
        <p:grpSpPr bwMode="auto">
          <a:xfrm>
            <a:off x="4976813" y="5238750"/>
            <a:ext cx="642937" cy="268288"/>
            <a:chOff x="2206" y="2654"/>
            <a:chExt cx="335" cy="140"/>
          </a:xfrm>
        </p:grpSpPr>
        <p:sp>
          <p:nvSpPr>
            <p:cNvPr id="40151" name="Oval 25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52" name="Oval 25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83" name="Freeform 25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39999" name="Group 256"/>
          <p:cNvGrpSpPr>
            <a:grpSpLocks/>
          </p:cNvGrpSpPr>
          <p:nvPr/>
        </p:nvGrpSpPr>
        <p:grpSpPr bwMode="auto">
          <a:xfrm>
            <a:off x="4959350" y="5170488"/>
            <a:ext cx="642938" cy="269875"/>
            <a:chOff x="2206" y="2654"/>
            <a:chExt cx="335" cy="140"/>
          </a:xfrm>
        </p:grpSpPr>
        <p:sp>
          <p:nvSpPr>
            <p:cNvPr id="40148" name="Oval 25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49" name="Oval 25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87" name="Freeform 25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0" name="Group 260"/>
          <p:cNvGrpSpPr>
            <a:grpSpLocks/>
          </p:cNvGrpSpPr>
          <p:nvPr/>
        </p:nvGrpSpPr>
        <p:grpSpPr bwMode="auto">
          <a:xfrm>
            <a:off x="4959350" y="5105400"/>
            <a:ext cx="642938" cy="269875"/>
            <a:chOff x="2206" y="2654"/>
            <a:chExt cx="335" cy="140"/>
          </a:xfrm>
        </p:grpSpPr>
        <p:sp>
          <p:nvSpPr>
            <p:cNvPr id="40145" name="Oval 26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46" name="Oval 26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91" name="Freeform 26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1" name="Group 264"/>
          <p:cNvGrpSpPr>
            <a:grpSpLocks/>
          </p:cNvGrpSpPr>
          <p:nvPr/>
        </p:nvGrpSpPr>
        <p:grpSpPr bwMode="auto">
          <a:xfrm>
            <a:off x="4973638" y="5032375"/>
            <a:ext cx="642937" cy="269875"/>
            <a:chOff x="2206" y="2654"/>
            <a:chExt cx="335" cy="140"/>
          </a:xfrm>
        </p:grpSpPr>
        <p:sp>
          <p:nvSpPr>
            <p:cNvPr id="40142" name="Oval 26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43" name="Oval 26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95" name="Freeform 26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2" name="Group 268"/>
          <p:cNvGrpSpPr>
            <a:grpSpLocks/>
          </p:cNvGrpSpPr>
          <p:nvPr/>
        </p:nvGrpSpPr>
        <p:grpSpPr bwMode="auto">
          <a:xfrm>
            <a:off x="4973638" y="4967288"/>
            <a:ext cx="642937" cy="268287"/>
            <a:chOff x="2206" y="2654"/>
            <a:chExt cx="335" cy="140"/>
          </a:xfrm>
        </p:grpSpPr>
        <p:sp>
          <p:nvSpPr>
            <p:cNvPr id="40139" name="Oval 26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40" name="Oval 27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599" name="Freeform 27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3" name="Group 272"/>
          <p:cNvGrpSpPr>
            <a:grpSpLocks/>
          </p:cNvGrpSpPr>
          <p:nvPr/>
        </p:nvGrpSpPr>
        <p:grpSpPr bwMode="auto">
          <a:xfrm>
            <a:off x="4953000" y="4895850"/>
            <a:ext cx="642938" cy="269875"/>
            <a:chOff x="2206" y="2654"/>
            <a:chExt cx="335" cy="140"/>
          </a:xfrm>
        </p:grpSpPr>
        <p:sp>
          <p:nvSpPr>
            <p:cNvPr id="40136" name="Oval 27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37" name="Oval 27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03" name="Freeform 27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4" name="Group 276"/>
          <p:cNvGrpSpPr>
            <a:grpSpLocks/>
          </p:cNvGrpSpPr>
          <p:nvPr/>
        </p:nvGrpSpPr>
        <p:grpSpPr bwMode="auto">
          <a:xfrm>
            <a:off x="4953000" y="4830763"/>
            <a:ext cx="642938" cy="269875"/>
            <a:chOff x="2206" y="2654"/>
            <a:chExt cx="335" cy="140"/>
          </a:xfrm>
        </p:grpSpPr>
        <p:sp>
          <p:nvSpPr>
            <p:cNvPr id="40133" name="Oval 27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34" name="Oval 27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07" name="Freeform 27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5" name="Group 280"/>
          <p:cNvGrpSpPr>
            <a:grpSpLocks/>
          </p:cNvGrpSpPr>
          <p:nvPr/>
        </p:nvGrpSpPr>
        <p:grpSpPr bwMode="auto">
          <a:xfrm>
            <a:off x="4968875" y="4757738"/>
            <a:ext cx="642938" cy="269875"/>
            <a:chOff x="2206" y="2654"/>
            <a:chExt cx="335" cy="140"/>
          </a:xfrm>
        </p:grpSpPr>
        <p:sp>
          <p:nvSpPr>
            <p:cNvPr id="40130" name="Oval 28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31" name="Oval 28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11" name="Freeform 28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6" name="Group 284"/>
          <p:cNvGrpSpPr>
            <a:grpSpLocks/>
          </p:cNvGrpSpPr>
          <p:nvPr/>
        </p:nvGrpSpPr>
        <p:grpSpPr bwMode="auto">
          <a:xfrm>
            <a:off x="4968875" y="4692650"/>
            <a:ext cx="642938" cy="268288"/>
            <a:chOff x="2206" y="2654"/>
            <a:chExt cx="335" cy="140"/>
          </a:xfrm>
        </p:grpSpPr>
        <p:sp>
          <p:nvSpPr>
            <p:cNvPr id="40127" name="Oval 28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28" name="Oval 28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15" name="Freeform 28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7" name="Group 288"/>
          <p:cNvGrpSpPr>
            <a:grpSpLocks/>
          </p:cNvGrpSpPr>
          <p:nvPr/>
        </p:nvGrpSpPr>
        <p:grpSpPr bwMode="auto">
          <a:xfrm>
            <a:off x="4951413" y="4625975"/>
            <a:ext cx="642937" cy="268288"/>
            <a:chOff x="2206" y="2654"/>
            <a:chExt cx="335" cy="140"/>
          </a:xfrm>
        </p:grpSpPr>
        <p:sp>
          <p:nvSpPr>
            <p:cNvPr id="40124" name="Oval 28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25" name="Oval 29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19" name="Freeform 29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8" name="Group 292"/>
          <p:cNvGrpSpPr>
            <a:grpSpLocks/>
          </p:cNvGrpSpPr>
          <p:nvPr/>
        </p:nvGrpSpPr>
        <p:grpSpPr bwMode="auto">
          <a:xfrm>
            <a:off x="4951413" y="4560888"/>
            <a:ext cx="642937" cy="268287"/>
            <a:chOff x="2206" y="2654"/>
            <a:chExt cx="335" cy="140"/>
          </a:xfrm>
        </p:grpSpPr>
        <p:sp>
          <p:nvSpPr>
            <p:cNvPr id="40121" name="Oval 29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22" name="Oval 29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23" name="Freeform 29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09" name="Group 296"/>
          <p:cNvGrpSpPr>
            <a:grpSpLocks/>
          </p:cNvGrpSpPr>
          <p:nvPr/>
        </p:nvGrpSpPr>
        <p:grpSpPr bwMode="auto">
          <a:xfrm>
            <a:off x="4967288" y="4487863"/>
            <a:ext cx="642937" cy="268287"/>
            <a:chOff x="2206" y="2654"/>
            <a:chExt cx="335" cy="140"/>
          </a:xfrm>
        </p:grpSpPr>
        <p:sp>
          <p:nvSpPr>
            <p:cNvPr id="40118" name="Oval 29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19" name="Oval 29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27" name="Freeform 29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0" name="Group 300"/>
          <p:cNvGrpSpPr>
            <a:grpSpLocks/>
          </p:cNvGrpSpPr>
          <p:nvPr/>
        </p:nvGrpSpPr>
        <p:grpSpPr bwMode="auto">
          <a:xfrm>
            <a:off x="4967288" y="4422775"/>
            <a:ext cx="642937" cy="268288"/>
            <a:chOff x="2206" y="2654"/>
            <a:chExt cx="335" cy="140"/>
          </a:xfrm>
        </p:grpSpPr>
        <p:sp>
          <p:nvSpPr>
            <p:cNvPr id="40115" name="Oval 30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16" name="Oval 30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31" name="Freeform 30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1" name="Group 304"/>
          <p:cNvGrpSpPr>
            <a:grpSpLocks/>
          </p:cNvGrpSpPr>
          <p:nvPr/>
        </p:nvGrpSpPr>
        <p:grpSpPr bwMode="auto">
          <a:xfrm>
            <a:off x="4978400" y="4349750"/>
            <a:ext cx="642938" cy="268288"/>
            <a:chOff x="2206" y="2654"/>
            <a:chExt cx="335" cy="140"/>
          </a:xfrm>
        </p:grpSpPr>
        <p:sp>
          <p:nvSpPr>
            <p:cNvPr id="40112" name="Oval 30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13" name="Oval 30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35" name="Freeform 30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2" name="Group 308"/>
          <p:cNvGrpSpPr>
            <a:grpSpLocks/>
          </p:cNvGrpSpPr>
          <p:nvPr/>
        </p:nvGrpSpPr>
        <p:grpSpPr bwMode="auto">
          <a:xfrm>
            <a:off x="4978400" y="4284663"/>
            <a:ext cx="642938" cy="268287"/>
            <a:chOff x="2206" y="2654"/>
            <a:chExt cx="335" cy="140"/>
          </a:xfrm>
        </p:grpSpPr>
        <p:sp>
          <p:nvSpPr>
            <p:cNvPr id="40109" name="Oval 30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10" name="Oval 31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39" name="Freeform 31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3" name="Group 312"/>
          <p:cNvGrpSpPr>
            <a:grpSpLocks/>
          </p:cNvGrpSpPr>
          <p:nvPr/>
        </p:nvGrpSpPr>
        <p:grpSpPr bwMode="auto">
          <a:xfrm>
            <a:off x="4978400" y="4217988"/>
            <a:ext cx="642938" cy="269875"/>
            <a:chOff x="2206" y="2654"/>
            <a:chExt cx="335" cy="140"/>
          </a:xfrm>
        </p:grpSpPr>
        <p:sp>
          <p:nvSpPr>
            <p:cNvPr id="40106" name="Oval 31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07" name="Oval 31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43" name="Freeform 31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4" name="Group 316"/>
          <p:cNvGrpSpPr>
            <a:grpSpLocks/>
          </p:cNvGrpSpPr>
          <p:nvPr/>
        </p:nvGrpSpPr>
        <p:grpSpPr bwMode="auto">
          <a:xfrm>
            <a:off x="4978400" y="4152900"/>
            <a:ext cx="642938" cy="269875"/>
            <a:chOff x="2206" y="2654"/>
            <a:chExt cx="335" cy="140"/>
          </a:xfrm>
        </p:grpSpPr>
        <p:sp>
          <p:nvSpPr>
            <p:cNvPr id="40103" name="Oval 31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04" name="Oval 31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47" name="Freeform 31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5" name="Group 320"/>
          <p:cNvGrpSpPr>
            <a:grpSpLocks/>
          </p:cNvGrpSpPr>
          <p:nvPr/>
        </p:nvGrpSpPr>
        <p:grpSpPr bwMode="auto">
          <a:xfrm>
            <a:off x="4992688" y="4079875"/>
            <a:ext cx="644525" cy="269875"/>
            <a:chOff x="2206" y="2654"/>
            <a:chExt cx="335" cy="140"/>
          </a:xfrm>
        </p:grpSpPr>
        <p:sp>
          <p:nvSpPr>
            <p:cNvPr id="40100" name="Oval 32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101" name="Oval 32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51" name="Freeform 32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6" name="Group 324"/>
          <p:cNvGrpSpPr>
            <a:grpSpLocks/>
          </p:cNvGrpSpPr>
          <p:nvPr/>
        </p:nvGrpSpPr>
        <p:grpSpPr bwMode="auto">
          <a:xfrm>
            <a:off x="4992688" y="4016375"/>
            <a:ext cx="644525" cy="269875"/>
            <a:chOff x="2206" y="2654"/>
            <a:chExt cx="335" cy="140"/>
          </a:xfrm>
        </p:grpSpPr>
        <p:sp>
          <p:nvSpPr>
            <p:cNvPr id="40097" name="Oval 32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98" name="Oval 32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55" name="Freeform 32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7" name="Group 328"/>
          <p:cNvGrpSpPr>
            <a:grpSpLocks/>
          </p:cNvGrpSpPr>
          <p:nvPr/>
        </p:nvGrpSpPr>
        <p:grpSpPr bwMode="auto">
          <a:xfrm>
            <a:off x="4992688" y="3951288"/>
            <a:ext cx="644525" cy="269875"/>
            <a:chOff x="2206" y="2654"/>
            <a:chExt cx="335" cy="140"/>
          </a:xfrm>
        </p:grpSpPr>
        <p:sp>
          <p:nvSpPr>
            <p:cNvPr id="40094" name="Oval 32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95" name="Oval 33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59" name="Freeform 33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8" name="Group 332"/>
          <p:cNvGrpSpPr>
            <a:grpSpLocks/>
          </p:cNvGrpSpPr>
          <p:nvPr/>
        </p:nvGrpSpPr>
        <p:grpSpPr bwMode="auto">
          <a:xfrm>
            <a:off x="5008563" y="3878263"/>
            <a:ext cx="642937" cy="269875"/>
            <a:chOff x="2206" y="2654"/>
            <a:chExt cx="335" cy="140"/>
          </a:xfrm>
        </p:grpSpPr>
        <p:sp>
          <p:nvSpPr>
            <p:cNvPr id="40091" name="Oval 33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92" name="Oval 33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63" name="Freeform 335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19" name="Group 336"/>
          <p:cNvGrpSpPr>
            <a:grpSpLocks/>
          </p:cNvGrpSpPr>
          <p:nvPr/>
        </p:nvGrpSpPr>
        <p:grpSpPr bwMode="auto">
          <a:xfrm>
            <a:off x="5008563" y="3813175"/>
            <a:ext cx="642937" cy="269875"/>
            <a:chOff x="2206" y="2654"/>
            <a:chExt cx="335" cy="140"/>
          </a:xfrm>
        </p:grpSpPr>
        <p:sp>
          <p:nvSpPr>
            <p:cNvPr id="40088" name="Oval 33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89" name="Oval 33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67" name="Freeform 339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20" name="Group 340"/>
          <p:cNvGrpSpPr>
            <a:grpSpLocks/>
          </p:cNvGrpSpPr>
          <p:nvPr/>
        </p:nvGrpSpPr>
        <p:grpSpPr bwMode="auto">
          <a:xfrm>
            <a:off x="4991100" y="3746500"/>
            <a:ext cx="642938" cy="268288"/>
            <a:chOff x="2206" y="2654"/>
            <a:chExt cx="335" cy="140"/>
          </a:xfrm>
        </p:grpSpPr>
        <p:sp>
          <p:nvSpPr>
            <p:cNvPr id="40085" name="Oval 34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86" name="Oval 34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71" name="Freeform 343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21" name="Group 344"/>
          <p:cNvGrpSpPr>
            <a:grpSpLocks/>
          </p:cNvGrpSpPr>
          <p:nvPr/>
        </p:nvGrpSpPr>
        <p:grpSpPr bwMode="auto">
          <a:xfrm>
            <a:off x="4991100" y="3681413"/>
            <a:ext cx="642938" cy="268287"/>
            <a:chOff x="2206" y="2654"/>
            <a:chExt cx="335" cy="140"/>
          </a:xfrm>
        </p:grpSpPr>
        <p:sp>
          <p:nvSpPr>
            <p:cNvPr id="40082" name="Oval 34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83" name="Oval 34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75" name="Freeform 34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22" name="Group 353"/>
          <p:cNvGrpSpPr>
            <a:grpSpLocks/>
          </p:cNvGrpSpPr>
          <p:nvPr/>
        </p:nvGrpSpPr>
        <p:grpSpPr bwMode="auto">
          <a:xfrm>
            <a:off x="6097588" y="5408613"/>
            <a:ext cx="642937" cy="269875"/>
            <a:chOff x="2206" y="2654"/>
            <a:chExt cx="335" cy="140"/>
          </a:xfrm>
        </p:grpSpPr>
        <p:sp>
          <p:nvSpPr>
            <p:cNvPr id="40079" name="Oval 35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80" name="Oval 35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84" name="Freeform 356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23" name="Group 357"/>
          <p:cNvGrpSpPr>
            <a:grpSpLocks/>
          </p:cNvGrpSpPr>
          <p:nvPr/>
        </p:nvGrpSpPr>
        <p:grpSpPr bwMode="auto">
          <a:xfrm>
            <a:off x="6097588" y="5353050"/>
            <a:ext cx="642937" cy="269875"/>
            <a:chOff x="2206" y="2654"/>
            <a:chExt cx="335" cy="140"/>
          </a:xfrm>
        </p:grpSpPr>
        <p:sp>
          <p:nvSpPr>
            <p:cNvPr id="40076" name="Oval 35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77" name="Oval 35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88" name="Freeform 360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24" name="Group 361"/>
          <p:cNvGrpSpPr>
            <a:grpSpLocks/>
          </p:cNvGrpSpPr>
          <p:nvPr/>
        </p:nvGrpSpPr>
        <p:grpSpPr bwMode="auto">
          <a:xfrm>
            <a:off x="6111875" y="5280025"/>
            <a:ext cx="644525" cy="269875"/>
            <a:chOff x="2206" y="2654"/>
            <a:chExt cx="335" cy="140"/>
          </a:xfrm>
        </p:grpSpPr>
        <p:sp>
          <p:nvSpPr>
            <p:cNvPr id="40073" name="Oval 36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74" name="Oval 36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92" name="Freeform 364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25" name="Group 365"/>
          <p:cNvGrpSpPr>
            <a:grpSpLocks/>
          </p:cNvGrpSpPr>
          <p:nvPr/>
        </p:nvGrpSpPr>
        <p:grpSpPr bwMode="auto">
          <a:xfrm>
            <a:off x="6111875" y="5214938"/>
            <a:ext cx="644525" cy="268287"/>
            <a:chOff x="2206" y="2654"/>
            <a:chExt cx="335" cy="140"/>
          </a:xfrm>
        </p:grpSpPr>
        <p:sp>
          <p:nvSpPr>
            <p:cNvPr id="40070" name="Oval 36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71" name="Oval 36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696" name="Freeform 368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26" name="Group 374"/>
          <p:cNvGrpSpPr>
            <a:grpSpLocks/>
          </p:cNvGrpSpPr>
          <p:nvPr/>
        </p:nvGrpSpPr>
        <p:grpSpPr bwMode="auto">
          <a:xfrm>
            <a:off x="7224713" y="5399088"/>
            <a:ext cx="642937" cy="269875"/>
            <a:chOff x="2206" y="2654"/>
            <a:chExt cx="335" cy="140"/>
          </a:xfrm>
        </p:grpSpPr>
        <p:sp>
          <p:nvSpPr>
            <p:cNvPr id="40067" name="Oval 37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68" name="Oval 37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705" name="Freeform 377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grpSp>
        <p:nvGrpSpPr>
          <p:cNvPr id="40027" name="Group 378"/>
          <p:cNvGrpSpPr>
            <a:grpSpLocks/>
          </p:cNvGrpSpPr>
          <p:nvPr/>
        </p:nvGrpSpPr>
        <p:grpSpPr bwMode="auto">
          <a:xfrm>
            <a:off x="7224713" y="5343525"/>
            <a:ext cx="642937" cy="268288"/>
            <a:chOff x="2206" y="2654"/>
            <a:chExt cx="335" cy="140"/>
          </a:xfrm>
        </p:grpSpPr>
        <p:sp>
          <p:nvSpPr>
            <p:cNvPr id="40064" name="Oval 37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40065" name="Oval 38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9709" name="Freeform 381"/>
            <p:cNvSpPr>
              <a:spLocks/>
            </p:cNvSpPr>
            <p:nvPr/>
          </p:nvSpPr>
          <p:spPr bwMode="auto">
            <a:xfrm>
              <a:off x="2206" y="2704"/>
              <a:ext cx="335" cy="9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ea typeface="+mn-ea"/>
              </a:endParaRPr>
            </a:p>
          </p:txBody>
        </p:sp>
      </p:grpSp>
      <p:sp>
        <p:nvSpPr>
          <p:cNvPr id="40028" name="Text Box 19"/>
          <p:cNvSpPr txBox="1">
            <a:spLocks noChangeArrowheads="1"/>
          </p:cNvSpPr>
          <p:nvPr/>
        </p:nvSpPr>
        <p:spPr bwMode="gray">
          <a:xfrm>
            <a:off x="1243013" y="4876800"/>
            <a:ext cx="7096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>
                <a:cs typeface="Arial" charset="0"/>
              </a:rPr>
              <a:t>20 %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40029" name="Text Box 19"/>
          <p:cNvSpPr txBox="1">
            <a:spLocks noChangeArrowheads="1"/>
          </p:cNvSpPr>
          <p:nvPr/>
        </p:nvSpPr>
        <p:spPr bwMode="gray">
          <a:xfrm>
            <a:off x="2543175" y="5083175"/>
            <a:ext cx="711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>
                <a:cs typeface="Arial" charset="0"/>
              </a:rPr>
              <a:t>15 %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40030" name="Text Box 19"/>
          <p:cNvSpPr txBox="1">
            <a:spLocks noChangeArrowheads="1"/>
          </p:cNvSpPr>
          <p:nvPr/>
        </p:nvSpPr>
        <p:spPr bwMode="gray">
          <a:xfrm>
            <a:off x="3762375" y="4794250"/>
            <a:ext cx="711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>
                <a:cs typeface="Arial" charset="0"/>
              </a:rPr>
              <a:t>25 %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40031" name="Text Box 19"/>
          <p:cNvSpPr txBox="1">
            <a:spLocks noChangeArrowheads="1"/>
          </p:cNvSpPr>
          <p:nvPr/>
        </p:nvSpPr>
        <p:spPr bwMode="gray">
          <a:xfrm>
            <a:off x="4951413" y="4733925"/>
            <a:ext cx="7096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>
                <a:cs typeface="Arial" charset="0"/>
              </a:rPr>
              <a:t>40 %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40032" name="Text Box 19"/>
          <p:cNvSpPr txBox="1">
            <a:spLocks noChangeArrowheads="1"/>
          </p:cNvSpPr>
          <p:nvPr/>
        </p:nvSpPr>
        <p:spPr bwMode="gray">
          <a:xfrm>
            <a:off x="6078538" y="5389563"/>
            <a:ext cx="7096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400">
                <a:cs typeface="Arial" charset="0"/>
              </a:rPr>
              <a:t>5 %</a:t>
            </a:r>
            <a:endParaRPr lang="de-DE" altLang="zh-CN" sz="1400" noProof="1">
              <a:cs typeface="Arial" charset="0"/>
            </a:endParaRPr>
          </a:p>
        </p:txBody>
      </p:sp>
      <p:sp>
        <p:nvSpPr>
          <p:cNvPr id="40033" name="Text Box 19"/>
          <p:cNvSpPr txBox="1">
            <a:spLocks noChangeArrowheads="1"/>
          </p:cNvSpPr>
          <p:nvPr/>
        </p:nvSpPr>
        <p:spPr bwMode="gray">
          <a:xfrm>
            <a:off x="7192963" y="5499100"/>
            <a:ext cx="71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01688">
              <a:spcAft>
                <a:spcPct val="40000"/>
              </a:spcAft>
            </a:pPr>
            <a:r>
              <a:rPr lang="de-DE" altLang="zh-CN" sz="1000" b="1">
                <a:cs typeface="Arial" charset="0"/>
              </a:rPr>
              <a:t>2%</a:t>
            </a:r>
            <a:endParaRPr lang="de-DE" altLang="zh-CN" sz="1000" b="1" noProof="1">
              <a:cs typeface="Arial" charset="0"/>
            </a:endParaRPr>
          </a:p>
        </p:txBody>
      </p:sp>
      <p:sp>
        <p:nvSpPr>
          <p:cNvPr id="40034" name="Freeform 349"/>
          <p:cNvSpPr>
            <a:spLocks/>
          </p:cNvSpPr>
          <p:nvPr/>
        </p:nvSpPr>
        <p:spPr bwMode="auto">
          <a:xfrm>
            <a:off x="5233988" y="2809875"/>
            <a:ext cx="204787" cy="962025"/>
          </a:xfrm>
          <a:custGeom>
            <a:avLst/>
            <a:gdLst>
              <a:gd name="T0" fmla="*/ 260073794 w 107"/>
              <a:gd name="T1" fmla="*/ 0 h 501"/>
              <a:gd name="T2" fmla="*/ 7326398 w 107"/>
              <a:gd name="T3" fmla="*/ 453526630 h 501"/>
              <a:gd name="T4" fmla="*/ 219780468 w 107"/>
              <a:gd name="T5" fmla="*/ 925489187 h 501"/>
              <a:gd name="T6" fmla="*/ 377288480 w 107"/>
              <a:gd name="T7" fmla="*/ 1415885872 h 501"/>
              <a:gd name="T8" fmla="*/ 124543027 w 107"/>
              <a:gd name="T9" fmla="*/ 1847289652 h 5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501"/>
              <a:gd name="T17" fmla="*/ 107 w 107"/>
              <a:gd name="T18" fmla="*/ 501 h 5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501">
                <a:moveTo>
                  <a:pt x="71" y="0"/>
                </a:moveTo>
                <a:cubicBezTo>
                  <a:pt x="37" y="40"/>
                  <a:pt x="4" y="81"/>
                  <a:pt x="2" y="123"/>
                </a:cubicBezTo>
                <a:cubicBezTo>
                  <a:pt x="0" y="165"/>
                  <a:pt x="43" y="208"/>
                  <a:pt x="60" y="251"/>
                </a:cubicBezTo>
                <a:cubicBezTo>
                  <a:pt x="77" y="294"/>
                  <a:pt x="107" y="342"/>
                  <a:pt x="103" y="384"/>
                </a:cubicBezTo>
                <a:cubicBezTo>
                  <a:pt x="99" y="426"/>
                  <a:pt x="66" y="463"/>
                  <a:pt x="34" y="501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0035" name="Group 350"/>
          <p:cNvGrpSpPr>
            <a:grpSpLocks/>
          </p:cNvGrpSpPr>
          <p:nvPr/>
        </p:nvGrpSpPr>
        <p:grpSpPr bwMode="auto">
          <a:xfrm>
            <a:off x="1165225" y="1546225"/>
            <a:ext cx="714375" cy="992188"/>
            <a:chOff x="4859" y="704"/>
            <a:chExt cx="372" cy="517"/>
          </a:xfrm>
        </p:grpSpPr>
        <p:sp>
          <p:nvSpPr>
            <p:cNvPr id="40061" name="Freeform 150"/>
            <p:cNvSpPr>
              <a:spLocks/>
            </p:cNvSpPr>
            <p:nvPr/>
          </p:nvSpPr>
          <p:spPr bwMode="auto">
            <a:xfrm>
              <a:off x="5007" y="1166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62" name="Freeform 352"/>
            <p:cNvSpPr>
              <a:spLocks/>
            </p:cNvSpPr>
            <p:nvPr/>
          </p:nvSpPr>
          <p:spPr bwMode="auto">
            <a:xfrm>
              <a:off x="4859" y="704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0063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4916" y="719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036" name="Group 354"/>
          <p:cNvGrpSpPr>
            <a:grpSpLocks/>
          </p:cNvGrpSpPr>
          <p:nvPr/>
        </p:nvGrpSpPr>
        <p:grpSpPr bwMode="auto">
          <a:xfrm>
            <a:off x="2446338" y="1887538"/>
            <a:ext cx="714375" cy="993775"/>
            <a:chOff x="1485" y="1616"/>
            <a:chExt cx="372" cy="517"/>
          </a:xfrm>
        </p:grpSpPr>
        <p:sp>
          <p:nvSpPr>
            <p:cNvPr id="40058" name="Freeform 150"/>
            <p:cNvSpPr>
              <a:spLocks/>
            </p:cNvSpPr>
            <p:nvPr/>
          </p:nvSpPr>
          <p:spPr bwMode="auto">
            <a:xfrm>
              <a:off x="1633" y="2078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9" name="Freeform 356"/>
            <p:cNvSpPr>
              <a:spLocks/>
            </p:cNvSpPr>
            <p:nvPr/>
          </p:nvSpPr>
          <p:spPr bwMode="auto">
            <a:xfrm>
              <a:off x="1485" y="1616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0060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1542" y="1631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037" name="Group 358"/>
          <p:cNvGrpSpPr>
            <a:grpSpLocks/>
          </p:cNvGrpSpPr>
          <p:nvPr/>
        </p:nvGrpSpPr>
        <p:grpSpPr bwMode="auto">
          <a:xfrm>
            <a:off x="3729038" y="1841500"/>
            <a:ext cx="712787" cy="992188"/>
            <a:chOff x="2153" y="1592"/>
            <a:chExt cx="372" cy="517"/>
          </a:xfrm>
        </p:grpSpPr>
        <p:sp>
          <p:nvSpPr>
            <p:cNvPr id="40055" name="Freeform 150"/>
            <p:cNvSpPr>
              <a:spLocks/>
            </p:cNvSpPr>
            <p:nvPr/>
          </p:nvSpPr>
          <p:spPr bwMode="auto">
            <a:xfrm>
              <a:off x="2301" y="2054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6" name="Freeform 360"/>
            <p:cNvSpPr>
              <a:spLocks/>
            </p:cNvSpPr>
            <p:nvPr/>
          </p:nvSpPr>
          <p:spPr bwMode="auto">
            <a:xfrm>
              <a:off x="2153" y="1592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0057" name="Picture 8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2210" y="1607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038" name="Group 362"/>
          <p:cNvGrpSpPr>
            <a:grpSpLocks/>
          </p:cNvGrpSpPr>
          <p:nvPr/>
        </p:nvGrpSpPr>
        <p:grpSpPr bwMode="auto">
          <a:xfrm>
            <a:off x="5008563" y="1895475"/>
            <a:ext cx="714375" cy="992188"/>
            <a:chOff x="2820" y="1620"/>
            <a:chExt cx="372" cy="517"/>
          </a:xfrm>
        </p:grpSpPr>
        <p:sp>
          <p:nvSpPr>
            <p:cNvPr id="40052" name="Freeform 150"/>
            <p:cNvSpPr>
              <a:spLocks/>
            </p:cNvSpPr>
            <p:nvPr/>
          </p:nvSpPr>
          <p:spPr bwMode="auto">
            <a:xfrm>
              <a:off x="2968" y="2082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3" name="Freeform 364"/>
            <p:cNvSpPr>
              <a:spLocks/>
            </p:cNvSpPr>
            <p:nvPr/>
          </p:nvSpPr>
          <p:spPr bwMode="auto">
            <a:xfrm>
              <a:off x="2820" y="1620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0054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2877" y="1635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039" name="Group 366"/>
          <p:cNvGrpSpPr>
            <a:grpSpLocks/>
          </p:cNvGrpSpPr>
          <p:nvPr/>
        </p:nvGrpSpPr>
        <p:grpSpPr bwMode="auto">
          <a:xfrm>
            <a:off x="6032500" y="1933575"/>
            <a:ext cx="714375" cy="993775"/>
            <a:chOff x="3353" y="1640"/>
            <a:chExt cx="372" cy="517"/>
          </a:xfrm>
        </p:grpSpPr>
        <p:sp>
          <p:nvSpPr>
            <p:cNvPr id="40049" name="Freeform 150"/>
            <p:cNvSpPr>
              <a:spLocks/>
            </p:cNvSpPr>
            <p:nvPr/>
          </p:nvSpPr>
          <p:spPr bwMode="auto">
            <a:xfrm>
              <a:off x="3501" y="2102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50" name="Freeform 368"/>
            <p:cNvSpPr>
              <a:spLocks/>
            </p:cNvSpPr>
            <p:nvPr/>
          </p:nvSpPr>
          <p:spPr bwMode="auto">
            <a:xfrm>
              <a:off x="3353" y="1640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0051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3410" y="1655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040" name="Group 370"/>
          <p:cNvGrpSpPr>
            <a:grpSpLocks/>
          </p:cNvGrpSpPr>
          <p:nvPr/>
        </p:nvGrpSpPr>
        <p:grpSpPr bwMode="auto">
          <a:xfrm>
            <a:off x="7127875" y="1895475"/>
            <a:ext cx="714375" cy="992188"/>
            <a:chOff x="3924" y="1620"/>
            <a:chExt cx="372" cy="517"/>
          </a:xfrm>
        </p:grpSpPr>
        <p:sp>
          <p:nvSpPr>
            <p:cNvPr id="40046" name="Freeform 150"/>
            <p:cNvSpPr>
              <a:spLocks/>
            </p:cNvSpPr>
            <p:nvPr/>
          </p:nvSpPr>
          <p:spPr bwMode="auto">
            <a:xfrm>
              <a:off x="4072" y="2082"/>
              <a:ext cx="81" cy="55"/>
            </a:xfrm>
            <a:custGeom>
              <a:avLst/>
              <a:gdLst>
                <a:gd name="T0" fmla="*/ 13969 w 35"/>
                <a:gd name="T1" fmla="*/ 0 h 24"/>
                <a:gd name="T2" fmla="*/ 13969 w 35"/>
                <a:gd name="T3" fmla="*/ 0 h 24"/>
                <a:gd name="T4" fmla="*/ 0 w 35"/>
                <a:gd name="T5" fmla="*/ 18271 h 24"/>
                <a:gd name="T6" fmla="*/ 28574 w 35"/>
                <a:gd name="T7" fmla="*/ 18918 h 24"/>
                <a:gd name="T8" fmla="*/ 13969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47" name="Freeform 372"/>
            <p:cNvSpPr>
              <a:spLocks/>
            </p:cNvSpPr>
            <p:nvPr/>
          </p:nvSpPr>
          <p:spPr bwMode="auto">
            <a:xfrm>
              <a:off x="3924" y="1620"/>
              <a:ext cx="372" cy="466"/>
            </a:xfrm>
            <a:custGeom>
              <a:avLst/>
              <a:gdLst>
                <a:gd name="T0" fmla="*/ 360 w 384"/>
                <a:gd name="T1" fmla="*/ 178 h 483"/>
                <a:gd name="T2" fmla="*/ 180 w 384"/>
                <a:gd name="T3" fmla="*/ 450 h 483"/>
                <a:gd name="T4" fmla="*/ 0 w 384"/>
                <a:gd name="T5" fmla="*/ 178 h 483"/>
                <a:gd name="T6" fmla="*/ 180 w 384"/>
                <a:gd name="T7" fmla="*/ 0 h 483"/>
                <a:gd name="T8" fmla="*/ 360 w 384"/>
                <a:gd name="T9" fmla="*/ 178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483"/>
                <a:gd name="T17" fmla="*/ 384 w 384"/>
                <a:gd name="T18" fmla="*/ 483 h 4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483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0048" name="Picture 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3981" y="1635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041" name="Freeform 374"/>
          <p:cNvSpPr>
            <a:spLocks/>
          </p:cNvSpPr>
          <p:nvPr/>
        </p:nvSpPr>
        <p:spPr bwMode="auto">
          <a:xfrm>
            <a:off x="1331913" y="2435225"/>
            <a:ext cx="354012" cy="2090738"/>
          </a:xfrm>
          <a:custGeom>
            <a:avLst/>
            <a:gdLst>
              <a:gd name="T0" fmla="*/ 366467834 w 184"/>
              <a:gd name="T1" fmla="*/ 0 h 1089"/>
              <a:gd name="T2" fmla="*/ 29613871 w 184"/>
              <a:gd name="T3" fmla="*/ 759294889 h 1089"/>
              <a:gd name="T4" fmla="*/ 544149212 w 184"/>
              <a:gd name="T5" fmla="*/ 1662339951 h 1089"/>
              <a:gd name="T6" fmla="*/ 333152237 w 184"/>
              <a:gd name="T7" fmla="*/ 2147483647 h 1089"/>
              <a:gd name="T8" fmla="*/ 651497543 w 184"/>
              <a:gd name="T9" fmla="*/ 2147483647 h 1089"/>
              <a:gd name="T10" fmla="*/ 510833615 w 184"/>
              <a:gd name="T11" fmla="*/ 2147483647 h 10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4"/>
              <a:gd name="T19" fmla="*/ 0 h 1089"/>
              <a:gd name="T20" fmla="*/ 184 w 184"/>
              <a:gd name="T21" fmla="*/ 1089 h 10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4" h="1089">
                <a:moveTo>
                  <a:pt x="99" y="0"/>
                </a:moveTo>
                <a:cubicBezTo>
                  <a:pt x="49" y="65"/>
                  <a:pt x="0" y="131"/>
                  <a:pt x="8" y="206"/>
                </a:cubicBezTo>
                <a:cubicBezTo>
                  <a:pt x="16" y="281"/>
                  <a:pt x="133" y="370"/>
                  <a:pt x="147" y="451"/>
                </a:cubicBezTo>
                <a:cubicBezTo>
                  <a:pt x="161" y="532"/>
                  <a:pt x="85" y="618"/>
                  <a:pt x="90" y="691"/>
                </a:cubicBezTo>
                <a:cubicBezTo>
                  <a:pt x="95" y="764"/>
                  <a:pt x="168" y="822"/>
                  <a:pt x="176" y="888"/>
                </a:cubicBezTo>
                <a:cubicBezTo>
                  <a:pt x="184" y="954"/>
                  <a:pt x="161" y="1021"/>
                  <a:pt x="138" y="1089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042" name="Freeform 375"/>
          <p:cNvSpPr>
            <a:spLocks/>
          </p:cNvSpPr>
          <p:nvPr/>
        </p:nvSpPr>
        <p:spPr bwMode="auto">
          <a:xfrm>
            <a:off x="2759075" y="2776538"/>
            <a:ext cx="176213" cy="2006600"/>
          </a:xfrm>
          <a:custGeom>
            <a:avLst/>
            <a:gdLst>
              <a:gd name="T0" fmla="*/ 55443604 w 111"/>
              <a:gd name="T1" fmla="*/ 0 h 1264"/>
              <a:gd name="T2" fmla="*/ 189013046 w 111"/>
              <a:gd name="T3" fmla="*/ 241935006 h 1264"/>
              <a:gd name="T4" fmla="*/ 68045212 w 111"/>
              <a:gd name="T5" fmla="*/ 619958396 h 1264"/>
              <a:gd name="T6" fmla="*/ 269658303 w 111"/>
              <a:gd name="T7" fmla="*/ 1479332338 h 1264"/>
              <a:gd name="T8" fmla="*/ 2520957 w 111"/>
              <a:gd name="T9" fmla="*/ 2137092468 h 1264"/>
              <a:gd name="T10" fmla="*/ 257056695 w 111"/>
              <a:gd name="T11" fmla="*/ 2147483647 h 1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1"/>
              <a:gd name="T19" fmla="*/ 0 h 1264"/>
              <a:gd name="T20" fmla="*/ 111 w 111"/>
              <a:gd name="T21" fmla="*/ 1264 h 12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1" h="1264">
                <a:moveTo>
                  <a:pt x="22" y="0"/>
                </a:moveTo>
                <a:cubicBezTo>
                  <a:pt x="48" y="27"/>
                  <a:pt x="74" y="55"/>
                  <a:pt x="75" y="96"/>
                </a:cubicBezTo>
                <a:cubicBezTo>
                  <a:pt x="76" y="137"/>
                  <a:pt x="22" y="164"/>
                  <a:pt x="27" y="246"/>
                </a:cubicBezTo>
                <a:cubicBezTo>
                  <a:pt x="32" y="328"/>
                  <a:pt x="111" y="487"/>
                  <a:pt x="107" y="587"/>
                </a:cubicBezTo>
                <a:cubicBezTo>
                  <a:pt x="103" y="687"/>
                  <a:pt x="2" y="735"/>
                  <a:pt x="1" y="848"/>
                </a:cubicBezTo>
                <a:cubicBezTo>
                  <a:pt x="0" y="961"/>
                  <a:pt x="85" y="1195"/>
                  <a:pt x="102" y="1264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043" name="Freeform 376"/>
          <p:cNvSpPr>
            <a:spLocks/>
          </p:cNvSpPr>
          <p:nvPr/>
        </p:nvSpPr>
        <p:spPr bwMode="auto">
          <a:xfrm>
            <a:off x="3998913" y="2751138"/>
            <a:ext cx="115887" cy="1406525"/>
          </a:xfrm>
          <a:custGeom>
            <a:avLst/>
            <a:gdLst>
              <a:gd name="T0" fmla="*/ 115926688 w 73"/>
              <a:gd name="T1" fmla="*/ 0 h 886"/>
              <a:gd name="T2" fmla="*/ 10080580 w 73"/>
              <a:gd name="T3" fmla="*/ 322580010 h 886"/>
              <a:gd name="T4" fmla="*/ 183969791 w 73"/>
              <a:gd name="T5" fmla="*/ 874495168 h 886"/>
              <a:gd name="T6" fmla="*/ 10080580 w 73"/>
              <a:gd name="T7" fmla="*/ 1801912810 h 886"/>
              <a:gd name="T8" fmla="*/ 183969791 w 73"/>
              <a:gd name="T9" fmla="*/ 2147483647 h 8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886"/>
              <a:gd name="T17" fmla="*/ 73 w 73"/>
              <a:gd name="T18" fmla="*/ 886 h 8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886">
                <a:moveTo>
                  <a:pt x="46" y="0"/>
                </a:moveTo>
                <a:cubicBezTo>
                  <a:pt x="23" y="35"/>
                  <a:pt x="0" y="70"/>
                  <a:pt x="4" y="128"/>
                </a:cubicBezTo>
                <a:cubicBezTo>
                  <a:pt x="8" y="186"/>
                  <a:pt x="73" y="249"/>
                  <a:pt x="73" y="347"/>
                </a:cubicBezTo>
                <a:cubicBezTo>
                  <a:pt x="73" y="445"/>
                  <a:pt x="4" y="625"/>
                  <a:pt x="4" y="715"/>
                </a:cubicBezTo>
                <a:cubicBezTo>
                  <a:pt x="4" y="805"/>
                  <a:pt x="38" y="845"/>
                  <a:pt x="73" y="886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044" name="Freeform 377"/>
          <p:cNvSpPr>
            <a:spLocks/>
          </p:cNvSpPr>
          <p:nvPr/>
        </p:nvSpPr>
        <p:spPr bwMode="auto">
          <a:xfrm>
            <a:off x="6269038" y="2827338"/>
            <a:ext cx="233362" cy="2506662"/>
          </a:xfrm>
          <a:custGeom>
            <a:avLst/>
            <a:gdLst>
              <a:gd name="T0" fmla="*/ 181450835 w 147"/>
              <a:gd name="T1" fmla="*/ 0 h 1579"/>
              <a:gd name="T2" fmla="*/ 289816533 w 147"/>
              <a:gd name="T3" fmla="*/ 793848220 h 1579"/>
              <a:gd name="T4" fmla="*/ 7559659 w 147"/>
              <a:gd name="T5" fmla="*/ 1854834850 h 1579"/>
              <a:gd name="T6" fmla="*/ 330138930 w 147"/>
              <a:gd name="T7" fmla="*/ 2147483647 h 1579"/>
              <a:gd name="T8" fmla="*/ 249494136 w 147"/>
              <a:gd name="T9" fmla="*/ 2147483647 h 1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7"/>
              <a:gd name="T16" fmla="*/ 0 h 1579"/>
              <a:gd name="T17" fmla="*/ 147 w 147"/>
              <a:gd name="T18" fmla="*/ 1579 h 15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7" h="1579">
                <a:moveTo>
                  <a:pt x="72" y="0"/>
                </a:moveTo>
                <a:cubicBezTo>
                  <a:pt x="99" y="96"/>
                  <a:pt x="126" y="192"/>
                  <a:pt x="115" y="315"/>
                </a:cubicBezTo>
                <a:cubicBezTo>
                  <a:pt x="104" y="438"/>
                  <a:pt x="0" y="588"/>
                  <a:pt x="3" y="736"/>
                </a:cubicBezTo>
                <a:cubicBezTo>
                  <a:pt x="6" y="884"/>
                  <a:pt x="115" y="1066"/>
                  <a:pt x="131" y="1206"/>
                </a:cubicBezTo>
                <a:cubicBezTo>
                  <a:pt x="147" y="1346"/>
                  <a:pt x="123" y="1462"/>
                  <a:pt x="99" y="1579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045" name="Freeform 378"/>
          <p:cNvSpPr>
            <a:spLocks/>
          </p:cNvSpPr>
          <p:nvPr/>
        </p:nvSpPr>
        <p:spPr bwMode="auto">
          <a:xfrm>
            <a:off x="7364413" y="2786063"/>
            <a:ext cx="282575" cy="2682875"/>
          </a:xfrm>
          <a:custGeom>
            <a:avLst/>
            <a:gdLst>
              <a:gd name="T0" fmla="*/ 176410927 w 178"/>
              <a:gd name="T1" fmla="*/ 0 h 1690"/>
              <a:gd name="T2" fmla="*/ 30241877 w 178"/>
              <a:gd name="T3" fmla="*/ 645160012 h 1690"/>
              <a:gd name="T4" fmla="*/ 352821853 w 178"/>
              <a:gd name="T5" fmla="*/ 1759069348 h 1690"/>
              <a:gd name="T6" fmla="*/ 55443443 w 178"/>
              <a:gd name="T7" fmla="*/ 2147483647 h 1690"/>
              <a:gd name="T8" fmla="*/ 405745910 w 178"/>
              <a:gd name="T9" fmla="*/ 2147483647 h 1690"/>
              <a:gd name="T10" fmla="*/ 312499367 w 178"/>
              <a:gd name="T11" fmla="*/ 2147483647 h 16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8"/>
              <a:gd name="T19" fmla="*/ 0 h 1690"/>
              <a:gd name="T20" fmla="*/ 178 w 178"/>
              <a:gd name="T21" fmla="*/ 1690 h 16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8" h="1690">
                <a:moveTo>
                  <a:pt x="70" y="0"/>
                </a:moveTo>
                <a:cubicBezTo>
                  <a:pt x="35" y="70"/>
                  <a:pt x="0" y="140"/>
                  <a:pt x="12" y="256"/>
                </a:cubicBezTo>
                <a:cubicBezTo>
                  <a:pt x="24" y="372"/>
                  <a:pt x="138" y="570"/>
                  <a:pt x="140" y="698"/>
                </a:cubicBezTo>
                <a:cubicBezTo>
                  <a:pt x="142" y="826"/>
                  <a:pt x="19" y="895"/>
                  <a:pt x="22" y="1024"/>
                </a:cubicBezTo>
                <a:cubicBezTo>
                  <a:pt x="25" y="1153"/>
                  <a:pt x="144" y="1361"/>
                  <a:pt x="161" y="1472"/>
                </a:cubicBezTo>
                <a:cubicBezTo>
                  <a:pt x="178" y="1583"/>
                  <a:pt x="151" y="1636"/>
                  <a:pt x="124" y="1690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</Words>
  <Application>Microsoft Office PowerPoint</Application>
  <PresentationFormat>全屏显示(4:3)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宋体</vt:lpstr>
      <vt:lpstr>Arial</vt:lpstr>
      <vt:lpstr>Calibri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7</cp:revision>
  <dcterms:created xsi:type="dcterms:W3CDTF">2011-07-26T12:44:03Z</dcterms:created>
  <dcterms:modified xsi:type="dcterms:W3CDTF">2018-09-06T07:52:40Z</dcterms:modified>
</cp:coreProperties>
</file>