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4540-5135-457A-8CC6-84AB63C9255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DBF71-4708-426D-9865-F50C5ACF2B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22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369D5-F4D9-496F-99A5-F4A92360FD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8EBC7-F0B2-4342-B6FF-3B1AEC968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710CB3-82F7-460E-9BC6-D92028C24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442A31-D5E0-4A7D-83D4-80E3A744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908C9E-D713-442B-8ABF-DFA09F34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3EB05-BA96-4029-AC49-4F824D3C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43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EEF062-9CCA-4BC1-AFF8-71ABE7FA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4AF4F4-C858-4A01-BD64-C6E5208B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AA8433-1FF5-4109-BE51-F3EBC9D4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FFB559-DAAD-410E-9BA6-8D3F4CA9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992DE2-612C-4EA5-AA92-ABCF3894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A99110-79D8-4E01-BBB9-FC3DEE0E7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04175C0-AC06-4E28-89D5-ACF1BAB01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12A499-3BDC-43CC-9A72-93B6E30E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3486EE-2CDF-4EBB-9B8C-41A6262C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AF6EBC-8701-43E6-8F02-F0E89246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42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7D250-59CF-427A-94FC-5741DC66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8933D2-B5B8-455A-B062-DBE8EDBEB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DD8722-837C-4ED2-B0FE-D670E986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337F40-915C-422D-A3D8-3282EC45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2EA34D-80AF-4143-AD18-A092B316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33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1A3328-BC12-4E00-9761-37E0F8300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2BD6AE-8450-42CF-9AFE-81D4928C4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1D5608-CAA4-404A-8B58-1667B83E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A8C1DF-81CC-43E9-82C3-DA9AF58C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CA06F2-6686-41BC-9088-59559617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58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F20EC2-DEB8-4EAE-AD68-74DD6F20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3984AF-7633-4A44-A784-613091134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335D7C-B0C5-4407-B39C-A6D1C9209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AA10B7-891F-45B5-9771-B23D461A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630A28-D51D-4C23-A239-3F6EBFA5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D7B784-20E6-4A54-92FA-FDE8953F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9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B5AD23-23E5-4CFA-BFA2-AE687CC0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9AD23A-D170-45A9-AC85-0A0C05D1C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2C606F3-4BA3-41A0-A3F3-2E199CFFD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A1547EA-CE7E-488A-9A9F-0C6DDC9C0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74C985-BA3A-4F10-952F-5BBE053EA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F2F9837-0170-4009-A109-65457567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A9BC2FD-B142-46FB-A696-685AC5F3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7FF8597-6B76-4A28-8C3A-1CE93239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44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38E125-CE46-444C-97B0-5C5B572F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DAA7D9-D15E-447C-B169-8CCBF2CE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C95CAF-B329-471C-99C1-ADEC3265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2A817C-576D-4B2D-B1BA-C69814A5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70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BFB95F-514F-43E6-957E-2697E78D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B9B401-497D-4C53-AE34-DB0B1CC5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9D1D92-849D-4042-B01F-D8EB830E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04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0F8818-6871-4DDE-B09E-7D76624D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A55FD3-9C07-42DA-AEC5-4F8958687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6FBF62-DE9A-4071-B270-C1032AAD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5F2884-23AC-4D52-8563-968CC5DB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A725A6-111D-440E-A061-8E3E5E2D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96513D-BA5C-4393-9D4E-029703F1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2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3A2ADF-F97D-499E-9DDB-D863FF64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A45A89-BDFF-4281-BA9D-04153150B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CFA684-8E96-49E9-B10D-709A2BB9C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FE4195-09E6-4DBC-B75F-10B4F035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7072A5-E656-4A9E-B13D-CF634345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D08DC3-732A-449D-807C-AEB1F901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97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84D850F-A04E-4AED-A023-E3DE664C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635750-7563-4428-9EF9-CDC5235C3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9602BD-2AC5-465B-A694-3CBA26B4C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967A-E053-4D8E-80A6-2A506917F8C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B4AA68-4764-4D24-8225-32C6A837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A6C7B1-DD0C-4427-8E6C-747EAE597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64D3-8A86-4FA6-AF97-7C2DAB052A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70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668867" y="31315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latin typeface="Impact" panose="020B0806030902050204" pitchFamily="34" charset="0"/>
                <a:sym typeface="Impact" panose="020B0806030902050204" pitchFamily="34" charset="0"/>
              </a:rPr>
              <a:t>请在此添加标题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782073" y="1765013"/>
            <a:ext cx="3006918" cy="461665"/>
            <a:chOff x="7782073" y="1765013"/>
            <a:chExt cx="3006918" cy="461665"/>
          </a:xfrm>
        </p:grpSpPr>
        <p:sp>
          <p:nvSpPr>
            <p:cNvPr id="5" name="任意多边形 4"/>
            <p:cNvSpPr/>
            <p:nvPr/>
          </p:nvSpPr>
          <p:spPr>
            <a:xfrm>
              <a:off x="7782073" y="1938646"/>
              <a:ext cx="216024" cy="216024"/>
            </a:xfrm>
            <a:custGeom>
              <a:avLst/>
              <a:gdLst>
                <a:gd name="connsiteX0" fmla="*/ 394146 w 788294"/>
                <a:gd name="connsiteY0" fmla="*/ 142750 h 788294"/>
                <a:gd name="connsiteX1" fmla="*/ 142750 w 788294"/>
                <a:gd name="connsiteY1" fmla="*/ 394146 h 788294"/>
                <a:gd name="connsiteX2" fmla="*/ 394146 w 788294"/>
                <a:gd name="connsiteY2" fmla="*/ 645542 h 788294"/>
                <a:gd name="connsiteX3" fmla="*/ 645542 w 788294"/>
                <a:gd name="connsiteY3" fmla="*/ 394146 h 788294"/>
                <a:gd name="connsiteX4" fmla="*/ 394146 w 788294"/>
                <a:gd name="connsiteY4" fmla="*/ 142750 h 788294"/>
                <a:gd name="connsiteX5" fmla="*/ 394147 w 788294"/>
                <a:gd name="connsiteY5" fmla="*/ 0 h 788294"/>
                <a:gd name="connsiteX6" fmla="*/ 788294 w 788294"/>
                <a:gd name="connsiteY6" fmla="*/ 394147 h 788294"/>
                <a:gd name="connsiteX7" fmla="*/ 394147 w 788294"/>
                <a:gd name="connsiteY7" fmla="*/ 788294 h 788294"/>
                <a:gd name="connsiteX8" fmla="*/ 0 w 788294"/>
                <a:gd name="connsiteY8" fmla="*/ 394147 h 788294"/>
                <a:gd name="connsiteX9" fmla="*/ 394147 w 788294"/>
                <a:gd name="connsiteY9" fmla="*/ 0 h 78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294" h="788294">
                  <a:moveTo>
                    <a:pt x="394146" y="142750"/>
                  </a:moveTo>
                  <a:cubicBezTo>
                    <a:pt x="255304" y="142750"/>
                    <a:pt x="142750" y="255304"/>
                    <a:pt x="142750" y="394146"/>
                  </a:cubicBezTo>
                  <a:cubicBezTo>
                    <a:pt x="142750" y="532988"/>
                    <a:pt x="255304" y="645542"/>
                    <a:pt x="394146" y="645542"/>
                  </a:cubicBezTo>
                  <a:cubicBezTo>
                    <a:pt x="532988" y="645542"/>
                    <a:pt x="645542" y="532988"/>
                    <a:pt x="645542" y="394146"/>
                  </a:cubicBezTo>
                  <a:cubicBezTo>
                    <a:pt x="645542" y="255304"/>
                    <a:pt x="532988" y="142750"/>
                    <a:pt x="394146" y="142750"/>
                  </a:cubicBezTo>
                  <a:close/>
                  <a:moveTo>
                    <a:pt x="394147" y="0"/>
                  </a:moveTo>
                  <a:cubicBezTo>
                    <a:pt x="611828" y="0"/>
                    <a:pt x="788294" y="176466"/>
                    <a:pt x="788294" y="394147"/>
                  </a:cubicBezTo>
                  <a:cubicBezTo>
                    <a:pt x="788294" y="611828"/>
                    <a:pt x="611828" y="788294"/>
                    <a:pt x="394147" y="788294"/>
                  </a:cubicBezTo>
                  <a:cubicBezTo>
                    <a:pt x="176466" y="788294"/>
                    <a:pt x="0" y="611828"/>
                    <a:pt x="0" y="394147"/>
                  </a:cubicBezTo>
                  <a:cubicBezTo>
                    <a:pt x="0" y="176466"/>
                    <a:pt x="176466" y="0"/>
                    <a:pt x="394147" y="0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142113" y="2226678"/>
              <a:ext cx="2592288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8142113" y="1765013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点击此处添加内容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782073" y="2556418"/>
            <a:ext cx="3006918" cy="462348"/>
            <a:chOff x="7782073" y="2556418"/>
            <a:chExt cx="3006918" cy="462348"/>
          </a:xfrm>
        </p:grpSpPr>
        <p:sp>
          <p:nvSpPr>
            <p:cNvPr id="6" name="任意多边形 5"/>
            <p:cNvSpPr/>
            <p:nvPr/>
          </p:nvSpPr>
          <p:spPr>
            <a:xfrm>
              <a:off x="7782073" y="2738200"/>
              <a:ext cx="216024" cy="216024"/>
            </a:xfrm>
            <a:custGeom>
              <a:avLst/>
              <a:gdLst>
                <a:gd name="connsiteX0" fmla="*/ 394146 w 788294"/>
                <a:gd name="connsiteY0" fmla="*/ 142750 h 788294"/>
                <a:gd name="connsiteX1" fmla="*/ 142750 w 788294"/>
                <a:gd name="connsiteY1" fmla="*/ 394146 h 788294"/>
                <a:gd name="connsiteX2" fmla="*/ 394146 w 788294"/>
                <a:gd name="connsiteY2" fmla="*/ 645542 h 788294"/>
                <a:gd name="connsiteX3" fmla="*/ 645542 w 788294"/>
                <a:gd name="connsiteY3" fmla="*/ 394146 h 788294"/>
                <a:gd name="connsiteX4" fmla="*/ 394146 w 788294"/>
                <a:gd name="connsiteY4" fmla="*/ 142750 h 788294"/>
                <a:gd name="connsiteX5" fmla="*/ 394147 w 788294"/>
                <a:gd name="connsiteY5" fmla="*/ 0 h 788294"/>
                <a:gd name="connsiteX6" fmla="*/ 788294 w 788294"/>
                <a:gd name="connsiteY6" fmla="*/ 394147 h 788294"/>
                <a:gd name="connsiteX7" fmla="*/ 394147 w 788294"/>
                <a:gd name="connsiteY7" fmla="*/ 788294 h 788294"/>
                <a:gd name="connsiteX8" fmla="*/ 0 w 788294"/>
                <a:gd name="connsiteY8" fmla="*/ 394147 h 788294"/>
                <a:gd name="connsiteX9" fmla="*/ 394147 w 788294"/>
                <a:gd name="connsiteY9" fmla="*/ 0 h 78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294" h="788294">
                  <a:moveTo>
                    <a:pt x="394146" y="142750"/>
                  </a:moveTo>
                  <a:cubicBezTo>
                    <a:pt x="255304" y="142750"/>
                    <a:pt x="142750" y="255304"/>
                    <a:pt x="142750" y="394146"/>
                  </a:cubicBezTo>
                  <a:cubicBezTo>
                    <a:pt x="142750" y="532988"/>
                    <a:pt x="255304" y="645542"/>
                    <a:pt x="394146" y="645542"/>
                  </a:cubicBezTo>
                  <a:cubicBezTo>
                    <a:pt x="532988" y="645542"/>
                    <a:pt x="645542" y="532988"/>
                    <a:pt x="645542" y="394146"/>
                  </a:cubicBezTo>
                  <a:cubicBezTo>
                    <a:pt x="645542" y="255304"/>
                    <a:pt x="532988" y="142750"/>
                    <a:pt x="394146" y="142750"/>
                  </a:cubicBezTo>
                  <a:close/>
                  <a:moveTo>
                    <a:pt x="394147" y="0"/>
                  </a:moveTo>
                  <a:cubicBezTo>
                    <a:pt x="611828" y="0"/>
                    <a:pt x="788294" y="176466"/>
                    <a:pt x="788294" y="394147"/>
                  </a:cubicBezTo>
                  <a:cubicBezTo>
                    <a:pt x="788294" y="611828"/>
                    <a:pt x="611828" y="788294"/>
                    <a:pt x="394147" y="788294"/>
                  </a:cubicBezTo>
                  <a:cubicBezTo>
                    <a:pt x="176466" y="788294"/>
                    <a:pt x="0" y="611828"/>
                    <a:pt x="0" y="394147"/>
                  </a:cubicBezTo>
                  <a:cubicBezTo>
                    <a:pt x="0" y="176466"/>
                    <a:pt x="176466" y="0"/>
                    <a:pt x="394147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8142113" y="3018766"/>
              <a:ext cx="2592288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8142113" y="2556418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点击此处添加内容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782073" y="3339948"/>
            <a:ext cx="3006918" cy="470224"/>
            <a:chOff x="7782073" y="3339948"/>
            <a:chExt cx="3006918" cy="470224"/>
          </a:xfrm>
        </p:grpSpPr>
        <p:sp>
          <p:nvSpPr>
            <p:cNvPr id="7" name="任意多边形 6"/>
            <p:cNvSpPr/>
            <p:nvPr/>
          </p:nvSpPr>
          <p:spPr>
            <a:xfrm>
              <a:off x="7782073" y="3537754"/>
              <a:ext cx="216024" cy="216024"/>
            </a:xfrm>
            <a:custGeom>
              <a:avLst/>
              <a:gdLst>
                <a:gd name="connsiteX0" fmla="*/ 394146 w 788294"/>
                <a:gd name="connsiteY0" fmla="*/ 142750 h 788294"/>
                <a:gd name="connsiteX1" fmla="*/ 142750 w 788294"/>
                <a:gd name="connsiteY1" fmla="*/ 394146 h 788294"/>
                <a:gd name="connsiteX2" fmla="*/ 394146 w 788294"/>
                <a:gd name="connsiteY2" fmla="*/ 645542 h 788294"/>
                <a:gd name="connsiteX3" fmla="*/ 645542 w 788294"/>
                <a:gd name="connsiteY3" fmla="*/ 394146 h 788294"/>
                <a:gd name="connsiteX4" fmla="*/ 394146 w 788294"/>
                <a:gd name="connsiteY4" fmla="*/ 142750 h 788294"/>
                <a:gd name="connsiteX5" fmla="*/ 394147 w 788294"/>
                <a:gd name="connsiteY5" fmla="*/ 0 h 788294"/>
                <a:gd name="connsiteX6" fmla="*/ 788294 w 788294"/>
                <a:gd name="connsiteY6" fmla="*/ 394147 h 788294"/>
                <a:gd name="connsiteX7" fmla="*/ 394147 w 788294"/>
                <a:gd name="connsiteY7" fmla="*/ 788294 h 788294"/>
                <a:gd name="connsiteX8" fmla="*/ 0 w 788294"/>
                <a:gd name="connsiteY8" fmla="*/ 394147 h 788294"/>
                <a:gd name="connsiteX9" fmla="*/ 394147 w 788294"/>
                <a:gd name="connsiteY9" fmla="*/ 0 h 78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294" h="788294">
                  <a:moveTo>
                    <a:pt x="394146" y="142750"/>
                  </a:moveTo>
                  <a:cubicBezTo>
                    <a:pt x="255304" y="142750"/>
                    <a:pt x="142750" y="255304"/>
                    <a:pt x="142750" y="394146"/>
                  </a:cubicBezTo>
                  <a:cubicBezTo>
                    <a:pt x="142750" y="532988"/>
                    <a:pt x="255304" y="645542"/>
                    <a:pt x="394146" y="645542"/>
                  </a:cubicBezTo>
                  <a:cubicBezTo>
                    <a:pt x="532988" y="645542"/>
                    <a:pt x="645542" y="532988"/>
                    <a:pt x="645542" y="394146"/>
                  </a:cubicBezTo>
                  <a:cubicBezTo>
                    <a:pt x="645542" y="255304"/>
                    <a:pt x="532988" y="142750"/>
                    <a:pt x="394146" y="142750"/>
                  </a:cubicBezTo>
                  <a:close/>
                  <a:moveTo>
                    <a:pt x="394147" y="0"/>
                  </a:moveTo>
                  <a:cubicBezTo>
                    <a:pt x="611828" y="0"/>
                    <a:pt x="788294" y="176466"/>
                    <a:pt x="788294" y="394147"/>
                  </a:cubicBezTo>
                  <a:cubicBezTo>
                    <a:pt x="788294" y="611828"/>
                    <a:pt x="611828" y="788294"/>
                    <a:pt x="394147" y="788294"/>
                  </a:cubicBezTo>
                  <a:cubicBezTo>
                    <a:pt x="176466" y="788294"/>
                    <a:pt x="0" y="611828"/>
                    <a:pt x="0" y="394147"/>
                  </a:cubicBezTo>
                  <a:cubicBezTo>
                    <a:pt x="0" y="176466"/>
                    <a:pt x="176466" y="0"/>
                    <a:pt x="394147" y="0"/>
                  </a:cubicBez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8142113" y="3810172"/>
              <a:ext cx="2592288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8142113" y="3339948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点击此处添加内容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782073" y="4206407"/>
            <a:ext cx="3006918" cy="461665"/>
            <a:chOff x="7782073" y="4206407"/>
            <a:chExt cx="3006918" cy="461665"/>
          </a:xfrm>
        </p:grpSpPr>
        <p:sp>
          <p:nvSpPr>
            <p:cNvPr id="8" name="任意多边形 7"/>
            <p:cNvSpPr/>
            <p:nvPr/>
          </p:nvSpPr>
          <p:spPr>
            <a:xfrm>
              <a:off x="7782073" y="4337308"/>
              <a:ext cx="216024" cy="216024"/>
            </a:xfrm>
            <a:custGeom>
              <a:avLst/>
              <a:gdLst>
                <a:gd name="connsiteX0" fmla="*/ 394146 w 788294"/>
                <a:gd name="connsiteY0" fmla="*/ 142750 h 788294"/>
                <a:gd name="connsiteX1" fmla="*/ 142750 w 788294"/>
                <a:gd name="connsiteY1" fmla="*/ 394146 h 788294"/>
                <a:gd name="connsiteX2" fmla="*/ 394146 w 788294"/>
                <a:gd name="connsiteY2" fmla="*/ 645542 h 788294"/>
                <a:gd name="connsiteX3" fmla="*/ 645542 w 788294"/>
                <a:gd name="connsiteY3" fmla="*/ 394146 h 788294"/>
                <a:gd name="connsiteX4" fmla="*/ 394146 w 788294"/>
                <a:gd name="connsiteY4" fmla="*/ 142750 h 788294"/>
                <a:gd name="connsiteX5" fmla="*/ 394147 w 788294"/>
                <a:gd name="connsiteY5" fmla="*/ 0 h 788294"/>
                <a:gd name="connsiteX6" fmla="*/ 788294 w 788294"/>
                <a:gd name="connsiteY6" fmla="*/ 394147 h 788294"/>
                <a:gd name="connsiteX7" fmla="*/ 394147 w 788294"/>
                <a:gd name="connsiteY7" fmla="*/ 788294 h 788294"/>
                <a:gd name="connsiteX8" fmla="*/ 0 w 788294"/>
                <a:gd name="connsiteY8" fmla="*/ 394147 h 788294"/>
                <a:gd name="connsiteX9" fmla="*/ 394147 w 788294"/>
                <a:gd name="connsiteY9" fmla="*/ 0 h 78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294" h="788294">
                  <a:moveTo>
                    <a:pt x="394146" y="142750"/>
                  </a:moveTo>
                  <a:cubicBezTo>
                    <a:pt x="255304" y="142750"/>
                    <a:pt x="142750" y="255304"/>
                    <a:pt x="142750" y="394146"/>
                  </a:cubicBezTo>
                  <a:cubicBezTo>
                    <a:pt x="142750" y="532988"/>
                    <a:pt x="255304" y="645542"/>
                    <a:pt x="394146" y="645542"/>
                  </a:cubicBezTo>
                  <a:cubicBezTo>
                    <a:pt x="532988" y="645542"/>
                    <a:pt x="645542" y="532988"/>
                    <a:pt x="645542" y="394146"/>
                  </a:cubicBezTo>
                  <a:cubicBezTo>
                    <a:pt x="645542" y="255304"/>
                    <a:pt x="532988" y="142750"/>
                    <a:pt x="394146" y="142750"/>
                  </a:cubicBezTo>
                  <a:close/>
                  <a:moveTo>
                    <a:pt x="394147" y="0"/>
                  </a:moveTo>
                  <a:cubicBezTo>
                    <a:pt x="611828" y="0"/>
                    <a:pt x="788294" y="176466"/>
                    <a:pt x="788294" y="394147"/>
                  </a:cubicBezTo>
                  <a:cubicBezTo>
                    <a:pt x="788294" y="611828"/>
                    <a:pt x="611828" y="788294"/>
                    <a:pt x="394147" y="788294"/>
                  </a:cubicBezTo>
                  <a:cubicBezTo>
                    <a:pt x="176466" y="788294"/>
                    <a:pt x="0" y="611828"/>
                    <a:pt x="0" y="394147"/>
                  </a:cubicBezTo>
                  <a:cubicBezTo>
                    <a:pt x="0" y="176466"/>
                    <a:pt x="176466" y="0"/>
                    <a:pt x="394147" y="0"/>
                  </a:cubicBezTo>
                  <a:close/>
                </a:path>
              </a:pathLst>
            </a:custGeom>
            <a:solidFill>
              <a:srgbClr val="BE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8142113" y="4665236"/>
              <a:ext cx="2592288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8142113" y="420640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点击此处添加内容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782073" y="4898787"/>
            <a:ext cx="3006918" cy="476667"/>
            <a:chOff x="7782073" y="4898787"/>
            <a:chExt cx="3006918" cy="476667"/>
          </a:xfrm>
        </p:grpSpPr>
        <p:sp>
          <p:nvSpPr>
            <p:cNvPr id="9" name="任意多边形 8"/>
            <p:cNvSpPr/>
            <p:nvPr/>
          </p:nvSpPr>
          <p:spPr>
            <a:xfrm>
              <a:off x="7782073" y="5136860"/>
              <a:ext cx="216024" cy="216024"/>
            </a:xfrm>
            <a:custGeom>
              <a:avLst/>
              <a:gdLst>
                <a:gd name="connsiteX0" fmla="*/ 394146 w 788294"/>
                <a:gd name="connsiteY0" fmla="*/ 142750 h 788294"/>
                <a:gd name="connsiteX1" fmla="*/ 142750 w 788294"/>
                <a:gd name="connsiteY1" fmla="*/ 394146 h 788294"/>
                <a:gd name="connsiteX2" fmla="*/ 394146 w 788294"/>
                <a:gd name="connsiteY2" fmla="*/ 645542 h 788294"/>
                <a:gd name="connsiteX3" fmla="*/ 645542 w 788294"/>
                <a:gd name="connsiteY3" fmla="*/ 394146 h 788294"/>
                <a:gd name="connsiteX4" fmla="*/ 394146 w 788294"/>
                <a:gd name="connsiteY4" fmla="*/ 142750 h 788294"/>
                <a:gd name="connsiteX5" fmla="*/ 394147 w 788294"/>
                <a:gd name="connsiteY5" fmla="*/ 0 h 788294"/>
                <a:gd name="connsiteX6" fmla="*/ 788294 w 788294"/>
                <a:gd name="connsiteY6" fmla="*/ 394147 h 788294"/>
                <a:gd name="connsiteX7" fmla="*/ 394147 w 788294"/>
                <a:gd name="connsiteY7" fmla="*/ 788294 h 788294"/>
                <a:gd name="connsiteX8" fmla="*/ 0 w 788294"/>
                <a:gd name="connsiteY8" fmla="*/ 394147 h 788294"/>
                <a:gd name="connsiteX9" fmla="*/ 394147 w 788294"/>
                <a:gd name="connsiteY9" fmla="*/ 0 h 78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8294" h="788294">
                  <a:moveTo>
                    <a:pt x="394146" y="142750"/>
                  </a:moveTo>
                  <a:cubicBezTo>
                    <a:pt x="255304" y="142750"/>
                    <a:pt x="142750" y="255304"/>
                    <a:pt x="142750" y="394146"/>
                  </a:cubicBezTo>
                  <a:cubicBezTo>
                    <a:pt x="142750" y="532988"/>
                    <a:pt x="255304" y="645542"/>
                    <a:pt x="394146" y="645542"/>
                  </a:cubicBezTo>
                  <a:cubicBezTo>
                    <a:pt x="532988" y="645542"/>
                    <a:pt x="645542" y="532988"/>
                    <a:pt x="645542" y="394146"/>
                  </a:cubicBezTo>
                  <a:cubicBezTo>
                    <a:pt x="645542" y="255304"/>
                    <a:pt x="532988" y="142750"/>
                    <a:pt x="394146" y="142750"/>
                  </a:cubicBezTo>
                  <a:close/>
                  <a:moveTo>
                    <a:pt x="394147" y="0"/>
                  </a:moveTo>
                  <a:cubicBezTo>
                    <a:pt x="611828" y="0"/>
                    <a:pt x="788294" y="176466"/>
                    <a:pt x="788294" y="394147"/>
                  </a:cubicBezTo>
                  <a:cubicBezTo>
                    <a:pt x="788294" y="611828"/>
                    <a:pt x="611828" y="788294"/>
                    <a:pt x="394147" y="788294"/>
                  </a:cubicBezTo>
                  <a:cubicBezTo>
                    <a:pt x="176466" y="788294"/>
                    <a:pt x="0" y="611828"/>
                    <a:pt x="0" y="394147"/>
                  </a:cubicBezTo>
                  <a:cubicBezTo>
                    <a:pt x="0" y="176466"/>
                    <a:pt x="176466" y="0"/>
                    <a:pt x="394147" y="0"/>
                  </a:cubicBezTo>
                  <a:close/>
                </a:path>
              </a:pathLst>
            </a:custGeom>
            <a:solidFill>
              <a:srgbClr val="E58C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8142113" y="5375454"/>
              <a:ext cx="2592288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8142113" y="4898787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点击此处添加内容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211927" y="1951064"/>
            <a:ext cx="975061" cy="4410905"/>
            <a:chOff x="1211927" y="1951064"/>
            <a:chExt cx="975061" cy="4410905"/>
          </a:xfrm>
        </p:grpSpPr>
        <p:grpSp>
          <p:nvGrpSpPr>
            <p:cNvPr id="21" name="组合 20"/>
            <p:cNvGrpSpPr/>
            <p:nvPr/>
          </p:nvGrpSpPr>
          <p:grpSpPr>
            <a:xfrm>
              <a:off x="1228267" y="1951064"/>
              <a:ext cx="632306" cy="3178638"/>
              <a:chOff x="542675" y="2050786"/>
              <a:chExt cx="937756" cy="3568316"/>
            </a:xfrm>
          </p:grpSpPr>
          <p:sp>
            <p:nvSpPr>
              <p:cNvPr id="23" name="Oval 20"/>
              <p:cNvSpPr>
                <a:spLocks noChangeArrowheads="1"/>
              </p:cNvSpPr>
              <p:nvPr/>
            </p:nvSpPr>
            <p:spPr bwMode="auto">
              <a:xfrm>
                <a:off x="542675" y="2050786"/>
                <a:ext cx="937756" cy="470146"/>
              </a:xfrm>
              <a:prstGeom prst="ellipse">
                <a:avLst/>
              </a:prstGeom>
              <a:solidFill>
                <a:srgbClr val="AF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1"/>
              <p:cNvSpPr/>
              <p:nvPr/>
            </p:nvSpPr>
            <p:spPr bwMode="auto">
              <a:xfrm>
                <a:off x="542675" y="2270103"/>
                <a:ext cx="937756" cy="3348999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>
                <a:off x="542675" y="3716737"/>
                <a:ext cx="937756" cy="47014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23"/>
              <p:cNvSpPr/>
              <p:nvPr/>
            </p:nvSpPr>
            <p:spPr bwMode="auto">
              <a:xfrm>
                <a:off x="542675" y="3928847"/>
                <a:ext cx="937756" cy="1690255"/>
              </a:xfrm>
              <a:custGeom>
                <a:avLst/>
                <a:gdLst>
                  <a:gd name="T0" fmla="*/ 0 w 30"/>
                  <a:gd name="T1" fmla="*/ 0 h 54"/>
                  <a:gd name="T2" fmla="*/ 0 w 30"/>
                  <a:gd name="T3" fmla="*/ 46 h 54"/>
                  <a:gd name="T4" fmla="*/ 15 w 30"/>
                  <a:gd name="T5" fmla="*/ 54 h 54"/>
                  <a:gd name="T6" fmla="*/ 30 w 30"/>
                  <a:gd name="T7" fmla="*/ 46 h 54"/>
                  <a:gd name="T8" fmla="*/ 30 w 30"/>
                  <a:gd name="T9" fmla="*/ 0 h 54"/>
                  <a:gd name="T10" fmla="*/ 15 w 30"/>
                  <a:gd name="T11" fmla="*/ 8 h 54"/>
                  <a:gd name="T12" fmla="*/ 0 w 30"/>
                  <a:gd name="T1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54">
                    <a:moveTo>
                      <a:pt x="0" y="0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0" y="54"/>
                      <a:pt x="15" y="54"/>
                    </a:cubicBezTo>
                    <a:cubicBezTo>
                      <a:pt x="30" y="54"/>
                      <a:pt x="30" y="46"/>
                      <a:pt x="30" y="4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668132" y="3954058"/>
                <a:ext cx="783152" cy="212501"/>
              </a:xfrm>
              <a:custGeom>
                <a:avLst/>
                <a:gdLst>
                  <a:gd name="connsiteX0" fmla="*/ 1239680 w 1244321"/>
                  <a:gd name="connsiteY0" fmla="*/ 0 h 424826"/>
                  <a:gd name="connsiteX1" fmla="*/ 1244321 w 1244321"/>
                  <a:gd name="connsiteY1" fmla="*/ 26786 h 424826"/>
                  <a:gd name="connsiteX2" fmla="*/ 560245 w 1244321"/>
                  <a:gd name="connsiteY2" fmla="*/ 424826 h 424826"/>
                  <a:gd name="connsiteX3" fmla="*/ 76530 w 1244321"/>
                  <a:gd name="connsiteY3" fmla="*/ 308243 h 424826"/>
                  <a:gd name="connsiteX4" fmla="*/ 0 w 1244321"/>
                  <a:gd name="connsiteY4" fmla="*/ 254271 h 424826"/>
                  <a:gd name="connsiteX5" fmla="*/ 10654 w 1244321"/>
                  <a:gd name="connsiteY5" fmla="*/ 258600 h 424826"/>
                  <a:gd name="connsiteX6" fmla="*/ 423823 w 1244321"/>
                  <a:gd name="connsiteY6" fmla="*/ 328953 h 424826"/>
                  <a:gd name="connsiteX7" fmla="*/ 1174391 w 1244321"/>
                  <a:gd name="connsiteY7" fmla="*/ 66741 h 42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4321" h="424826">
                    <a:moveTo>
                      <a:pt x="1239680" y="0"/>
                    </a:moveTo>
                    <a:lnTo>
                      <a:pt x="1244321" y="26786"/>
                    </a:lnTo>
                    <a:cubicBezTo>
                      <a:pt x="1244321" y="246617"/>
                      <a:pt x="938050" y="424826"/>
                      <a:pt x="560245" y="424826"/>
                    </a:cubicBezTo>
                    <a:cubicBezTo>
                      <a:pt x="371343" y="424826"/>
                      <a:pt x="200324" y="380274"/>
                      <a:pt x="76530" y="308243"/>
                    </a:cubicBezTo>
                    <a:lnTo>
                      <a:pt x="0" y="254271"/>
                    </a:lnTo>
                    <a:lnTo>
                      <a:pt x="10654" y="258600"/>
                    </a:lnTo>
                    <a:cubicBezTo>
                      <a:pt x="137645" y="303902"/>
                      <a:pt x="277266" y="328953"/>
                      <a:pt x="423823" y="328953"/>
                    </a:cubicBezTo>
                    <a:cubicBezTo>
                      <a:pt x="716938" y="328953"/>
                      <a:pt x="982304" y="228749"/>
                      <a:pt x="1174391" y="66741"/>
                    </a:cubicBezTo>
                    <a:close/>
                  </a:path>
                </a:pathLst>
              </a:custGeom>
              <a:solidFill>
                <a:srgbClr val="FFFFFF">
                  <a:alpha val="1294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1211927" y="5038530"/>
              <a:ext cx="97506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latin typeface="Deadwood Halfwide Light" pitchFamily="50" charset="0"/>
                </a:rPr>
                <a:t>50%</a:t>
              </a:r>
              <a:endParaRPr lang="zh-CN" altLang="en-US" sz="4000" dirty="0">
                <a:latin typeface="Deadwood Halfwide Light" pitchFamily="50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431755" y="1951064"/>
            <a:ext cx="2197287" cy="4410905"/>
            <a:chOff x="2431755" y="1951064"/>
            <a:chExt cx="2197287" cy="4410905"/>
          </a:xfrm>
        </p:grpSpPr>
        <p:grpSp>
          <p:nvGrpSpPr>
            <p:cNvPr id="29" name="组合 28"/>
            <p:cNvGrpSpPr/>
            <p:nvPr/>
          </p:nvGrpSpPr>
          <p:grpSpPr>
            <a:xfrm>
              <a:off x="3651579" y="1951064"/>
              <a:ext cx="632306" cy="3178638"/>
              <a:chOff x="2917479" y="2050786"/>
              <a:chExt cx="937756" cy="3568316"/>
            </a:xfrm>
          </p:grpSpPr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>
                <a:off x="2917479" y="2050786"/>
                <a:ext cx="937756" cy="470146"/>
              </a:xfrm>
              <a:prstGeom prst="ellipse">
                <a:avLst/>
              </a:prstGeom>
              <a:solidFill>
                <a:srgbClr val="AF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29"/>
              <p:cNvSpPr/>
              <p:nvPr/>
            </p:nvSpPr>
            <p:spPr bwMode="auto">
              <a:xfrm>
                <a:off x="2917479" y="2270103"/>
                <a:ext cx="937756" cy="3348999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Oval 30"/>
              <p:cNvSpPr>
                <a:spLocks noChangeArrowheads="1"/>
              </p:cNvSpPr>
              <p:nvPr/>
            </p:nvSpPr>
            <p:spPr bwMode="auto">
              <a:xfrm>
                <a:off x="2917479" y="2916434"/>
                <a:ext cx="937756" cy="50165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1"/>
              <p:cNvSpPr/>
              <p:nvPr/>
            </p:nvSpPr>
            <p:spPr bwMode="auto">
              <a:xfrm>
                <a:off x="2917479" y="3168010"/>
                <a:ext cx="937756" cy="2451092"/>
              </a:xfrm>
              <a:custGeom>
                <a:avLst/>
                <a:gdLst>
                  <a:gd name="T0" fmla="*/ 0 w 30"/>
                  <a:gd name="T1" fmla="*/ 0 h 84"/>
                  <a:gd name="T2" fmla="*/ 0 w 30"/>
                  <a:gd name="T3" fmla="*/ 76 h 84"/>
                  <a:gd name="T4" fmla="*/ 15 w 30"/>
                  <a:gd name="T5" fmla="*/ 84 h 84"/>
                  <a:gd name="T6" fmla="*/ 30 w 30"/>
                  <a:gd name="T7" fmla="*/ 76 h 84"/>
                  <a:gd name="T8" fmla="*/ 30 w 30"/>
                  <a:gd name="T9" fmla="*/ 0 h 84"/>
                  <a:gd name="T10" fmla="*/ 15 w 30"/>
                  <a:gd name="T11" fmla="*/ 8 h 84"/>
                  <a:gd name="T12" fmla="*/ 0 w 3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84">
                    <a:moveTo>
                      <a:pt x="0" y="0"/>
                    </a:move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84"/>
                      <a:pt x="15" y="84"/>
                    </a:cubicBezTo>
                    <a:cubicBezTo>
                      <a:pt x="30" y="84"/>
                      <a:pt x="30" y="76"/>
                      <a:pt x="30" y="7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任意多边形 42"/>
              <p:cNvSpPr/>
              <p:nvPr/>
            </p:nvSpPr>
            <p:spPr>
              <a:xfrm>
                <a:off x="3026264" y="3188491"/>
                <a:ext cx="783152" cy="205434"/>
              </a:xfrm>
              <a:custGeom>
                <a:avLst/>
                <a:gdLst>
                  <a:gd name="connsiteX0" fmla="*/ 1239680 w 1244321"/>
                  <a:gd name="connsiteY0" fmla="*/ 0 h 424826"/>
                  <a:gd name="connsiteX1" fmla="*/ 1244321 w 1244321"/>
                  <a:gd name="connsiteY1" fmla="*/ 26786 h 424826"/>
                  <a:gd name="connsiteX2" fmla="*/ 560245 w 1244321"/>
                  <a:gd name="connsiteY2" fmla="*/ 424826 h 424826"/>
                  <a:gd name="connsiteX3" fmla="*/ 76530 w 1244321"/>
                  <a:gd name="connsiteY3" fmla="*/ 308243 h 424826"/>
                  <a:gd name="connsiteX4" fmla="*/ 0 w 1244321"/>
                  <a:gd name="connsiteY4" fmla="*/ 254271 h 424826"/>
                  <a:gd name="connsiteX5" fmla="*/ 10654 w 1244321"/>
                  <a:gd name="connsiteY5" fmla="*/ 258600 h 424826"/>
                  <a:gd name="connsiteX6" fmla="*/ 423823 w 1244321"/>
                  <a:gd name="connsiteY6" fmla="*/ 328953 h 424826"/>
                  <a:gd name="connsiteX7" fmla="*/ 1174391 w 1244321"/>
                  <a:gd name="connsiteY7" fmla="*/ 66741 h 42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4321" h="424826">
                    <a:moveTo>
                      <a:pt x="1239680" y="0"/>
                    </a:moveTo>
                    <a:lnTo>
                      <a:pt x="1244321" y="26786"/>
                    </a:lnTo>
                    <a:cubicBezTo>
                      <a:pt x="1244321" y="246617"/>
                      <a:pt x="938050" y="424826"/>
                      <a:pt x="560245" y="424826"/>
                    </a:cubicBezTo>
                    <a:cubicBezTo>
                      <a:pt x="371343" y="424826"/>
                      <a:pt x="200324" y="380274"/>
                      <a:pt x="76530" y="308243"/>
                    </a:cubicBezTo>
                    <a:lnTo>
                      <a:pt x="0" y="254271"/>
                    </a:lnTo>
                    <a:lnTo>
                      <a:pt x="10654" y="258600"/>
                    </a:lnTo>
                    <a:cubicBezTo>
                      <a:pt x="137645" y="303902"/>
                      <a:pt x="277266" y="328953"/>
                      <a:pt x="423823" y="328953"/>
                    </a:cubicBezTo>
                    <a:cubicBezTo>
                      <a:pt x="716938" y="328953"/>
                      <a:pt x="982304" y="228749"/>
                      <a:pt x="1174391" y="66741"/>
                    </a:cubicBezTo>
                    <a:close/>
                  </a:path>
                </a:pathLst>
              </a:custGeom>
              <a:solidFill>
                <a:srgbClr val="FFFFFF">
                  <a:alpha val="1294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2431755" y="1951064"/>
              <a:ext cx="956758" cy="4410905"/>
              <a:chOff x="2431755" y="1951064"/>
              <a:chExt cx="956758" cy="4410905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2439923" y="1951064"/>
                <a:ext cx="632306" cy="3178638"/>
                <a:chOff x="1730077" y="2050786"/>
                <a:chExt cx="937756" cy="3568316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1730077" y="2050786"/>
                  <a:ext cx="937756" cy="470146"/>
                </a:xfrm>
                <a:prstGeom prst="ellipse">
                  <a:avLst/>
                </a:prstGeom>
                <a:solidFill>
                  <a:srgbClr val="AFAA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" name="Freeform 25"/>
                <p:cNvSpPr/>
                <p:nvPr/>
              </p:nvSpPr>
              <p:spPr bwMode="auto">
                <a:xfrm>
                  <a:off x="1730077" y="2270103"/>
                  <a:ext cx="937756" cy="3348999"/>
                </a:xfrm>
                <a:custGeom>
                  <a:avLst/>
                  <a:gdLst>
                    <a:gd name="T0" fmla="*/ 0 w 30"/>
                    <a:gd name="T1" fmla="*/ 0 h 107"/>
                    <a:gd name="T2" fmla="*/ 0 w 30"/>
                    <a:gd name="T3" fmla="*/ 99 h 107"/>
                    <a:gd name="T4" fmla="*/ 15 w 30"/>
                    <a:gd name="T5" fmla="*/ 107 h 107"/>
                    <a:gd name="T6" fmla="*/ 30 w 30"/>
                    <a:gd name="T7" fmla="*/ 99 h 107"/>
                    <a:gd name="T8" fmla="*/ 30 w 30"/>
                    <a:gd name="T9" fmla="*/ 0 h 107"/>
                    <a:gd name="T10" fmla="*/ 15 w 30"/>
                    <a:gd name="T11" fmla="*/ 8 h 107"/>
                    <a:gd name="T12" fmla="*/ 0 w 30"/>
                    <a:gd name="T1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107">
                      <a:moveTo>
                        <a:pt x="0" y="0"/>
                      </a:moveTo>
                      <a:cubicBezTo>
                        <a:pt x="0" y="99"/>
                        <a:pt x="0" y="99"/>
                        <a:pt x="0" y="99"/>
                      </a:cubicBezTo>
                      <a:cubicBezTo>
                        <a:pt x="0" y="99"/>
                        <a:pt x="0" y="107"/>
                        <a:pt x="15" y="107"/>
                      </a:cubicBezTo>
                      <a:cubicBezTo>
                        <a:pt x="30" y="107"/>
                        <a:pt x="30" y="99"/>
                        <a:pt x="30" y="99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30" y="8"/>
                        <a:pt x="15" y="8"/>
                      </a:cubicBezTo>
                      <a:cubicBezTo>
                        <a:pt x="0" y="8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Oval 26"/>
                <p:cNvSpPr>
                  <a:spLocks noChangeArrowheads="1"/>
                </p:cNvSpPr>
                <p:nvPr/>
              </p:nvSpPr>
              <p:spPr bwMode="auto">
                <a:xfrm>
                  <a:off x="1730077" y="4192284"/>
                  <a:ext cx="937756" cy="468885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" name="Freeform 27"/>
                <p:cNvSpPr/>
                <p:nvPr/>
              </p:nvSpPr>
              <p:spPr bwMode="auto">
                <a:xfrm>
                  <a:off x="1730077" y="4429243"/>
                  <a:ext cx="937756" cy="1189859"/>
                </a:xfrm>
                <a:custGeom>
                  <a:avLst/>
                  <a:gdLst>
                    <a:gd name="T0" fmla="*/ 0 w 30"/>
                    <a:gd name="T1" fmla="*/ 0 h 38"/>
                    <a:gd name="T2" fmla="*/ 0 w 30"/>
                    <a:gd name="T3" fmla="*/ 30 h 38"/>
                    <a:gd name="T4" fmla="*/ 15 w 30"/>
                    <a:gd name="T5" fmla="*/ 38 h 38"/>
                    <a:gd name="T6" fmla="*/ 30 w 30"/>
                    <a:gd name="T7" fmla="*/ 30 h 38"/>
                    <a:gd name="T8" fmla="*/ 30 w 30"/>
                    <a:gd name="T9" fmla="*/ 0 h 38"/>
                    <a:gd name="T10" fmla="*/ 15 w 30"/>
                    <a:gd name="T11" fmla="*/ 7 h 38"/>
                    <a:gd name="T12" fmla="*/ 0 w 30"/>
                    <a:gd name="T1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38">
                      <a:moveTo>
                        <a:pt x="0" y="0"/>
                      </a:move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0"/>
                        <a:pt x="0" y="38"/>
                        <a:pt x="15" y="38"/>
                      </a:cubicBezTo>
                      <a:cubicBezTo>
                        <a:pt x="30" y="38"/>
                        <a:pt x="30" y="30"/>
                        <a:pt x="30" y="3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30" y="7"/>
                        <a:pt x="15" y="7"/>
                      </a:cubicBezTo>
                      <a:cubicBezTo>
                        <a:pt x="0" y="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8" name="任意多边形 37"/>
                <p:cNvSpPr/>
                <p:nvPr/>
              </p:nvSpPr>
              <p:spPr>
                <a:xfrm>
                  <a:off x="1863356" y="4395250"/>
                  <a:ext cx="783152" cy="212501"/>
                </a:xfrm>
                <a:custGeom>
                  <a:avLst/>
                  <a:gdLst>
                    <a:gd name="connsiteX0" fmla="*/ 1239680 w 1244321"/>
                    <a:gd name="connsiteY0" fmla="*/ 0 h 424826"/>
                    <a:gd name="connsiteX1" fmla="*/ 1244321 w 1244321"/>
                    <a:gd name="connsiteY1" fmla="*/ 26786 h 424826"/>
                    <a:gd name="connsiteX2" fmla="*/ 560245 w 1244321"/>
                    <a:gd name="connsiteY2" fmla="*/ 424826 h 424826"/>
                    <a:gd name="connsiteX3" fmla="*/ 76530 w 1244321"/>
                    <a:gd name="connsiteY3" fmla="*/ 308243 h 424826"/>
                    <a:gd name="connsiteX4" fmla="*/ 0 w 1244321"/>
                    <a:gd name="connsiteY4" fmla="*/ 254271 h 424826"/>
                    <a:gd name="connsiteX5" fmla="*/ 10654 w 1244321"/>
                    <a:gd name="connsiteY5" fmla="*/ 258600 h 424826"/>
                    <a:gd name="connsiteX6" fmla="*/ 423823 w 1244321"/>
                    <a:gd name="connsiteY6" fmla="*/ 328953 h 424826"/>
                    <a:gd name="connsiteX7" fmla="*/ 1174391 w 1244321"/>
                    <a:gd name="connsiteY7" fmla="*/ 66741 h 424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4321" h="424826">
                      <a:moveTo>
                        <a:pt x="1239680" y="0"/>
                      </a:moveTo>
                      <a:lnTo>
                        <a:pt x="1244321" y="26786"/>
                      </a:lnTo>
                      <a:cubicBezTo>
                        <a:pt x="1244321" y="246617"/>
                        <a:pt x="938050" y="424826"/>
                        <a:pt x="560245" y="424826"/>
                      </a:cubicBezTo>
                      <a:cubicBezTo>
                        <a:pt x="371343" y="424826"/>
                        <a:pt x="200324" y="380274"/>
                        <a:pt x="76530" y="308243"/>
                      </a:cubicBezTo>
                      <a:lnTo>
                        <a:pt x="0" y="254271"/>
                      </a:lnTo>
                      <a:lnTo>
                        <a:pt x="10654" y="258600"/>
                      </a:lnTo>
                      <a:cubicBezTo>
                        <a:pt x="137645" y="303902"/>
                        <a:pt x="277266" y="328953"/>
                        <a:pt x="423823" y="328953"/>
                      </a:cubicBezTo>
                      <a:cubicBezTo>
                        <a:pt x="716938" y="328953"/>
                        <a:pt x="982304" y="228749"/>
                        <a:pt x="1174391" y="66741"/>
                      </a:cubicBezTo>
                      <a:close/>
                    </a:path>
                  </a:pathLst>
                </a:custGeom>
                <a:solidFill>
                  <a:srgbClr val="FFFFFF">
                    <a:alpha val="12941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3" name="文本框 32"/>
              <p:cNvSpPr txBox="1"/>
              <p:nvPr/>
            </p:nvSpPr>
            <p:spPr>
              <a:xfrm>
                <a:off x="2431755" y="5038530"/>
                <a:ext cx="9567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dirty="0">
                    <a:latin typeface="Deadwood Halfwide Light" pitchFamily="50" charset="0"/>
                  </a:rPr>
                  <a:t>25%</a:t>
                </a:r>
                <a:endParaRPr lang="zh-CN" altLang="en-US" sz="4000" dirty="0">
                  <a:latin typeface="Deadwood Halfwide Light" pitchFamily="50" charset="0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649405" y="5038530"/>
              <a:ext cx="9796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latin typeface="Deadwood Halfwide Light" pitchFamily="50" charset="0"/>
                </a:rPr>
                <a:t>80%</a:t>
              </a:r>
              <a:endParaRPr lang="zh-CN" altLang="en-US" sz="4000" dirty="0">
                <a:latin typeface="Deadwood Halfwide Light" pitchFamily="50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833408" y="1951064"/>
            <a:ext cx="975061" cy="4410905"/>
            <a:chOff x="4833408" y="1951064"/>
            <a:chExt cx="975061" cy="4410905"/>
          </a:xfrm>
        </p:grpSpPr>
        <p:grpSp>
          <p:nvGrpSpPr>
            <p:cNvPr id="45" name="组合 44"/>
            <p:cNvGrpSpPr/>
            <p:nvPr/>
          </p:nvGrpSpPr>
          <p:grpSpPr>
            <a:xfrm>
              <a:off x="4863235" y="1951064"/>
              <a:ext cx="632306" cy="3178638"/>
              <a:chOff x="4104882" y="2050786"/>
              <a:chExt cx="937756" cy="3568316"/>
            </a:xfrm>
          </p:grpSpPr>
          <p:sp>
            <p:nvSpPr>
              <p:cNvPr id="47" name="Oval 32"/>
              <p:cNvSpPr>
                <a:spLocks noChangeArrowheads="1"/>
              </p:cNvSpPr>
              <p:nvPr/>
            </p:nvSpPr>
            <p:spPr bwMode="auto">
              <a:xfrm>
                <a:off x="4104882" y="2050786"/>
                <a:ext cx="937756" cy="470146"/>
              </a:xfrm>
              <a:prstGeom prst="ellipse">
                <a:avLst/>
              </a:prstGeom>
              <a:solidFill>
                <a:srgbClr val="AF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33"/>
              <p:cNvSpPr/>
              <p:nvPr/>
            </p:nvSpPr>
            <p:spPr bwMode="auto">
              <a:xfrm>
                <a:off x="4104882" y="2270103"/>
                <a:ext cx="937756" cy="3348999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Oval 34"/>
              <p:cNvSpPr>
                <a:spLocks noChangeArrowheads="1"/>
              </p:cNvSpPr>
              <p:nvPr/>
            </p:nvSpPr>
            <p:spPr bwMode="auto">
              <a:xfrm>
                <a:off x="4104882" y="3474658"/>
                <a:ext cx="937756" cy="470146"/>
              </a:xfrm>
              <a:prstGeom prst="ellipse">
                <a:avLst/>
              </a:prstGeom>
              <a:solidFill>
                <a:srgbClr val="BC0000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5"/>
              <p:cNvSpPr/>
              <p:nvPr/>
            </p:nvSpPr>
            <p:spPr bwMode="auto">
              <a:xfrm>
                <a:off x="4104882" y="3709530"/>
                <a:ext cx="937756" cy="1909572"/>
              </a:xfrm>
              <a:custGeom>
                <a:avLst/>
                <a:gdLst>
                  <a:gd name="T0" fmla="*/ 0 w 30"/>
                  <a:gd name="T1" fmla="*/ 0 h 61"/>
                  <a:gd name="T2" fmla="*/ 0 w 30"/>
                  <a:gd name="T3" fmla="*/ 53 h 61"/>
                  <a:gd name="T4" fmla="*/ 15 w 30"/>
                  <a:gd name="T5" fmla="*/ 61 h 61"/>
                  <a:gd name="T6" fmla="*/ 30 w 30"/>
                  <a:gd name="T7" fmla="*/ 53 h 61"/>
                  <a:gd name="T8" fmla="*/ 30 w 30"/>
                  <a:gd name="T9" fmla="*/ 0 h 61"/>
                  <a:gd name="T10" fmla="*/ 15 w 30"/>
                  <a:gd name="T11" fmla="*/ 7 h 61"/>
                  <a:gd name="T12" fmla="*/ 0 w 30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1">
                    <a:moveTo>
                      <a:pt x="0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61"/>
                      <a:pt x="15" y="61"/>
                    </a:cubicBezTo>
                    <a:cubicBezTo>
                      <a:pt x="30" y="61"/>
                      <a:pt x="30" y="53"/>
                      <a:pt x="30" y="53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7"/>
                      <a:pt x="15" y="7"/>
                    </a:cubicBezTo>
                    <a:cubicBezTo>
                      <a:pt x="0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C0000">
                  <a:alpha val="63922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4235625" y="3700711"/>
                <a:ext cx="783152" cy="212501"/>
              </a:xfrm>
              <a:custGeom>
                <a:avLst/>
                <a:gdLst>
                  <a:gd name="connsiteX0" fmla="*/ 1239680 w 1244321"/>
                  <a:gd name="connsiteY0" fmla="*/ 0 h 424826"/>
                  <a:gd name="connsiteX1" fmla="*/ 1244321 w 1244321"/>
                  <a:gd name="connsiteY1" fmla="*/ 26786 h 424826"/>
                  <a:gd name="connsiteX2" fmla="*/ 560245 w 1244321"/>
                  <a:gd name="connsiteY2" fmla="*/ 424826 h 424826"/>
                  <a:gd name="connsiteX3" fmla="*/ 76530 w 1244321"/>
                  <a:gd name="connsiteY3" fmla="*/ 308243 h 424826"/>
                  <a:gd name="connsiteX4" fmla="*/ 0 w 1244321"/>
                  <a:gd name="connsiteY4" fmla="*/ 254271 h 424826"/>
                  <a:gd name="connsiteX5" fmla="*/ 10654 w 1244321"/>
                  <a:gd name="connsiteY5" fmla="*/ 258600 h 424826"/>
                  <a:gd name="connsiteX6" fmla="*/ 423823 w 1244321"/>
                  <a:gd name="connsiteY6" fmla="*/ 328953 h 424826"/>
                  <a:gd name="connsiteX7" fmla="*/ 1174391 w 1244321"/>
                  <a:gd name="connsiteY7" fmla="*/ 66741 h 42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4321" h="424826">
                    <a:moveTo>
                      <a:pt x="1239680" y="0"/>
                    </a:moveTo>
                    <a:lnTo>
                      <a:pt x="1244321" y="26786"/>
                    </a:lnTo>
                    <a:cubicBezTo>
                      <a:pt x="1244321" y="246617"/>
                      <a:pt x="938050" y="424826"/>
                      <a:pt x="560245" y="424826"/>
                    </a:cubicBezTo>
                    <a:cubicBezTo>
                      <a:pt x="371343" y="424826"/>
                      <a:pt x="200324" y="380274"/>
                      <a:pt x="76530" y="308243"/>
                    </a:cubicBezTo>
                    <a:lnTo>
                      <a:pt x="0" y="254271"/>
                    </a:lnTo>
                    <a:lnTo>
                      <a:pt x="10654" y="258600"/>
                    </a:lnTo>
                    <a:cubicBezTo>
                      <a:pt x="137645" y="303902"/>
                      <a:pt x="277266" y="328953"/>
                      <a:pt x="423823" y="328953"/>
                    </a:cubicBezTo>
                    <a:cubicBezTo>
                      <a:pt x="716938" y="328953"/>
                      <a:pt x="982304" y="228749"/>
                      <a:pt x="1174391" y="66741"/>
                    </a:cubicBezTo>
                    <a:close/>
                  </a:path>
                </a:pathLst>
              </a:custGeom>
              <a:solidFill>
                <a:srgbClr val="FFFFFF">
                  <a:alpha val="1294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文本框 45"/>
            <p:cNvSpPr txBox="1"/>
            <p:nvPr/>
          </p:nvSpPr>
          <p:spPr>
            <a:xfrm>
              <a:off x="4833408" y="5038530"/>
              <a:ext cx="97506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latin typeface="Deadwood Halfwide Light" pitchFamily="50" charset="0"/>
                </a:rPr>
                <a:t>65%</a:t>
              </a:r>
              <a:endParaRPr lang="zh-CN" altLang="en-US" sz="4000" dirty="0">
                <a:latin typeface="Deadwood Halfwide Light" pitchFamily="50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49089" y="1951064"/>
            <a:ext cx="986499" cy="4410905"/>
            <a:chOff x="6049089" y="1951064"/>
            <a:chExt cx="986499" cy="4410905"/>
          </a:xfrm>
        </p:grpSpPr>
        <p:grpSp>
          <p:nvGrpSpPr>
            <p:cNvPr id="53" name="组合 52"/>
            <p:cNvGrpSpPr/>
            <p:nvPr/>
          </p:nvGrpSpPr>
          <p:grpSpPr>
            <a:xfrm>
              <a:off x="6074891" y="1951064"/>
              <a:ext cx="632306" cy="3178638"/>
              <a:chOff x="6179735" y="2050786"/>
              <a:chExt cx="937756" cy="3568316"/>
            </a:xfrm>
          </p:grpSpPr>
          <p:sp>
            <p:nvSpPr>
              <p:cNvPr id="55" name="Oval 36"/>
              <p:cNvSpPr>
                <a:spLocks noChangeArrowheads="1"/>
              </p:cNvSpPr>
              <p:nvPr/>
            </p:nvSpPr>
            <p:spPr bwMode="auto">
              <a:xfrm>
                <a:off x="6179735" y="2050786"/>
                <a:ext cx="937756" cy="470146"/>
              </a:xfrm>
              <a:prstGeom prst="ellipse">
                <a:avLst/>
              </a:prstGeom>
              <a:solidFill>
                <a:srgbClr val="AF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37"/>
              <p:cNvSpPr/>
              <p:nvPr/>
            </p:nvSpPr>
            <p:spPr bwMode="auto">
              <a:xfrm>
                <a:off x="6179735" y="2270103"/>
                <a:ext cx="937756" cy="3348999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Oval 38"/>
              <p:cNvSpPr>
                <a:spLocks noChangeArrowheads="1"/>
              </p:cNvSpPr>
              <p:nvPr/>
            </p:nvSpPr>
            <p:spPr bwMode="auto">
              <a:xfrm>
                <a:off x="6179735" y="3714571"/>
                <a:ext cx="937756" cy="470146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39"/>
              <p:cNvSpPr/>
              <p:nvPr/>
            </p:nvSpPr>
            <p:spPr bwMode="auto">
              <a:xfrm>
                <a:off x="6179735" y="3928847"/>
                <a:ext cx="937756" cy="1690255"/>
              </a:xfrm>
              <a:custGeom>
                <a:avLst/>
                <a:gdLst>
                  <a:gd name="T0" fmla="*/ 0 w 30"/>
                  <a:gd name="T1" fmla="*/ 0 h 54"/>
                  <a:gd name="T2" fmla="*/ 0 w 30"/>
                  <a:gd name="T3" fmla="*/ 46 h 54"/>
                  <a:gd name="T4" fmla="*/ 15 w 30"/>
                  <a:gd name="T5" fmla="*/ 54 h 54"/>
                  <a:gd name="T6" fmla="*/ 30 w 30"/>
                  <a:gd name="T7" fmla="*/ 46 h 54"/>
                  <a:gd name="T8" fmla="*/ 30 w 30"/>
                  <a:gd name="T9" fmla="*/ 0 h 54"/>
                  <a:gd name="T10" fmla="*/ 15 w 30"/>
                  <a:gd name="T11" fmla="*/ 8 h 54"/>
                  <a:gd name="T12" fmla="*/ 0 w 30"/>
                  <a:gd name="T1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54">
                    <a:moveTo>
                      <a:pt x="0" y="0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0" y="54"/>
                      <a:pt x="15" y="54"/>
                    </a:cubicBezTo>
                    <a:cubicBezTo>
                      <a:pt x="30" y="54"/>
                      <a:pt x="30" y="46"/>
                      <a:pt x="30" y="4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6301861" y="3942716"/>
                <a:ext cx="783152" cy="212501"/>
              </a:xfrm>
              <a:custGeom>
                <a:avLst/>
                <a:gdLst>
                  <a:gd name="connsiteX0" fmla="*/ 1239680 w 1244321"/>
                  <a:gd name="connsiteY0" fmla="*/ 0 h 424826"/>
                  <a:gd name="connsiteX1" fmla="*/ 1244321 w 1244321"/>
                  <a:gd name="connsiteY1" fmla="*/ 26786 h 424826"/>
                  <a:gd name="connsiteX2" fmla="*/ 560245 w 1244321"/>
                  <a:gd name="connsiteY2" fmla="*/ 424826 h 424826"/>
                  <a:gd name="connsiteX3" fmla="*/ 76530 w 1244321"/>
                  <a:gd name="connsiteY3" fmla="*/ 308243 h 424826"/>
                  <a:gd name="connsiteX4" fmla="*/ 0 w 1244321"/>
                  <a:gd name="connsiteY4" fmla="*/ 254271 h 424826"/>
                  <a:gd name="connsiteX5" fmla="*/ 10654 w 1244321"/>
                  <a:gd name="connsiteY5" fmla="*/ 258600 h 424826"/>
                  <a:gd name="connsiteX6" fmla="*/ 423823 w 1244321"/>
                  <a:gd name="connsiteY6" fmla="*/ 328953 h 424826"/>
                  <a:gd name="connsiteX7" fmla="*/ 1174391 w 1244321"/>
                  <a:gd name="connsiteY7" fmla="*/ 66741 h 42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4321" h="424826">
                    <a:moveTo>
                      <a:pt x="1239680" y="0"/>
                    </a:moveTo>
                    <a:lnTo>
                      <a:pt x="1244321" y="26786"/>
                    </a:lnTo>
                    <a:cubicBezTo>
                      <a:pt x="1244321" y="246617"/>
                      <a:pt x="938050" y="424826"/>
                      <a:pt x="560245" y="424826"/>
                    </a:cubicBezTo>
                    <a:cubicBezTo>
                      <a:pt x="371343" y="424826"/>
                      <a:pt x="200324" y="380274"/>
                      <a:pt x="76530" y="308243"/>
                    </a:cubicBezTo>
                    <a:lnTo>
                      <a:pt x="0" y="254271"/>
                    </a:lnTo>
                    <a:lnTo>
                      <a:pt x="10654" y="258600"/>
                    </a:lnTo>
                    <a:cubicBezTo>
                      <a:pt x="137645" y="303902"/>
                      <a:pt x="277266" y="328953"/>
                      <a:pt x="423823" y="328953"/>
                    </a:cubicBezTo>
                    <a:cubicBezTo>
                      <a:pt x="716938" y="328953"/>
                      <a:pt x="982304" y="228749"/>
                      <a:pt x="1174391" y="66741"/>
                    </a:cubicBezTo>
                    <a:close/>
                  </a:path>
                </a:pathLst>
              </a:custGeom>
              <a:solidFill>
                <a:srgbClr val="FFFFFF">
                  <a:alpha val="1294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6049089" y="5038530"/>
              <a:ext cx="9864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latin typeface="Deadwood Halfwide Light" pitchFamily="50" charset="0"/>
                </a:rPr>
                <a:t>45%</a:t>
              </a:r>
              <a:endParaRPr lang="zh-CN" altLang="en-US" sz="4000" dirty="0">
                <a:latin typeface="Deadwood Halfwide Light" pitchFamily="50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Deadwood Halfwide Light</vt:lpstr>
      <vt:lpstr>等线</vt:lpstr>
      <vt:lpstr>等线 Light</vt:lpstr>
      <vt:lpstr>Arial</vt:lpstr>
      <vt:lpstr>Impact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2018-08-28T09:09:15Z</dcterms:created>
  <dcterms:modified xsi:type="dcterms:W3CDTF">2018-09-06T07:40:06Z</dcterms:modified>
</cp:coreProperties>
</file>