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12190413" cy="6859588"/>
  <p:notesSz cx="6858000" cy="9144000"/>
  <p:custDataLst>
    <p:tags r:id="rId5"/>
  </p:custDataLst>
  <p:defaultTextStyle>
    <a:defPPr>
      <a:defRPr lang="zh-CN"/>
    </a:defPPr>
    <a:lvl1pPr marL="0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813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627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440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253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067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880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694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507" algn="l" defTabSz="121962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005292"/>
    <a:srgbClr val="FFC400"/>
    <a:srgbClr val="FFD347"/>
    <a:srgbClr val="FFC91D"/>
    <a:srgbClr val="0071C1"/>
    <a:srgbClr val="414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300" autoAdjust="0"/>
  </p:normalViewPr>
  <p:slideViewPr>
    <p:cSldViewPr>
      <p:cViewPr varScale="1">
        <p:scale>
          <a:sx n="57" d="100"/>
          <a:sy n="57" d="100"/>
        </p:scale>
        <p:origin x="90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4CB2-8E31-4029-8803-9E8EFAC84806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2905A-B2DB-4CD1-A0EE-81E2CDE5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65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AE03-6EE8-41FD-8A37-86C6BC5E264F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1FD59-C920-460C-B1C9-0346C5942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92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813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627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440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253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9067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880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694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507" algn="l" defTabSz="121962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852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0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" y="763037"/>
            <a:ext cx="12182481" cy="45719"/>
          </a:xfrm>
          <a:prstGeom prst="rect">
            <a:avLst/>
          </a:prstGeom>
          <a:solidFill>
            <a:srgbClr val="005292"/>
          </a:solidFill>
          <a:ln>
            <a:solidFill>
              <a:srgbClr val="0052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8" tIns="60948" rIns="121898" bIns="6094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52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309"/>
              <a:t>2018/9/6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309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3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1" r:id="rId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1734708" y="3600104"/>
            <a:ext cx="1925032" cy="3286075"/>
          </a:xfrm>
          <a:prstGeom prst="rect">
            <a:avLst/>
          </a:prstGeom>
          <a:solidFill>
            <a:srgbClr val="005DA2"/>
          </a:solidFill>
          <a:ln>
            <a:noFill/>
          </a:ln>
          <a:extLst/>
        </p:spPr>
        <p:txBody>
          <a:bodyPr/>
          <a:lstStyle/>
          <a:p>
            <a:endParaRPr lang="zh-CN" altLang="en-US" sz="2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6" name="Rectangle 6"/>
          <p:cNvSpPr>
            <a:spLocks noChangeArrowheads="1"/>
          </p:cNvSpPr>
          <p:nvPr/>
        </p:nvSpPr>
        <p:spPr bwMode="auto">
          <a:xfrm>
            <a:off x="3875602" y="4291168"/>
            <a:ext cx="1945730" cy="2595010"/>
          </a:xfrm>
          <a:prstGeom prst="rect">
            <a:avLst/>
          </a:prstGeom>
          <a:solidFill>
            <a:srgbClr val="005DA2"/>
          </a:solidFill>
          <a:ln>
            <a:noFill/>
          </a:ln>
          <a:extLst/>
        </p:spPr>
        <p:txBody>
          <a:bodyPr/>
          <a:lstStyle/>
          <a:p>
            <a:endParaRPr lang="zh-CN" altLang="en-US" sz="2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6037197" y="4998362"/>
            <a:ext cx="1945730" cy="1887817"/>
          </a:xfrm>
          <a:prstGeom prst="rect">
            <a:avLst/>
          </a:prstGeom>
          <a:solidFill>
            <a:srgbClr val="FFC400"/>
          </a:solidFill>
          <a:ln>
            <a:noFill/>
          </a:ln>
          <a:extLst/>
        </p:spPr>
        <p:txBody>
          <a:bodyPr/>
          <a:lstStyle/>
          <a:p>
            <a:endParaRPr lang="zh-CN" altLang="en-US" sz="2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8198788" y="2678536"/>
            <a:ext cx="1945730" cy="4207643"/>
          </a:xfrm>
          <a:prstGeom prst="rect">
            <a:avLst/>
          </a:prstGeom>
          <a:solidFill>
            <a:srgbClr val="005DA2"/>
          </a:solidFill>
          <a:ln>
            <a:noFill/>
          </a:ln>
          <a:extLst/>
        </p:spPr>
        <p:txBody>
          <a:bodyPr/>
          <a:lstStyle/>
          <a:p>
            <a:endParaRPr lang="zh-CN" altLang="en-US" sz="28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TextBox 682"/>
          <p:cNvSpPr txBox="1"/>
          <p:nvPr/>
        </p:nvSpPr>
        <p:spPr>
          <a:xfrm>
            <a:off x="2129330" y="3792363"/>
            <a:ext cx="12434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+mn-cs"/>
              </a:defRPr>
            </a:lvl9pPr>
          </a:lstStyle>
          <a:p>
            <a:r>
              <a:rPr lang="en-US" altLang="zh-CN" sz="4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52%</a:t>
            </a:r>
            <a:endParaRPr lang="zh-CN" altLang="en-US" sz="4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0" name="TextBox 682"/>
          <p:cNvSpPr txBox="1"/>
          <p:nvPr/>
        </p:nvSpPr>
        <p:spPr>
          <a:xfrm>
            <a:off x="4281358" y="4468835"/>
            <a:ext cx="12434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40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5pPr>
            <a:lvl6pPr>
              <a:defRPr>
                <a:latin typeface="Calibri" pitchFamily="34" charset="0"/>
                <a:ea typeface="宋体" pitchFamily="2" charset="-122"/>
              </a:defRPr>
            </a:lvl6pPr>
            <a:lvl7pPr>
              <a:defRPr>
                <a:latin typeface="Calibri" pitchFamily="34" charset="0"/>
                <a:ea typeface="宋体" pitchFamily="2" charset="-122"/>
              </a:defRPr>
            </a:lvl7pPr>
            <a:lvl8pPr>
              <a:defRPr>
                <a:latin typeface="Calibri" pitchFamily="34" charset="0"/>
                <a:ea typeface="宋体" pitchFamily="2" charset="-122"/>
              </a:defRPr>
            </a:lvl8pPr>
            <a:lvl9pPr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45%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1" name="TextBox 682"/>
          <p:cNvSpPr txBox="1"/>
          <p:nvPr/>
        </p:nvSpPr>
        <p:spPr>
          <a:xfrm>
            <a:off x="6419462" y="5050789"/>
            <a:ext cx="12434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40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5pPr>
            <a:lvl6pPr>
              <a:defRPr>
                <a:latin typeface="Calibri" pitchFamily="34" charset="0"/>
                <a:ea typeface="宋体" pitchFamily="2" charset="-122"/>
              </a:defRPr>
            </a:lvl6pPr>
            <a:lvl7pPr>
              <a:defRPr>
                <a:latin typeface="Calibri" pitchFamily="34" charset="0"/>
                <a:ea typeface="宋体" pitchFamily="2" charset="-122"/>
              </a:defRPr>
            </a:lvl7pPr>
            <a:lvl8pPr>
              <a:defRPr>
                <a:latin typeface="Calibri" pitchFamily="34" charset="0"/>
                <a:ea typeface="宋体" pitchFamily="2" charset="-122"/>
              </a:defRPr>
            </a:lvl8pPr>
            <a:lvl9pPr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39%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2" name="TextBox 682"/>
          <p:cNvSpPr txBox="1"/>
          <p:nvPr/>
        </p:nvSpPr>
        <p:spPr>
          <a:xfrm>
            <a:off x="8558793" y="2843248"/>
            <a:ext cx="12434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base">
              <a:spcBef>
                <a:spcPct val="0"/>
              </a:spcBef>
              <a:spcAft>
                <a:spcPct val="0"/>
              </a:spcAft>
              <a:defRPr sz="40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5pPr>
            <a:lvl6pPr>
              <a:defRPr>
                <a:latin typeface="Calibri" pitchFamily="34" charset="0"/>
                <a:ea typeface="宋体" pitchFamily="2" charset="-122"/>
              </a:defRPr>
            </a:lvl6pPr>
            <a:lvl7pPr>
              <a:defRPr>
                <a:latin typeface="Calibri" pitchFamily="34" charset="0"/>
                <a:ea typeface="宋体" pitchFamily="2" charset="-122"/>
              </a:defRPr>
            </a:lvl7pPr>
            <a:lvl8pPr>
              <a:defRPr>
                <a:latin typeface="Calibri" pitchFamily="34" charset="0"/>
                <a:ea typeface="宋体" pitchFamily="2" charset="-122"/>
              </a:defRPr>
            </a:lvl8pPr>
            <a:lvl9pPr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70%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4" name="Copyright Notice"/>
          <p:cNvSpPr>
            <a:spLocks/>
          </p:cNvSpPr>
          <p:nvPr/>
        </p:nvSpPr>
        <p:spPr bwMode="auto">
          <a:xfrm>
            <a:off x="1996668" y="3047473"/>
            <a:ext cx="1405803" cy="39783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第一季度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5" name="Copyright Notice"/>
          <p:cNvSpPr>
            <a:spLocks/>
          </p:cNvSpPr>
          <p:nvPr/>
        </p:nvSpPr>
        <p:spPr bwMode="auto">
          <a:xfrm>
            <a:off x="4211830" y="3732038"/>
            <a:ext cx="1405803" cy="39783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第二季度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6" name="Copyright Notice"/>
          <p:cNvSpPr>
            <a:spLocks/>
          </p:cNvSpPr>
          <p:nvPr/>
        </p:nvSpPr>
        <p:spPr bwMode="auto">
          <a:xfrm>
            <a:off x="6349934" y="4468835"/>
            <a:ext cx="1405803" cy="39783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第三季度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7" name="Copyright Notice"/>
          <p:cNvSpPr>
            <a:spLocks/>
          </p:cNvSpPr>
          <p:nvPr/>
        </p:nvSpPr>
        <p:spPr bwMode="auto">
          <a:xfrm>
            <a:off x="8499916" y="2127662"/>
            <a:ext cx="1405803" cy="397832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400" rIns="72000" bIns="32400" rtlCol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400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第四季度</a:t>
            </a:r>
            <a:endParaRPr lang="en-US" sz="2400" cap="small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33615" y="1160960"/>
            <a:ext cx="421754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>
                <a:solidFill>
                  <a:srgbClr val="005DA2"/>
                </a:solidFill>
                <a:latin typeface="微软雅黑" pitchFamily="34" charset="-122"/>
                <a:ea typeface="微软雅黑" pitchFamily="34" charset="-122"/>
              </a:rPr>
              <a:t>点击添加小标题</a:t>
            </a:r>
            <a:endParaRPr lang="en-US" altLang="zh-CN" sz="2000" b="1" dirty="0">
              <a:solidFill>
                <a:srgbClr val="005DA2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sp>
        <p:nvSpPr>
          <p:cNvPr id="17" name="文本框 2"/>
          <p:cNvSpPr txBox="1"/>
          <p:nvPr/>
        </p:nvSpPr>
        <p:spPr>
          <a:xfrm>
            <a:off x="1129565" y="170270"/>
            <a:ext cx="3286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5DA2"/>
                </a:solidFill>
                <a:latin typeface="微软雅黑" pitchFamily="34" charset="-122"/>
                <a:ea typeface="微软雅黑" pitchFamily="34" charset="-122"/>
              </a:rPr>
              <a:t>点击输入标题内容</a:t>
            </a:r>
          </a:p>
        </p:txBody>
      </p:sp>
    </p:spTree>
    <p:extLst>
      <p:ext uri="{BB962C8B-B14F-4D97-AF65-F5344CB8AC3E}">
        <p14:creationId xmlns:p14="http://schemas.microsoft.com/office/powerpoint/2010/main" val="752146448"/>
      </p:ext>
    </p:extLst>
  </p:cSld>
  <p:clrMapOvr>
    <a:masterClrMapping/>
  </p:clrMapOvr>
  <p:transition spd="slow" advClick="0" advTm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3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8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3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8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35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8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4"/>
  <p:tag name="ISPRING_PRESENTATION_TITLE" val="PowerPoint 演示文稿"/>
</p:tagLst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74</Words>
  <Application>Microsoft Office PowerPoint</Application>
  <PresentationFormat>自定义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华文黑体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80</cp:revision>
  <dcterms:created xsi:type="dcterms:W3CDTF">2014-08-23T07:50:08Z</dcterms:created>
  <dcterms:modified xsi:type="dcterms:W3CDTF">2018-09-06T08:00:20Z</dcterms:modified>
</cp:coreProperties>
</file>