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94" r:id="rId2"/>
  </p:sldIdLst>
  <p:sldSz cx="12192000" cy="6858000"/>
  <p:notesSz cx="6858000" cy="9144000"/>
  <p:defaultTex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48">
          <p15:clr>
            <a:srgbClr val="A4A3A4"/>
          </p15:clr>
        </p15:guide>
        <p15:guide id="2" orient="horz" pos="334">
          <p15:clr>
            <a:srgbClr val="A4A3A4"/>
          </p15:clr>
        </p15:guide>
        <p15:guide id="3" orient="horz" pos="3867">
          <p15:clr>
            <a:srgbClr val="A4A3A4"/>
          </p15:clr>
        </p15:guide>
        <p15:guide id="4" pos="3832">
          <p15:clr>
            <a:srgbClr val="A4A3A4"/>
          </p15:clr>
        </p15:guide>
        <p15:guide id="5" pos="437">
          <p15:clr>
            <a:srgbClr val="A4A3A4"/>
          </p15:clr>
        </p15:guide>
        <p15:guide id="6" pos="719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A8B"/>
    <a:srgbClr val="F74319"/>
    <a:srgbClr val="008E80"/>
    <a:srgbClr val="AC142D"/>
    <a:srgbClr val="C31734"/>
    <a:srgbClr val="008276"/>
    <a:srgbClr val="009688"/>
    <a:srgbClr val="CE18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57" d="100"/>
          <a:sy n="57" d="100"/>
        </p:scale>
        <p:origin x="108" y="300"/>
      </p:cViewPr>
      <p:guideLst>
        <p:guide orient="horz" pos="2148"/>
        <p:guide orient="horz" pos="334"/>
        <p:guide orient="horz" pos="3867"/>
        <p:guide pos="3832"/>
        <p:guide pos="437"/>
        <p:guide pos="719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image" Target="../media/image1.png"/></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系列 1</c:v>
                </c:pt>
              </c:strCache>
            </c:strRef>
          </c:tx>
          <c:spPr>
            <a:blipFill>
              <a:blip xmlns:r="http://schemas.openxmlformats.org/officeDocument/2006/relationships" r:embed="rId1"/>
              <a:stretch>
                <a:fillRect/>
              </a:stretch>
            </a:blipFill>
          </c:spPr>
          <c:invertIfNegative val="0"/>
          <c:pictureOptions>
            <c:pictureFormat val="stretch"/>
          </c:pictureOptions>
          <c:cat>
            <c:strRef>
              <c:f>Sheet1!$A$2:$A$5</c:f>
              <c:strCache>
                <c:ptCount val="4"/>
                <c:pt idx="0">
                  <c:v>类别 1</c:v>
                </c:pt>
                <c:pt idx="1">
                  <c:v>类别 2</c:v>
                </c:pt>
                <c:pt idx="2">
                  <c:v>类别 3</c:v>
                </c:pt>
                <c:pt idx="3">
                  <c:v>类别 4</c:v>
                </c:pt>
              </c:strCache>
            </c:strRef>
          </c:cat>
          <c:val>
            <c:numRef>
              <c:f>Sheet1!$B$2:$B$5</c:f>
              <c:numCache>
                <c:formatCode>General</c:formatCode>
                <c:ptCount val="4"/>
                <c:pt idx="0">
                  <c:v>4</c:v>
                </c:pt>
                <c:pt idx="1">
                  <c:v>2.5</c:v>
                </c:pt>
                <c:pt idx="2">
                  <c:v>3.5</c:v>
                </c:pt>
                <c:pt idx="3">
                  <c:v>4.5</c:v>
                </c:pt>
              </c:numCache>
            </c:numRef>
          </c:val>
          <c:extLst>
            <c:ext xmlns:c16="http://schemas.microsoft.com/office/drawing/2014/chart" uri="{C3380CC4-5D6E-409C-BE32-E72D297353CC}">
              <c16:uniqueId val="{00000000-357D-4808-8D57-21B8B6B69B4D}"/>
            </c:ext>
          </c:extLst>
        </c:ser>
        <c:ser>
          <c:idx val="1"/>
          <c:order val="1"/>
          <c:tx>
            <c:strRef>
              <c:f>Sheet1!$C$1</c:f>
              <c:strCache>
                <c:ptCount val="1"/>
                <c:pt idx="0">
                  <c:v>系列 2</c:v>
                </c:pt>
              </c:strCache>
            </c:strRef>
          </c:tx>
          <c:spPr>
            <a:gradFill flip="none" rotWithShape="1">
              <a:gsLst>
                <a:gs pos="0">
                  <a:srgbClr val="00A494"/>
                </a:gs>
                <a:gs pos="100000">
                  <a:srgbClr val="00C4B1"/>
                </a:gs>
              </a:gsLst>
              <a:lin ang="8100000" scaled="1"/>
              <a:tileRect/>
            </a:gradFill>
            <a:ln>
              <a:noFill/>
            </a:ln>
          </c:spPr>
          <c:invertIfNegative val="0"/>
          <c:dLbls>
            <c:spPr>
              <a:noFill/>
              <a:ln w="25257">
                <a:noFill/>
              </a:ln>
            </c:spPr>
            <c:txPr>
              <a:bodyPr/>
              <a:lstStyle/>
              <a:p>
                <a:pPr>
                  <a:defRPr sz="1589">
                    <a:solidFill>
                      <a:schemeClr val="tx1">
                        <a:lumMod val="65000"/>
                        <a:lumOff val="35000"/>
                      </a:schemeClr>
                    </a:solidFill>
                    <a:latin typeface="微软雅黑" pitchFamily="34" charset="-122"/>
                    <a:ea typeface="微软雅黑" pitchFamily="34" charset="-122"/>
                  </a:defRPr>
                </a:pPr>
                <a:endParaRPr lang="zh-CN"/>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类别 1</c:v>
                </c:pt>
                <c:pt idx="1">
                  <c:v>类别 2</c:v>
                </c:pt>
                <c:pt idx="2">
                  <c:v>类别 3</c:v>
                </c:pt>
                <c:pt idx="3">
                  <c:v>类别 4</c:v>
                </c:pt>
              </c:strCache>
            </c:strRef>
          </c:cat>
          <c:val>
            <c:numRef>
              <c:f>Sheet1!$C$2:$C$5</c:f>
              <c:numCache>
                <c:formatCode>General</c:formatCode>
                <c:ptCount val="4"/>
                <c:pt idx="0">
                  <c:v>4</c:v>
                </c:pt>
                <c:pt idx="1">
                  <c:v>2.5</c:v>
                </c:pt>
                <c:pt idx="2">
                  <c:v>3.5</c:v>
                </c:pt>
                <c:pt idx="3">
                  <c:v>4.5</c:v>
                </c:pt>
              </c:numCache>
            </c:numRef>
          </c:val>
          <c:extLst>
            <c:ext xmlns:c16="http://schemas.microsoft.com/office/drawing/2014/chart" uri="{C3380CC4-5D6E-409C-BE32-E72D297353CC}">
              <c16:uniqueId val="{00000001-357D-4808-8D57-21B8B6B69B4D}"/>
            </c:ext>
          </c:extLst>
        </c:ser>
        <c:dLbls>
          <c:showLegendKey val="0"/>
          <c:showVal val="0"/>
          <c:showCatName val="0"/>
          <c:showSerName val="0"/>
          <c:showPercent val="0"/>
          <c:showBubbleSize val="0"/>
        </c:dLbls>
        <c:gapWidth val="32"/>
        <c:axId val="375834264"/>
        <c:axId val="375834656"/>
      </c:barChart>
      <c:catAx>
        <c:axId val="375834264"/>
        <c:scaling>
          <c:orientation val="minMax"/>
        </c:scaling>
        <c:delete val="0"/>
        <c:axPos val="b"/>
        <c:numFmt formatCode="General" sourceLinked="1"/>
        <c:majorTickMark val="none"/>
        <c:minorTickMark val="none"/>
        <c:tickLblPos val="nextTo"/>
        <c:txPr>
          <a:bodyPr rot="60000"/>
          <a:lstStyle/>
          <a:p>
            <a:pPr>
              <a:defRPr sz="1589" spc="0">
                <a:solidFill>
                  <a:schemeClr val="tx1">
                    <a:lumMod val="65000"/>
                    <a:lumOff val="35000"/>
                  </a:schemeClr>
                </a:solidFill>
                <a:latin typeface="微软雅黑" pitchFamily="34" charset="-122"/>
                <a:ea typeface="微软雅黑" pitchFamily="34" charset="-122"/>
              </a:defRPr>
            </a:pPr>
            <a:endParaRPr lang="zh-CN"/>
          </a:p>
        </c:txPr>
        <c:crossAx val="375834656"/>
        <c:crosses val="autoZero"/>
        <c:auto val="1"/>
        <c:lblAlgn val="ctr"/>
        <c:lblOffset val="0"/>
        <c:noMultiLvlLbl val="0"/>
      </c:catAx>
      <c:valAx>
        <c:axId val="375834656"/>
        <c:scaling>
          <c:orientation val="minMax"/>
          <c:max val="5"/>
        </c:scaling>
        <c:delete val="0"/>
        <c:axPos val="l"/>
        <c:numFmt formatCode="General" sourceLinked="1"/>
        <c:majorTickMark val="none"/>
        <c:minorTickMark val="none"/>
        <c:tickLblPos val="nextTo"/>
        <c:spPr>
          <a:ln>
            <a:solidFill>
              <a:schemeClr val="tx1">
                <a:lumMod val="65000"/>
                <a:lumOff val="35000"/>
              </a:schemeClr>
            </a:solidFill>
            <a:headEnd type="oval"/>
            <a:tailEnd type="triangle"/>
          </a:ln>
        </c:spPr>
        <c:txPr>
          <a:bodyPr/>
          <a:lstStyle/>
          <a:p>
            <a:pPr>
              <a:defRPr sz="1589">
                <a:solidFill>
                  <a:schemeClr val="tx1">
                    <a:lumMod val="65000"/>
                    <a:lumOff val="35000"/>
                  </a:schemeClr>
                </a:solidFill>
                <a:latin typeface="微软雅黑" pitchFamily="34" charset="-122"/>
                <a:ea typeface="微软雅黑" pitchFamily="34" charset="-122"/>
              </a:defRPr>
            </a:pPr>
            <a:endParaRPr lang="zh-CN"/>
          </a:p>
        </c:txPr>
        <c:crossAx val="375834264"/>
        <c:crosses val="autoZero"/>
        <c:crossBetween val="between"/>
        <c:majorUnit val="1"/>
      </c:valAx>
      <c:spPr>
        <a:noFill/>
        <a:ln w="25375">
          <a:noFill/>
        </a:ln>
      </c:spPr>
    </c:plotArea>
    <c:plotVisOnly val="1"/>
    <c:dispBlanksAs val="gap"/>
    <c:showDLblsOverMax val="0"/>
  </c:chart>
  <c:txPr>
    <a:bodyPr/>
    <a:lstStyle/>
    <a:p>
      <a:pPr>
        <a:defRPr sz="1788"/>
      </a:pPr>
      <a:endParaRPr lang="zh-CN"/>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ea typeface="+mn-ea"/>
              </a:defRPr>
            </a:lvl1pPr>
          </a:lstStyle>
          <a:p>
            <a:pPr>
              <a:defRPr/>
            </a:pPr>
            <a:fld id="{391636A5-13CC-4563-9996-0DA3DFBC3B84}" type="datetimeFigureOut">
              <a:rPr lang="zh-CN" altLang="en-US"/>
              <a:pPr>
                <a:defRPr/>
              </a:pPr>
              <a:t>2018/9/6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15B622B-C510-405E-B274-C4533C0D33BE}" type="slidenum">
              <a:rPr lang="zh-CN" altLang="en-US"/>
              <a:pPr>
                <a:defRPr/>
              </a:pPr>
              <a:t>‹#›</a:t>
            </a:fld>
            <a:endParaRPr lang="zh-CN" altLang="en-US"/>
          </a:p>
        </p:txBody>
      </p:sp>
    </p:spTree>
    <p:extLst>
      <p:ext uri="{BB962C8B-B14F-4D97-AF65-F5344CB8AC3E}">
        <p14:creationId xmlns:p14="http://schemas.microsoft.com/office/powerpoint/2010/main" val="8881957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lvl1pPr>
              <a:defRPr/>
            </a:lvl1pPr>
          </a:lstStyle>
          <a:p>
            <a:pPr>
              <a:defRPr/>
            </a:pPr>
            <a:fld id="{86D930E7-973F-48AF-8FA2-D3E8759585E1}" type="datetimeFigureOut">
              <a:rPr lang="zh-CN" altLang="en-US"/>
              <a:pPr>
                <a:defRPr/>
              </a:pPr>
              <a:t>2018/9/6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96BB4ED-7539-410F-83BE-3CF98BC88E50}" type="slidenum">
              <a:rPr lang="zh-CN" altLang="en-US"/>
              <a:pPr>
                <a:defRPr/>
              </a:pPr>
              <a:t>‹#›</a:t>
            </a:fld>
            <a:endParaRPr lang="zh-CN" altLang="en-US"/>
          </a:p>
        </p:txBody>
      </p:sp>
    </p:spTree>
    <p:extLst>
      <p:ext uri="{BB962C8B-B14F-4D97-AF65-F5344CB8AC3E}">
        <p14:creationId xmlns:p14="http://schemas.microsoft.com/office/powerpoint/2010/main" val="534034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0F0D0063-4A0D-4688-ACA9-7A55C35E9B8F}" type="datetimeFigureOut">
              <a:rPr lang="zh-CN" altLang="en-US"/>
              <a:pPr>
                <a:defRPr/>
              </a:pPr>
              <a:t>2018/9/6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C627037-0151-4868-AC22-F4BD2D4BE694}" type="slidenum">
              <a:rPr lang="zh-CN" altLang="en-US"/>
              <a:pPr>
                <a:defRPr/>
              </a:pPr>
              <a:t>‹#›</a:t>
            </a:fld>
            <a:endParaRPr lang="zh-CN" altLang="en-US"/>
          </a:p>
        </p:txBody>
      </p:sp>
    </p:spTree>
    <p:extLst>
      <p:ext uri="{BB962C8B-B14F-4D97-AF65-F5344CB8AC3E}">
        <p14:creationId xmlns:p14="http://schemas.microsoft.com/office/powerpoint/2010/main" val="3342654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B3337525-1E73-48B4-A064-28B2389E399F}" type="datetimeFigureOut">
              <a:rPr lang="zh-CN" altLang="en-US"/>
              <a:pPr>
                <a:defRPr/>
              </a:pPr>
              <a:t>2018/9/6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F5FFBE2-9F9D-4EF5-8710-4543FB79D910}" type="slidenum">
              <a:rPr lang="zh-CN" altLang="en-US"/>
              <a:pPr>
                <a:defRPr/>
              </a:pPr>
              <a:t>‹#›</a:t>
            </a:fld>
            <a:endParaRPr lang="zh-CN" altLang="en-US"/>
          </a:p>
        </p:txBody>
      </p:sp>
    </p:spTree>
    <p:extLst>
      <p:ext uri="{BB962C8B-B14F-4D97-AF65-F5344CB8AC3E}">
        <p14:creationId xmlns:p14="http://schemas.microsoft.com/office/powerpoint/2010/main" val="3350320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lvl1pPr>
              <a:defRPr/>
            </a:lvl1pPr>
          </a:lstStyle>
          <a:p>
            <a:pPr>
              <a:defRPr/>
            </a:pPr>
            <a:fld id="{7D10F64F-70F1-4755-BFDB-54B3357E09AD}" type="datetimeFigureOut">
              <a:rPr lang="zh-CN" altLang="en-US"/>
              <a:pPr>
                <a:defRPr/>
              </a:pPr>
              <a:t>2018/9/6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8710E7D-3AC1-434E-9D28-493B8DAB7C70}" type="slidenum">
              <a:rPr lang="zh-CN" altLang="en-US"/>
              <a:pPr>
                <a:defRPr/>
              </a:pPr>
              <a:t>‹#›</a:t>
            </a:fld>
            <a:endParaRPr lang="zh-CN" altLang="en-US"/>
          </a:p>
        </p:txBody>
      </p:sp>
    </p:spTree>
    <p:extLst>
      <p:ext uri="{BB962C8B-B14F-4D97-AF65-F5344CB8AC3E}">
        <p14:creationId xmlns:p14="http://schemas.microsoft.com/office/powerpoint/2010/main" val="1092797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lvl1pPr>
              <a:defRPr/>
            </a:lvl1pPr>
          </a:lstStyle>
          <a:p>
            <a:pPr>
              <a:defRPr/>
            </a:pPr>
            <a:fld id="{42BD54CB-08DD-4D57-88D5-FE87C07A9622}" type="datetimeFigureOut">
              <a:rPr lang="zh-CN" altLang="en-US"/>
              <a:pPr>
                <a:defRPr/>
              </a:pPr>
              <a:t>2018/9/6</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3F7B5F8-BB16-4DC3-9D5C-E48341A82374}" type="slidenum">
              <a:rPr lang="zh-CN" altLang="en-US"/>
              <a:pPr>
                <a:defRPr/>
              </a:pPr>
              <a:t>‹#›</a:t>
            </a:fld>
            <a:endParaRPr lang="zh-CN" altLang="en-US"/>
          </a:p>
        </p:txBody>
      </p:sp>
    </p:spTree>
    <p:extLst>
      <p:ext uri="{BB962C8B-B14F-4D97-AF65-F5344CB8AC3E}">
        <p14:creationId xmlns:p14="http://schemas.microsoft.com/office/powerpoint/2010/main" val="1064206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3"/>
          <p:cNvSpPr>
            <a:spLocks noGrp="1"/>
          </p:cNvSpPr>
          <p:nvPr>
            <p:ph type="dt" sz="half" idx="10"/>
          </p:nvPr>
        </p:nvSpPr>
        <p:spPr/>
        <p:txBody>
          <a:bodyPr/>
          <a:lstStyle>
            <a:lvl1pPr>
              <a:defRPr/>
            </a:lvl1pPr>
          </a:lstStyle>
          <a:p>
            <a:pPr>
              <a:defRPr/>
            </a:pPr>
            <a:fld id="{83C45DD6-F399-40CA-934B-E4D434E2F545}" type="datetimeFigureOut">
              <a:rPr lang="zh-CN" altLang="en-US"/>
              <a:pPr>
                <a:defRPr/>
              </a:pPr>
              <a:t>2018/9/6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90754034-1AE8-400F-ACA6-445CABB8B5C2}" type="slidenum">
              <a:rPr lang="zh-CN" altLang="en-US"/>
              <a:pPr>
                <a:defRPr/>
              </a:pPr>
              <a:t>‹#›</a:t>
            </a:fld>
            <a:endParaRPr lang="zh-CN" altLang="en-US"/>
          </a:p>
        </p:txBody>
      </p:sp>
    </p:spTree>
    <p:extLst>
      <p:ext uri="{BB962C8B-B14F-4D97-AF65-F5344CB8AC3E}">
        <p14:creationId xmlns:p14="http://schemas.microsoft.com/office/powerpoint/2010/main" val="1927906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3"/>
          <p:cNvSpPr>
            <a:spLocks noGrp="1"/>
          </p:cNvSpPr>
          <p:nvPr>
            <p:ph type="dt" sz="half" idx="10"/>
          </p:nvPr>
        </p:nvSpPr>
        <p:spPr/>
        <p:txBody>
          <a:bodyPr/>
          <a:lstStyle>
            <a:lvl1pPr>
              <a:defRPr/>
            </a:lvl1pPr>
          </a:lstStyle>
          <a:p>
            <a:pPr>
              <a:defRPr/>
            </a:pPr>
            <a:fld id="{0B953FCE-AB05-46A9-8AFB-88282107E217}" type="datetimeFigureOut">
              <a:rPr lang="zh-CN" altLang="en-US"/>
              <a:pPr>
                <a:defRPr/>
              </a:pPr>
              <a:t>2018/9/6</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DBD9AD1A-15BC-4FD5-9352-84711AFCB756}" type="slidenum">
              <a:rPr lang="zh-CN" altLang="en-US"/>
              <a:pPr>
                <a:defRPr/>
              </a:pPr>
              <a:t>‹#›</a:t>
            </a:fld>
            <a:endParaRPr lang="zh-CN" altLang="en-US"/>
          </a:p>
        </p:txBody>
      </p:sp>
    </p:spTree>
    <p:extLst>
      <p:ext uri="{BB962C8B-B14F-4D97-AF65-F5344CB8AC3E}">
        <p14:creationId xmlns:p14="http://schemas.microsoft.com/office/powerpoint/2010/main" val="2879428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3"/>
          <p:cNvSpPr>
            <a:spLocks noGrp="1"/>
          </p:cNvSpPr>
          <p:nvPr>
            <p:ph type="dt" sz="half" idx="10"/>
          </p:nvPr>
        </p:nvSpPr>
        <p:spPr/>
        <p:txBody>
          <a:bodyPr/>
          <a:lstStyle>
            <a:lvl1pPr>
              <a:defRPr/>
            </a:lvl1pPr>
          </a:lstStyle>
          <a:p>
            <a:pPr>
              <a:defRPr/>
            </a:pPr>
            <a:fld id="{7C793EA5-B3E0-4495-A4BD-126453847CEA}" type="datetimeFigureOut">
              <a:rPr lang="zh-CN" altLang="en-US"/>
              <a:pPr>
                <a:defRPr/>
              </a:pPr>
              <a:t>2018/9/6</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3F0A3414-9AD7-4B15-9D46-9E29330AD929}" type="slidenum">
              <a:rPr lang="zh-CN" altLang="en-US"/>
              <a:pPr>
                <a:defRPr/>
              </a:pPr>
              <a:t>‹#›</a:t>
            </a:fld>
            <a:endParaRPr lang="zh-CN" altLang="en-US"/>
          </a:p>
        </p:txBody>
      </p:sp>
    </p:spTree>
    <p:extLst>
      <p:ext uri="{BB962C8B-B14F-4D97-AF65-F5344CB8AC3E}">
        <p14:creationId xmlns:p14="http://schemas.microsoft.com/office/powerpoint/2010/main" val="1451718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787D3044-C8CC-4C64-A53E-BA884255FE5B}" type="datetimeFigureOut">
              <a:rPr lang="zh-CN" altLang="en-US"/>
              <a:pPr>
                <a:defRPr/>
              </a:pPr>
              <a:t>2018/9/6</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E826AFED-B61B-428F-81D1-B25D3FBB3493}" type="slidenum">
              <a:rPr lang="zh-CN" altLang="en-US"/>
              <a:pPr>
                <a:defRPr/>
              </a:pPr>
              <a:t>‹#›</a:t>
            </a:fld>
            <a:endParaRPr lang="zh-CN" altLang="en-US"/>
          </a:p>
        </p:txBody>
      </p:sp>
    </p:spTree>
    <p:extLst>
      <p:ext uri="{BB962C8B-B14F-4D97-AF65-F5344CB8AC3E}">
        <p14:creationId xmlns:p14="http://schemas.microsoft.com/office/powerpoint/2010/main" val="2010519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F7214FBA-EEA9-4509-BE5E-B15B0B5FB394}" type="datetimeFigureOut">
              <a:rPr lang="zh-CN" altLang="en-US"/>
              <a:pPr>
                <a:defRPr/>
              </a:pPr>
              <a:t>2018/9/6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D6C86E23-B5A5-46E4-A9E9-1C2EB8880CE0}" type="slidenum">
              <a:rPr lang="zh-CN" altLang="en-US"/>
              <a:pPr>
                <a:defRPr/>
              </a:pPr>
              <a:t>‹#›</a:t>
            </a:fld>
            <a:endParaRPr lang="zh-CN" altLang="en-US"/>
          </a:p>
        </p:txBody>
      </p:sp>
    </p:spTree>
    <p:extLst>
      <p:ext uri="{BB962C8B-B14F-4D97-AF65-F5344CB8AC3E}">
        <p14:creationId xmlns:p14="http://schemas.microsoft.com/office/powerpoint/2010/main" val="410422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3"/>
          <p:cNvSpPr>
            <a:spLocks noGrp="1"/>
          </p:cNvSpPr>
          <p:nvPr>
            <p:ph type="dt" sz="half" idx="10"/>
          </p:nvPr>
        </p:nvSpPr>
        <p:spPr/>
        <p:txBody>
          <a:bodyPr/>
          <a:lstStyle>
            <a:lvl1pPr>
              <a:defRPr/>
            </a:lvl1pPr>
          </a:lstStyle>
          <a:p>
            <a:pPr>
              <a:defRPr/>
            </a:pPr>
            <a:fld id="{D8BA4B44-649F-464C-B4F8-C797D8105F4E}" type="datetimeFigureOut">
              <a:rPr lang="zh-CN" altLang="en-US"/>
              <a:pPr>
                <a:defRPr/>
              </a:pPr>
              <a:t>2018/9/6</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5259B510-6C71-4B7C-A1A5-2858541DC6DD}" type="slidenum">
              <a:rPr lang="zh-CN" altLang="en-US"/>
              <a:pPr>
                <a:defRPr/>
              </a:pPr>
              <a:t>‹#›</a:t>
            </a:fld>
            <a:endParaRPr lang="zh-CN" altLang="en-US"/>
          </a:p>
        </p:txBody>
      </p:sp>
    </p:spTree>
    <p:extLst>
      <p:ext uri="{BB962C8B-B14F-4D97-AF65-F5344CB8AC3E}">
        <p14:creationId xmlns:p14="http://schemas.microsoft.com/office/powerpoint/2010/main" val="1179492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1167DE1F-6B50-42BA-AD01-24AEE52BAC5B}" type="datetimeFigureOut">
              <a:rPr lang="zh-CN" altLang="en-US"/>
              <a:pPr>
                <a:defRPr/>
              </a:pPr>
              <a:t>2018/9/6</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F5490F99-BA35-47A2-8FF8-00D6236B9074}"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2pPr>
      <a:lvl3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3pPr>
      <a:lvl4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4pPr>
      <a:lvl5pPr algn="l" rtl="0" eaLnBrk="0" fontAlgn="base" hangingPunct="0">
        <a:lnSpc>
          <a:spcPct val="90000"/>
        </a:lnSpc>
        <a:spcBef>
          <a:spcPct val="0"/>
        </a:spcBef>
        <a:spcAft>
          <a:spcPct val="0"/>
        </a:spcAft>
        <a:defRPr sz="4400">
          <a:solidFill>
            <a:schemeClr val="tx1"/>
          </a:solidFill>
          <a:latin typeface="Calibri Light" pitchFamily="34" charset="0"/>
          <a:ea typeface="宋体" pitchFamily="2" charset="-122"/>
        </a:defRPr>
      </a:lvl5pPr>
      <a:lvl6pPr marL="457200" algn="l" rtl="0" fontAlgn="base">
        <a:lnSpc>
          <a:spcPct val="90000"/>
        </a:lnSpc>
        <a:spcBef>
          <a:spcPct val="0"/>
        </a:spcBef>
        <a:spcAft>
          <a:spcPct val="0"/>
        </a:spcAft>
        <a:defRPr sz="4400">
          <a:solidFill>
            <a:schemeClr val="tx1"/>
          </a:solidFill>
          <a:latin typeface="Calibri Light" pitchFamily="34" charset="0"/>
          <a:ea typeface="宋体" pitchFamily="2" charset="-122"/>
        </a:defRPr>
      </a:lvl6pPr>
      <a:lvl7pPr marL="914400" algn="l" rtl="0" fontAlgn="base">
        <a:lnSpc>
          <a:spcPct val="90000"/>
        </a:lnSpc>
        <a:spcBef>
          <a:spcPct val="0"/>
        </a:spcBef>
        <a:spcAft>
          <a:spcPct val="0"/>
        </a:spcAft>
        <a:defRPr sz="4400">
          <a:solidFill>
            <a:schemeClr val="tx1"/>
          </a:solidFill>
          <a:latin typeface="Calibri Light" pitchFamily="34" charset="0"/>
          <a:ea typeface="宋体" pitchFamily="2" charset="-122"/>
        </a:defRPr>
      </a:lvl7pPr>
      <a:lvl8pPr marL="1371600" algn="l" rtl="0" fontAlgn="base">
        <a:lnSpc>
          <a:spcPct val="90000"/>
        </a:lnSpc>
        <a:spcBef>
          <a:spcPct val="0"/>
        </a:spcBef>
        <a:spcAft>
          <a:spcPct val="0"/>
        </a:spcAft>
        <a:defRPr sz="4400">
          <a:solidFill>
            <a:schemeClr val="tx1"/>
          </a:solidFill>
          <a:latin typeface="Calibri Light" pitchFamily="34" charset="0"/>
          <a:ea typeface="宋体" pitchFamily="2" charset="-122"/>
        </a:defRPr>
      </a:lvl8pPr>
      <a:lvl9pPr marL="1828800" algn="l" rtl="0" fontAlgn="base">
        <a:lnSpc>
          <a:spcPct val="90000"/>
        </a:lnSpc>
        <a:spcBef>
          <a:spcPct val="0"/>
        </a:spcBef>
        <a:spcAft>
          <a:spcPct val="0"/>
        </a:spcAft>
        <a:defRPr sz="4400">
          <a:solidFill>
            <a:schemeClr val="tx1"/>
          </a:solidFill>
          <a:latin typeface="Calibri Light" pitchFamily="34" charset="0"/>
          <a:ea typeface="宋体" pitchFamily="2" charset="-122"/>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文本框 1"/>
          <p:cNvSpPr txBox="1"/>
          <p:nvPr/>
        </p:nvSpPr>
        <p:spPr>
          <a:xfrm>
            <a:off x="615950" y="498475"/>
            <a:ext cx="4130675" cy="523875"/>
          </a:xfrm>
          <a:prstGeom prst="rect">
            <a:avLst/>
          </a:prstGeom>
          <a:noFill/>
        </p:spPr>
        <p:txBody>
          <a:bodyPr>
            <a:spAutoFit/>
          </a:bodyPr>
          <a:lstStyle/>
          <a:p>
            <a:pPr eaLnBrk="1" fontAlgn="auto" hangingPunct="1">
              <a:spcBef>
                <a:spcPts val="0"/>
              </a:spcBef>
              <a:spcAft>
                <a:spcPts val="0"/>
              </a:spcAft>
              <a:defRPr/>
            </a:pPr>
            <a:r>
              <a:rPr lang="zh-CN" altLang="en-US" sz="2800" b="1" spc="300" dirty="0">
                <a:solidFill>
                  <a:schemeClr val="bg1"/>
                </a:solidFill>
                <a:latin typeface="微软雅黑" panose="020B0503020204020204" pitchFamily="34" charset="-122"/>
                <a:ea typeface="微软雅黑" panose="020B0503020204020204" pitchFamily="34" charset="-122"/>
              </a:rPr>
              <a:t>此处添加目录标题</a:t>
            </a:r>
          </a:p>
        </p:txBody>
      </p:sp>
      <p:sp>
        <p:nvSpPr>
          <p:cNvPr id="44" name="TextBox 43"/>
          <p:cNvSpPr txBox="1"/>
          <p:nvPr/>
        </p:nvSpPr>
        <p:spPr>
          <a:xfrm>
            <a:off x="6235700" y="4584700"/>
            <a:ext cx="1997075" cy="400050"/>
          </a:xfrm>
          <a:prstGeom prst="rect">
            <a:avLst/>
          </a:prstGeom>
          <a:noFill/>
        </p:spPr>
        <p:txBody>
          <a:bodyPr>
            <a:spAutoFit/>
          </a:bodyPr>
          <a:lstStyle/>
          <a:p>
            <a:pPr algn="ctr">
              <a:defRPr/>
            </a:pPr>
            <a:r>
              <a:rPr lang="zh-CN" altLang="en-US" sz="2000" spc="300" dirty="0">
                <a:solidFill>
                  <a:schemeClr val="bg1"/>
                </a:solidFill>
                <a:latin typeface="微软雅黑" pitchFamily="34" charset="-122"/>
                <a:ea typeface="微软雅黑" pitchFamily="34" charset="-122"/>
              </a:rPr>
              <a:t>关键词</a:t>
            </a:r>
          </a:p>
        </p:txBody>
      </p:sp>
      <p:graphicFrame>
        <p:nvGraphicFramePr>
          <p:cNvPr id="2" name="图表 8"/>
          <p:cNvGraphicFramePr>
            <a:graphicFrameLocks/>
          </p:cNvGraphicFramePr>
          <p:nvPr/>
        </p:nvGraphicFramePr>
        <p:xfrm>
          <a:off x="288925" y="1604963"/>
          <a:ext cx="6354763" cy="4732337"/>
        </p:xfrm>
        <a:graphic>
          <a:graphicData uri="http://schemas.openxmlformats.org/drawingml/2006/chart">
            <c:chart xmlns:c="http://schemas.openxmlformats.org/drawingml/2006/chart" xmlns:r="http://schemas.openxmlformats.org/officeDocument/2006/relationships" r:id="rId2"/>
          </a:graphicData>
        </a:graphic>
      </p:graphicFrame>
      <p:sp>
        <p:nvSpPr>
          <p:cNvPr id="27" name="TextBox 26"/>
          <p:cNvSpPr txBox="1"/>
          <p:nvPr/>
        </p:nvSpPr>
        <p:spPr bwMode="auto">
          <a:xfrm>
            <a:off x="1995488" y="1619250"/>
            <a:ext cx="2940050" cy="523875"/>
          </a:xfrm>
          <a:prstGeom prst="rect">
            <a:avLst/>
          </a:prstGeom>
          <a:noFill/>
        </p:spPr>
        <p:txBody>
          <a:bodyPr>
            <a:spAutoFit/>
          </a:bodyPr>
          <a:lstStyle/>
          <a:p>
            <a:pPr algn="ctr">
              <a:defRPr/>
            </a:pPr>
            <a:r>
              <a:rPr lang="zh-CN" altLang="en-US" sz="2800" b="1" spc="300" dirty="0">
                <a:solidFill>
                  <a:schemeClr val="tx1">
                    <a:lumMod val="65000"/>
                    <a:lumOff val="35000"/>
                  </a:schemeClr>
                </a:solidFill>
                <a:latin typeface="微软雅黑" pitchFamily="34" charset="-122"/>
                <a:ea typeface="微软雅黑" pitchFamily="34" charset="-122"/>
              </a:rPr>
              <a:t>添加图表标题</a:t>
            </a:r>
          </a:p>
        </p:txBody>
      </p:sp>
      <p:sp>
        <p:nvSpPr>
          <p:cNvPr id="13" name="TextBox 12"/>
          <p:cNvSpPr txBox="1"/>
          <p:nvPr/>
        </p:nvSpPr>
        <p:spPr>
          <a:xfrm>
            <a:off x="684213" y="5956300"/>
            <a:ext cx="3719512" cy="261938"/>
          </a:xfrm>
          <a:prstGeom prst="rect">
            <a:avLst/>
          </a:prstGeom>
          <a:noFill/>
        </p:spPr>
        <p:txBody>
          <a:bodyPr>
            <a:spAutoFit/>
          </a:bodyPr>
          <a:lstStyle/>
          <a:p>
            <a:pPr algn="just">
              <a:defRPr/>
            </a:pPr>
            <a:r>
              <a:rPr lang="zh-CN" altLang="en-US" sz="1050" spc="300" dirty="0">
                <a:solidFill>
                  <a:schemeClr val="tx1">
                    <a:lumMod val="65000"/>
                    <a:lumOff val="35000"/>
                  </a:schemeClr>
                </a:solidFill>
                <a:latin typeface="微软雅黑" pitchFamily="34" charset="-122"/>
                <a:ea typeface="微软雅黑" pitchFamily="34" charset="-122"/>
              </a:rPr>
              <a:t>数据来源：财务报表</a:t>
            </a:r>
          </a:p>
        </p:txBody>
      </p:sp>
      <p:grpSp>
        <p:nvGrpSpPr>
          <p:cNvPr id="12294" name="组合 16"/>
          <p:cNvGrpSpPr>
            <a:grpSpLocks/>
          </p:cNvGrpSpPr>
          <p:nvPr/>
        </p:nvGrpSpPr>
        <p:grpSpPr bwMode="auto">
          <a:xfrm>
            <a:off x="6446838" y="1971675"/>
            <a:ext cx="5049837" cy="3736975"/>
            <a:chOff x="6446519" y="1618953"/>
            <a:chExt cx="5050156" cy="3736846"/>
          </a:xfrm>
        </p:grpSpPr>
        <p:sp>
          <p:nvSpPr>
            <p:cNvPr id="14" name="矩形 13"/>
            <p:cNvSpPr/>
            <p:nvPr/>
          </p:nvSpPr>
          <p:spPr>
            <a:xfrm>
              <a:off x="6538600" y="2576183"/>
              <a:ext cx="4958075" cy="1137517"/>
            </a:xfrm>
            <a:prstGeom prst="rect">
              <a:avLst/>
            </a:prstGeom>
          </p:spPr>
          <p:txBody>
            <a:bodyPr>
              <a:spAutoFit/>
            </a:bodyPr>
            <a:lstStyle/>
            <a:p>
              <a:pPr marL="285750" indent="-285750" algn="just">
                <a:lnSpc>
                  <a:spcPct val="130000"/>
                </a:lnSpc>
                <a:buFont typeface="Wingdings" pitchFamily="2" charset="2"/>
                <a:buChar char="Ø"/>
                <a:defRPr/>
              </a:pPr>
              <a:r>
                <a:rPr lang="zh-CN" altLang="en-US" dirty="0">
                  <a:solidFill>
                    <a:schemeClr val="tx1">
                      <a:lumMod val="65000"/>
                      <a:lumOff val="35000"/>
                    </a:schemeClr>
                  </a:solidFill>
                  <a:latin typeface="微软雅黑" pitchFamily="34" charset="-122"/>
                  <a:ea typeface="微软雅黑" pitchFamily="34" charset="-122"/>
                </a:rPr>
                <a:t>点击添加文本点击添加文本点击添加文本点击添加文本点击添加文本点击添加文本点击添加文本点击添加文本点击添加文本</a:t>
              </a:r>
            </a:p>
          </p:txBody>
        </p:sp>
        <p:sp>
          <p:nvSpPr>
            <p:cNvPr id="30" name="矩形 29"/>
            <p:cNvSpPr/>
            <p:nvPr/>
          </p:nvSpPr>
          <p:spPr>
            <a:xfrm>
              <a:off x="6538600" y="4182677"/>
              <a:ext cx="4958075" cy="1173122"/>
            </a:xfrm>
            <a:prstGeom prst="rect">
              <a:avLst/>
            </a:prstGeom>
          </p:spPr>
          <p:txBody>
            <a:bodyPr>
              <a:spAutoFit/>
            </a:bodyPr>
            <a:lstStyle/>
            <a:p>
              <a:pPr marL="285750" indent="-285750" algn="just">
                <a:lnSpc>
                  <a:spcPct val="130000"/>
                </a:lnSpc>
                <a:buFont typeface="Wingdings" pitchFamily="2" charset="2"/>
                <a:buChar char="Ø"/>
                <a:defRPr/>
              </a:pPr>
              <a:r>
                <a:rPr lang="zh-CN" altLang="en-US" dirty="0">
                  <a:solidFill>
                    <a:schemeClr val="tx1">
                      <a:lumMod val="65000"/>
                      <a:lumOff val="35000"/>
                    </a:schemeClr>
                  </a:solidFill>
                  <a:latin typeface="微软雅黑" pitchFamily="34" charset="-122"/>
                  <a:ea typeface="微软雅黑" pitchFamily="34" charset="-122"/>
                </a:rPr>
                <a:t>点击添加文本点击添加文本点击添加文本点击添加文本点击添加文本点击添加文本点击添加文本点击添加文本点击添加文本</a:t>
              </a:r>
            </a:p>
          </p:txBody>
        </p:sp>
        <p:sp>
          <p:nvSpPr>
            <p:cNvPr id="31" name="TextBox 30"/>
            <p:cNvSpPr txBox="1"/>
            <p:nvPr/>
          </p:nvSpPr>
          <p:spPr>
            <a:xfrm>
              <a:off x="6446519" y="1618953"/>
              <a:ext cx="2332184" cy="523857"/>
            </a:xfrm>
            <a:prstGeom prst="rect">
              <a:avLst/>
            </a:prstGeom>
            <a:noFill/>
          </p:spPr>
          <p:txBody>
            <a:bodyPr>
              <a:spAutoFit/>
            </a:bodyPr>
            <a:lstStyle/>
            <a:p>
              <a:pPr algn="ctr">
                <a:defRPr/>
              </a:pPr>
              <a:r>
                <a:rPr lang="zh-CN" altLang="en-US" sz="2800" b="1" spc="300" dirty="0">
                  <a:solidFill>
                    <a:schemeClr val="tx1">
                      <a:lumMod val="65000"/>
                      <a:lumOff val="35000"/>
                    </a:schemeClr>
                  </a:solidFill>
                  <a:latin typeface="微软雅黑" pitchFamily="34" charset="-122"/>
                  <a:ea typeface="微软雅黑" pitchFamily="34" charset="-122"/>
                </a:rPr>
                <a:t>添加</a:t>
              </a:r>
              <a:r>
                <a:rPr lang="zh-CN" altLang="en-US" sz="2800" b="1" spc="300" dirty="0">
                  <a:solidFill>
                    <a:srgbClr val="F85931"/>
                  </a:solidFill>
                  <a:latin typeface="微软雅黑" pitchFamily="34" charset="-122"/>
                  <a:ea typeface="微软雅黑" pitchFamily="34" charset="-122"/>
                </a:rPr>
                <a:t>小标题</a:t>
              </a:r>
            </a:p>
          </p:txBody>
        </p:sp>
        <p:cxnSp>
          <p:nvCxnSpPr>
            <p:cNvPr id="32" name="直接连接符 31"/>
            <p:cNvCxnSpPr/>
            <p:nvPr/>
          </p:nvCxnSpPr>
          <p:spPr>
            <a:xfrm>
              <a:off x="6600516" y="2211071"/>
              <a:ext cx="2022603" cy="0"/>
            </a:xfrm>
            <a:prstGeom prst="line">
              <a:avLst/>
            </a:prstGeom>
            <a:ln w="57150" cmpd="thinThick">
              <a:solidFill>
                <a:srgbClr val="00A494"/>
              </a:solidFill>
            </a:ln>
          </p:spPr>
          <p:style>
            <a:lnRef idx="1">
              <a:schemeClr val="accent1"/>
            </a:lnRef>
            <a:fillRef idx="0">
              <a:schemeClr val="accent1"/>
            </a:fillRef>
            <a:effectRef idx="0">
              <a:schemeClr val="accent1"/>
            </a:effectRef>
            <a:fontRef idx="minor">
              <a:schemeClr val="tx1"/>
            </a:fontRef>
          </p:style>
        </p:cxnSp>
      </p:grpSp>
      <p:sp>
        <p:nvSpPr>
          <p:cNvPr id="16" name="任意多边形 15"/>
          <p:cNvSpPr/>
          <p:nvPr/>
        </p:nvSpPr>
        <p:spPr bwMode="auto">
          <a:xfrm>
            <a:off x="0" y="311150"/>
            <a:ext cx="5116513" cy="898525"/>
          </a:xfrm>
          <a:custGeom>
            <a:avLst/>
            <a:gdLst/>
            <a:ahLst/>
            <a:cxnLst/>
            <a:rect l="l" t="t" r="r" b="b"/>
            <a:pathLst>
              <a:path w="5116513" h="898525">
                <a:moveTo>
                  <a:pt x="4666612" y="0"/>
                </a:moveTo>
                <a:cubicBezTo>
                  <a:pt x="4915086" y="0"/>
                  <a:pt x="5116513" y="201141"/>
                  <a:pt x="5116513" y="449263"/>
                </a:cubicBezTo>
                <a:cubicBezTo>
                  <a:pt x="5116513" y="697384"/>
                  <a:pt x="4915086" y="898525"/>
                  <a:pt x="4666612" y="898525"/>
                </a:cubicBezTo>
                <a:cubicBezTo>
                  <a:pt x="4542375" y="898525"/>
                  <a:pt x="4429899" y="848240"/>
                  <a:pt x="4348483" y="766939"/>
                </a:cubicBezTo>
                <a:lnTo>
                  <a:pt x="4318243" y="730340"/>
                </a:lnTo>
                <a:lnTo>
                  <a:pt x="0" y="730340"/>
                </a:lnTo>
                <a:lnTo>
                  <a:pt x="0" y="168185"/>
                </a:lnTo>
                <a:lnTo>
                  <a:pt x="4318243" y="168185"/>
                </a:lnTo>
                <a:lnTo>
                  <a:pt x="4348483" y="131586"/>
                </a:lnTo>
                <a:cubicBezTo>
                  <a:pt x="4429899" y="50285"/>
                  <a:pt x="4542375" y="0"/>
                  <a:pt x="4666612" y="0"/>
                </a:cubicBezTo>
                <a:close/>
              </a:path>
            </a:pathLst>
          </a:custGeom>
          <a:solidFill>
            <a:srgbClr val="00998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a:p>
        </p:txBody>
      </p:sp>
      <p:sp>
        <p:nvSpPr>
          <p:cNvPr id="17" name="文本框 1"/>
          <p:cNvSpPr txBox="1"/>
          <p:nvPr/>
        </p:nvSpPr>
        <p:spPr bwMode="auto">
          <a:xfrm>
            <a:off x="615950" y="498475"/>
            <a:ext cx="3595688" cy="523875"/>
          </a:xfrm>
          <a:prstGeom prst="rect">
            <a:avLst/>
          </a:prstGeom>
          <a:noFill/>
        </p:spPr>
        <p:txBody>
          <a:bodyPr>
            <a:spAutoFit/>
          </a:bodyPr>
          <a:lstStyle/>
          <a:p>
            <a:pPr eaLnBrk="1" fontAlgn="auto" hangingPunct="1">
              <a:spcBef>
                <a:spcPts val="0"/>
              </a:spcBef>
              <a:spcAft>
                <a:spcPts val="0"/>
              </a:spcAft>
              <a:defRPr/>
            </a:pPr>
            <a:r>
              <a:rPr lang="zh-CN" altLang="en-US" sz="2800" b="1" spc="300" dirty="0">
                <a:solidFill>
                  <a:schemeClr val="bg1"/>
                </a:solidFill>
                <a:latin typeface="微软雅黑" panose="020B0503020204020204" pitchFamily="34" charset="-122"/>
                <a:ea typeface="微软雅黑" panose="020B0503020204020204" pitchFamily="34" charset="-122"/>
              </a:rPr>
              <a:t>此处添加目录标题</a:t>
            </a: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1" fill="hold" grpId="0" nodeType="afterEffect">
                                  <p:stCondLst>
                                    <p:cond delay="100"/>
                                  </p:stCondLst>
                                  <p:iterate type="wd">
                                    <p:tmPct val="100000"/>
                                  </p:iterate>
                                  <p:childTnLst>
                                    <p:set>
                                      <p:cBhvr>
                                        <p:cTn id="11" dur="1" fill="hold">
                                          <p:stCondLst>
                                            <p:cond delay="0"/>
                                          </p:stCondLst>
                                        </p:cTn>
                                        <p:tgtEl>
                                          <p:spTgt spid="17"/>
                                        </p:tgtEl>
                                        <p:attrNameLst>
                                          <p:attrName>style.visibility</p:attrName>
                                        </p:attrNameLst>
                                      </p:cBhvr>
                                      <p:to>
                                        <p:strVal val="visible"/>
                                      </p:to>
                                    </p:set>
                                    <p:anim calcmode="lin" valueType="num">
                                      <p:cBhvr additive="base">
                                        <p:cTn id="12" dur="300" fill="hold"/>
                                        <p:tgtEl>
                                          <p:spTgt spid="17"/>
                                        </p:tgtEl>
                                        <p:attrNameLst>
                                          <p:attrName>ppt_x</p:attrName>
                                        </p:attrNameLst>
                                      </p:cBhvr>
                                      <p:tavLst>
                                        <p:tav tm="0">
                                          <p:val>
                                            <p:strVal val="#ppt_x"/>
                                          </p:val>
                                        </p:tav>
                                        <p:tav tm="100000">
                                          <p:val>
                                            <p:strVal val="#ppt_x"/>
                                          </p:val>
                                        </p:tav>
                                      </p:tavLst>
                                    </p:anim>
                                    <p:anim calcmode="lin" valueType="num">
                                      <p:cBhvr additive="base">
                                        <p:cTn id="13" dur="300" fill="hold"/>
                                        <p:tgtEl>
                                          <p:spTgt spid="17"/>
                                        </p:tgtEl>
                                        <p:attrNameLst>
                                          <p:attrName>ppt_y</p:attrName>
                                        </p:attrNameLst>
                                      </p:cBhvr>
                                      <p:tavLst>
                                        <p:tav tm="0">
                                          <p:val>
                                            <p:strVal val="0-#ppt_h/2"/>
                                          </p:val>
                                        </p:tav>
                                        <p:tav tm="100000">
                                          <p:val>
                                            <p:strVal val="#ppt_y"/>
                                          </p:val>
                                        </p:tav>
                                      </p:tavLst>
                                    </p:anim>
                                  </p:childTnLst>
                                </p:cTn>
                              </p:par>
                            </p:childTnLst>
                          </p:cTn>
                        </p:par>
                        <p:par>
                          <p:cTn id="14" fill="hold" nodeType="afterGroup">
                            <p:stCondLst>
                              <p:cond delay="1800"/>
                            </p:stCondLst>
                            <p:childTnLst>
                              <p:par>
                                <p:cTn id="15" presetID="22" presetClass="entr" presetSubtype="4"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00"/>
                                        <p:tgtEl>
                                          <p:spTgt spid="2"/>
                                        </p:tgtEl>
                                      </p:cBhvr>
                                    </p:animEffect>
                                  </p:childTnLst>
                                </p:cTn>
                              </p:par>
                            </p:childTnLst>
                          </p:cTn>
                        </p:par>
                        <p:par>
                          <p:cTn id="18" fill="hold" nodeType="afterGroup">
                            <p:stCondLst>
                              <p:cond delay="2300"/>
                            </p:stCondLst>
                            <p:childTnLst>
                              <p:par>
                                <p:cTn id="19" presetID="1" presetClass="entr" presetSubtype="0" fill="hold" grpId="0" nodeType="afterEffect">
                                  <p:stCondLst>
                                    <p:cond delay="0"/>
                                  </p:stCondLst>
                                  <p:childTnLst>
                                    <p:set>
                                      <p:cBhvr>
                                        <p:cTn id="20" dur="1" fill="hold">
                                          <p:stCondLst>
                                            <p:cond delay="499"/>
                                          </p:stCondLst>
                                        </p:cTn>
                                        <p:tgtEl>
                                          <p:spTgt spid="27"/>
                                        </p:tgtEl>
                                        <p:attrNameLst>
                                          <p:attrName>style.visibility</p:attrName>
                                        </p:attrNameLst>
                                      </p:cBhvr>
                                      <p:to>
                                        <p:strVal val="visible"/>
                                      </p:to>
                                    </p:set>
                                  </p:childTnLst>
                                </p:cTn>
                              </p:par>
                            </p:childTnLst>
                          </p:cTn>
                        </p:par>
                        <p:par>
                          <p:cTn id="21" fill="hold" nodeType="afterGroup">
                            <p:stCondLst>
                              <p:cond delay="2800"/>
                            </p:stCondLst>
                            <p:childTnLst>
                              <p:par>
                                <p:cTn id="22" presetID="1" presetClass="entr" presetSubtype="0" fill="hold" grpId="0" nodeType="afterEffect">
                                  <p:stCondLst>
                                    <p:cond delay="0"/>
                                  </p:stCondLst>
                                  <p:childTnLst>
                                    <p:set>
                                      <p:cBhvr>
                                        <p:cTn id="23" dur="1" fill="hold">
                                          <p:stCondLst>
                                            <p:cond delay="499"/>
                                          </p:stCondLst>
                                        </p:cTn>
                                        <p:tgtEl>
                                          <p:spTgt spid="13"/>
                                        </p:tgtEl>
                                        <p:attrNameLst>
                                          <p:attrName>style.visibility</p:attrName>
                                        </p:attrNameLst>
                                      </p:cBhvr>
                                      <p:to>
                                        <p:strVal val="visible"/>
                                      </p:to>
                                    </p:set>
                                  </p:childTnLst>
                                </p:cTn>
                              </p:par>
                            </p:childTnLst>
                          </p:cTn>
                        </p:par>
                        <p:par>
                          <p:cTn id="24" fill="hold" nodeType="afterGroup">
                            <p:stCondLst>
                              <p:cond delay="3300"/>
                            </p:stCondLst>
                            <p:childTnLst>
                              <p:par>
                                <p:cTn id="25" presetID="1" presetClass="entr" presetSubtype="0" fill="hold" nodeType="afterEffect">
                                  <p:stCondLst>
                                    <p:cond delay="0"/>
                                  </p:stCondLst>
                                  <p:childTnLst>
                                    <p:set>
                                      <p:cBhvr>
                                        <p:cTn id="26" dur="1" fill="hold">
                                          <p:stCondLst>
                                            <p:cond delay="499"/>
                                          </p:stCondLst>
                                        </p:cTn>
                                        <p:tgtEl>
                                          <p:spTgt spid="122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27" grpId="0" autoUpdateAnimBg="0"/>
      <p:bldP spid="13" grpId="0" autoUpdateAnimBg="0"/>
      <p:bldP spid="17" grpId="0" autoUpdateAnimBg="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2215</TotalTime>
  <Words>73</Words>
  <Application>Microsoft Office PowerPoint</Application>
  <PresentationFormat>宽屏</PresentationFormat>
  <Paragraphs>8</Paragraphs>
  <Slides>1</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vt:i4>
      </vt:variant>
    </vt:vector>
  </HeadingPairs>
  <TitlesOfParts>
    <vt:vector size="8" baseType="lpstr">
      <vt:lpstr>宋体</vt:lpstr>
      <vt:lpstr>微软雅黑</vt:lpstr>
      <vt:lpstr>Arial</vt:lpstr>
      <vt:lpstr>Calibri</vt:lpstr>
      <vt:lpstr>Calibri Light</vt:lpstr>
      <vt:lpstr>Wingdings</vt:lpstr>
      <vt:lpstr>Office 主题</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Mloong</cp:lastModifiedBy>
  <cp:revision>192</cp:revision>
  <dcterms:created xsi:type="dcterms:W3CDTF">2015-09-11T05:49:34Z</dcterms:created>
  <dcterms:modified xsi:type="dcterms:W3CDTF">2018-09-06T08:11:40Z</dcterms:modified>
</cp:coreProperties>
</file>