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4" r:id="rId2"/>
    <p:sldMasterId id="2147483656" r:id="rId3"/>
    <p:sldMasterId id="2147483658" r:id="rId4"/>
  </p:sldMasterIdLst>
  <p:sldIdLst>
    <p:sldId id="274" r:id="rId5"/>
    <p:sldId id="275" r:id="rId6"/>
    <p:sldId id="273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7016"/>
    <a:srgbClr val="CE8D3E"/>
    <a:srgbClr val="F89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8" autoAdjust="0"/>
    <p:restoredTop sz="94615"/>
  </p:normalViewPr>
  <p:slideViewPr>
    <p:cSldViewPr snapToGrid="0">
      <p:cViewPr varScale="1">
        <p:scale>
          <a:sx n="57" d="100"/>
          <a:sy n="57" d="100"/>
        </p:scale>
        <p:origin x="96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9B-4DEB-A08F-F6111ED655A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39B-4DEB-A08F-F6111ED655A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0.67000000000000015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39B-4DEB-A08F-F6111ED655A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系列 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39B-4DEB-A08F-F6111ED655A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39588864"/>
        <c:axId val="48243840"/>
      </c:barChart>
      <c:catAx>
        <c:axId val="395888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8243840"/>
        <c:crosses val="autoZero"/>
        <c:auto val="1"/>
        <c:lblAlgn val="ctr"/>
        <c:lblOffset val="100"/>
        <c:noMultiLvlLbl val="0"/>
      </c:catAx>
      <c:valAx>
        <c:axId val="48243840"/>
        <c:scaling>
          <c:orientation val="minMax"/>
          <c:max val="0.70000000000000018"/>
        </c:scaling>
        <c:delete val="1"/>
        <c:axPos val="l"/>
        <c:numFmt formatCode="0%" sourceLinked="1"/>
        <c:majorTickMark val="out"/>
        <c:minorTickMark val="none"/>
        <c:tickLblPos val="nextTo"/>
        <c:crossAx val="39588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>
          <a:solidFill>
            <a:schemeClr val="bg1"/>
          </a:solidFill>
        </a:defRPr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9B-4DEB-A08F-F6111ED655A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39B-4DEB-A08F-F6111ED655A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0.67000000000000015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39B-4DEB-A08F-F6111ED655A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系列 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39B-4DEB-A08F-F6111ED655A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46664192"/>
        <c:axId val="48248448"/>
      </c:barChart>
      <c:catAx>
        <c:axId val="466641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8248448"/>
        <c:crosses val="autoZero"/>
        <c:auto val="1"/>
        <c:lblAlgn val="ctr"/>
        <c:lblOffset val="100"/>
        <c:noMultiLvlLbl val="0"/>
      </c:catAx>
      <c:valAx>
        <c:axId val="48248448"/>
        <c:scaling>
          <c:orientation val="minMax"/>
          <c:max val="0.70000000000000018"/>
        </c:scaling>
        <c:delete val="1"/>
        <c:axPos val="l"/>
        <c:numFmt formatCode="0%" sourceLinked="1"/>
        <c:majorTickMark val="out"/>
        <c:minorTickMark val="none"/>
        <c:tickLblPos val="nextTo"/>
        <c:crossAx val="46664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>
          <a:solidFill>
            <a:schemeClr val="bg1"/>
          </a:solidFill>
        </a:defRPr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9B-4DEB-A08F-F6111ED655A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39B-4DEB-A08F-F6111ED655A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0.67000000000000015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39B-4DEB-A08F-F6111ED655A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系列 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39B-4DEB-A08F-F6111ED655A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46949888"/>
        <c:axId val="48249024"/>
      </c:barChart>
      <c:catAx>
        <c:axId val="469498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8249024"/>
        <c:crosses val="autoZero"/>
        <c:auto val="1"/>
        <c:lblAlgn val="ctr"/>
        <c:lblOffset val="100"/>
        <c:noMultiLvlLbl val="0"/>
      </c:catAx>
      <c:valAx>
        <c:axId val="48249024"/>
        <c:scaling>
          <c:orientation val="minMax"/>
          <c:max val="0.70000000000000018"/>
        </c:scaling>
        <c:delete val="1"/>
        <c:axPos val="l"/>
        <c:numFmt formatCode="0%" sourceLinked="1"/>
        <c:majorTickMark val="out"/>
        <c:minorTickMark val="none"/>
        <c:tickLblPos val="nextTo"/>
        <c:crossAx val="46949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>
          <a:solidFill>
            <a:schemeClr val="bg1"/>
          </a:solidFill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Template/Home.shtml" TargetMode="External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8666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3640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7458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标注</a:t>
            </a:r>
          </a:p>
        </p:txBody>
      </p:sp>
      <p:sp>
        <p:nvSpPr>
          <p:cNvPr id="7" name="矩形 6"/>
          <p:cNvSpPr/>
          <p:nvPr userDrawn="1"/>
        </p:nvSpPr>
        <p:spPr>
          <a:xfrm>
            <a:off x="2572589" y="759873"/>
            <a:ext cx="1402001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字体使用 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行距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背景图片出处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声明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153010" y="759873"/>
            <a:ext cx="7074345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英文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Century Gothic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中文 微软雅黑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正文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1.3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cn.bing.com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本网站所提供的任何信息内容（包括但不限于 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PPT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模板、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Word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文档、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Excel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图表、图片素材等）均受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中华人民共和国著作权法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信息网络传播权保护条例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(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包括图片或图表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)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不得被全部或部分的复制、传播、销售，否则将承担法律责任。</a:t>
            </a:r>
          </a:p>
        </p:txBody>
      </p:sp>
      <p:sp>
        <p:nvSpPr>
          <p:cNvPr id="13" name="矩形 12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微软雅黑" charset="0"/>
                <a:cs typeface="Segoe UI Light"/>
              </a:rPr>
              <a:t>OfficePLUS</a:t>
            </a:r>
            <a:endParaRPr kumimoji="0" lang="zh-CN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微软雅黑" charset="0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42553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726" y="2788086"/>
            <a:ext cx="3177903" cy="418585"/>
          </a:xfrm>
          <a:prstGeom prst="rect">
            <a:avLst/>
          </a:prstGeom>
        </p:spPr>
      </p:pic>
      <p:sp>
        <p:nvSpPr>
          <p:cNvPr id="10" name="文本框 9"/>
          <p:cNvSpPr txBox="1"/>
          <p:nvPr userDrawn="1"/>
        </p:nvSpPr>
        <p:spPr>
          <a:xfrm>
            <a:off x="4300041" y="4007796"/>
            <a:ext cx="334739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点击</a:t>
            </a:r>
            <a:r>
              <a:rPr kumimoji="1" lang="en-US" altLang="zh-CN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Logo</a:t>
            </a: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获取更多优质模板（放映模式）</a:t>
            </a:r>
          </a:p>
        </p:txBody>
      </p:sp>
    </p:spTree>
    <p:extLst>
      <p:ext uri="{BB962C8B-B14F-4D97-AF65-F5344CB8AC3E}">
        <p14:creationId xmlns:p14="http://schemas.microsoft.com/office/powerpoint/2010/main" val="106081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4501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951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4222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045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467100" y="4552950"/>
            <a:ext cx="1162050" cy="23050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平行四边形 3"/>
          <p:cNvSpPr/>
          <p:nvPr/>
        </p:nvSpPr>
        <p:spPr>
          <a:xfrm>
            <a:off x="3467100" y="4404360"/>
            <a:ext cx="1207770" cy="160020"/>
          </a:xfrm>
          <a:prstGeom prst="parallelogram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4610100" y="4552950"/>
            <a:ext cx="1162050" cy="23050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平行四边形 7"/>
          <p:cNvSpPr/>
          <p:nvPr/>
        </p:nvSpPr>
        <p:spPr>
          <a:xfrm>
            <a:off x="4610100" y="4404360"/>
            <a:ext cx="1207770" cy="160020"/>
          </a:xfrm>
          <a:prstGeom prst="parallelogram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5753100" y="4552950"/>
            <a:ext cx="1162050" cy="23050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平行四边形 11"/>
          <p:cNvSpPr/>
          <p:nvPr/>
        </p:nvSpPr>
        <p:spPr>
          <a:xfrm>
            <a:off x="5753100" y="4404360"/>
            <a:ext cx="1207770" cy="160020"/>
          </a:xfrm>
          <a:prstGeom prst="parallelogram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6903720" y="4552950"/>
            <a:ext cx="1162050" cy="23050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平行四边形 15"/>
          <p:cNvSpPr/>
          <p:nvPr/>
        </p:nvSpPr>
        <p:spPr>
          <a:xfrm>
            <a:off x="6903720" y="4404360"/>
            <a:ext cx="1207770" cy="160020"/>
          </a:xfrm>
          <a:prstGeom prst="parallelogram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3657600" y="3683347"/>
            <a:ext cx="952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</a:rPr>
              <a:t>34%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819650" y="3683347"/>
            <a:ext cx="952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</a:rPr>
              <a:t>45%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886450" y="3683347"/>
            <a:ext cx="952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</a:rPr>
              <a:t>67%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7065649" y="3683347"/>
            <a:ext cx="952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</a:rPr>
              <a:t>23%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22" name="Freeform 22"/>
          <p:cNvSpPr>
            <a:spLocks noEditPoints="1"/>
          </p:cNvSpPr>
          <p:nvPr/>
        </p:nvSpPr>
        <p:spPr bwMode="auto">
          <a:xfrm>
            <a:off x="3743706" y="5091116"/>
            <a:ext cx="654557" cy="647631"/>
          </a:xfrm>
          <a:custGeom>
            <a:avLst/>
            <a:gdLst>
              <a:gd name="T0" fmla="*/ 378 w 378"/>
              <a:gd name="T1" fmla="*/ 0 h 374"/>
              <a:gd name="T2" fmla="*/ 360 w 378"/>
              <a:gd name="T3" fmla="*/ 36 h 374"/>
              <a:gd name="T4" fmla="*/ 378 w 378"/>
              <a:gd name="T5" fmla="*/ 230 h 374"/>
              <a:gd name="T6" fmla="*/ 207 w 378"/>
              <a:gd name="T7" fmla="*/ 266 h 374"/>
              <a:gd name="T8" fmla="*/ 284 w 378"/>
              <a:gd name="T9" fmla="*/ 338 h 374"/>
              <a:gd name="T10" fmla="*/ 95 w 378"/>
              <a:gd name="T11" fmla="*/ 374 h 374"/>
              <a:gd name="T12" fmla="*/ 171 w 378"/>
              <a:gd name="T13" fmla="*/ 338 h 374"/>
              <a:gd name="T14" fmla="*/ 0 w 378"/>
              <a:gd name="T15" fmla="*/ 266 h 374"/>
              <a:gd name="T16" fmla="*/ 14 w 378"/>
              <a:gd name="T17" fmla="*/ 230 h 374"/>
              <a:gd name="T18" fmla="*/ 0 w 378"/>
              <a:gd name="T19" fmla="*/ 36 h 374"/>
              <a:gd name="T20" fmla="*/ 0 w 378"/>
              <a:gd name="T21" fmla="*/ 0 h 374"/>
              <a:gd name="T22" fmla="*/ 270 w 378"/>
              <a:gd name="T23" fmla="*/ 90 h 374"/>
              <a:gd name="T24" fmla="*/ 257 w 378"/>
              <a:gd name="T25" fmla="*/ 99 h 374"/>
              <a:gd name="T26" fmla="*/ 167 w 378"/>
              <a:gd name="T27" fmla="*/ 117 h 374"/>
              <a:gd name="T28" fmla="*/ 162 w 378"/>
              <a:gd name="T29" fmla="*/ 113 h 374"/>
              <a:gd name="T30" fmla="*/ 113 w 378"/>
              <a:gd name="T31" fmla="*/ 149 h 374"/>
              <a:gd name="T32" fmla="*/ 189 w 378"/>
              <a:gd name="T33" fmla="*/ 144 h 374"/>
              <a:gd name="T34" fmla="*/ 198 w 378"/>
              <a:gd name="T35" fmla="*/ 149 h 374"/>
              <a:gd name="T36" fmla="*/ 266 w 378"/>
              <a:gd name="T37" fmla="*/ 117 h 374"/>
              <a:gd name="T38" fmla="*/ 284 w 378"/>
              <a:gd name="T39" fmla="*/ 90 h 374"/>
              <a:gd name="T40" fmla="*/ 252 w 378"/>
              <a:gd name="T41" fmla="*/ 131 h 374"/>
              <a:gd name="T42" fmla="*/ 270 w 378"/>
              <a:gd name="T43" fmla="*/ 189 h 374"/>
              <a:gd name="T44" fmla="*/ 252 w 378"/>
              <a:gd name="T45" fmla="*/ 131 h 374"/>
              <a:gd name="T46" fmla="*/ 225 w 378"/>
              <a:gd name="T47" fmla="*/ 149 h 374"/>
              <a:gd name="T48" fmla="*/ 243 w 378"/>
              <a:gd name="T49" fmla="*/ 189 h 374"/>
              <a:gd name="T50" fmla="*/ 225 w 378"/>
              <a:gd name="T51" fmla="*/ 149 h 374"/>
              <a:gd name="T52" fmla="*/ 194 w 378"/>
              <a:gd name="T53" fmla="*/ 171 h 374"/>
              <a:gd name="T54" fmla="*/ 212 w 378"/>
              <a:gd name="T55" fmla="*/ 189 h 374"/>
              <a:gd name="T56" fmla="*/ 194 w 378"/>
              <a:gd name="T57" fmla="*/ 171 h 374"/>
              <a:gd name="T58" fmla="*/ 167 w 378"/>
              <a:gd name="T59" fmla="*/ 153 h 374"/>
              <a:gd name="T60" fmla="*/ 185 w 378"/>
              <a:gd name="T61" fmla="*/ 189 h 374"/>
              <a:gd name="T62" fmla="*/ 167 w 378"/>
              <a:gd name="T63" fmla="*/ 153 h 374"/>
              <a:gd name="T64" fmla="*/ 140 w 378"/>
              <a:gd name="T65" fmla="*/ 153 h 374"/>
              <a:gd name="T66" fmla="*/ 158 w 378"/>
              <a:gd name="T67" fmla="*/ 189 h 374"/>
              <a:gd name="T68" fmla="*/ 140 w 378"/>
              <a:gd name="T69" fmla="*/ 153 h 374"/>
              <a:gd name="T70" fmla="*/ 108 w 378"/>
              <a:gd name="T71" fmla="*/ 162 h 374"/>
              <a:gd name="T72" fmla="*/ 126 w 378"/>
              <a:gd name="T73" fmla="*/ 189 h 374"/>
              <a:gd name="T74" fmla="*/ 108 w 378"/>
              <a:gd name="T75" fmla="*/ 162 h 374"/>
              <a:gd name="T76" fmla="*/ 324 w 378"/>
              <a:gd name="T77" fmla="*/ 41 h 374"/>
              <a:gd name="T78" fmla="*/ 54 w 378"/>
              <a:gd name="T79" fmla="*/ 225 h 374"/>
              <a:gd name="T80" fmla="*/ 324 w 378"/>
              <a:gd name="T81" fmla="*/ 41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78" h="374">
                <a:moveTo>
                  <a:pt x="0" y="0"/>
                </a:moveTo>
                <a:lnTo>
                  <a:pt x="378" y="0"/>
                </a:lnTo>
                <a:lnTo>
                  <a:pt x="378" y="36"/>
                </a:lnTo>
                <a:lnTo>
                  <a:pt x="360" y="36"/>
                </a:lnTo>
                <a:lnTo>
                  <a:pt x="360" y="230"/>
                </a:lnTo>
                <a:lnTo>
                  <a:pt x="378" y="230"/>
                </a:lnTo>
                <a:lnTo>
                  <a:pt x="378" y="266"/>
                </a:lnTo>
                <a:lnTo>
                  <a:pt x="207" y="266"/>
                </a:lnTo>
                <a:lnTo>
                  <a:pt x="207" y="338"/>
                </a:lnTo>
                <a:lnTo>
                  <a:pt x="284" y="338"/>
                </a:lnTo>
                <a:lnTo>
                  <a:pt x="284" y="374"/>
                </a:lnTo>
                <a:lnTo>
                  <a:pt x="95" y="374"/>
                </a:lnTo>
                <a:lnTo>
                  <a:pt x="95" y="338"/>
                </a:lnTo>
                <a:lnTo>
                  <a:pt x="171" y="338"/>
                </a:lnTo>
                <a:lnTo>
                  <a:pt x="171" y="266"/>
                </a:lnTo>
                <a:lnTo>
                  <a:pt x="0" y="266"/>
                </a:lnTo>
                <a:lnTo>
                  <a:pt x="0" y="230"/>
                </a:lnTo>
                <a:lnTo>
                  <a:pt x="14" y="230"/>
                </a:lnTo>
                <a:lnTo>
                  <a:pt x="14" y="36"/>
                </a:lnTo>
                <a:lnTo>
                  <a:pt x="0" y="36"/>
                </a:lnTo>
                <a:lnTo>
                  <a:pt x="0" y="0"/>
                </a:lnTo>
                <a:lnTo>
                  <a:pt x="0" y="0"/>
                </a:lnTo>
                <a:close/>
                <a:moveTo>
                  <a:pt x="284" y="90"/>
                </a:moveTo>
                <a:lnTo>
                  <a:pt x="270" y="90"/>
                </a:lnTo>
                <a:lnTo>
                  <a:pt x="252" y="90"/>
                </a:lnTo>
                <a:lnTo>
                  <a:pt x="257" y="99"/>
                </a:lnTo>
                <a:lnTo>
                  <a:pt x="194" y="135"/>
                </a:lnTo>
                <a:lnTo>
                  <a:pt x="167" y="117"/>
                </a:lnTo>
                <a:lnTo>
                  <a:pt x="167" y="113"/>
                </a:lnTo>
                <a:lnTo>
                  <a:pt x="162" y="113"/>
                </a:lnTo>
                <a:lnTo>
                  <a:pt x="108" y="135"/>
                </a:lnTo>
                <a:lnTo>
                  <a:pt x="113" y="149"/>
                </a:lnTo>
                <a:lnTo>
                  <a:pt x="162" y="126"/>
                </a:lnTo>
                <a:lnTo>
                  <a:pt x="189" y="144"/>
                </a:lnTo>
                <a:lnTo>
                  <a:pt x="194" y="149"/>
                </a:lnTo>
                <a:lnTo>
                  <a:pt x="198" y="149"/>
                </a:lnTo>
                <a:lnTo>
                  <a:pt x="261" y="108"/>
                </a:lnTo>
                <a:lnTo>
                  <a:pt x="266" y="117"/>
                </a:lnTo>
                <a:lnTo>
                  <a:pt x="275" y="104"/>
                </a:lnTo>
                <a:lnTo>
                  <a:pt x="284" y="90"/>
                </a:lnTo>
                <a:lnTo>
                  <a:pt x="284" y="90"/>
                </a:lnTo>
                <a:close/>
                <a:moveTo>
                  <a:pt x="252" y="131"/>
                </a:moveTo>
                <a:lnTo>
                  <a:pt x="252" y="189"/>
                </a:lnTo>
                <a:lnTo>
                  <a:pt x="270" y="189"/>
                </a:lnTo>
                <a:lnTo>
                  <a:pt x="270" y="131"/>
                </a:lnTo>
                <a:lnTo>
                  <a:pt x="252" y="131"/>
                </a:lnTo>
                <a:lnTo>
                  <a:pt x="252" y="131"/>
                </a:lnTo>
                <a:close/>
                <a:moveTo>
                  <a:pt x="225" y="149"/>
                </a:moveTo>
                <a:lnTo>
                  <a:pt x="225" y="189"/>
                </a:lnTo>
                <a:lnTo>
                  <a:pt x="243" y="189"/>
                </a:lnTo>
                <a:lnTo>
                  <a:pt x="243" y="149"/>
                </a:lnTo>
                <a:lnTo>
                  <a:pt x="225" y="149"/>
                </a:lnTo>
                <a:lnTo>
                  <a:pt x="225" y="149"/>
                </a:lnTo>
                <a:close/>
                <a:moveTo>
                  <a:pt x="194" y="171"/>
                </a:moveTo>
                <a:lnTo>
                  <a:pt x="194" y="189"/>
                </a:lnTo>
                <a:lnTo>
                  <a:pt x="212" y="189"/>
                </a:lnTo>
                <a:lnTo>
                  <a:pt x="212" y="171"/>
                </a:lnTo>
                <a:lnTo>
                  <a:pt x="194" y="171"/>
                </a:lnTo>
                <a:lnTo>
                  <a:pt x="194" y="171"/>
                </a:lnTo>
                <a:close/>
                <a:moveTo>
                  <a:pt x="167" y="153"/>
                </a:moveTo>
                <a:lnTo>
                  <a:pt x="167" y="189"/>
                </a:lnTo>
                <a:lnTo>
                  <a:pt x="185" y="189"/>
                </a:lnTo>
                <a:lnTo>
                  <a:pt x="185" y="153"/>
                </a:lnTo>
                <a:lnTo>
                  <a:pt x="167" y="153"/>
                </a:lnTo>
                <a:lnTo>
                  <a:pt x="167" y="153"/>
                </a:lnTo>
                <a:close/>
                <a:moveTo>
                  <a:pt x="140" y="153"/>
                </a:moveTo>
                <a:lnTo>
                  <a:pt x="140" y="189"/>
                </a:lnTo>
                <a:lnTo>
                  <a:pt x="158" y="189"/>
                </a:lnTo>
                <a:lnTo>
                  <a:pt x="158" y="153"/>
                </a:lnTo>
                <a:lnTo>
                  <a:pt x="140" y="153"/>
                </a:lnTo>
                <a:lnTo>
                  <a:pt x="140" y="153"/>
                </a:lnTo>
                <a:close/>
                <a:moveTo>
                  <a:pt x="108" y="162"/>
                </a:moveTo>
                <a:lnTo>
                  <a:pt x="108" y="189"/>
                </a:lnTo>
                <a:lnTo>
                  <a:pt x="126" y="189"/>
                </a:lnTo>
                <a:lnTo>
                  <a:pt x="126" y="162"/>
                </a:lnTo>
                <a:lnTo>
                  <a:pt x="108" y="162"/>
                </a:lnTo>
                <a:lnTo>
                  <a:pt x="108" y="162"/>
                </a:lnTo>
                <a:close/>
                <a:moveTo>
                  <a:pt x="324" y="41"/>
                </a:moveTo>
                <a:lnTo>
                  <a:pt x="54" y="41"/>
                </a:lnTo>
                <a:lnTo>
                  <a:pt x="54" y="225"/>
                </a:lnTo>
                <a:lnTo>
                  <a:pt x="324" y="225"/>
                </a:lnTo>
                <a:lnTo>
                  <a:pt x="324" y="4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3" name="Freeform 25"/>
          <p:cNvSpPr>
            <a:spLocks noEditPoints="1"/>
          </p:cNvSpPr>
          <p:nvPr/>
        </p:nvSpPr>
        <p:spPr bwMode="auto">
          <a:xfrm>
            <a:off x="4980914" y="5081454"/>
            <a:ext cx="560349" cy="711840"/>
          </a:xfrm>
          <a:custGeom>
            <a:avLst/>
            <a:gdLst>
              <a:gd name="T0" fmla="*/ 0 w 77"/>
              <a:gd name="T1" fmla="*/ 85 h 98"/>
              <a:gd name="T2" fmla="*/ 29 w 77"/>
              <a:gd name="T3" fmla="*/ 98 h 98"/>
              <a:gd name="T4" fmla="*/ 30 w 77"/>
              <a:gd name="T5" fmla="*/ 98 h 98"/>
              <a:gd name="T6" fmla="*/ 30 w 77"/>
              <a:gd name="T7" fmla="*/ 98 h 98"/>
              <a:gd name="T8" fmla="*/ 31 w 77"/>
              <a:gd name="T9" fmla="*/ 98 h 98"/>
              <a:gd name="T10" fmla="*/ 33 w 77"/>
              <a:gd name="T11" fmla="*/ 98 h 98"/>
              <a:gd name="T12" fmla="*/ 33 w 77"/>
              <a:gd name="T13" fmla="*/ 98 h 98"/>
              <a:gd name="T14" fmla="*/ 34 w 77"/>
              <a:gd name="T15" fmla="*/ 98 h 98"/>
              <a:gd name="T16" fmla="*/ 35 w 77"/>
              <a:gd name="T17" fmla="*/ 98 h 98"/>
              <a:gd name="T18" fmla="*/ 36 w 77"/>
              <a:gd name="T19" fmla="*/ 98 h 98"/>
              <a:gd name="T20" fmla="*/ 37 w 77"/>
              <a:gd name="T21" fmla="*/ 98 h 98"/>
              <a:gd name="T22" fmla="*/ 38 w 77"/>
              <a:gd name="T23" fmla="*/ 98 h 98"/>
              <a:gd name="T24" fmla="*/ 39 w 77"/>
              <a:gd name="T25" fmla="*/ 98 h 98"/>
              <a:gd name="T26" fmla="*/ 40 w 77"/>
              <a:gd name="T27" fmla="*/ 98 h 98"/>
              <a:gd name="T28" fmla="*/ 41 w 77"/>
              <a:gd name="T29" fmla="*/ 98 h 98"/>
              <a:gd name="T30" fmla="*/ 42 w 77"/>
              <a:gd name="T31" fmla="*/ 98 h 98"/>
              <a:gd name="T32" fmla="*/ 43 w 77"/>
              <a:gd name="T33" fmla="*/ 98 h 98"/>
              <a:gd name="T34" fmla="*/ 43 w 77"/>
              <a:gd name="T35" fmla="*/ 98 h 98"/>
              <a:gd name="T36" fmla="*/ 44 w 77"/>
              <a:gd name="T37" fmla="*/ 98 h 98"/>
              <a:gd name="T38" fmla="*/ 45 w 77"/>
              <a:gd name="T39" fmla="*/ 98 h 98"/>
              <a:gd name="T40" fmla="*/ 46 w 77"/>
              <a:gd name="T41" fmla="*/ 98 h 98"/>
              <a:gd name="T42" fmla="*/ 47 w 77"/>
              <a:gd name="T43" fmla="*/ 98 h 98"/>
              <a:gd name="T44" fmla="*/ 47 w 77"/>
              <a:gd name="T45" fmla="*/ 98 h 98"/>
              <a:gd name="T46" fmla="*/ 77 w 77"/>
              <a:gd name="T47" fmla="*/ 85 h 98"/>
              <a:gd name="T48" fmla="*/ 22 w 77"/>
              <a:gd name="T49" fmla="*/ 33 h 98"/>
              <a:gd name="T50" fmla="*/ 25 w 77"/>
              <a:gd name="T51" fmla="*/ 20 h 98"/>
              <a:gd name="T52" fmla="*/ 22 w 77"/>
              <a:gd name="T53" fmla="*/ 0 h 98"/>
              <a:gd name="T54" fmla="*/ 27 w 77"/>
              <a:gd name="T55" fmla="*/ 6 h 98"/>
              <a:gd name="T56" fmla="*/ 35 w 77"/>
              <a:gd name="T57" fmla="*/ 0 h 98"/>
              <a:gd name="T58" fmla="*/ 40 w 77"/>
              <a:gd name="T59" fmla="*/ 6 h 98"/>
              <a:gd name="T60" fmla="*/ 48 w 77"/>
              <a:gd name="T61" fmla="*/ 0 h 98"/>
              <a:gd name="T62" fmla="*/ 50 w 77"/>
              <a:gd name="T63" fmla="*/ 6 h 98"/>
              <a:gd name="T64" fmla="*/ 59 w 77"/>
              <a:gd name="T65" fmla="*/ 1 h 98"/>
              <a:gd name="T66" fmla="*/ 18 w 77"/>
              <a:gd name="T67" fmla="*/ 31 h 98"/>
              <a:gd name="T68" fmla="*/ 18 w 77"/>
              <a:gd name="T69" fmla="*/ 22 h 98"/>
              <a:gd name="T70" fmla="*/ 63 w 77"/>
              <a:gd name="T71" fmla="*/ 26 h 98"/>
              <a:gd name="T72" fmla="*/ 18 w 77"/>
              <a:gd name="T73" fmla="*/ 31 h 98"/>
              <a:gd name="T74" fmla="*/ 43 w 77"/>
              <a:gd name="T75" fmla="*/ 86 h 98"/>
              <a:gd name="T76" fmla="*/ 35 w 77"/>
              <a:gd name="T77" fmla="*/ 84 h 98"/>
              <a:gd name="T78" fmla="*/ 30 w 77"/>
              <a:gd name="T79" fmla="*/ 69 h 98"/>
              <a:gd name="T80" fmla="*/ 37 w 77"/>
              <a:gd name="T81" fmla="*/ 78 h 98"/>
              <a:gd name="T82" fmla="*/ 40 w 77"/>
              <a:gd name="T83" fmla="*/ 78 h 98"/>
              <a:gd name="T84" fmla="*/ 39 w 77"/>
              <a:gd name="T85" fmla="*/ 70 h 98"/>
              <a:gd name="T86" fmla="*/ 30 w 77"/>
              <a:gd name="T87" fmla="*/ 57 h 98"/>
              <a:gd name="T88" fmla="*/ 35 w 77"/>
              <a:gd name="T89" fmla="*/ 46 h 98"/>
              <a:gd name="T90" fmla="*/ 43 w 77"/>
              <a:gd name="T91" fmla="*/ 44 h 98"/>
              <a:gd name="T92" fmla="*/ 48 w 77"/>
              <a:gd name="T93" fmla="*/ 53 h 98"/>
              <a:gd name="T94" fmla="*/ 40 w 77"/>
              <a:gd name="T95" fmla="*/ 59 h 98"/>
              <a:gd name="T96" fmla="*/ 39 w 77"/>
              <a:gd name="T97" fmla="*/ 51 h 98"/>
              <a:gd name="T98" fmla="*/ 38 w 77"/>
              <a:gd name="T99" fmla="*/ 56 h 98"/>
              <a:gd name="T100" fmla="*/ 47 w 77"/>
              <a:gd name="T101" fmla="*/ 68 h 98"/>
              <a:gd name="T102" fmla="*/ 49 w 77"/>
              <a:gd name="T103" fmla="*/ 77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77" h="98">
                <a:moveTo>
                  <a:pt x="22" y="33"/>
                </a:moveTo>
                <a:cubicBezTo>
                  <a:pt x="11" y="49"/>
                  <a:pt x="4" y="66"/>
                  <a:pt x="0" y="85"/>
                </a:cubicBezTo>
                <a:cubicBezTo>
                  <a:pt x="1" y="91"/>
                  <a:pt x="5" y="96"/>
                  <a:pt x="11" y="98"/>
                </a:cubicBezTo>
                <a:cubicBezTo>
                  <a:pt x="29" y="98"/>
                  <a:pt x="29" y="98"/>
                  <a:pt x="29" y="98"/>
                </a:cubicBezTo>
                <a:cubicBezTo>
                  <a:pt x="30" y="98"/>
                  <a:pt x="30" y="98"/>
                  <a:pt x="30" y="98"/>
                </a:cubicBezTo>
                <a:cubicBezTo>
                  <a:pt x="30" y="98"/>
                  <a:pt x="30" y="98"/>
                  <a:pt x="30" y="98"/>
                </a:cubicBezTo>
                <a:cubicBezTo>
                  <a:pt x="30" y="98"/>
                  <a:pt x="30" y="98"/>
                  <a:pt x="30" y="98"/>
                </a:cubicBezTo>
                <a:cubicBezTo>
                  <a:pt x="30" y="98"/>
                  <a:pt x="30" y="98"/>
                  <a:pt x="30" y="98"/>
                </a:cubicBezTo>
                <a:cubicBezTo>
                  <a:pt x="31" y="98"/>
                  <a:pt x="31" y="98"/>
                  <a:pt x="31" y="98"/>
                </a:cubicBezTo>
                <a:cubicBezTo>
                  <a:pt x="31" y="98"/>
                  <a:pt x="31" y="98"/>
                  <a:pt x="31" y="98"/>
                </a:cubicBezTo>
                <a:cubicBezTo>
                  <a:pt x="32" y="98"/>
                  <a:pt x="32" y="98"/>
                  <a:pt x="32" y="98"/>
                </a:cubicBezTo>
                <a:cubicBezTo>
                  <a:pt x="33" y="98"/>
                  <a:pt x="33" y="98"/>
                  <a:pt x="33" y="98"/>
                </a:cubicBezTo>
                <a:cubicBezTo>
                  <a:pt x="33" y="98"/>
                  <a:pt x="33" y="98"/>
                  <a:pt x="33" y="98"/>
                </a:cubicBezTo>
                <a:cubicBezTo>
                  <a:pt x="33" y="98"/>
                  <a:pt x="33" y="98"/>
                  <a:pt x="33" y="98"/>
                </a:cubicBezTo>
                <a:cubicBezTo>
                  <a:pt x="34" y="98"/>
                  <a:pt x="34" y="98"/>
                  <a:pt x="34" y="98"/>
                </a:cubicBezTo>
                <a:cubicBezTo>
                  <a:pt x="34" y="98"/>
                  <a:pt x="34" y="98"/>
                  <a:pt x="34" y="98"/>
                </a:cubicBezTo>
                <a:cubicBezTo>
                  <a:pt x="34" y="98"/>
                  <a:pt x="34" y="98"/>
                  <a:pt x="34" y="98"/>
                </a:cubicBezTo>
                <a:cubicBezTo>
                  <a:pt x="35" y="98"/>
                  <a:pt x="35" y="98"/>
                  <a:pt x="35" y="98"/>
                </a:cubicBezTo>
                <a:cubicBezTo>
                  <a:pt x="35" y="98"/>
                  <a:pt x="35" y="98"/>
                  <a:pt x="35" y="98"/>
                </a:cubicBezTo>
                <a:cubicBezTo>
                  <a:pt x="36" y="98"/>
                  <a:pt x="36" y="98"/>
                  <a:pt x="36" y="98"/>
                </a:cubicBezTo>
                <a:cubicBezTo>
                  <a:pt x="37" y="98"/>
                  <a:pt x="37" y="98"/>
                  <a:pt x="37" y="98"/>
                </a:cubicBezTo>
                <a:cubicBezTo>
                  <a:pt x="37" y="98"/>
                  <a:pt x="37" y="98"/>
                  <a:pt x="37" y="98"/>
                </a:cubicBezTo>
                <a:cubicBezTo>
                  <a:pt x="37" y="98"/>
                  <a:pt x="37" y="98"/>
                  <a:pt x="37" y="98"/>
                </a:cubicBezTo>
                <a:cubicBezTo>
                  <a:pt x="38" y="98"/>
                  <a:pt x="38" y="98"/>
                  <a:pt x="38" y="98"/>
                </a:cubicBezTo>
                <a:cubicBezTo>
                  <a:pt x="38" y="98"/>
                  <a:pt x="38" y="98"/>
                  <a:pt x="38" y="98"/>
                </a:cubicBezTo>
                <a:cubicBezTo>
                  <a:pt x="39" y="98"/>
                  <a:pt x="39" y="98"/>
                  <a:pt x="39" y="98"/>
                </a:cubicBezTo>
                <a:cubicBezTo>
                  <a:pt x="39" y="98"/>
                  <a:pt x="39" y="98"/>
                  <a:pt x="39" y="98"/>
                </a:cubicBezTo>
                <a:cubicBezTo>
                  <a:pt x="40" y="98"/>
                  <a:pt x="40" y="98"/>
                  <a:pt x="40" y="98"/>
                </a:cubicBezTo>
                <a:cubicBezTo>
                  <a:pt x="40" y="98"/>
                  <a:pt x="40" y="98"/>
                  <a:pt x="40" y="98"/>
                </a:cubicBezTo>
                <a:cubicBezTo>
                  <a:pt x="41" y="98"/>
                  <a:pt x="41" y="98"/>
                  <a:pt x="41" y="98"/>
                </a:cubicBezTo>
                <a:cubicBezTo>
                  <a:pt x="41" y="98"/>
                  <a:pt x="41" y="98"/>
                  <a:pt x="41" y="98"/>
                </a:cubicBezTo>
                <a:cubicBezTo>
                  <a:pt x="42" y="98"/>
                  <a:pt x="42" y="98"/>
                  <a:pt x="42" y="98"/>
                </a:cubicBezTo>
                <a:cubicBezTo>
                  <a:pt x="42" y="98"/>
                  <a:pt x="42" y="98"/>
                  <a:pt x="42" y="98"/>
                </a:cubicBezTo>
                <a:cubicBezTo>
                  <a:pt x="43" y="98"/>
                  <a:pt x="43" y="98"/>
                  <a:pt x="43" y="98"/>
                </a:cubicBezTo>
                <a:cubicBezTo>
                  <a:pt x="43" y="98"/>
                  <a:pt x="43" y="98"/>
                  <a:pt x="43" y="98"/>
                </a:cubicBezTo>
                <a:cubicBezTo>
                  <a:pt x="43" y="98"/>
                  <a:pt x="43" y="98"/>
                  <a:pt x="43" y="98"/>
                </a:cubicBezTo>
                <a:cubicBezTo>
                  <a:pt x="43" y="98"/>
                  <a:pt x="43" y="98"/>
                  <a:pt x="43" y="98"/>
                </a:cubicBezTo>
                <a:cubicBezTo>
                  <a:pt x="44" y="98"/>
                  <a:pt x="44" y="98"/>
                  <a:pt x="44" y="98"/>
                </a:cubicBezTo>
                <a:cubicBezTo>
                  <a:pt x="45" y="98"/>
                  <a:pt x="45" y="98"/>
                  <a:pt x="45" y="98"/>
                </a:cubicBezTo>
                <a:cubicBezTo>
                  <a:pt x="45" y="98"/>
                  <a:pt x="45" y="98"/>
                  <a:pt x="45" y="98"/>
                </a:cubicBezTo>
                <a:cubicBezTo>
                  <a:pt x="46" y="98"/>
                  <a:pt x="46" y="98"/>
                  <a:pt x="46" y="98"/>
                </a:cubicBezTo>
                <a:cubicBezTo>
                  <a:pt x="46" y="98"/>
                  <a:pt x="46" y="98"/>
                  <a:pt x="46" y="98"/>
                </a:cubicBezTo>
                <a:cubicBezTo>
                  <a:pt x="46" y="98"/>
                  <a:pt x="46" y="98"/>
                  <a:pt x="46" y="98"/>
                </a:cubicBezTo>
                <a:cubicBezTo>
                  <a:pt x="47" y="98"/>
                  <a:pt x="47" y="98"/>
                  <a:pt x="47" y="98"/>
                </a:cubicBezTo>
                <a:cubicBezTo>
                  <a:pt x="47" y="98"/>
                  <a:pt x="47" y="98"/>
                  <a:pt x="47" y="98"/>
                </a:cubicBezTo>
                <a:cubicBezTo>
                  <a:pt x="47" y="98"/>
                  <a:pt x="47" y="98"/>
                  <a:pt x="47" y="98"/>
                </a:cubicBezTo>
                <a:cubicBezTo>
                  <a:pt x="66" y="98"/>
                  <a:pt x="66" y="98"/>
                  <a:pt x="66" y="98"/>
                </a:cubicBezTo>
                <a:cubicBezTo>
                  <a:pt x="72" y="96"/>
                  <a:pt x="75" y="91"/>
                  <a:pt x="77" y="85"/>
                </a:cubicBezTo>
                <a:cubicBezTo>
                  <a:pt x="72" y="66"/>
                  <a:pt x="66" y="49"/>
                  <a:pt x="55" y="33"/>
                </a:cubicBezTo>
                <a:cubicBezTo>
                  <a:pt x="44" y="33"/>
                  <a:pt x="33" y="33"/>
                  <a:pt x="22" y="33"/>
                </a:cubicBezTo>
                <a:close/>
                <a:moveTo>
                  <a:pt x="50" y="20"/>
                </a:moveTo>
                <a:cubicBezTo>
                  <a:pt x="42" y="20"/>
                  <a:pt x="34" y="20"/>
                  <a:pt x="25" y="20"/>
                </a:cubicBezTo>
                <a:cubicBezTo>
                  <a:pt x="16" y="1"/>
                  <a:pt x="16" y="1"/>
                  <a:pt x="16" y="1"/>
                </a:cubicBezTo>
                <a:cubicBezTo>
                  <a:pt x="22" y="0"/>
                  <a:pt x="22" y="0"/>
                  <a:pt x="22" y="0"/>
                </a:cubicBezTo>
                <a:cubicBezTo>
                  <a:pt x="25" y="6"/>
                  <a:pt x="25" y="6"/>
                  <a:pt x="25" y="6"/>
                </a:cubicBezTo>
                <a:cubicBezTo>
                  <a:pt x="27" y="6"/>
                  <a:pt x="27" y="6"/>
                  <a:pt x="27" y="6"/>
                </a:cubicBezTo>
                <a:cubicBezTo>
                  <a:pt x="27" y="0"/>
                  <a:pt x="27" y="0"/>
                  <a:pt x="2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6" y="6"/>
                  <a:pt x="36" y="6"/>
                  <a:pt x="36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0"/>
                  <a:pt x="40" y="0"/>
                  <a:pt x="40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8" y="6"/>
                  <a:pt x="48" y="6"/>
                  <a:pt x="48" y="6"/>
                </a:cubicBezTo>
                <a:cubicBezTo>
                  <a:pt x="50" y="6"/>
                  <a:pt x="50" y="6"/>
                  <a:pt x="50" y="6"/>
                </a:cubicBezTo>
                <a:cubicBezTo>
                  <a:pt x="53" y="0"/>
                  <a:pt x="53" y="0"/>
                  <a:pt x="53" y="0"/>
                </a:cubicBezTo>
                <a:cubicBezTo>
                  <a:pt x="59" y="1"/>
                  <a:pt x="59" y="1"/>
                  <a:pt x="59" y="1"/>
                </a:cubicBezTo>
                <a:cubicBezTo>
                  <a:pt x="50" y="20"/>
                  <a:pt x="50" y="20"/>
                  <a:pt x="50" y="20"/>
                </a:cubicBezTo>
                <a:close/>
                <a:moveTo>
                  <a:pt x="18" y="31"/>
                </a:moveTo>
                <a:cubicBezTo>
                  <a:pt x="16" y="31"/>
                  <a:pt x="14" y="29"/>
                  <a:pt x="14" y="26"/>
                </a:cubicBezTo>
                <a:cubicBezTo>
                  <a:pt x="14" y="24"/>
                  <a:pt x="16" y="22"/>
                  <a:pt x="18" y="22"/>
                </a:cubicBezTo>
                <a:cubicBezTo>
                  <a:pt x="59" y="22"/>
                  <a:pt x="59" y="22"/>
                  <a:pt x="59" y="22"/>
                </a:cubicBezTo>
                <a:cubicBezTo>
                  <a:pt x="61" y="22"/>
                  <a:pt x="63" y="24"/>
                  <a:pt x="63" y="26"/>
                </a:cubicBezTo>
                <a:cubicBezTo>
                  <a:pt x="63" y="29"/>
                  <a:pt x="61" y="31"/>
                  <a:pt x="59" y="31"/>
                </a:cubicBezTo>
                <a:cubicBezTo>
                  <a:pt x="18" y="31"/>
                  <a:pt x="18" y="31"/>
                  <a:pt x="18" y="31"/>
                </a:cubicBezTo>
                <a:close/>
                <a:moveTo>
                  <a:pt x="43" y="84"/>
                </a:moveTo>
                <a:cubicBezTo>
                  <a:pt x="43" y="86"/>
                  <a:pt x="43" y="86"/>
                  <a:pt x="43" y="86"/>
                </a:cubicBezTo>
                <a:cubicBezTo>
                  <a:pt x="35" y="86"/>
                  <a:pt x="35" y="86"/>
                  <a:pt x="35" y="86"/>
                </a:cubicBezTo>
                <a:cubicBezTo>
                  <a:pt x="35" y="84"/>
                  <a:pt x="35" y="84"/>
                  <a:pt x="35" y="84"/>
                </a:cubicBezTo>
                <a:cubicBezTo>
                  <a:pt x="32" y="83"/>
                  <a:pt x="30" y="81"/>
                  <a:pt x="30" y="77"/>
                </a:cubicBezTo>
                <a:cubicBezTo>
                  <a:pt x="30" y="69"/>
                  <a:pt x="30" y="69"/>
                  <a:pt x="30" y="69"/>
                </a:cubicBezTo>
                <a:cubicBezTo>
                  <a:pt x="37" y="69"/>
                  <a:pt x="37" y="69"/>
                  <a:pt x="37" y="69"/>
                </a:cubicBezTo>
                <a:cubicBezTo>
                  <a:pt x="37" y="78"/>
                  <a:pt x="37" y="78"/>
                  <a:pt x="37" y="78"/>
                </a:cubicBezTo>
                <a:cubicBezTo>
                  <a:pt x="37" y="78"/>
                  <a:pt x="38" y="79"/>
                  <a:pt x="39" y="79"/>
                </a:cubicBezTo>
                <a:cubicBezTo>
                  <a:pt x="40" y="79"/>
                  <a:pt x="40" y="78"/>
                  <a:pt x="40" y="78"/>
                </a:cubicBezTo>
                <a:cubicBezTo>
                  <a:pt x="40" y="73"/>
                  <a:pt x="40" y="73"/>
                  <a:pt x="40" y="73"/>
                </a:cubicBezTo>
                <a:cubicBezTo>
                  <a:pt x="40" y="72"/>
                  <a:pt x="40" y="71"/>
                  <a:pt x="39" y="70"/>
                </a:cubicBezTo>
                <a:cubicBezTo>
                  <a:pt x="38" y="69"/>
                  <a:pt x="36" y="67"/>
                  <a:pt x="32" y="63"/>
                </a:cubicBezTo>
                <a:cubicBezTo>
                  <a:pt x="31" y="61"/>
                  <a:pt x="30" y="59"/>
                  <a:pt x="30" y="57"/>
                </a:cubicBezTo>
                <a:cubicBezTo>
                  <a:pt x="30" y="53"/>
                  <a:pt x="30" y="53"/>
                  <a:pt x="30" y="53"/>
                </a:cubicBezTo>
                <a:cubicBezTo>
                  <a:pt x="30" y="49"/>
                  <a:pt x="32" y="47"/>
                  <a:pt x="35" y="46"/>
                </a:cubicBezTo>
                <a:cubicBezTo>
                  <a:pt x="35" y="44"/>
                  <a:pt x="35" y="44"/>
                  <a:pt x="35" y="44"/>
                </a:cubicBezTo>
                <a:cubicBezTo>
                  <a:pt x="43" y="44"/>
                  <a:pt x="43" y="44"/>
                  <a:pt x="43" y="44"/>
                </a:cubicBezTo>
                <a:cubicBezTo>
                  <a:pt x="43" y="46"/>
                  <a:pt x="43" y="46"/>
                  <a:pt x="43" y="46"/>
                </a:cubicBezTo>
                <a:cubicBezTo>
                  <a:pt x="46" y="47"/>
                  <a:pt x="48" y="49"/>
                  <a:pt x="48" y="53"/>
                </a:cubicBezTo>
                <a:cubicBezTo>
                  <a:pt x="48" y="59"/>
                  <a:pt x="48" y="59"/>
                  <a:pt x="48" y="59"/>
                </a:cubicBezTo>
                <a:cubicBezTo>
                  <a:pt x="40" y="59"/>
                  <a:pt x="40" y="59"/>
                  <a:pt x="40" y="59"/>
                </a:cubicBezTo>
                <a:cubicBezTo>
                  <a:pt x="40" y="52"/>
                  <a:pt x="40" y="52"/>
                  <a:pt x="40" y="52"/>
                </a:cubicBezTo>
                <a:cubicBezTo>
                  <a:pt x="40" y="51"/>
                  <a:pt x="40" y="51"/>
                  <a:pt x="39" y="51"/>
                </a:cubicBezTo>
                <a:cubicBezTo>
                  <a:pt x="38" y="51"/>
                  <a:pt x="38" y="52"/>
                  <a:pt x="38" y="53"/>
                </a:cubicBezTo>
                <a:cubicBezTo>
                  <a:pt x="38" y="56"/>
                  <a:pt x="38" y="56"/>
                  <a:pt x="38" y="56"/>
                </a:cubicBezTo>
                <a:cubicBezTo>
                  <a:pt x="38" y="57"/>
                  <a:pt x="39" y="59"/>
                  <a:pt x="41" y="61"/>
                </a:cubicBezTo>
                <a:cubicBezTo>
                  <a:pt x="44" y="64"/>
                  <a:pt x="47" y="67"/>
                  <a:pt x="47" y="68"/>
                </a:cubicBezTo>
                <a:cubicBezTo>
                  <a:pt x="48" y="69"/>
                  <a:pt x="49" y="71"/>
                  <a:pt x="49" y="72"/>
                </a:cubicBezTo>
                <a:cubicBezTo>
                  <a:pt x="49" y="77"/>
                  <a:pt x="49" y="77"/>
                  <a:pt x="49" y="77"/>
                </a:cubicBezTo>
                <a:cubicBezTo>
                  <a:pt x="49" y="81"/>
                  <a:pt x="47" y="83"/>
                  <a:pt x="43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4" name="Freeform 21"/>
          <p:cNvSpPr>
            <a:spLocks noEditPoints="1"/>
          </p:cNvSpPr>
          <p:nvPr/>
        </p:nvSpPr>
        <p:spPr bwMode="auto">
          <a:xfrm>
            <a:off x="6013424" y="5219387"/>
            <a:ext cx="682083" cy="519360"/>
          </a:xfrm>
          <a:custGeom>
            <a:avLst/>
            <a:gdLst>
              <a:gd name="T0" fmla="*/ 36 w 113"/>
              <a:gd name="T1" fmla="*/ 11 h 86"/>
              <a:gd name="T2" fmla="*/ 106 w 113"/>
              <a:gd name="T3" fmla="*/ 32 h 86"/>
              <a:gd name="T4" fmla="*/ 102 w 113"/>
              <a:gd name="T5" fmla="*/ 35 h 86"/>
              <a:gd name="T6" fmla="*/ 99 w 113"/>
              <a:gd name="T7" fmla="*/ 39 h 86"/>
              <a:gd name="T8" fmla="*/ 95 w 113"/>
              <a:gd name="T9" fmla="*/ 43 h 86"/>
              <a:gd name="T10" fmla="*/ 91 w 113"/>
              <a:gd name="T11" fmla="*/ 86 h 86"/>
              <a:gd name="T12" fmla="*/ 91 w 113"/>
              <a:gd name="T13" fmla="*/ 47 h 86"/>
              <a:gd name="T14" fmla="*/ 81 w 113"/>
              <a:gd name="T15" fmla="*/ 86 h 86"/>
              <a:gd name="T16" fmla="*/ 77 w 113"/>
              <a:gd name="T17" fmla="*/ 59 h 86"/>
              <a:gd name="T18" fmla="*/ 74 w 113"/>
              <a:gd name="T19" fmla="*/ 56 h 86"/>
              <a:gd name="T20" fmla="*/ 70 w 113"/>
              <a:gd name="T21" fmla="*/ 86 h 86"/>
              <a:gd name="T22" fmla="*/ 70 w 113"/>
              <a:gd name="T23" fmla="*/ 54 h 86"/>
              <a:gd name="T24" fmla="*/ 59 w 113"/>
              <a:gd name="T25" fmla="*/ 86 h 86"/>
              <a:gd name="T26" fmla="*/ 56 w 113"/>
              <a:gd name="T27" fmla="*/ 65 h 86"/>
              <a:gd name="T28" fmla="*/ 52 w 113"/>
              <a:gd name="T29" fmla="*/ 68 h 86"/>
              <a:gd name="T30" fmla="*/ 48 w 113"/>
              <a:gd name="T31" fmla="*/ 86 h 86"/>
              <a:gd name="T32" fmla="*/ 48 w 113"/>
              <a:gd name="T33" fmla="*/ 71 h 86"/>
              <a:gd name="T34" fmla="*/ 38 w 113"/>
              <a:gd name="T35" fmla="*/ 86 h 86"/>
              <a:gd name="T36" fmla="*/ 34 w 113"/>
              <a:gd name="T37" fmla="*/ 70 h 86"/>
              <a:gd name="T38" fmla="*/ 31 w 113"/>
              <a:gd name="T39" fmla="*/ 67 h 86"/>
              <a:gd name="T40" fmla="*/ 27 w 113"/>
              <a:gd name="T41" fmla="*/ 86 h 86"/>
              <a:gd name="T42" fmla="*/ 27 w 113"/>
              <a:gd name="T43" fmla="*/ 67 h 86"/>
              <a:gd name="T44" fmla="*/ 16 w 113"/>
              <a:gd name="T45" fmla="*/ 86 h 86"/>
              <a:gd name="T46" fmla="*/ 5 w 113"/>
              <a:gd name="T47" fmla="*/ 79 h 86"/>
              <a:gd name="T48" fmla="*/ 2 w 113"/>
              <a:gd name="T49" fmla="*/ 76 h 86"/>
              <a:gd name="T50" fmla="*/ 0 w 113"/>
              <a:gd name="T51" fmla="*/ 58 h 86"/>
              <a:gd name="T52" fmla="*/ 38 w 113"/>
              <a:gd name="T53" fmla="*/ 64 h 86"/>
              <a:gd name="T54" fmla="*/ 70 w 113"/>
              <a:gd name="T55" fmla="*/ 45 h 86"/>
              <a:gd name="T56" fmla="*/ 82 w 113"/>
              <a:gd name="T57" fmla="*/ 46 h 86"/>
              <a:gd name="T58" fmla="*/ 111 w 113"/>
              <a:gd name="T59" fmla="*/ 13 h 86"/>
              <a:gd name="T60" fmla="*/ 89 w 113"/>
              <a:gd name="T61" fmla="*/ 10 h 86"/>
              <a:gd name="T62" fmla="*/ 74 w 113"/>
              <a:gd name="T63" fmla="*/ 31 h 86"/>
              <a:gd name="T64" fmla="*/ 42 w 113"/>
              <a:gd name="T65" fmla="*/ 49 h 86"/>
              <a:gd name="T66" fmla="*/ 25 w 113"/>
              <a:gd name="T67" fmla="*/ 43 h 86"/>
              <a:gd name="T68" fmla="*/ 13 w 113"/>
              <a:gd name="T69" fmla="*/ 86 h 86"/>
              <a:gd name="T70" fmla="*/ 13 w 113"/>
              <a:gd name="T71" fmla="*/ 75 h 86"/>
              <a:gd name="T72" fmla="*/ 31 w 113"/>
              <a:gd name="T73" fmla="*/ 12 h 86"/>
              <a:gd name="T74" fmla="*/ 49 w 113"/>
              <a:gd name="T75" fmla="*/ 19 h 86"/>
              <a:gd name="T76" fmla="*/ 39 w 113"/>
              <a:gd name="T77" fmla="*/ 19 h 86"/>
              <a:gd name="T78" fmla="*/ 43 w 113"/>
              <a:gd name="T79" fmla="*/ 44 h 86"/>
              <a:gd name="T80" fmla="*/ 34 w 113"/>
              <a:gd name="T81" fmla="*/ 31 h 86"/>
              <a:gd name="T82" fmla="*/ 20 w 113"/>
              <a:gd name="T83" fmla="*/ 38 h 86"/>
              <a:gd name="T84" fmla="*/ 30 w 113"/>
              <a:gd name="T85" fmla="*/ 17 h 86"/>
              <a:gd name="T86" fmla="*/ 21 w 113"/>
              <a:gd name="T87" fmla="*/ 22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13" h="86">
                <a:moveTo>
                  <a:pt x="36" y="2"/>
                </a:moveTo>
                <a:cubicBezTo>
                  <a:pt x="39" y="2"/>
                  <a:pt x="41" y="4"/>
                  <a:pt x="41" y="6"/>
                </a:cubicBezTo>
                <a:cubicBezTo>
                  <a:pt x="41" y="9"/>
                  <a:pt x="39" y="11"/>
                  <a:pt x="36" y="11"/>
                </a:cubicBezTo>
                <a:cubicBezTo>
                  <a:pt x="34" y="11"/>
                  <a:pt x="32" y="9"/>
                  <a:pt x="32" y="6"/>
                </a:cubicBezTo>
                <a:cubicBezTo>
                  <a:pt x="32" y="4"/>
                  <a:pt x="34" y="2"/>
                  <a:pt x="36" y="2"/>
                </a:cubicBezTo>
                <a:close/>
                <a:moveTo>
                  <a:pt x="106" y="32"/>
                </a:moveTo>
                <a:cubicBezTo>
                  <a:pt x="106" y="86"/>
                  <a:pt x="106" y="86"/>
                  <a:pt x="106" y="86"/>
                </a:cubicBezTo>
                <a:cubicBezTo>
                  <a:pt x="102" y="86"/>
                  <a:pt x="102" y="86"/>
                  <a:pt x="102" y="86"/>
                </a:cubicBezTo>
                <a:cubicBezTo>
                  <a:pt x="102" y="35"/>
                  <a:pt x="102" y="35"/>
                  <a:pt x="102" y="35"/>
                </a:cubicBezTo>
                <a:cubicBezTo>
                  <a:pt x="105" y="32"/>
                  <a:pt x="105" y="32"/>
                  <a:pt x="105" y="32"/>
                </a:cubicBezTo>
                <a:cubicBezTo>
                  <a:pt x="106" y="32"/>
                  <a:pt x="106" y="32"/>
                  <a:pt x="106" y="32"/>
                </a:cubicBezTo>
                <a:close/>
                <a:moveTo>
                  <a:pt x="99" y="39"/>
                </a:moveTo>
                <a:cubicBezTo>
                  <a:pt x="99" y="86"/>
                  <a:pt x="99" y="86"/>
                  <a:pt x="99" y="86"/>
                </a:cubicBezTo>
                <a:cubicBezTo>
                  <a:pt x="97" y="86"/>
                  <a:pt x="96" y="86"/>
                  <a:pt x="95" y="86"/>
                </a:cubicBezTo>
                <a:cubicBezTo>
                  <a:pt x="95" y="43"/>
                  <a:pt x="95" y="43"/>
                  <a:pt x="95" y="43"/>
                </a:cubicBezTo>
                <a:cubicBezTo>
                  <a:pt x="99" y="39"/>
                  <a:pt x="99" y="39"/>
                  <a:pt x="99" y="39"/>
                </a:cubicBezTo>
                <a:close/>
                <a:moveTo>
                  <a:pt x="91" y="47"/>
                </a:moveTo>
                <a:cubicBezTo>
                  <a:pt x="91" y="86"/>
                  <a:pt x="91" y="86"/>
                  <a:pt x="91" y="86"/>
                </a:cubicBezTo>
                <a:cubicBezTo>
                  <a:pt x="90" y="86"/>
                  <a:pt x="89" y="86"/>
                  <a:pt x="88" y="86"/>
                </a:cubicBezTo>
                <a:cubicBezTo>
                  <a:pt x="88" y="51"/>
                  <a:pt x="88" y="51"/>
                  <a:pt x="88" y="51"/>
                </a:cubicBezTo>
                <a:cubicBezTo>
                  <a:pt x="91" y="47"/>
                  <a:pt x="91" y="47"/>
                  <a:pt x="91" y="47"/>
                </a:cubicBezTo>
                <a:close/>
                <a:moveTo>
                  <a:pt x="84" y="55"/>
                </a:moveTo>
                <a:cubicBezTo>
                  <a:pt x="84" y="86"/>
                  <a:pt x="84" y="86"/>
                  <a:pt x="84" y="86"/>
                </a:cubicBezTo>
                <a:cubicBezTo>
                  <a:pt x="83" y="86"/>
                  <a:pt x="82" y="86"/>
                  <a:pt x="81" y="86"/>
                </a:cubicBezTo>
                <a:cubicBezTo>
                  <a:pt x="81" y="59"/>
                  <a:pt x="81" y="59"/>
                  <a:pt x="81" y="59"/>
                </a:cubicBezTo>
                <a:cubicBezTo>
                  <a:pt x="84" y="55"/>
                  <a:pt x="84" y="55"/>
                  <a:pt x="84" y="55"/>
                </a:cubicBezTo>
                <a:close/>
                <a:moveTo>
                  <a:pt x="77" y="59"/>
                </a:moveTo>
                <a:cubicBezTo>
                  <a:pt x="77" y="86"/>
                  <a:pt x="77" y="86"/>
                  <a:pt x="77" y="86"/>
                </a:cubicBezTo>
                <a:cubicBezTo>
                  <a:pt x="76" y="86"/>
                  <a:pt x="75" y="86"/>
                  <a:pt x="74" y="86"/>
                </a:cubicBezTo>
                <a:cubicBezTo>
                  <a:pt x="74" y="56"/>
                  <a:pt x="74" y="56"/>
                  <a:pt x="74" y="56"/>
                </a:cubicBezTo>
                <a:cubicBezTo>
                  <a:pt x="77" y="59"/>
                  <a:pt x="77" y="59"/>
                  <a:pt x="77" y="59"/>
                </a:cubicBezTo>
                <a:close/>
                <a:moveTo>
                  <a:pt x="70" y="54"/>
                </a:moveTo>
                <a:cubicBezTo>
                  <a:pt x="70" y="86"/>
                  <a:pt x="70" y="86"/>
                  <a:pt x="70" y="86"/>
                </a:cubicBezTo>
                <a:cubicBezTo>
                  <a:pt x="69" y="86"/>
                  <a:pt x="68" y="86"/>
                  <a:pt x="66" y="86"/>
                </a:cubicBezTo>
                <a:cubicBezTo>
                  <a:pt x="66" y="57"/>
                  <a:pt x="66" y="57"/>
                  <a:pt x="66" y="57"/>
                </a:cubicBezTo>
                <a:cubicBezTo>
                  <a:pt x="70" y="54"/>
                  <a:pt x="70" y="54"/>
                  <a:pt x="70" y="54"/>
                </a:cubicBezTo>
                <a:close/>
                <a:moveTo>
                  <a:pt x="63" y="59"/>
                </a:moveTo>
                <a:cubicBezTo>
                  <a:pt x="63" y="86"/>
                  <a:pt x="63" y="86"/>
                  <a:pt x="63" y="86"/>
                </a:cubicBezTo>
                <a:cubicBezTo>
                  <a:pt x="62" y="86"/>
                  <a:pt x="60" y="86"/>
                  <a:pt x="59" y="86"/>
                </a:cubicBezTo>
                <a:cubicBezTo>
                  <a:pt x="59" y="62"/>
                  <a:pt x="59" y="62"/>
                  <a:pt x="59" y="62"/>
                </a:cubicBezTo>
                <a:cubicBezTo>
                  <a:pt x="63" y="59"/>
                  <a:pt x="63" y="59"/>
                  <a:pt x="63" y="59"/>
                </a:cubicBezTo>
                <a:close/>
                <a:moveTo>
                  <a:pt x="56" y="65"/>
                </a:moveTo>
                <a:cubicBezTo>
                  <a:pt x="56" y="86"/>
                  <a:pt x="56" y="86"/>
                  <a:pt x="56" y="86"/>
                </a:cubicBezTo>
                <a:cubicBezTo>
                  <a:pt x="54" y="86"/>
                  <a:pt x="53" y="86"/>
                  <a:pt x="52" y="86"/>
                </a:cubicBezTo>
                <a:cubicBezTo>
                  <a:pt x="52" y="68"/>
                  <a:pt x="52" y="68"/>
                  <a:pt x="52" y="68"/>
                </a:cubicBezTo>
                <a:cubicBezTo>
                  <a:pt x="56" y="65"/>
                  <a:pt x="56" y="65"/>
                  <a:pt x="56" y="65"/>
                </a:cubicBezTo>
                <a:close/>
                <a:moveTo>
                  <a:pt x="48" y="71"/>
                </a:moveTo>
                <a:cubicBezTo>
                  <a:pt x="48" y="86"/>
                  <a:pt x="48" y="86"/>
                  <a:pt x="48" y="86"/>
                </a:cubicBezTo>
                <a:cubicBezTo>
                  <a:pt x="47" y="86"/>
                  <a:pt x="46" y="86"/>
                  <a:pt x="45" y="86"/>
                </a:cubicBezTo>
                <a:cubicBezTo>
                  <a:pt x="45" y="73"/>
                  <a:pt x="45" y="73"/>
                  <a:pt x="45" y="73"/>
                </a:cubicBezTo>
                <a:cubicBezTo>
                  <a:pt x="48" y="71"/>
                  <a:pt x="48" y="71"/>
                  <a:pt x="48" y="71"/>
                </a:cubicBezTo>
                <a:close/>
                <a:moveTo>
                  <a:pt x="41" y="75"/>
                </a:moveTo>
                <a:cubicBezTo>
                  <a:pt x="41" y="86"/>
                  <a:pt x="41" y="86"/>
                  <a:pt x="41" y="86"/>
                </a:cubicBezTo>
                <a:cubicBezTo>
                  <a:pt x="40" y="86"/>
                  <a:pt x="39" y="86"/>
                  <a:pt x="38" y="86"/>
                </a:cubicBezTo>
                <a:cubicBezTo>
                  <a:pt x="38" y="72"/>
                  <a:pt x="38" y="72"/>
                  <a:pt x="38" y="72"/>
                </a:cubicBezTo>
                <a:cubicBezTo>
                  <a:pt x="41" y="75"/>
                  <a:pt x="41" y="75"/>
                  <a:pt x="41" y="75"/>
                </a:cubicBezTo>
                <a:close/>
                <a:moveTo>
                  <a:pt x="34" y="70"/>
                </a:moveTo>
                <a:cubicBezTo>
                  <a:pt x="34" y="86"/>
                  <a:pt x="34" y="86"/>
                  <a:pt x="34" y="86"/>
                </a:cubicBezTo>
                <a:cubicBezTo>
                  <a:pt x="33" y="86"/>
                  <a:pt x="32" y="86"/>
                  <a:pt x="31" y="86"/>
                </a:cubicBezTo>
                <a:cubicBezTo>
                  <a:pt x="31" y="67"/>
                  <a:pt x="31" y="67"/>
                  <a:pt x="31" y="67"/>
                </a:cubicBezTo>
                <a:cubicBezTo>
                  <a:pt x="34" y="70"/>
                  <a:pt x="34" y="70"/>
                  <a:pt x="34" y="70"/>
                </a:cubicBezTo>
                <a:close/>
                <a:moveTo>
                  <a:pt x="27" y="67"/>
                </a:moveTo>
                <a:cubicBezTo>
                  <a:pt x="27" y="86"/>
                  <a:pt x="27" y="86"/>
                  <a:pt x="27" y="86"/>
                </a:cubicBezTo>
                <a:cubicBezTo>
                  <a:pt x="26" y="86"/>
                  <a:pt x="25" y="86"/>
                  <a:pt x="23" y="86"/>
                </a:cubicBezTo>
                <a:cubicBezTo>
                  <a:pt x="23" y="69"/>
                  <a:pt x="23" y="69"/>
                  <a:pt x="23" y="69"/>
                </a:cubicBezTo>
                <a:cubicBezTo>
                  <a:pt x="27" y="67"/>
                  <a:pt x="27" y="67"/>
                  <a:pt x="27" y="67"/>
                </a:cubicBezTo>
                <a:close/>
                <a:moveTo>
                  <a:pt x="20" y="71"/>
                </a:moveTo>
                <a:cubicBezTo>
                  <a:pt x="20" y="86"/>
                  <a:pt x="20" y="86"/>
                  <a:pt x="20" y="86"/>
                </a:cubicBezTo>
                <a:cubicBezTo>
                  <a:pt x="19" y="86"/>
                  <a:pt x="17" y="86"/>
                  <a:pt x="16" y="86"/>
                </a:cubicBezTo>
                <a:cubicBezTo>
                  <a:pt x="16" y="73"/>
                  <a:pt x="16" y="73"/>
                  <a:pt x="16" y="73"/>
                </a:cubicBezTo>
                <a:cubicBezTo>
                  <a:pt x="20" y="71"/>
                  <a:pt x="20" y="71"/>
                  <a:pt x="20" y="71"/>
                </a:cubicBezTo>
                <a:close/>
                <a:moveTo>
                  <a:pt x="5" y="79"/>
                </a:moveTo>
                <a:cubicBezTo>
                  <a:pt x="5" y="86"/>
                  <a:pt x="5" y="86"/>
                  <a:pt x="5" y="86"/>
                </a:cubicBezTo>
                <a:cubicBezTo>
                  <a:pt x="2" y="86"/>
                  <a:pt x="2" y="86"/>
                  <a:pt x="2" y="86"/>
                </a:cubicBezTo>
                <a:cubicBezTo>
                  <a:pt x="2" y="76"/>
                  <a:pt x="2" y="76"/>
                  <a:pt x="2" y="76"/>
                </a:cubicBezTo>
                <a:cubicBezTo>
                  <a:pt x="4" y="80"/>
                  <a:pt x="4" y="80"/>
                  <a:pt x="4" y="80"/>
                </a:cubicBezTo>
                <a:cubicBezTo>
                  <a:pt x="5" y="79"/>
                  <a:pt x="5" y="79"/>
                  <a:pt x="5" y="79"/>
                </a:cubicBezTo>
                <a:close/>
                <a:moveTo>
                  <a:pt x="0" y="58"/>
                </a:moveTo>
                <a:cubicBezTo>
                  <a:pt x="7" y="70"/>
                  <a:pt x="7" y="70"/>
                  <a:pt x="7" y="70"/>
                </a:cubicBezTo>
                <a:cubicBezTo>
                  <a:pt x="29" y="57"/>
                  <a:pt x="29" y="57"/>
                  <a:pt x="29" y="57"/>
                </a:cubicBezTo>
                <a:cubicBezTo>
                  <a:pt x="38" y="64"/>
                  <a:pt x="38" y="64"/>
                  <a:pt x="38" y="64"/>
                </a:cubicBezTo>
                <a:cubicBezTo>
                  <a:pt x="42" y="66"/>
                  <a:pt x="42" y="66"/>
                  <a:pt x="42" y="66"/>
                </a:cubicBezTo>
                <a:cubicBezTo>
                  <a:pt x="46" y="63"/>
                  <a:pt x="46" y="63"/>
                  <a:pt x="46" y="63"/>
                </a:cubicBezTo>
                <a:cubicBezTo>
                  <a:pt x="70" y="45"/>
                  <a:pt x="70" y="45"/>
                  <a:pt x="70" y="45"/>
                </a:cubicBezTo>
                <a:cubicBezTo>
                  <a:pt x="73" y="47"/>
                  <a:pt x="73" y="47"/>
                  <a:pt x="73" y="47"/>
                </a:cubicBezTo>
                <a:cubicBezTo>
                  <a:pt x="78" y="51"/>
                  <a:pt x="78" y="51"/>
                  <a:pt x="78" y="51"/>
                </a:cubicBezTo>
                <a:cubicBezTo>
                  <a:pt x="82" y="46"/>
                  <a:pt x="82" y="46"/>
                  <a:pt x="82" y="46"/>
                </a:cubicBezTo>
                <a:cubicBezTo>
                  <a:pt x="104" y="22"/>
                  <a:pt x="104" y="22"/>
                  <a:pt x="104" y="22"/>
                </a:cubicBezTo>
                <a:cubicBezTo>
                  <a:pt x="109" y="26"/>
                  <a:pt x="109" y="26"/>
                  <a:pt x="109" y="26"/>
                </a:cubicBezTo>
                <a:cubicBezTo>
                  <a:pt x="111" y="13"/>
                  <a:pt x="111" y="13"/>
                  <a:pt x="111" y="13"/>
                </a:cubicBezTo>
                <a:cubicBezTo>
                  <a:pt x="113" y="0"/>
                  <a:pt x="113" y="0"/>
                  <a:pt x="113" y="0"/>
                </a:cubicBezTo>
                <a:cubicBezTo>
                  <a:pt x="101" y="5"/>
                  <a:pt x="101" y="5"/>
                  <a:pt x="101" y="5"/>
                </a:cubicBezTo>
                <a:cubicBezTo>
                  <a:pt x="89" y="10"/>
                  <a:pt x="89" y="10"/>
                  <a:pt x="89" y="10"/>
                </a:cubicBezTo>
                <a:cubicBezTo>
                  <a:pt x="93" y="13"/>
                  <a:pt x="93" y="13"/>
                  <a:pt x="93" y="13"/>
                </a:cubicBezTo>
                <a:cubicBezTo>
                  <a:pt x="76" y="32"/>
                  <a:pt x="76" y="32"/>
                  <a:pt x="76" y="32"/>
                </a:cubicBezTo>
                <a:cubicBezTo>
                  <a:pt x="74" y="31"/>
                  <a:pt x="74" y="31"/>
                  <a:pt x="74" y="31"/>
                </a:cubicBezTo>
                <a:cubicBezTo>
                  <a:pt x="70" y="28"/>
                  <a:pt x="70" y="28"/>
                  <a:pt x="70" y="28"/>
                </a:cubicBezTo>
                <a:cubicBezTo>
                  <a:pt x="65" y="31"/>
                  <a:pt x="65" y="31"/>
                  <a:pt x="65" y="31"/>
                </a:cubicBezTo>
                <a:cubicBezTo>
                  <a:pt x="42" y="49"/>
                  <a:pt x="42" y="49"/>
                  <a:pt x="42" y="49"/>
                </a:cubicBezTo>
                <a:cubicBezTo>
                  <a:pt x="33" y="43"/>
                  <a:pt x="33" y="43"/>
                  <a:pt x="33" y="43"/>
                </a:cubicBezTo>
                <a:cubicBezTo>
                  <a:pt x="29" y="41"/>
                  <a:pt x="29" y="41"/>
                  <a:pt x="29" y="41"/>
                </a:cubicBezTo>
                <a:cubicBezTo>
                  <a:pt x="25" y="43"/>
                  <a:pt x="25" y="43"/>
                  <a:pt x="25" y="43"/>
                </a:cubicBezTo>
                <a:cubicBezTo>
                  <a:pt x="0" y="58"/>
                  <a:pt x="0" y="58"/>
                  <a:pt x="0" y="58"/>
                </a:cubicBezTo>
                <a:close/>
                <a:moveTo>
                  <a:pt x="13" y="75"/>
                </a:moveTo>
                <a:cubicBezTo>
                  <a:pt x="13" y="86"/>
                  <a:pt x="13" y="86"/>
                  <a:pt x="13" y="86"/>
                </a:cubicBezTo>
                <a:cubicBezTo>
                  <a:pt x="11" y="86"/>
                  <a:pt x="10" y="86"/>
                  <a:pt x="9" y="86"/>
                </a:cubicBezTo>
                <a:cubicBezTo>
                  <a:pt x="9" y="77"/>
                  <a:pt x="9" y="77"/>
                  <a:pt x="9" y="77"/>
                </a:cubicBezTo>
                <a:cubicBezTo>
                  <a:pt x="13" y="75"/>
                  <a:pt x="13" y="75"/>
                  <a:pt x="13" y="75"/>
                </a:cubicBezTo>
                <a:close/>
                <a:moveTo>
                  <a:pt x="21" y="22"/>
                </a:moveTo>
                <a:cubicBezTo>
                  <a:pt x="23" y="17"/>
                  <a:pt x="23" y="17"/>
                  <a:pt x="23" y="17"/>
                </a:cubicBezTo>
                <a:cubicBezTo>
                  <a:pt x="31" y="12"/>
                  <a:pt x="31" y="12"/>
                  <a:pt x="31" y="12"/>
                </a:cubicBezTo>
                <a:cubicBezTo>
                  <a:pt x="41" y="12"/>
                  <a:pt x="41" y="12"/>
                  <a:pt x="41" y="12"/>
                </a:cubicBezTo>
                <a:cubicBezTo>
                  <a:pt x="43" y="19"/>
                  <a:pt x="43" y="19"/>
                  <a:pt x="43" y="19"/>
                </a:cubicBezTo>
                <a:cubicBezTo>
                  <a:pt x="49" y="19"/>
                  <a:pt x="49" y="19"/>
                  <a:pt x="49" y="19"/>
                </a:cubicBezTo>
                <a:cubicBezTo>
                  <a:pt x="49" y="21"/>
                  <a:pt x="49" y="21"/>
                  <a:pt x="49" y="21"/>
                </a:cubicBezTo>
                <a:cubicBezTo>
                  <a:pt x="41" y="22"/>
                  <a:pt x="41" y="22"/>
                  <a:pt x="41" y="22"/>
                </a:cubicBezTo>
                <a:cubicBezTo>
                  <a:pt x="39" y="19"/>
                  <a:pt x="39" y="19"/>
                  <a:pt x="39" y="19"/>
                </a:cubicBezTo>
                <a:cubicBezTo>
                  <a:pt x="37" y="26"/>
                  <a:pt x="37" y="26"/>
                  <a:pt x="37" y="26"/>
                </a:cubicBezTo>
                <a:cubicBezTo>
                  <a:pt x="43" y="33"/>
                  <a:pt x="43" y="33"/>
                  <a:pt x="43" y="33"/>
                </a:cubicBezTo>
                <a:cubicBezTo>
                  <a:pt x="43" y="44"/>
                  <a:pt x="43" y="44"/>
                  <a:pt x="43" y="44"/>
                </a:cubicBezTo>
                <a:cubicBezTo>
                  <a:pt x="41" y="44"/>
                  <a:pt x="41" y="44"/>
                  <a:pt x="41" y="44"/>
                </a:cubicBezTo>
                <a:cubicBezTo>
                  <a:pt x="39" y="35"/>
                  <a:pt x="39" y="35"/>
                  <a:pt x="39" y="35"/>
                </a:cubicBezTo>
                <a:cubicBezTo>
                  <a:pt x="34" y="31"/>
                  <a:pt x="34" y="31"/>
                  <a:pt x="34" y="31"/>
                </a:cubicBezTo>
                <a:cubicBezTo>
                  <a:pt x="32" y="33"/>
                  <a:pt x="31" y="38"/>
                  <a:pt x="31" y="38"/>
                </a:cubicBezTo>
                <a:cubicBezTo>
                  <a:pt x="21" y="40"/>
                  <a:pt x="21" y="40"/>
                  <a:pt x="21" y="40"/>
                </a:cubicBezTo>
                <a:cubicBezTo>
                  <a:pt x="20" y="38"/>
                  <a:pt x="20" y="38"/>
                  <a:pt x="20" y="38"/>
                </a:cubicBezTo>
                <a:cubicBezTo>
                  <a:pt x="27" y="35"/>
                  <a:pt x="27" y="35"/>
                  <a:pt x="27" y="35"/>
                </a:cubicBezTo>
                <a:cubicBezTo>
                  <a:pt x="29" y="25"/>
                  <a:pt x="29" y="25"/>
                  <a:pt x="29" y="25"/>
                </a:cubicBezTo>
                <a:cubicBezTo>
                  <a:pt x="30" y="17"/>
                  <a:pt x="30" y="17"/>
                  <a:pt x="30" y="17"/>
                </a:cubicBezTo>
                <a:cubicBezTo>
                  <a:pt x="26" y="18"/>
                  <a:pt x="26" y="18"/>
                  <a:pt x="26" y="18"/>
                </a:cubicBezTo>
                <a:cubicBezTo>
                  <a:pt x="23" y="24"/>
                  <a:pt x="23" y="24"/>
                  <a:pt x="23" y="24"/>
                </a:cubicBezTo>
                <a:lnTo>
                  <a:pt x="21" y="2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5" name="Freeform 15"/>
          <p:cNvSpPr>
            <a:spLocks noEditPoints="1"/>
          </p:cNvSpPr>
          <p:nvPr/>
        </p:nvSpPr>
        <p:spPr bwMode="auto">
          <a:xfrm>
            <a:off x="7245790" y="5092626"/>
            <a:ext cx="535568" cy="699997"/>
          </a:xfrm>
          <a:custGeom>
            <a:avLst/>
            <a:gdLst>
              <a:gd name="T0" fmla="*/ 60 w 74"/>
              <a:gd name="T1" fmla="*/ 0 h 97"/>
              <a:gd name="T2" fmla="*/ 72 w 74"/>
              <a:gd name="T3" fmla="*/ 11 h 97"/>
              <a:gd name="T4" fmla="*/ 70 w 74"/>
              <a:gd name="T5" fmla="*/ 52 h 97"/>
              <a:gd name="T6" fmla="*/ 63 w 74"/>
              <a:gd name="T7" fmla="*/ 11 h 97"/>
              <a:gd name="T8" fmla="*/ 60 w 74"/>
              <a:gd name="T9" fmla="*/ 8 h 97"/>
              <a:gd name="T10" fmla="*/ 26 w 74"/>
              <a:gd name="T11" fmla="*/ 11 h 97"/>
              <a:gd name="T12" fmla="*/ 26 w 74"/>
              <a:gd name="T13" fmla="*/ 18 h 97"/>
              <a:gd name="T14" fmla="*/ 19 w 74"/>
              <a:gd name="T15" fmla="*/ 24 h 97"/>
              <a:gd name="T16" fmla="*/ 12 w 74"/>
              <a:gd name="T17" fmla="*/ 24 h 97"/>
              <a:gd name="T18" fmla="*/ 8 w 74"/>
              <a:gd name="T19" fmla="*/ 79 h 97"/>
              <a:gd name="T20" fmla="*/ 9 w 74"/>
              <a:gd name="T21" fmla="*/ 81 h 97"/>
              <a:gd name="T22" fmla="*/ 28 w 74"/>
              <a:gd name="T23" fmla="*/ 82 h 97"/>
              <a:gd name="T24" fmla="*/ 37 w 74"/>
              <a:gd name="T25" fmla="*/ 90 h 97"/>
              <a:gd name="T26" fmla="*/ 3 w 74"/>
              <a:gd name="T27" fmla="*/ 87 h 97"/>
              <a:gd name="T28" fmla="*/ 3 w 74"/>
              <a:gd name="T29" fmla="*/ 87 h 97"/>
              <a:gd name="T30" fmla="*/ 0 w 74"/>
              <a:gd name="T31" fmla="*/ 20 h 97"/>
              <a:gd name="T32" fmla="*/ 1 w 74"/>
              <a:gd name="T33" fmla="*/ 17 h 97"/>
              <a:gd name="T34" fmla="*/ 19 w 74"/>
              <a:gd name="T35" fmla="*/ 0 h 97"/>
              <a:gd name="T36" fmla="*/ 17 w 74"/>
              <a:gd name="T37" fmla="*/ 52 h 97"/>
              <a:gd name="T38" fmla="*/ 27 w 74"/>
              <a:gd name="T39" fmla="*/ 56 h 97"/>
              <a:gd name="T40" fmla="*/ 17 w 74"/>
              <a:gd name="T41" fmla="*/ 52 h 97"/>
              <a:gd name="T42" fmla="*/ 17 w 74"/>
              <a:gd name="T43" fmla="*/ 44 h 97"/>
              <a:gd name="T44" fmla="*/ 56 w 74"/>
              <a:gd name="T45" fmla="*/ 40 h 97"/>
              <a:gd name="T46" fmla="*/ 17 w 74"/>
              <a:gd name="T47" fmla="*/ 28 h 97"/>
              <a:gd name="T48" fmla="*/ 56 w 74"/>
              <a:gd name="T49" fmla="*/ 33 h 97"/>
              <a:gd name="T50" fmla="*/ 17 w 74"/>
              <a:gd name="T51" fmla="*/ 28 h 97"/>
              <a:gd name="T52" fmla="*/ 34 w 74"/>
              <a:gd name="T53" fmla="*/ 22 h 97"/>
              <a:gd name="T54" fmla="*/ 56 w 74"/>
              <a:gd name="T55" fmla="*/ 17 h 97"/>
              <a:gd name="T56" fmla="*/ 41 w 74"/>
              <a:gd name="T57" fmla="*/ 69 h 97"/>
              <a:gd name="T58" fmla="*/ 41 w 74"/>
              <a:gd name="T59" fmla="*/ 69 h 97"/>
              <a:gd name="T60" fmla="*/ 31 w 74"/>
              <a:gd name="T61" fmla="*/ 66 h 97"/>
              <a:gd name="T62" fmla="*/ 47 w 74"/>
              <a:gd name="T63" fmla="*/ 86 h 97"/>
              <a:gd name="T64" fmla="*/ 59 w 74"/>
              <a:gd name="T65" fmla="*/ 87 h 97"/>
              <a:gd name="T66" fmla="*/ 71 w 74"/>
              <a:gd name="T67" fmla="*/ 96 h 97"/>
              <a:gd name="T68" fmla="*/ 72 w 74"/>
              <a:gd name="T69" fmla="*/ 90 h 97"/>
              <a:gd name="T70" fmla="*/ 63 w 74"/>
              <a:gd name="T71" fmla="*/ 80 h 97"/>
              <a:gd name="T72" fmla="*/ 64 w 74"/>
              <a:gd name="T73" fmla="*/ 57 h 97"/>
              <a:gd name="T74" fmla="*/ 38 w 74"/>
              <a:gd name="T75" fmla="*/ 54 h 97"/>
              <a:gd name="T76" fmla="*/ 42 w 74"/>
              <a:gd name="T77" fmla="*/ 58 h 97"/>
              <a:gd name="T78" fmla="*/ 40 w 74"/>
              <a:gd name="T79" fmla="*/ 76 h 97"/>
              <a:gd name="T80" fmla="*/ 57 w 74"/>
              <a:gd name="T81" fmla="*/ 78 h 97"/>
              <a:gd name="T82" fmla="*/ 59 w 74"/>
              <a:gd name="T83" fmla="*/ 61 h 97"/>
              <a:gd name="T84" fmla="*/ 21 w 74"/>
              <a:gd name="T85" fmla="*/ 9 h 97"/>
              <a:gd name="T86" fmla="*/ 13 w 74"/>
              <a:gd name="T87" fmla="*/ 19 h 97"/>
              <a:gd name="T88" fmla="*/ 17 w 74"/>
              <a:gd name="T89" fmla="*/ 20 h 97"/>
              <a:gd name="T90" fmla="*/ 18 w 74"/>
              <a:gd name="T91" fmla="*/ 20 h 97"/>
              <a:gd name="T92" fmla="*/ 22 w 74"/>
              <a:gd name="T93" fmla="*/ 17 h 97"/>
              <a:gd name="T94" fmla="*/ 22 w 74"/>
              <a:gd name="T95" fmla="*/ 15 h 97"/>
              <a:gd name="T96" fmla="*/ 21 w 74"/>
              <a:gd name="T97" fmla="*/ 11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74" h="97">
                <a:moveTo>
                  <a:pt x="21" y="0"/>
                </a:moveTo>
                <a:cubicBezTo>
                  <a:pt x="60" y="0"/>
                  <a:pt x="60" y="0"/>
                  <a:pt x="60" y="0"/>
                </a:cubicBezTo>
                <a:cubicBezTo>
                  <a:pt x="64" y="0"/>
                  <a:pt x="66" y="1"/>
                  <a:pt x="68" y="3"/>
                </a:cubicBezTo>
                <a:cubicBezTo>
                  <a:pt x="70" y="5"/>
                  <a:pt x="72" y="8"/>
                  <a:pt x="72" y="11"/>
                </a:cubicBezTo>
                <a:cubicBezTo>
                  <a:pt x="72" y="56"/>
                  <a:pt x="72" y="56"/>
                  <a:pt x="72" y="56"/>
                </a:cubicBezTo>
                <a:cubicBezTo>
                  <a:pt x="71" y="55"/>
                  <a:pt x="70" y="53"/>
                  <a:pt x="70" y="52"/>
                </a:cubicBezTo>
                <a:cubicBezTo>
                  <a:pt x="68" y="50"/>
                  <a:pt x="66" y="48"/>
                  <a:pt x="63" y="47"/>
                </a:cubicBezTo>
                <a:cubicBezTo>
                  <a:pt x="63" y="11"/>
                  <a:pt x="63" y="11"/>
                  <a:pt x="63" y="11"/>
                </a:cubicBezTo>
                <a:cubicBezTo>
                  <a:pt x="63" y="10"/>
                  <a:pt x="63" y="9"/>
                  <a:pt x="62" y="9"/>
                </a:cubicBezTo>
                <a:cubicBezTo>
                  <a:pt x="62" y="8"/>
                  <a:pt x="61" y="8"/>
                  <a:pt x="60" y="8"/>
                </a:cubicBezTo>
                <a:cubicBezTo>
                  <a:pt x="25" y="8"/>
                  <a:pt x="25" y="8"/>
                  <a:pt x="25" y="8"/>
                </a:cubicBezTo>
                <a:cubicBezTo>
                  <a:pt x="26" y="11"/>
                  <a:pt x="26" y="11"/>
                  <a:pt x="26" y="11"/>
                </a:cubicBezTo>
                <a:cubicBezTo>
                  <a:pt x="26" y="14"/>
                  <a:pt x="26" y="14"/>
                  <a:pt x="26" y="14"/>
                </a:cubicBezTo>
                <a:cubicBezTo>
                  <a:pt x="26" y="16"/>
                  <a:pt x="26" y="17"/>
                  <a:pt x="26" y="18"/>
                </a:cubicBezTo>
                <a:cubicBezTo>
                  <a:pt x="26" y="19"/>
                  <a:pt x="25" y="21"/>
                  <a:pt x="23" y="22"/>
                </a:cubicBezTo>
                <a:cubicBezTo>
                  <a:pt x="22" y="23"/>
                  <a:pt x="21" y="24"/>
                  <a:pt x="19" y="24"/>
                </a:cubicBezTo>
                <a:cubicBezTo>
                  <a:pt x="18" y="24"/>
                  <a:pt x="17" y="24"/>
                  <a:pt x="16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8" y="23"/>
                  <a:pt x="8" y="23"/>
                  <a:pt x="8" y="23"/>
                </a:cubicBezTo>
                <a:cubicBezTo>
                  <a:pt x="8" y="79"/>
                  <a:pt x="8" y="79"/>
                  <a:pt x="8" y="79"/>
                </a:cubicBezTo>
                <a:cubicBezTo>
                  <a:pt x="8" y="80"/>
                  <a:pt x="9" y="80"/>
                  <a:pt x="9" y="81"/>
                </a:cubicBezTo>
                <a:cubicBezTo>
                  <a:pt x="9" y="81"/>
                  <a:pt x="9" y="81"/>
                  <a:pt x="9" y="81"/>
                </a:cubicBezTo>
                <a:cubicBezTo>
                  <a:pt x="10" y="81"/>
                  <a:pt x="10" y="82"/>
                  <a:pt x="11" y="82"/>
                </a:cubicBezTo>
                <a:cubicBezTo>
                  <a:pt x="28" y="82"/>
                  <a:pt x="28" y="82"/>
                  <a:pt x="28" y="82"/>
                </a:cubicBezTo>
                <a:cubicBezTo>
                  <a:pt x="28" y="82"/>
                  <a:pt x="29" y="83"/>
                  <a:pt x="29" y="84"/>
                </a:cubicBezTo>
                <a:cubicBezTo>
                  <a:pt x="31" y="86"/>
                  <a:pt x="34" y="88"/>
                  <a:pt x="37" y="90"/>
                </a:cubicBezTo>
                <a:cubicBezTo>
                  <a:pt x="11" y="90"/>
                  <a:pt x="11" y="90"/>
                  <a:pt x="11" y="90"/>
                </a:cubicBezTo>
                <a:cubicBezTo>
                  <a:pt x="8" y="90"/>
                  <a:pt x="5" y="89"/>
                  <a:pt x="3" y="87"/>
                </a:cubicBezTo>
                <a:cubicBezTo>
                  <a:pt x="3" y="87"/>
                  <a:pt x="3" y="87"/>
                  <a:pt x="3" y="87"/>
                </a:cubicBezTo>
                <a:cubicBezTo>
                  <a:pt x="3" y="87"/>
                  <a:pt x="3" y="87"/>
                  <a:pt x="3" y="87"/>
                </a:cubicBezTo>
                <a:cubicBezTo>
                  <a:pt x="1" y="85"/>
                  <a:pt x="0" y="82"/>
                  <a:pt x="0" y="79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8"/>
                  <a:pt x="0" y="18"/>
                  <a:pt x="0" y="18"/>
                </a:cubicBezTo>
                <a:cubicBezTo>
                  <a:pt x="1" y="17"/>
                  <a:pt x="1" y="17"/>
                  <a:pt x="1" y="17"/>
                </a:cubicBezTo>
                <a:cubicBezTo>
                  <a:pt x="18" y="1"/>
                  <a:pt x="18" y="1"/>
                  <a:pt x="18" y="1"/>
                </a:cubicBezTo>
                <a:cubicBezTo>
                  <a:pt x="19" y="0"/>
                  <a:pt x="19" y="0"/>
                  <a:pt x="19" y="0"/>
                </a:cubicBezTo>
                <a:cubicBezTo>
                  <a:pt x="21" y="0"/>
                  <a:pt x="21" y="0"/>
                  <a:pt x="21" y="0"/>
                </a:cubicBezTo>
                <a:close/>
                <a:moveTo>
                  <a:pt x="17" y="52"/>
                </a:moveTo>
                <a:cubicBezTo>
                  <a:pt x="17" y="56"/>
                  <a:pt x="17" y="56"/>
                  <a:pt x="17" y="56"/>
                </a:cubicBezTo>
                <a:cubicBezTo>
                  <a:pt x="27" y="56"/>
                  <a:pt x="27" y="56"/>
                  <a:pt x="27" y="56"/>
                </a:cubicBezTo>
                <a:cubicBezTo>
                  <a:pt x="27" y="52"/>
                  <a:pt x="27" y="52"/>
                  <a:pt x="27" y="52"/>
                </a:cubicBezTo>
                <a:cubicBezTo>
                  <a:pt x="17" y="52"/>
                  <a:pt x="17" y="52"/>
                  <a:pt x="17" y="52"/>
                </a:cubicBezTo>
                <a:close/>
                <a:moveTo>
                  <a:pt x="17" y="40"/>
                </a:moveTo>
                <a:cubicBezTo>
                  <a:pt x="17" y="44"/>
                  <a:pt x="17" y="44"/>
                  <a:pt x="17" y="44"/>
                </a:cubicBezTo>
                <a:cubicBezTo>
                  <a:pt x="56" y="44"/>
                  <a:pt x="56" y="44"/>
                  <a:pt x="56" y="44"/>
                </a:cubicBezTo>
                <a:cubicBezTo>
                  <a:pt x="56" y="40"/>
                  <a:pt x="56" y="40"/>
                  <a:pt x="56" y="40"/>
                </a:cubicBezTo>
                <a:cubicBezTo>
                  <a:pt x="17" y="40"/>
                  <a:pt x="17" y="40"/>
                  <a:pt x="17" y="40"/>
                </a:cubicBezTo>
                <a:close/>
                <a:moveTo>
                  <a:pt x="17" y="28"/>
                </a:moveTo>
                <a:cubicBezTo>
                  <a:pt x="17" y="33"/>
                  <a:pt x="17" y="33"/>
                  <a:pt x="17" y="33"/>
                </a:cubicBezTo>
                <a:cubicBezTo>
                  <a:pt x="56" y="33"/>
                  <a:pt x="56" y="33"/>
                  <a:pt x="56" y="33"/>
                </a:cubicBezTo>
                <a:cubicBezTo>
                  <a:pt x="56" y="28"/>
                  <a:pt x="56" y="28"/>
                  <a:pt x="56" y="28"/>
                </a:cubicBezTo>
                <a:cubicBezTo>
                  <a:pt x="17" y="28"/>
                  <a:pt x="17" y="28"/>
                  <a:pt x="17" y="28"/>
                </a:cubicBezTo>
                <a:close/>
                <a:moveTo>
                  <a:pt x="34" y="17"/>
                </a:moveTo>
                <a:cubicBezTo>
                  <a:pt x="34" y="22"/>
                  <a:pt x="34" y="22"/>
                  <a:pt x="34" y="22"/>
                </a:cubicBezTo>
                <a:cubicBezTo>
                  <a:pt x="56" y="22"/>
                  <a:pt x="56" y="22"/>
                  <a:pt x="56" y="22"/>
                </a:cubicBezTo>
                <a:cubicBezTo>
                  <a:pt x="56" y="17"/>
                  <a:pt x="56" y="17"/>
                  <a:pt x="56" y="17"/>
                </a:cubicBezTo>
                <a:cubicBezTo>
                  <a:pt x="34" y="17"/>
                  <a:pt x="34" y="17"/>
                  <a:pt x="34" y="17"/>
                </a:cubicBezTo>
                <a:close/>
                <a:moveTo>
                  <a:pt x="41" y="69"/>
                </a:moveTo>
                <a:cubicBezTo>
                  <a:pt x="43" y="64"/>
                  <a:pt x="48" y="61"/>
                  <a:pt x="55" y="60"/>
                </a:cubicBezTo>
                <a:cubicBezTo>
                  <a:pt x="48" y="56"/>
                  <a:pt x="39" y="62"/>
                  <a:pt x="41" y="69"/>
                </a:cubicBezTo>
                <a:close/>
                <a:moveTo>
                  <a:pt x="38" y="54"/>
                </a:moveTo>
                <a:cubicBezTo>
                  <a:pt x="34" y="57"/>
                  <a:pt x="32" y="61"/>
                  <a:pt x="31" y="66"/>
                </a:cubicBezTo>
                <a:cubicBezTo>
                  <a:pt x="31" y="70"/>
                  <a:pt x="32" y="75"/>
                  <a:pt x="35" y="79"/>
                </a:cubicBezTo>
                <a:cubicBezTo>
                  <a:pt x="38" y="83"/>
                  <a:pt x="43" y="86"/>
                  <a:pt x="47" y="86"/>
                </a:cubicBezTo>
                <a:cubicBezTo>
                  <a:pt x="51" y="87"/>
                  <a:pt x="55" y="86"/>
                  <a:pt x="58" y="84"/>
                </a:cubicBezTo>
                <a:cubicBezTo>
                  <a:pt x="58" y="85"/>
                  <a:pt x="58" y="86"/>
                  <a:pt x="59" y="87"/>
                </a:cubicBezTo>
                <a:cubicBezTo>
                  <a:pt x="65" y="95"/>
                  <a:pt x="65" y="95"/>
                  <a:pt x="65" y="95"/>
                </a:cubicBezTo>
                <a:cubicBezTo>
                  <a:pt x="67" y="97"/>
                  <a:pt x="69" y="97"/>
                  <a:pt x="71" y="96"/>
                </a:cubicBezTo>
                <a:cubicBezTo>
                  <a:pt x="71" y="96"/>
                  <a:pt x="71" y="96"/>
                  <a:pt x="71" y="96"/>
                </a:cubicBezTo>
                <a:cubicBezTo>
                  <a:pt x="73" y="94"/>
                  <a:pt x="74" y="91"/>
                  <a:pt x="72" y="90"/>
                </a:cubicBezTo>
                <a:cubicBezTo>
                  <a:pt x="66" y="82"/>
                  <a:pt x="66" y="82"/>
                  <a:pt x="66" y="82"/>
                </a:cubicBezTo>
                <a:cubicBezTo>
                  <a:pt x="65" y="81"/>
                  <a:pt x="64" y="80"/>
                  <a:pt x="63" y="80"/>
                </a:cubicBezTo>
                <a:cubicBezTo>
                  <a:pt x="66" y="77"/>
                  <a:pt x="67" y="74"/>
                  <a:pt x="68" y="70"/>
                </a:cubicBezTo>
                <a:cubicBezTo>
                  <a:pt x="68" y="66"/>
                  <a:pt x="67" y="61"/>
                  <a:pt x="64" y="57"/>
                </a:cubicBezTo>
                <a:cubicBezTo>
                  <a:pt x="61" y="53"/>
                  <a:pt x="56" y="50"/>
                  <a:pt x="52" y="50"/>
                </a:cubicBezTo>
                <a:cubicBezTo>
                  <a:pt x="47" y="49"/>
                  <a:pt x="42" y="50"/>
                  <a:pt x="38" y="54"/>
                </a:cubicBezTo>
                <a:close/>
                <a:moveTo>
                  <a:pt x="51" y="56"/>
                </a:moveTo>
                <a:cubicBezTo>
                  <a:pt x="48" y="56"/>
                  <a:pt x="45" y="56"/>
                  <a:pt x="42" y="58"/>
                </a:cubicBezTo>
                <a:cubicBezTo>
                  <a:pt x="39" y="61"/>
                  <a:pt x="38" y="63"/>
                  <a:pt x="37" y="67"/>
                </a:cubicBezTo>
                <a:cubicBezTo>
                  <a:pt x="37" y="70"/>
                  <a:pt x="38" y="73"/>
                  <a:pt x="40" y="76"/>
                </a:cubicBezTo>
                <a:cubicBezTo>
                  <a:pt x="42" y="78"/>
                  <a:pt x="45" y="80"/>
                  <a:pt x="48" y="80"/>
                </a:cubicBezTo>
                <a:cubicBezTo>
                  <a:pt x="51" y="80"/>
                  <a:pt x="54" y="80"/>
                  <a:pt x="57" y="78"/>
                </a:cubicBezTo>
                <a:cubicBezTo>
                  <a:pt x="60" y="76"/>
                  <a:pt x="61" y="73"/>
                  <a:pt x="61" y="69"/>
                </a:cubicBezTo>
                <a:cubicBezTo>
                  <a:pt x="62" y="66"/>
                  <a:pt x="61" y="63"/>
                  <a:pt x="59" y="61"/>
                </a:cubicBezTo>
                <a:cubicBezTo>
                  <a:pt x="57" y="58"/>
                  <a:pt x="54" y="56"/>
                  <a:pt x="51" y="56"/>
                </a:cubicBezTo>
                <a:close/>
                <a:moveTo>
                  <a:pt x="21" y="9"/>
                </a:moveTo>
                <a:cubicBezTo>
                  <a:pt x="11" y="19"/>
                  <a:pt x="11" y="19"/>
                  <a:pt x="11" y="19"/>
                </a:cubicBezTo>
                <a:cubicBezTo>
                  <a:pt x="13" y="19"/>
                  <a:pt x="13" y="19"/>
                  <a:pt x="13" y="19"/>
                </a:cubicBezTo>
                <a:cubicBezTo>
                  <a:pt x="17" y="20"/>
                  <a:pt x="17" y="20"/>
                  <a:pt x="17" y="20"/>
                </a:cubicBezTo>
                <a:cubicBezTo>
                  <a:pt x="17" y="20"/>
                  <a:pt x="17" y="20"/>
                  <a:pt x="17" y="20"/>
                </a:cubicBezTo>
                <a:cubicBezTo>
                  <a:pt x="17" y="20"/>
                  <a:pt x="17" y="20"/>
                  <a:pt x="17" y="20"/>
                </a:cubicBezTo>
                <a:cubicBezTo>
                  <a:pt x="17" y="20"/>
                  <a:pt x="18" y="20"/>
                  <a:pt x="18" y="20"/>
                </a:cubicBezTo>
                <a:cubicBezTo>
                  <a:pt x="19" y="20"/>
                  <a:pt x="20" y="19"/>
                  <a:pt x="21" y="19"/>
                </a:cubicBezTo>
                <a:cubicBezTo>
                  <a:pt x="21" y="18"/>
                  <a:pt x="22" y="17"/>
                  <a:pt x="22" y="17"/>
                </a:cubicBezTo>
                <a:cubicBezTo>
                  <a:pt x="22" y="16"/>
                  <a:pt x="22" y="16"/>
                  <a:pt x="22" y="15"/>
                </a:cubicBezTo>
                <a:cubicBezTo>
                  <a:pt x="22" y="15"/>
                  <a:pt x="22" y="15"/>
                  <a:pt x="22" y="15"/>
                </a:cubicBezTo>
                <a:cubicBezTo>
                  <a:pt x="22" y="15"/>
                  <a:pt x="22" y="15"/>
                  <a:pt x="22" y="15"/>
                </a:cubicBezTo>
                <a:cubicBezTo>
                  <a:pt x="21" y="11"/>
                  <a:pt x="21" y="11"/>
                  <a:pt x="21" y="11"/>
                </a:cubicBezTo>
                <a:lnTo>
                  <a:pt x="21" y="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cxnSp>
        <p:nvCxnSpPr>
          <p:cNvPr id="26" name="直接连接符 25"/>
          <p:cNvCxnSpPr/>
          <p:nvPr/>
        </p:nvCxnSpPr>
        <p:spPr>
          <a:xfrm flipH="1">
            <a:off x="3057525" y="3390900"/>
            <a:ext cx="962025" cy="0"/>
          </a:xfrm>
          <a:prstGeom prst="line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200113" y="3055838"/>
            <a:ext cx="2857412" cy="769183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algn="r" defTabSz="685681">
              <a:lnSpc>
                <a:spcPct val="130000"/>
              </a:lnSpc>
            </a:pPr>
            <a:r>
              <a:rPr lang="zh-CN" altLang="en-US" sz="1200" dirty="0"/>
              <a:t>标题数字等都可以通过点击和重新输入进行更改，顶部“开始”面板中可以对字体、字号、颜色、行距等进行修改。</a:t>
            </a:r>
          </a:p>
        </p:txBody>
      </p:sp>
      <p:cxnSp>
        <p:nvCxnSpPr>
          <p:cNvPr id="28" name="直接连接符 27"/>
          <p:cNvCxnSpPr/>
          <p:nvPr/>
        </p:nvCxnSpPr>
        <p:spPr>
          <a:xfrm flipH="1">
            <a:off x="4299063" y="1828800"/>
            <a:ext cx="962025" cy="0"/>
          </a:xfrm>
          <a:prstGeom prst="line">
            <a:avLst/>
          </a:prstGeom>
          <a:ln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1336874" y="1599685"/>
            <a:ext cx="2857412" cy="769183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algn="r" defTabSz="685681">
              <a:lnSpc>
                <a:spcPct val="130000"/>
              </a:lnSpc>
            </a:pPr>
            <a:r>
              <a:rPr lang="zh-CN" altLang="en-US" sz="1200" dirty="0"/>
              <a:t>标题数字等都可以通过点击和重新输入进行更改，顶部“开始”面板中可以对字体、字号、颜色、行距等进行修改。</a:t>
            </a:r>
          </a:p>
        </p:txBody>
      </p:sp>
      <p:cxnSp>
        <p:nvCxnSpPr>
          <p:cNvPr id="30" name="直接连接符 29"/>
          <p:cNvCxnSpPr/>
          <p:nvPr/>
        </p:nvCxnSpPr>
        <p:spPr>
          <a:xfrm>
            <a:off x="6365989" y="895350"/>
            <a:ext cx="1415369" cy="0"/>
          </a:xfrm>
          <a:prstGeom prst="line">
            <a:avLst/>
          </a:prstGeom>
          <a:ln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/>
          <p:cNvSpPr/>
          <p:nvPr/>
        </p:nvSpPr>
        <p:spPr>
          <a:xfrm>
            <a:off x="7989618" y="505261"/>
            <a:ext cx="2857412" cy="769183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algn="r" defTabSz="685681">
              <a:lnSpc>
                <a:spcPct val="130000"/>
              </a:lnSpc>
            </a:pPr>
            <a:r>
              <a:rPr lang="zh-CN" altLang="en-US" sz="1200" dirty="0"/>
              <a:t>标题数字等都可以通过点击和重新输入进行更改，顶部“开始”面板中可以对字体、字号、颜色、行距等进行修改。</a:t>
            </a:r>
          </a:p>
        </p:txBody>
      </p:sp>
      <p:cxnSp>
        <p:nvCxnSpPr>
          <p:cNvPr id="32" name="直接连接符 31"/>
          <p:cNvCxnSpPr/>
          <p:nvPr/>
        </p:nvCxnSpPr>
        <p:spPr>
          <a:xfrm>
            <a:off x="7513983" y="3390900"/>
            <a:ext cx="1156599" cy="0"/>
          </a:xfrm>
          <a:prstGeom prst="line">
            <a:avLst/>
          </a:prstGeom>
          <a:ln>
            <a:solidFill>
              <a:schemeClr val="accent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/>
          <p:cNvSpPr/>
          <p:nvPr/>
        </p:nvSpPr>
        <p:spPr>
          <a:xfrm>
            <a:off x="8804025" y="3006308"/>
            <a:ext cx="2857412" cy="769183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algn="r" defTabSz="685681">
              <a:lnSpc>
                <a:spcPct val="130000"/>
              </a:lnSpc>
            </a:pPr>
            <a:r>
              <a:rPr lang="zh-CN" altLang="en-US" sz="1200" dirty="0"/>
              <a:t>标题数字等都可以通过点击和重新输入进行更改，顶部“开始”面板中可以对字体、字号、颜色、行距等进行修改。</a:t>
            </a:r>
          </a:p>
        </p:txBody>
      </p:sp>
      <p:graphicFrame>
        <p:nvGraphicFramePr>
          <p:cNvPr id="37" name="图表 36"/>
          <p:cNvGraphicFramePr/>
          <p:nvPr/>
        </p:nvGraphicFramePr>
        <p:xfrm>
          <a:off x="2112010" y="84667"/>
          <a:ext cx="7402830" cy="4462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5232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467100" y="4552950"/>
            <a:ext cx="1162050" cy="23050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平行四边形 3"/>
          <p:cNvSpPr/>
          <p:nvPr/>
        </p:nvSpPr>
        <p:spPr>
          <a:xfrm>
            <a:off x="3467100" y="4404360"/>
            <a:ext cx="1207770" cy="160020"/>
          </a:xfrm>
          <a:prstGeom prst="parallelogram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4610100" y="4552950"/>
            <a:ext cx="1162050" cy="23050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平行四边形 7"/>
          <p:cNvSpPr/>
          <p:nvPr/>
        </p:nvSpPr>
        <p:spPr>
          <a:xfrm>
            <a:off x="4610100" y="4404360"/>
            <a:ext cx="1207770" cy="160020"/>
          </a:xfrm>
          <a:prstGeom prst="parallelogram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5753100" y="4552950"/>
            <a:ext cx="1162050" cy="23050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平行四边形 11"/>
          <p:cNvSpPr/>
          <p:nvPr/>
        </p:nvSpPr>
        <p:spPr>
          <a:xfrm>
            <a:off x="5753100" y="4404360"/>
            <a:ext cx="1207770" cy="160020"/>
          </a:xfrm>
          <a:prstGeom prst="parallelogram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6903720" y="4552950"/>
            <a:ext cx="1162050" cy="23050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平行四边形 15"/>
          <p:cNvSpPr/>
          <p:nvPr/>
        </p:nvSpPr>
        <p:spPr>
          <a:xfrm>
            <a:off x="6903720" y="4404360"/>
            <a:ext cx="1207770" cy="160020"/>
          </a:xfrm>
          <a:prstGeom prst="parallelogram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3657600" y="3683347"/>
            <a:ext cx="952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</a:rPr>
              <a:t>34%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819650" y="3683347"/>
            <a:ext cx="952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</a:rPr>
              <a:t>45%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886450" y="3683347"/>
            <a:ext cx="952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</a:rPr>
              <a:t>67%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7065649" y="3683347"/>
            <a:ext cx="952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</a:rPr>
              <a:t>23%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22" name="Freeform 22"/>
          <p:cNvSpPr>
            <a:spLocks noEditPoints="1"/>
          </p:cNvSpPr>
          <p:nvPr/>
        </p:nvSpPr>
        <p:spPr bwMode="auto">
          <a:xfrm>
            <a:off x="3743706" y="5091116"/>
            <a:ext cx="654557" cy="647631"/>
          </a:xfrm>
          <a:custGeom>
            <a:avLst/>
            <a:gdLst>
              <a:gd name="T0" fmla="*/ 378 w 378"/>
              <a:gd name="T1" fmla="*/ 0 h 374"/>
              <a:gd name="T2" fmla="*/ 360 w 378"/>
              <a:gd name="T3" fmla="*/ 36 h 374"/>
              <a:gd name="T4" fmla="*/ 378 w 378"/>
              <a:gd name="T5" fmla="*/ 230 h 374"/>
              <a:gd name="T6" fmla="*/ 207 w 378"/>
              <a:gd name="T7" fmla="*/ 266 h 374"/>
              <a:gd name="T8" fmla="*/ 284 w 378"/>
              <a:gd name="T9" fmla="*/ 338 h 374"/>
              <a:gd name="T10" fmla="*/ 95 w 378"/>
              <a:gd name="T11" fmla="*/ 374 h 374"/>
              <a:gd name="T12" fmla="*/ 171 w 378"/>
              <a:gd name="T13" fmla="*/ 338 h 374"/>
              <a:gd name="T14" fmla="*/ 0 w 378"/>
              <a:gd name="T15" fmla="*/ 266 h 374"/>
              <a:gd name="T16" fmla="*/ 14 w 378"/>
              <a:gd name="T17" fmla="*/ 230 h 374"/>
              <a:gd name="T18" fmla="*/ 0 w 378"/>
              <a:gd name="T19" fmla="*/ 36 h 374"/>
              <a:gd name="T20" fmla="*/ 0 w 378"/>
              <a:gd name="T21" fmla="*/ 0 h 374"/>
              <a:gd name="T22" fmla="*/ 270 w 378"/>
              <a:gd name="T23" fmla="*/ 90 h 374"/>
              <a:gd name="T24" fmla="*/ 257 w 378"/>
              <a:gd name="T25" fmla="*/ 99 h 374"/>
              <a:gd name="T26" fmla="*/ 167 w 378"/>
              <a:gd name="T27" fmla="*/ 117 h 374"/>
              <a:gd name="T28" fmla="*/ 162 w 378"/>
              <a:gd name="T29" fmla="*/ 113 h 374"/>
              <a:gd name="T30" fmla="*/ 113 w 378"/>
              <a:gd name="T31" fmla="*/ 149 h 374"/>
              <a:gd name="T32" fmla="*/ 189 w 378"/>
              <a:gd name="T33" fmla="*/ 144 h 374"/>
              <a:gd name="T34" fmla="*/ 198 w 378"/>
              <a:gd name="T35" fmla="*/ 149 h 374"/>
              <a:gd name="T36" fmla="*/ 266 w 378"/>
              <a:gd name="T37" fmla="*/ 117 h 374"/>
              <a:gd name="T38" fmla="*/ 284 w 378"/>
              <a:gd name="T39" fmla="*/ 90 h 374"/>
              <a:gd name="T40" fmla="*/ 252 w 378"/>
              <a:gd name="T41" fmla="*/ 131 h 374"/>
              <a:gd name="T42" fmla="*/ 270 w 378"/>
              <a:gd name="T43" fmla="*/ 189 h 374"/>
              <a:gd name="T44" fmla="*/ 252 w 378"/>
              <a:gd name="T45" fmla="*/ 131 h 374"/>
              <a:gd name="T46" fmla="*/ 225 w 378"/>
              <a:gd name="T47" fmla="*/ 149 h 374"/>
              <a:gd name="T48" fmla="*/ 243 w 378"/>
              <a:gd name="T49" fmla="*/ 189 h 374"/>
              <a:gd name="T50" fmla="*/ 225 w 378"/>
              <a:gd name="T51" fmla="*/ 149 h 374"/>
              <a:gd name="T52" fmla="*/ 194 w 378"/>
              <a:gd name="T53" fmla="*/ 171 h 374"/>
              <a:gd name="T54" fmla="*/ 212 w 378"/>
              <a:gd name="T55" fmla="*/ 189 h 374"/>
              <a:gd name="T56" fmla="*/ 194 w 378"/>
              <a:gd name="T57" fmla="*/ 171 h 374"/>
              <a:gd name="T58" fmla="*/ 167 w 378"/>
              <a:gd name="T59" fmla="*/ 153 h 374"/>
              <a:gd name="T60" fmla="*/ 185 w 378"/>
              <a:gd name="T61" fmla="*/ 189 h 374"/>
              <a:gd name="T62" fmla="*/ 167 w 378"/>
              <a:gd name="T63" fmla="*/ 153 h 374"/>
              <a:gd name="T64" fmla="*/ 140 w 378"/>
              <a:gd name="T65" fmla="*/ 153 h 374"/>
              <a:gd name="T66" fmla="*/ 158 w 378"/>
              <a:gd name="T67" fmla="*/ 189 h 374"/>
              <a:gd name="T68" fmla="*/ 140 w 378"/>
              <a:gd name="T69" fmla="*/ 153 h 374"/>
              <a:gd name="T70" fmla="*/ 108 w 378"/>
              <a:gd name="T71" fmla="*/ 162 h 374"/>
              <a:gd name="T72" fmla="*/ 126 w 378"/>
              <a:gd name="T73" fmla="*/ 189 h 374"/>
              <a:gd name="T74" fmla="*/ 108 w 378"/>
              <a:gd name="T75" fmla="*/ 162 h 374"/>
              <a:gd name="T76" fmla="*/ 324 w 378"/>
              <a:gd name="T77" fmla="*/ 41 h 374"/>
              <a:gd name="T78" fmla="*/ 54 w 378"/>
              <a:gd name="T79" fmla="*/ 225 h 374"/>
              <a:gd name="T80" fmla="*/ 324 w 378"/>
              <a:gd name="T81" fmla="*/ 41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78" h="374">
                <a:moveTo>
                  <a:pt x="0" y="0"/>
                </a:moveTo>
                <a:lnTo>
                  <a:pt x="378" y="0"/>
                </a:lnTo>
                <a:lnTo>
                  <a:pt x="378" y="36"/>
                </a:lnTo>
                <a:lnTo>
                  <a:pt x="360" y="36"/>
                </a:lnTo>
                <a:lnTo>
                  <a:pt x="360" y="230"/>
                </a:lnTo>
                <a:lnTo>
                  <a:pt x="378" y="230"/>
                </a:lnTo>
                <a:lnTo>
                  <a:pt x="378" y="266"/>
                </a:lnTo>
                <a:lnTo>
                  <a:pt x="207" y="266"/>
                </a:lnTo>
                <a:lnTo>
                  <a:pt x="207" y="338"/>
                </a:lnTo>
                <a:lnTo>
                  <a:pt x="284" y="338"/>
                </a:lnTo>
                <a:lnTo>
                  <a:pt x="284" y="374"/>
                </a:lnTo>
                <a:lnTo>
                  <a:pt x="95" y="374"/>
                </a:lnTo>
                <a:lnTo>
                  <a:pt x="95" y="338"/>
                </a:lnTo>
                <a:lnTo>
                  <a:pt x="171" y="338"/>
                </a:lnTo>
                <a:lnTo>
                  <a:pt x="171" y="266"/>
                </a:lnTo>
                <a:lnTo>
                  <a:pt x="0" y="266"/>
                </a:lnTo>
                <a:lnTo>
                  <a:pt x="0" y="230"/>
                </a:lnTo>
                <a:lnTo>
                  <a:pt x="14" y="230"/>
                </a:lnTo>
                <a:lnTo>
                  <a:pt x="14" y="36"/>
                </a:lnTo>
                <a:lnTo>
                  <a:pt x="0" y="36"/>
                </a:lnTo>
                <a:lnTo>
                  <a:pt x="0" y="0"/>
                </a:lnTo>
                <a:lnTo>
                  <a:pt x="0" y="0"/>
                </a:lnTo>
                <a:close/>
                <a:moveTo>
                  <a:pt x="284" y="90"/>
                </a:moveTo>
                <a:lnTo>
                  <a:pt x="270" y="90"/>
                </a:lnTo>
                <a:lnTo>
                  <a:pt x="252" y="90"/>
                </a:lnTo>
                <a:lnTo>
                  <a:pt x="257" y="99"/>
                </a:lnTo>
                <a:lnTo>
                  <a:pt x="194" y="135"/>
                </a:lnTo>
                <a:lnTo>
                  <a:pt x="167" y="117"/>
                </a:lnTo>
                <a:lnTo>
                  <a:pt x="167" y="113"/>
                </a:lnTo>
                <a:lnTo>
                  <a:pt x="162" y="113"/>
                </a:lnTo>
                <a:lnTo>
                  <a:pt x="108" y="135"/>
                </a:lnTo>
                <a:lnTo>
                  <a:pt x="113" y="149"/>
                </a:lnTo>
                <a:lnTo>
                  <a:pt x="162" y="126"/>
                </a:lnTo>
                <a:lnTo>
                  <a:pt x="189" y="144"/>
                </a:lnTo>
                <a:lnTo>
                  <a:pt x="194" y="149"/>
                </a:lnTo>
                <a:lnTo>
                  <a:pt x="198" y="149"/>
                </a:lnTo>
                <a:lnTo>
                  <a:pt x="261" y="108"/>
                </a:lnTo>
                <a:lnTo>
                  <a:pt x="266" y="117"/>
                </a:lnTo>
                <a:lnTo>
                  <a:pt x="275" y="104"/>
                </a:lnTo>
                <a:lnTo>
                  <a:pt x="284" y="90"/>
                </a:lnTo>
                <a:lnTo>
                  <a:pt x="284" y="90"/>
                </a:lnTo>
                <a:close/>
                <a:moveTo>
                  <a:pt x="252" y="131"/>
                </a:moveTo>
                <a:lnTo>
                  <a:pt x="252" y="189"/>
                </a:lnTo>
                <a:lnTo>
                  <a:pt x="270" y="189"/>
                </a:lnTo>
                <a:lnTo>
                  <a:pt x="270" y="131"/>
                </a:lnTo>
                <a:lnTo>
                  <a:pt x="252" y="131"/>
                </a:lnTo>
                <a:lnTo>
                  <a:pt x="252" y="131"/>
                </a:lnTo>
                <a:close/>
                <a:moveTo>
                  <a:pt x="225" y="149"/>
                </a:moveTo>
                <a:lnTo>
                  <a:pt x="225" y="189"/>
                </a:lnTo>
                <a:lnTo>
                  <a:pt x="243" y="189"/>
                </a:lnTo>
                <a:lnTo>
                  <a:pt x="243" y="149"/>
                </a:lnTo>
                <a:lnTo>
                  <a:pt x="225" y="149"/>
                </a:lnTo>
                <a:lnTo>
                  <a:pt x="225" y="149"/>
                </a:lnTo>
                <a:close/>
                <a:moveTo>
                  <a:pt x="194" y="171"/>
                </a:moveTo>
                <a:lnTo>
                  <a:pt x="194" y="189"/>
                </a:lnTo>
                <a:lnTo>
                  <a:pt x="212" y="189"/>
                </a:lnTo>
                <a:lnTo>
                  <a:pt x="212" y="171"/>
                </a:lnTo>
                <a:lnTo>
                  <a:pt x="194" y="171"/>
                </a:lnTo>
                <a:lnTo>
                  <a:pt x="194" y="171"/>
                </a:lnTo>
                <a:close/>
                <a:moveTo>
                  <a:pt x="167" y="153"/>
                </a:moveTo>
                <a:lnTo>
                  <a:pt x="167" y="189"/>
                </a:lnTo>
                <a:lnTo>
                  <a:pt x="185" y="189"/>
                </a:lnTo>
                <a:lnTo>
                  <a:pt x="185" y="153"/>
                </a:lnTo>
                <a:lnTo>
                  <a:pt x="167" y="153"/>
                </a:lnTo>
                <a:lnTo>
                  <a:pt x="167" y="153"/>
                </a:lnTo>
                <a:close/>
                <a:moveTo>
                  <a:pt x="140" y="153"/>
                </a:moveTo>
                <a:lnTo>
                  <a:pt x="140" y="189"/>
                </a:lnTo>
                <a:lnTo>
                  <a:pt x="158" y="189"/>
                </a:lnTo>
                <a:lnTo>
                  <a:pt x="158" y="153"/>
                </a:lnTo>
                <a:lnTo>
                  <a:pt x="140" y="153"/>
                </a:lnTo>
                <a:lnTo>
                  <a:pt x="140" y="153"/>
                </a:lnTo>
                <a:close/>
                <a:moveTo>
                  <a:pt x="108" y="162"/>
                </a:moveTo>
                <a:lnTo>
                  <a:pt x="108" y="189"/>
                </a:lnTo>
                <a:lnTo>
                  <a:pt x="126" y="189"/>
                </a:lnTo>
                <a:lnTo>
                  <a:pt x="126" y="162"/>
                </a:lnTo>
                <a:lnTo>
                  <a:pt x="108" y="162"/>
                </a:lnTo>
                <a:lnTo>
                  <a:pt x="108" y="162"/>
                </a:lnTo>
                <a:close/>
                <a:moveTo>
                  <a:pt x="324" y="41"/>
                </a:moveTo>
                <a:lnTo>
                  <a:pt x="54" y="41"/>
                </a:lnTo>
                <a:lnTo>
                  <a:pt x="54" y="225"/>
                </a:lnTo>
                <a:lnTo>
                  <a:pt x="324" y="225"/>
                </a:lnTo>
                <a:lnTo>
                  <a:pt x="324" y="4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3" name="Freeform 25"/>
          <p:cNvSpPr>
            <a:spLocks noEditPoints="1"/>
          </p:cNvSpPr>
          <p:nvPr/>
        </p:nvSpPr>
        <p:spPr bwMode="auto">
          <a:xfrm>
            <a:off x="4980914" y="5081454"/>
            <a:ext cx="560349" cy="711840"/>
          </a:xfrm>
          <a:custGeom>
            <a:avLst/>
            <a:gdLst>
              <a:gd name="T0" fmla="*/ 0 w 77"/>
              <a:gd name="T1" fmla="*/ 85 h 98"/>
              <a:gd name="T2" fmla="*/ 29 w 77"/>
              <a:gd name="T3" fmla="*/ 98 h 98"/>
              <a:gd name="T4" fmla="*/ 30 w 77"/>
              <a:gd name="T5" fmla="*/ 98 h 98"/>
              <a:gd name="T6" fmla="*/ 30 w 77"/>
              <a:gd name="T7" fmla="*/ 98 h 98"/>
              <a:gd name="T8" fmla="*/ 31 w 77"/>
              <a:gd name="T9" fmla="*/ 98 h 98"/>
              <a:gd name="T10" fmla="*/ 33 w 77"/>
              <a:gd name="T11" fmla="*/ 98 h 98"/>
              <a:gd name="T12" fmla="*/ 33 w 77"/>
              <a:gd name="T13" fmla="*/ 98 h 98"/>
              <a:gd name="T14" fmla="*/ 34 w 77"/>
              <a:gd name="T15" fmla="*/ 98 h 98"/>
              <a:gd name="T16" fmla="*/ 35 w 77"/>
              <a:gd name="T17" fmla="*/ 98 h 98"/>
              <a:gd name="T18" fmla="*/ 36 w 77"/>
              <a:gd name="T19" fmla="*/ 98 h 98"/>
              <a:gd name="T20" fmla="*/ 37 w 77"/>
              <a:gd name="T21" fmla="*/ 98 h 98"/>
              <a:gd name="T22" fmla="*/ 38 w 77"/>
              <a:gd name="T23" fmla="*/ 98 h 98"/>
              <a:gd name="T24" fmla="*/ 39 w 77"/>
              <a:gd name="T25" fmla="*/ 98 h 98"/>
              <a:gd name="T26" fmla="*/ 40 w 77"/>
              <a:gd name="T27" fmla="*/ 98 h 98"/>
              <a:gd name="T28" fmla="*/ 41 w 77"/>
              <a:gd name="T29" fmla="*/ 98 h 98"/>
              <a:gd name="T30" fmla="*/ 42 w 77"/>
              <a:gd name="T31" fmla="*/ 98 h 98"/>
              <a:gd name="T32" fmla="*/ 43 w 77"/>
              <a:gd name="T33" fmla="*/ 98 h 98"/>
              <a:gd name="T34" fmla="*/ 43 w 77"/>
              <a:gd name="T35" fmla="*/ 98 h 98"/>
              <a:gd name="T36" fmla="*/ 44 w 77"/>
              <a:gd name="T37" fmla="*/ 98 h 98"/>
              <a:gd name="T38" fmla="*/ 45 w 77"/>
              <a:gd name="T39" fmla="*/ 98 h 98"/>
              <a:gd name="T40" fmla="*/ 46 w 77"/>
              <a:gd name="T41" fmla="*/ 98 h 98"/>
              <a:gd name="T42" fmla="*/ 47 w 77"/>
              <a:gd name="T43" fmla="*/ 98 h 98"/>
              <a:gd name="T44" fmla="*/ 47 w 77"/>
              <a:gd name="T45" fmla="*/ 98 h 98"/>
              <a:gd name="T46" fmla="*/ 77 w 77"/>
              <a:gd name="T47" fmla="*/ 85 h 98"/>
              <a:gd name="T48" fmla="*/ 22 w 77"/>
              <a:gd name="T49" fmla="*/ 33 h 98"/>
              <a:gd name="T50" fmla="*/ 25 w 77"/>
              <a:gd name="T51" fmla="*/ 20 h 98"/>
              <a:gd name="T52" fmla="*/ 22 w 77"/>
              <a:gd name="T53" fmla="*/ 0 h 98"/>
              <a:gd name="T54" fmla="*/ 27 w 77"/>
              <a:gd name="T55" fmla="*/ 6 h 98"/>
              <a:gd name="T56" fmla="*/ 35 w 77"/>
              <a:gd name="T57" fmla="*/ 0 h 98"/>
              <a:gd name="T58" fmla="*/ 40 w 77"/>
              <a:gd name="T59" fmla="*/ 6 h 98"/>
              <a:gd name="T60" fmla="*/ 48 w 77"/>
              <a:gd name="T61" fmla="*/ 0 h 98"/>
              <a:gd name="T62" fmla="*/ 50 w 77"/>
              <a:gd name="T63" fmla="*/ 6 h 98"/>
              <a:gd name="T64" fmla="*/ 59 w 77"/>
              <a:gd name="T65" fmla="*/ 1 h 98"/>
              <a:gd name="T66" fmla="*/ 18 w 77"/>
              <a:gd name="T67" fmla="*/ 31 h 98"/>
              <a:gd name="T68" fmla="*/ 18 w 77"/>
              <a:gd name="T69" fmla="*/ 22 h 98"/>
              <a:gd name="T70" fmla="*/ 63 w 77"/>
              <a:gd name="T71" fmla="*/ 26 h 98"/>
              <a:gd name="T72" fmla="*/ 18 w 77"/>
              <a:gd name="T73" fmla="*/ 31 h 98"/>
              <a:gd name="T74" fmla="*/ 43 w 77"/>
              <a:gd name="T75" fmla="*/ 86 h 98"/>
              <a:gd name="T76" fmla="*/ 35 w 77"/>
              <a:gd name="T77" fmla="*/ 84 h 98"/>
              <a:gd name="T78" fmla="*/ 30 w 77"/>
              <a:gd name="T79" fmla="*/ 69 h 98"/>
              <a:gd name="T80" fmla="*/ 37 w 77"/>
              <a:gd name="T81" fmla="*/ 78 h 98"/>
              <a:gd name="T82" fmla="*/ 40 w 77"/>
              <a:gd name="T83" fmla="*/ 78 h 98"/>
              <a:gd name="T84" fmla="*/ 39 w 77"/>
              <a:gd name="T85" fmla="*/ 70 h 98"/>
              <a:gd name="T86" fmla="*/ 30 w 77"/>
              <a:gd name="T87" fmla="*/ 57 h 98"/>
              <a:gd name="T88" fmla="*/ 35 w 77"/>
              <a:gd name="T89" fmla="*/ 46 h 98"/>
              <a:gd name="T90" fmla="*/ 43 w 77"/>
              <a:gd name="T91" fmla="*/ 44 h 98"/>
              <a:gd name="T92" fmla="*/ 48 w 77"/>
              <a:gd name="T93" fmla="*/ 53 h 98"/>
              <a:gd name="T94" fmla="*/ 40 w 77"/>
              <a:gd name="T95" fmla="*/ 59 h 98"/>
              <a:gd name="T96" fmla="*/ 39 w 77"/>
              <a:gd name="T97" fmla="*/ 51 h 98"/>
              <a:gd name="T98" fmla="*/ 38 w 77"/>
              <a:gd name="T99" fmla="*/ 56 h 98"/>
              <a:gd name="T100" fmla="*/ 47 w 77"/>
              <a:gd name="T101" fmla="*/ 68 h 98"/>
              <a:gd name="T102" fmla="*/ 49 w 77"/>
              <a:gd name="T103" fmla="*/ 77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77" h="98">
                <a:moveTo>
                  <a:pt x="22" y="33"/>
                </a:moveTo>
                <a:cubicBezTo>
                  <a:pt x="11" y="49"/>
                  <a:pt x="4" y="66"/>
                  <a:pt x="0" y="85"/>
                </a:cubicBezTo>
                <a:cubicBezTo>
                  <a:pt x="1" y="91"/>
                  <a:pt x="5" y="96"/>
                  <a:pt x="11" y="98"/>
                </a:cubicBezTo>
                <a:cubicBezTo>
                  <a:pt x="29" y="98"/>
                  <a:pt x="29" y="98"/>
                  <a:pt x="29" y="98"/>
                </a:cubicBezTo>
                <a:cubicBezTo>
                  <a:pt x="30" y="98"/>
                  <a:pt x="30" y="98"/>
                  <a:pt x="30" y="98"/>
                </a:cubicBezTo>
                <a:cubicBezTo>
                  <a:pt x="30" y="98"/>
                  <a:pt x="30" y="98"/>
                  <a:pt x="30" y="98"/>
                </a:cubicBezTo>
                <a:cubicBezTo>
                  <a:pt x="30" y="98"/>
                  <a:pt x="30" y="98"/>
                  <a:pt x="30" y="98"/>
                </a:cubicBezTo>
                <a:cubicBezTo>
                  <a:pt x="30" y="98"/>
                  <a:pt x="30" y="98"/>
                  <a:pt x="30" y="98"/>
                </a:cubicBezTo>
                <a:cubicBezTo>
                  <a:pt x="31" y="98"/>
                  <a:pt x="31" y="98"/>
                  <a:pt x="31" y="98"/>
                </a:cubicBezTo>
                <a:cubicBezTo>
                  <a:pt x="31" y="98"/>
                  <a:pt x="31" y="98"/>
                  <a:pt x="31" y="98"/>
                </a:cubicBezTo>
                <a:cubicBezTo>
                  <a:pt x="32" y="98"/>
                  <a:pt x="32" y="98"/>
                  <a:pt x="32" y="98"/>
                </a:cubicBezTo>
                <a:cubicBezTo>
                  <a:pt x="33" y="98"/>
                  <a:pt x="33" y="98"/>
                  <a:pt x="33" y="98"/>
                </a:cubicBezTo>
                <a:cubicBezTo>
                  <a:pt x="33" y="98"/>
                  <a:pt x="33" y="98"/>
                  <a:pt x="33" y="98"/>
                </a:cubicBezTo>
                <a:cubicBezTo>
                  <a:pt x="33" y="98"/>
                  <a:pt x="33" y="98"/>
                  <a:pt x="33" y="98"/>
                </a:cubicBezTo>
                <a:cubicBezTo>
                  <a:pt x="34" y="98"/>
                  <a:pt x="34" y="98"/>
                  <a:pt x="34" y="98"/>
                </a:cubicBezTo>
                <a:cubicBezTo>
                  <a:pt x="34" y="98"/>
                  <a:pt x="34" y="98"/>
                  <a:pt x="34" y="98"/>
                </a:cubicBezTo>
                <a:cubicBezTo>
                  <a:pt x="34" y="98"/>
                  <a:pt x="34" y="98"/>
                  <a:pt x="34" y="98"/>
                </a:cubicBezTo>
                <a:cubicBezTo>
                  <a:pt x="35" y="98"/>
                  <a:pt x="35" y="98"/>
                  <a:pt x="35" y="98"/>
                </a:cubicBezTo>
                <a:cubicBezTo>
                  <a:pt x="35" y="98"/>
                  <a:pt x="35" y="98"/>
                  <a:pt x="35" y="98"/>
                </a:cubicBezTo>
                <a:cubicBezTo>
                  <a:pt x="36" y="98"/>
                  <a:pt x="36" y="98"/>
                  <a:pt x="36" y="98"/>
                </a:cubicBezTo>
                <a:cubicBezTo>
                  <a:pt x="37" y="98"/>
                  <a:pt x="37" y="98"/>
                  <a:pt x="37" y="98"/>
                </a:cubicBezTo>
                <a:cubicBezTo>
                  <a:pt x="37" y="98"/>
                  <a:pt x="37" y="98"/>
                  <a:pt x="37" y="98"/>
                </a:cubicBezTo>
                <a:cubicBezTo>
                  <a:pt x="37" y="98"/>
                  <a:pt x="37" y="98"/>
                  <a:pt x="37" y="98"/>
                </a:cubicBezTo>
                <a:cubicBezTo>
                  <a:pt x="38" y="98"/>
                  <a:pt x="38" y="98"/>
                  <a:pt x="38" y="98"/>
                </a:cubicBezTo>
                <a:cubicBezTo>
                  <a:pt x="38" y="98"/>
                  <a:pt x="38" y="98"/>
                  <a:pt x="38" y="98"/>
                </a:cubicBezTo>
                <a:cubicBezTo>
                  <a:pt x="39" y="98"/>
                  <a:pt x="39" y="98"/>
                  <a:pt x="39" y="98"/>
                </a:cubicBezTo>
                <a:cubicBezTo>
                  <a:pt x="39" y="98"/>
                  <a:pt x="39" y="98"/>
                  <a:pt x="39" y="98"/>
                </a:cubicBezTo>
                <a:cubicBezTo>
                  <a:pt x="40" y="98"/>
                  <a:pt x="40" y="98"/>
                  <a:pt x="40" y="98"/>
                </a:cubicBezTo>
                <a:cubicBezTo>
                  <a:pt x="40" y="98"/>
                  <a:pt x="40" y="98"/>
                  <a:pt x="40" y="98"/>
                </a:cubicBezTo>
                <a:cubicBezTo>
                  <a:pt x="41" y="98"/>
                  <a:pt x="41" y="98"/>
                  <a:pt x="41" y="98"/>
                </a:cubicBezTo>
                <a:cubicBezTo>
                  <a:pt x="41" y="98"/>
                  <a:pt x="41" y="98"/>
                  <a:pt x="41" y="98"/>
                </a:cubicBezTo>
                <a:cubicBezTo>
                  <a:pt x="42" y="98"/>
                  <a:pt x="42" y="98"/>
                  <a:pt x="42" y="98"/>
                </a:cubicBezTo>
                <a:cubicBezTo>
                  <a:pt x="42" y="98"/>
                  <a:pt x="42" y="98"/>
                  <a:pt x="42" y="98"/>
                </a:cubicBezTo>
                <a:cubicBezTo>
                  <a:pt x="43" y="98"/>
                  <a:pt x="43" y="98"/>
                  <a:pt x="43" y="98"/>
                </a:cubicBezTo>
                <a:cubicBezTo>
                  <a:pt x="43" y="98"/>
                  <a:pt x="43" y="98"/>
                  <a:pt x="43" y="98"/>
                </a:cubicBezTo>
                <a:cubicBezTo>
                  <a:pt x="43" y="98"/>
                  <a:pt x="43" y="98"/>
                  <a:pt x="43" y="98"/>
                </a:cubicBezTo>
                <a:cubicBezTo>
                  <a:pt x="43" y="98"/>
                  <a:pt x="43" y="98"/>
                  <a:pt x="43" y="98"/>
                </a:cubicBezTo>
                <a:cubicBezTo>
                  <a:pt x="44" y="98"/>
                  <a:pt x="44" y="98"/>
                  <a:pt x="44" y="98"/>
                </a:cubicBezTo>
                <a:cubicBezTo>
                  <a:pt x="45" y="98"/>
                  <a:pt x="45" y="98"/>
                  <a:pt x="45" y="98"/>
                </a:cubicBezTo>
                <a:cubicBezTo>
                  <a:pt x="45" y="98"/>
                  <a:pt x="45" y="98"/>
                  <a:pt x="45" y="98"/>
                </a:cubicBezTo>
                <a:cubicBezTo>
                  <a:pt x="46" y="98"/>
                  <a:pt x="46" y="98"/>
                  <a:pt x="46" y="98"/>
                </a:cubicBezTo>
                <a:cubicBezTo>
                  <a:pt x="46" y="98"/>
                  <a:pt x="46" y="98"/>
                  <a:pt x="46" y="98"/>
                </a:cubicBezTo>
                <a:cubicBezTo>
                  <a:pt x="46" y="98"/>
                  <a:pt x="46" y="98"/>
                  <a:pt x="46" y="98"/>
                </a:cubicBezTo>
                <a:cubicBezTo>
                  <a:pt x="47" y="98"/>
                  <a:pt x="47" y="98"/>
                  <a:pt x="47" y="98"/>
                </a:cubicBezTo>
                <a:cubicBezTo>
                  <a:pt x="47" y="98"/>
                  <a:pt x="47" y="98"/>
                  <a:pt x="47" y="98"/>
                </a:cubicBezTo>
                <a:cubicBezTo>
                  <a:pt x="47" y="98"/>
                  <a:pt x="47" y="98"/>
                  <a:pt x="47" y="98"/>
                </a:cubicBezTo>
                <a:cubicBezTo>
                  <a:pt x="66" y="98"/>
                  <a:pt x="66" y="98"/>
                  <a:pt x="66" y="98"/>
                </a:cubicBezTo>
                <a:cubicBezTo>
                  <a:pt x="72" y="96"/>
                  <a:pt x="75" y="91"/>
                  <a:pt x="77" y="85"/>
                </a:cubicBezTo>
                <a:cubicBezTo>
                  <a:pt x="72" y="66"/>
                  <a:pt x="66" y="49"/>
                  <a:pt x="55" y="33"/>
                </a:cubicBezTo>
                <a:cubicBezTo>
                  <a:pt x="44" y="33"/>
                  <a:pt x="33" y="33"/>
                  <a:pt x="22" y="33"/>
                </a:cubicBezTo>
                <a:close/>
                <a:moveTo>
                  <a:pt x="50" y="20"/>
                </a:moveTo>
                <a:cubicBezTo>
                  <a:pt x="42" y="20"/>
                  <a:pt x="34" y="20"/>
                  <a:pt x="25" y="20"/>
                </a:cubicBezTo>
                <a:cubicBezTo>
                  <a:pt x="16" y="1"/>
                  <a:pt x="16" y="1"/>
                  <a:pt x="16" y="1"/>
                </a:cubicBezTo>
                <a:cubicBezTo>
                  <a:pt x="22" y="0"/>
                  <a:pt x="22" y="0"/>
                  <a:pt x="22" y="0"/>
                </a:cubicBezTo>
                <a:cubicBezTo>
                  <a:pt x="25" y="6"/>
                  <a:pt x="25" y="6"/>
                  <a:pt x="25" y="6"/>
                </a:cubicBezTo>
                <a:cubicBezTo>
                  <a:pt x="27" y="6"/>
                  <a:pt x="27" y="6"/>
                  <a:pt x="27" y="6"/>
                </a:cubicBezTo>
                <a:cubicBezTo>
                  <a:pt x="27" y="0"/>
                  <a:pt x="27" y="0"/>
                  <a:pt x="2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6" y="6"/>
                  <a:pt x="36" y="6"/>
                  <a:pt x="36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0"/>
                  <a:pt x="40" y="0"/>
                  <a:pt x="40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8" y="6"/>
                  <a:pt x="48" y="6"/>
                  <a:pt x="48" y="6"/>
                </a:cubicBezTo>
                <a:cubicBezTo>
                  <a:pt x="50" y="6"/>
                  <a:pt x="50" y="6"/>
                  <a:pt x="50" y="6"/>
                </a:cubicBezTo>
                <a:cubicBezTo>
                  <a:pt x="53" y="0"/>
                  <a:pt x="53" y="0"/>
                  <a:pt x="53" y="0"/>
                </a:cubicBezTo>
                <a:cubicBezTo>
                  <a:pt x="59" y="1"/>
                  <a:pt x="59" y="1"/>
                  <a:pt x="59" y="1"/>
                </a:cubicBezTo>
                <a:cubicBezTo>
                  <a:pt x="50" y="20"/>
                  <a:pt x="50" y="20"/>
                  <a:pt x="50" y="20"/>
                </a:cubicBezTo>
                <a:close/>
                <a:moveTo>
                  <a:pt x="18" y="31"/>
                </a:moveTo>
                <a:cubicBezTo>
                  <a:pt x="16" y="31"/>
                  <a:pt x="14" y="29"/>
                  <a:pt x="14" y="26"/>
                </a:cubicBezTo>
                <a:cubicBezTo>
                  <a:pt x="14" y="24"/>
                  <a:pt x="16" y="22"/>
                  <a:pt x="18" y="22"/>
                </a:cubicBezTo>
                <a:cubicBezTo>
                  <a:pt x="59" y="22"/>
                  <a:pt x="59" y="22"/>
                  <a:pt x="59" y="22"/>
                </a:cubicBezTo>
                <a:cubicBezTo>
                  <a:pt x="61" y="22"/>
                  <a:pt x="63" y="24"/>
                  <a:pt x="63" y="26"/>
                </a:cubicBezTo>
                <a:cubicBezTo>
                  <a:pt x="63" y="29"/>
                  <a:pt x="61" y="31"/>
                  <a:pt x="59" y="31"/>
                </a:cubicBezTo>
                <a:cubicBezTo>
                  <a:pt x="18" y="31"/>
                  <a:pt x="18" y="31"/>
                  <a:pt x="18" y="31"/>
                </a:cubicBezTo>
                <a:close/>
                <a:moveTo>
                  <a:pt x="43" y="84"/>
                </a:moveTo>
                <a:cubicBezTo>
                  <a:pt x="43" y="86"/>
                  <a:pt x="43" y="86"/>
                  <a:pt x="43" y="86"/>
                </a:cubicBezTo>
                <a:cubicBezTo>
                  <a:pt x="35" y="86"/>
                  <a:pt x="35" y="86"/>
                  <a:pt x="35" y="86"/>
                </a:cubicBezTo>
                <a:cubicBezTo>
                  <a:pt x="35" y="84"/>
                  <a:pt x="35" y="84"/>
                  <a:pt x="35" y="84"/>
                </a:cubicBezTo>
                <a:cubicBezTo>
                  <a:pt x="32" y="83"/>
                  <a:pt x="30" y="81"/>
                  <a:pt x="30" y="77"/>
                </a:cubicBezTo>
                <a:cubicBezTo>
                  <a:pt x="30" y="69"/>
                  <a:pt x="30" y="69"/>
                  <a:pt x="30" y="69"/>
                </a:cubicBezTo>
                <a:cubicBezTo>
                  <a:pt x="37" y="69"/>
                  <a:pt x="37" y="69"/>
                  <a:pt x="37" y="69"/>
                </a:cubicBezTo>
                <a:cubicBezTo>
                  <a:pt x="37" y="78"/>
                  <a:pt x="37" y="78"/>
                  <a:pt x="37" y="78"/>
                </a:cubicBezTo>
                <a:cubicBezTo>
                  <a:pt x="37" y="78"/>
                  <a:pt x="38" y="79"/>
                  <a:pt x="39" y="79"/>
                </a:cubicBezTo>
                <a:cubicBezTo>
                  <a:pt x="40" y="79"/>
                  <a:pt x="40" y="78"/>
                  <a:pt x="40" y="78"/>
                </a:cubicBezTo>
                <a:cubicBezTo>
                  <a:pt x="40" y="73"/>
                  <a:pt x="40" y="73"/>
                  <a:pt x="40" y="73"/>
                </a:cubicBezTo>
                <a:cubicBezTo>
                  <a:pt x="40" y="72"/>
                  <a:pt x="40" y="71"/>
                  <a:pt x="39" y="70"/>
                </a:cubicBezTo>
                <a:cubicBezTo>
                  <a:pt x="38" y="69"/>
                  <a:pt x="36" y="67"/>
                  <a:pt x="32" y="63"/>
                </a:cubicBezTo>
                <a:cubicBezTo>
                  <a:pt x="31" y="61"/>
                  <a:pt x="30" y="59"/>
                  <a:pt x="30" y="57"/>
                </a:cubicBezTo>
                <a:cubicBezTo>
                  <a:pt x="30" y="53"/>
                  <a:pt x="30" y="53"/>
                  <a:pt x="30" y="53"/>
                </a:cubicBezTo>
                <a:cubicBezTo>
                  <a:pt x="30" y="49"/>
                  <a:pt x="32" y="47"/>
                  <a:pt x="35" y="46"/>
                </a:cubicBezTo>
                <a:cubicBezTo>
                  <a:pt x="35" y="44"/>
                  <a:pt x="35" y="44"/>
                  <a:pt x="35" y="44"/>
                </a:cubicBezTo>
                <a:cubicBezTo>
                  <a:pt x="43" y="44"/>
                  <a:pt x="43" y="44"/>
                  <a:pt x="43" y="44"/>
                </a:cubicBezTo>
                <a:cubicBezTo>
                  <a:pt x="43" y="46"/>
                  <a:pt x="43" y="46"/>
                  <a:pt x="43" y="46"/>
                </a:cubicBezTo>
                <a:cubicBezTo>
                  <a:pt x="46" y="47"/>
                  <a:pt x="48" y="49"/>
                  <a:pt x="48" y="53"/>
                </a:cubicBezTo>
                <a:cubicBezTo>
                  <a:pt x="48" y="59"/>
                  <a:pt x="48" y="59"/>
                  <a:pt x="48" y="59"/>
                </a:cubicBezTo>
                <a:cubicBezTo>
                  <a:pt x="40" y="59"/>
                  <a:pt x="40" y="59"/>
                  <a:pt x="40" y="59"/>
                </a:cubicBezTo>
                <a:cubicBezTo>
                  <a:pt x="40" y="52"/>
                  <a:pt x="40" y="52"/>
                  <a:pt x="40" y="52"/>
                </a:cubicBezTo>
                <a:cubicBezTo>
                  <a:pt x="40" y="51"/>
                  <a:pt x="40" y="51"/>
                  <a:pt x="39" y="51"/>
                </a:cubicBezTo>
                <a:cubicBezTo>
                  <a:pt x="38" y="51"/>
                  <a:pt x="38" y="52"/>
                  <a:pt x="38" y="53"/>
                </a:cubicBezTo>
                <a:cubicBezTo>
                  <a:pt x="38" y="56"/>
                  <a:pt x="38" y="56"/>
                  <a:pt x="38" y="56"/>
                </a:cubicBezTo>
                <a:cubicBezTo>
                  <a:pt x="38" y="57"/>
                  <a:pt x="39" y="59"/>
                  <a:pt x="41" y="61"/>
                </a:cubicBezTo>
                <a:cubicBezTo>
                  <a:pt x="44" y="64"/>
                  <a:pt x="47" y="67"/>
                  <a:pt x="47" y="68"/>
                </a:cubicBezTo>
                <a:cubicBezTo>
                  <a:pt x="48" y="69"/>
                  <a:pt x="49" y="71"/>
                  <a:pt x="49" y="72"/>
                </a:cubicBezTo>
                <a:cubicBezTo>
                  <a:pt x="49" y="77"/>
                  <a:pt x="49" y="77"/>
                  <a:pt x="49" y="77"/>
                </a:cubicBezTo>
                <a:cubicBezTo>
                  <a:pt x="49" y="81"/>
                  <a:pt x="47" y="83"/>
                  <a:pt x="43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4" name="Freeform 21"/>
          <p:cNvSpPr>
            <a:spLocks noEditPoints="1"/>
          </p:cNvSpPr>
          <p:nvPr/>
        </p:nvSpPr>
        <p:spPr bwMode="auto">
          <a:xfrm>
            <a:off x="6013424" y="5219387"/>
            <a:ext cx="682083" cy="519360"/>
          </a:xfrm>
          <a:custGeom>
            <a:avLst/>
            <a:gdLst>
              <a:gd name="T0" fmla="*/ 36 w 113"/>
              <a:gd name="T1" fmla="*/ 11 h 86"/>
              <a:gd name="T2" fmla="*/ 106 w 113"/>
              <a:gd name="T3" fmla="*/ 32 h 86"/>
              <a:gd name="T4" fmla="*/ 102 w 113"/>
              <a:gd name="T5" fmla="*/ 35 h 86"/>
              <a:gd name="T6" fmla="*/ 99 w 113"/>
              <a:gd name="T7" fmla="*/ 39 h 86"/>
              <a:gd name="T8" fmla="*/ 95 w 113"/>
              <a:gd name="T9" fmla="*/ 43 h 86"/>
              <a:gd name="T10" fmla="*/ 91 w 113"/>
              <a:gd name="T11" fmla="*/ 86 h 86"/>
              <a:gd name="T12" fmla="*/ 91 w 113"/>
              <a:gd name="T13" fmla="*/ 47 h 86"/>
              <a:gd name="T14" fmla="*/ 81 w 113"/>
              <a:gd name="T15" fmla="*/ 86 h 86"/>
              <a:gd name="T16" fmla="*/ 77 w 113"/>
              <a:gd name="T17" fmla="*/ 59 h 86"/>
              <a:gd name="T18" fmla="*/ 74 w 113"/>
              <a:gd name="T19" fmla="*/ 56 h 86"/>
              <a:gd name="T20" fmla="*/ 70 w 113"/>
              <a:gd name="T21" fmla="*/ 86 h 86"/>
              <a:gd name="T22" fmla="*/ 70 w 113"/>
              <a:gd name="T23" fmla="*/ 54 h 86"/>
              <a:gd name="T24" fmla="*/ 59 w 113"/>
              <a:gd name="T25" fmla="*/ 86 h 86"/>
              <a:gd name="T26" fmla="*/ 56 w 113"/>
              <a:gd name="T27" fmla="*/ 65 h 86"/>
              <a:gd name="T28" fmla="*/ 52 w 113"/>
              <a:gd name="T29" fmla="*/ 68 h 86"/>
              <a:gd name="T30" fmla="*/ 48 w 113"/>
              <a:gd name="T31" fmla="*/ 86 h 86"/>
              <a:gd name="T32" fmla="*/ 48 w 113"/>
              <a:gd name="T33" fmla="*/ 71 h 86"/>
              <a:gd name="T34" fmla="*/ 38 w 113"/>
              <a:gd name="T35" fmla="*/ 86 h 86"/>
              <a:gd name="T36" fmla="*/ 34 w 113"/>
              <a:gd name="T37" fmla="*/ 70 h 86"/>
              <a:gd name="T38" fmla="*/ 31 w 113"/>
              <a:gd name="T39" fmla="*/ 67 h 86"/>
              <a:gd name="T40" fmla="*/ 27 w 113"/>
              <a:gd name="T41" fmla="*/ 86 h 86"/>
              <a:gd name="T42" fmla="*/ 27 w 113"/>
              <a:gd name="T43" fmla="*/ 67 h 86"/>
              <a:gd name="T44" fmla="*/ 16 w 113"/>
              <a:gd name="T45" fmla="*/ 86 h 86"/>
              <a:gd name="T46" fmla="*/ 5 w 113"/>
              <a:gd name="T47" fmla="*/ 79 h 86"/>
              <a:gd name="T48" fmla="*/ 2 w 113"/>
              <a:gd name="T49" fmla="*/ 76 h 86"/>
              <a:gd name="T50" fmla="*/ 0 w 113"/>
              <a:gd name="T51" fmla="*/ 58 h 86"/>
              <a:gd name="T52" fmla="*/ 38 w 113"/>
              <a:gd name="T53" fmla="*/ 64 h 86"/>
              <a:gd name="T54" fmla="*/ 70 w 113"/>
              <a:gd name="T55" fmla="*/ 45 h 86"/>
              <a:gd name="T56" fmla="*/ 82 w 113"/>
              <a:gd name="T57" fmla="*/ 46 h 86"/>
              <a:gd name="T58" fmla="*/ 111 w 113"/>
              <a:gd name="T59" fmla="*/ 13 h 86"/>
              <a:gd name="T60" fmla="*/ 89 w 113"/>
              <a:gd name="T61" fmla="*/ 10 h 86"/>
              <a:gd name="T62" fmla="*/ 74 w 113"/>
              <a:gd name="T63" fmla="*/ 31 h 86"/>
              <a:gd name="T64" fmla="*/ 42 w 113"/>
              <a:gd name="T65" fmla="*/ 49 h 86"/>
              <a:gd name="T66" fmla="*/ 25 w 113"/>
              <a:gd name="T67" fmla="*/ 43 h 86"/>
              <a:gd name="T68" fmla="*/ 13 w 113"/>
              <a:gd name="T69" fmla="*/ 86 h 86"/>
              <a:gd name="T70" fmla="*/ 13 w 113"/>
              <a:gd name="T71" fmla="*/ 75 h 86"/>
              <a:gd name="T72" fmla="*/ 31 w 113"/>
              <a:gd name="T73" fmla="*/ 12 h 86"/>
              <a:gd name="T74" fmla="*/ 49 w 113"/>
              <a:gd name="T75" fmla="*/ 19 h 86"/>
              <a:gd name="T76" fmla="*/ 39 w 113"/>
              <a:gd name="T77" fmla="*/ 19 h 86"/>
              <a:gd name="T78" fmla="*/ 43 w 113"/>
              <a:gd name="T79" fmla="*/ 44 h 86"/>
              <a:gd name="T80" fmla="*/ 34 w 113"/>
              <a:gd name="T81" fmla="*/ 31 h 86"/>
              <a:gd name="T82" fmla="*/ 20 w 113"/>
              <a:gd name="T83" fmla="*/ 38 h 86"/>
              <a:gd name="T84" fmla="*/ 30 w 113"/>
              <a:gd name="T85" fmla="*/ 17 h 86"/>
              <a:gd name="T86" fmla="*/ 21 w 113"/>
              <a:gd name="T87" fmla="*/ 22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13" h="86">
                <a:moveTo>
                  <a:pt x="36" y="2"/>
                </a:moveTo>
                <a:cubicBezTo>
                  <a:pt x="39" y="2"/>
                  <a:pt x="41" y="4"/>
                  <a:pt x="41" y="6"/>
                </a:cubicBezTo>
                <a:cubicBezTo>
                  <a:pt x="41" y="9"/>
                  <a:pt x="39" y="11"/>
                  <a:pt x="36" y="11"/>
                </a:cubicBezTo>
                <a:cubicBezTo>
                  <a:pt x="34" y="11"/>
                  <a:pt x="32" y="9"/>
                  <a:pt x="32" y="6"/>
                </a:cubicBezTo>
                <a:cubicBezTo>
                  <a:pt x="32" y="4"/>
                  <a:pt x="34" y="2"/>
                  <a:pt x="36" y="2"/>
                </a:cubicBezTo>
                <a:close/>
                <a:moveTo>
                  <a:pt x="106" y="32"/>
                </a:moveTo>
                <a:cubicBezTo>
                  <a:pt x="106" y="86"/>
                  <a:pt x="106" y="86"/>
                  <a:pt x="106" y="86"/>
                </a:cubicBezTo>
                <a:cubicBezTo>
                  <a:pt x="102" y="86"/>
                  <a:pt x="102" y="86"/>
                  <a:pt x="102" y="86"/>
                </a:cubicBezTo>
                <a:cubicBezTo>
                  <a:pt x="102" y="35"/>
                  <a:pt x="102" y="35"/>
                  <a:pt x="102" y="35"/>
                </a:cubicBezTo>
                <a:cubicBezTo>
                  <a:pt x="105" y="32"/>
                  <a:pt x="105" y="32"/>
                  <a:pt x="105" y="32"/>
                </a:cubicBezTo>
                <a:cubicBezTo>
                  <a:pt x="106" y="32"/>
                  <a:pt x="106" y="32"/>
                  <a:pt x="106" y="32"/>
                </a:cubicBezTo>
                <a:close/>
                <a:moveTo>
                  <a:pt x="99" y="39"/>
                </a:moveTo>
                <a:cubicBezTo>
                  <a:pt x="99" y="86"/>
                  <a:pt x="99" y="86"/>
                  <a:pt x="99" y="86"/>
                </a:cubicBezTo>
                <a:cubicBezTo>
                  <a:pt x="97" y="86"/>
                  <a:pt x="96" y="86"/>
                  <a:pt x="95" y="86"/>
                </a:cubicBezTo>
                <a:cubicBezTo>
                  <a:pt x="95" y="43"/>
                  <a:pt x="95" y="43"/>
                  <a:pt x="95" y="43"/>
                </a:cubicBezTo>
                <a:cubicBezTo>
                  <a:pt x="99" y="39"/>
                  <a:pt x="99" y="39"/>
                  <a:pt x="99" y="39"/>
                </a:cubicBezTo>
                <a:close/>
                <a:moveTo>
                  <a:pt x="91" y="47"/>
                </a:moveTo>
                <a:cubicBezTo>
                  <a:pt x="91" y="86"/>
                  <a:pt x="91" y="86"/>
                  <a:pt x="91" y="86"/>
                </a:cubicBezTo>
                <a:cubicBezTo>
                  <a:pt x="90" y="86"/>
                  <a:pt x="89" y="86"/>
                  <a:pt x="88" y="86"/>
                </a:cubicBezTo>
                <a:cubicBezTo>
                  <a:pt x="88" y="51"/>
                  <a:pt x="88" y="51"/>
                  <a:pt x="88" y="51"/>
                </a:cubicBezTo>
                <a:cubicBezTo>
                  <a:pt x="91" y="47"/>
                  <a:pt x="91" y="47"/>
                  <a:pt x="91" y="47"/>
                </a:cubicBezTo>
                <a:close/>
                <a:moveTo>
                  <a:pt x="84" y="55"/>
                </a:moveTo>
                <a:cubicBezTo>
                  <a:pt x="84" y="86"/>
                  <a:pt x="84" y="86"/>
                  <a:pt x="84" y="86"/>
                </a:cubicBezTo>
                <a:cubicBezTo>
                  <a:pt x="83" y="86"/>
                  <a:pt x="82" y="86"/>
                  <a:pt x="81" y="86"/>
                </a:cubicBezTo>
                <a:cubicBezTo>
                  <a:pt x="81" y="59"/>
                  <a:pt x="81" y="59"/>
                  <a:pt x="81" y="59"/>
                </a:cubicBezTo>
                <a:cubicBezTo>
                  <a:pt x="84" y="55"/>
                  <a:pt x="84" y="55"/>
                  <a:pt x="84" y="55"/>
                </a:cubicBezTo>
                <a:close/>
                <a:moveTo>
                  <a:pt x="77" y="59"/>
                </a:moveTo>
                <a:cubicBezTo>
                  <a:pt x="77" y="86"/>
                  <a:pt x="77" y="86"/>
                  <a:pt x="77" y="86"/>
                </a:cubicBezTo>
                <a:cubicBezTo>
                  <a:pt x="76" y="86"/>
                  <a:pt x="75" y="86"/>
                  <a:pt x="74" y="86"/>
                </a:cubicBezTo>
                <a:cubicBezTo>
                  <a:pt x="74" y="56"/>
                  <a:pt x="74" y="56"/>
                  <a:pt x="74" y="56"/>
                </a:cubicBezTo>
                <a:cubicBezTo>
                  <a:pt x="77" y="59"/>
                  <a:pt x="77" y="59"/>
                  <a:pt x="77" y="59"/>
                </a:cubicBezTo>
                <a:close/>
                <a:moveTo>
                  <a:pt x="70" y="54"/>
                </a:moveTo>
                <a:cubicBezTo>
                  <a:pt x="70" y="86"/>
                  <a:pt x="70" y="86"/>
                  <a:pt x="70" y="86"/>
                </a:cubicBezTo>
                <a:cubicBezTo>
                  <a:pt x="69" y="86"/>
                  <a:pt x="68" y="86"/>
                  <a:pt x="66" y="86"/>
                </a:cubicBezTo>
                <a:cubicBezTo>
                  <a:pt x="66" y="57"/>
                  <a:pt x="66" y="57"/>
                  <a:pt x="66" y="57"/>
                </a:cubicBezTo>
                <a:cubicBezTo>
                  <a:pt x="70" y="54"/>
                  <a:pt x="70" y="54"/>
                  <a:pt x="70" y="54"/>
                </a:cubicBezTo>
                <a:close/>
                <a:moveTo>
                  <a:pt x="63" y="59"/>
                </a:moveTo>
                <a:cubicBezTo>
                  <a:pt x="63" y="86"/>
                  <a:pt x="63" y="86"/>
                  <a:pt x="63" y="86"/>
                </a:cubicBezTo>
                <a:cubicBezTo>
                  <a:pt x="62" y="86"/>
                  <a:pt x="60" y="86"/>
                  <a:pt x="59" y="86"/>
                </a:cubicBezTo>
                <a:cubicBezTo>
                  <a:pt x="59" y="62"/>
                  <a:pt x="59" y="62"/>
                  <a:pt x="59" y="62"/>
                </a:cubicBezTo>
                <a:cubicBezTo>
                  <a:pt x="63" y="59"/>
                  <a:pt x="63" y="59"/>
                  <a:pt x="63" y="59"/>
                </a:cubicBezTo>
                <a:close/>
                <a:moveTo>
                  <a:pt x="56" y="65"/>
                </a:moveTo>
                <a:cubicBezTo>
                  <a:pt x="56" y="86"/>
                  <a:pt x="56" y="86"/>
                  <a:pt x="56" y="86"/>
                </a:cubicBezTo>
                <a:cubicBezTo>
                  <a:pt x="54" y="86"/>
                  <a:pt x="53" y="86"/>
                  <a:pt x="52" y="86"/>
                </a:cubicBezTo>
                <a:cubicBezTo>
                  <a:pt x="52" y="68"/>
                  <a:pt x="52" y="68"/>
                  <a:pt x="52" y="68"/>
                </a:cubicBezTo>
                <a:cubicBezTo>
                  <a:pt x="56" y="65"/>
                  <a:pt x="56" y="65"/>
                  <a:pt x="56" y="65"/>
                </a:cubicBezTo>
                <a:close/>
                <a:moveTo>
                  <a:pt x="48" y="71"/>
                </a:moveTo>
                <a:cubicBezTo>
                  <a:pt x="48" y="86"/>
                  <a:pt x="48" y="86"/>
                  <a:pt x="48" y="86"/>
                </a:cubicBezTo>
                <a:cubicBezTo>
                  <a:pt x="47" y="86"/>
                  <a:pt x="46" y="86"/>
                  <a:pt x="45" y="86"/>
                </a:cubicBezTo>
                <a:cubicBezTo>
                  <a:pt x="45" y="73"/>
                  <a:pt x="45" y="73"/>
                  <a:pt x="45" y="73"/>
                </a:cubicBezTo>
                <a:cubicBezTo>
                  <a:pt x="48" y="71"/>
                  <a:pt x="48" y="71"/>
                  <a:pt x="48" y="71"/>
                </a:cubicBezTo>
                <a:close/>
                <a:moveTo>
                  <a:pt x="41" y="75"/>
                </a:moveTo>
                <a:cubicBezTo>
                  <a:pt x="41" y="86"/>
                  <a:pt x="41" y="86"/>
                  <a:pt x="41" y="86"/>
                </a:cubicBezTo>
                <a:cubicBezTo>
                  <a:pt x="40" y="86"/>
                  <a:pt x="39" y="86"/>
                  <a:pt x="38" y="86"/>
                </a:cubicBezTo>
                <a:cubicBezTo>
                  <a:pt x="38" y="72"/>
                  <a:pt x="38" y="72"/>
                  <a:pt x="38" y="72"/>
                </a:cubicBezTo>
                <a:cubicBezTo>
                  <a:pt x="41" y="75"/>
                  <a:pt x="41" y="75"/>
                  <a:pt x="41" y="75"/>
                </a:cubicBezTo>
                <a:close/>
                <a:moveTo>
                  <a:pt x="34" y="70"/>
                </a:moveTo>
                <a:cubicBezTo>
                  <a:pt x="34" y="86"/>
                  <a:pt x="34" y="86"/>
                  <a:pt x="34" y="86"/>
                </a:cubicBezTo>
                <a:cubicBezTo>
                  <a:pt x="33" y="86"/>
                  <a:pt x="32" y="86"/>
                  <a:pt x="31" y="86"/>
                </a:cubicBezTo>
                <a:cubicBezTo>
                  <a:pt x="31" y="67"/>
                  <a:pt x="31" y="67"/>
                  <a:pt x="31" y="67"/>
                </a:cubicBezTo>
                <a:cubicBezTo>
                  <a:pt x="34" y="70"/>
                  <a:pt x="34" y="70"/>
                  <a:pt x="34" y="70"/>
                </a:cubicBezTo>
                <a:close/>
                <a:moveTo>
                  <a:pt x="27" y="67"/>
                </a:moveTo>
                <a:cubicBezTo>
                  <a:pt x="27" y="86"/>
                  <a:pt x="27" y="86"/>
                  <a:pt x="27" y="86"/>
                </a:cubicBezTo>
                <a:cubicBezTo>
                  <a:pt x="26" y="86"/>
                  <a:pt x="25" y="86"/>
                  <a:pt x="23" y="86"/>
                </a:cubicBezTo>
                <a:cubicBezTo>
                  <a:pt x="23" y="69"/>
                  <a:pt x="23" y="69"/>
                  <a:pt x="23" y="69"/>
                </a:cubicBezTo>
                <a:cubicBezTo>
                  <a:pt x="27" y="67"/>
                  <a:pt x="27" y="67"/>
                  <a:pt x="27" y="67"/>
                </a:cubicBezTo>
                <a:close/>
                <a:moveTo>
                  <a:pt x="20" y="71"/>
                </a:moveTo>
                <a:cubicBezTo>
                  <a:pt x="20" y="86"/>
                  <a:pt x="20" y="86"/>
                  <a:pt x="20" y="86"/>
                </a:cubicBezTo>
                <a:cubicBezTo>
                  <a:pt x="19" y="86"/>
                  <a:pt x="17" y="86"/>
                  <a:pt x="16" y="86"/>
                </a:cubicBezTo>
                <a:cubicBezTo>
                  <a:pt x="16" y="73"/>
                  <a:pt x="16" y="73"/>
                  <a:pt x="16" y="73"/>
                </a:cubicBezTo>
                <a:cubicBezTo>
                  <a:pt x="20" y="71"/>
                  <a:pt x="20" y="71"/>
                  <a:pt x="20" y="71"/>
                </a:cubicBezTo>
                <a:close/>
                <a:moveTo>
                  <a:pt x="5" y="79"/>
                </a:moveTo>
                <a:cubicBezTo>
                  <a:pt x="5" y="86"/>
                  <a:pt x="5" y="86"/>
                  <a:pt x="5" y="86"/>
                </a:cubicBezTo>
                <a:cubicBezTo>
                  <a:pt x="2" y="86"/>
                  <a:pt x="2" y="86"/>
                  <a:pt x="2" y="86"/>
                </a:cubicBezTo>
                <a:cubicBezTo>
                  <a:pt x="2" y="76"/>
                  <a:pt x="2" y="76"/>
                  <a:pt x="2" y="76"/>
                </a:cubicBezTo>
                <a:cubicBezTo>
                  <a:pt x="4" y="80"/>
                  <a:pt x="4" y="80"/>
                  <a:pt x="4" y="80"/>
                </a:cubicBezTo>
                <a:cubicBezTo>
                  <a:pt x="5" y="79"/>
                  <a:pt x="5" y="79"/>
                  <a:pt x="5" y="79"/>
                </a:cubicBezTo>
                <a:close/>
                <a:moveTo>
                  <a:pt x="0" y="58"/>
                </a:moveTo>
                <a:cubicBezTo>
                  <a:pt x="7" y="70"/>
                  <a:pt x="7" y="70"/>
                  <a:pt x="7" y="70"/>
                </a:cubicBezTo>
                <a:cubicBezTo>
                  <a:pt x="29" y="57"/>
                  <a:pt x="29" y="57"/>
                  <a:pt x="29" y="57"/>
                </a:cubicBezTo>
                <a:cubicBezTo>
                  <a:pt x="38" y="64"/>
                  <a:pt x="38" y="64"/>
                  <a:pt x="38" y="64"/>
                </a:cubicBezTo>
                <a:cubicBezTo>
                  <a:pt x="42" y="66"/>
                  <a:pt x="42" y="66"/>
                  <a:pt x="42" y="66"/>
                </a:cubicBezTo>
                <a:cubicBezTo>
                  <a:pt x="46" y="63"/>
                  <a:pt x="46" y="63"/>
                  <a:pt x="46" y="63"/>
                </a:cubicBezTo>
                <a:cubicBezTo>
                  <a:pt x="70" y="45"/>
                  <a:pt x="70" y="45"/>
                  <a:pt x="70" y="45"/>
                </a:cubicBezTo>
                <a:cubicBezTo>
                  <a:pt x="73" y="47"/>
                  <a:pt x="73" y="47"/>
                  <a:pt x="73" y="47"/>
                </a:cubicBezTo>
                <a:cubicBezTo>
                  <a:pt x="78" y="51"/>
                  <a:pt x="78" y="51"/>
                  <a:pt x="78" y="51"/>
                </a:cubicBezTo>
                <a:cubicBezTo>
                  <a:pt x="82" y="46"/>
                  <a:pt x="82" y="46"/>
                  <a:pt x="82" y="46"/>
                </a:cubicBezTo>
                <a:cubicBezTo>
                  <a:pt x="104" y="22"/>
                  <a:pt x="104" y="22"/>
                  <a:pt x="104" y="22"/>
                </a:cubicBezTo>
                <a:cubicBezTo>
                  <a:pt x="109" y="26"/>
                  <a:pt x="109" y="26"/>
                  <a:pt x="109" y="26"/>
                </a:cubicBezTo>
                <a:cubicBezTo>
                  <a:pt x="111" y="13"/>
                  <a:pt x="111" y="13"/>
                  <a:pt x="111" y="13"/>
                </a:cubicBezTo>
                <a:cubicBezTo>
                  <a:pt x="113" y="0"/>
                  <a:pt x="113" y="0"/>
                  <a:pt x="113" y="0"/>
                </a:cubicBezTo>
                <a:cubicBezTo>
                  <a:pt x="101" y="5"/>
                  <a:pt x="101" y="5"/>
                  <a:pt x="101" y="5"/>
                </a:cubicBezTo>
                <a:cubicBezTo>
                  <a:pt x="89" y="10"/>
                  <a:pt x="89" y="10"/>
                  <a:pt x="89" y="10"/>
                </a:cubicBezTo>
                <a:cubicBezTo>
                  <a:pt x="93" y="13"/>
                  <a:pt x="93" y="13"/>
                  <a:pt x="93" y="13"/>
                </a:cubicBezTo>
                <a:cubicBezTo>
                  <a:pt x="76" y="32"/>
                  <a:pt x="76" y="32"/>
                  <a:pt x="76" y="32"/>
                </a:cubicBezTo>
                <a:cubicBezTo>
                  <a:pt x="74" y="31"/>
                  <a:pt x="74" y="31"/>
                  <a:pt x="74" y="31"/>
                </a:cubicBezTo>
                <a:cubicBezTo>
                  <a:pt x="70" y="28"/>
                  <a:pt x="70" y="28"/>
                  <a:pt x="70" y="28"/>
                </a:cubicBezTo>
                <a:cubicBezTo>
                  <a:pt x="65" y="31"/>
                  <a:pt x="65" y="31"/>
                  <a:pt x="65" y="31"/>
                </a:cubicBezTo>
                <a:cubicBezTo>
                  <a:pt x="42" y="49"/>
                  <a:pt x="42" y="49"/>
                  <a:pt x="42" y="49"/>
                </a:cubicBezTo>
                <a:cubicBezTo>
                  <a:pt x="33" y="43"/>
                  <a:pt x="33" y="43"/>
                  <a:pt x="33" y="43"/>
                </a:cubicBezTo>
                <a:cubicBezTo>
                  <a:pt x="29" y="41"/>
                  <a:pt x="29" y="41"/>
                  <a:pt x="29" y="41"/>
                </a:cubicBezTo>
                <a:cubicBezTo>
                  <a:pt x="25" y="43"/>
                  <a:pt x="25" y="43"/>
                  <a:pt x="25" y="43"/>
                </a:cubicBezTo>
                <a:cubicBezTo>
                  <a:pt x="0" y="58"/>
                  <a:pt x="0" y="58"/>
                  <a:pt x="0" y="58"/>
                </a:cubicBezTo>
                <a:close/>
                <a:moveTo>
                  <a:pt x="13" y="75"/>
                </a:moveTo>
                <a:cubicBezTo>
                  <a:pt x="13" y="86"/>
                  <a:pt x="13" y="86"/>
                  <a:pt x="13" y="86"/>
                </a:cubicBezTo>
                <a:cubicBezTo>
                  <a:pt x="11" y="86"/>
                  <a:pt x="10" y="86"/>
                  <a:pt x="9" y="86"/>
                </a:cubicBezTo>
                <a:cubicBezTo>
                  <a:pt x="9" y="77"/>
                  <a:pt x="9" y="77"/>
                  <a:pt x="9" y="77"/>
                </a:cubicBezTo>
                <a:cubicBezTo>
                  <a:pt x="13" y="75"/>
                  <a:pt x="13" y="75"/>
                  <a:pt x="13" y="75"/>
                </a:cubicBezTo>
                <a:close/>
                <a:moveTo>
                  <a:pt x="21" y="22"/>
                </a:moveTo>
                <a:cubicBezTo>
                  <a:pt x="23" y="17"/>
                  <a:pt x="23" y="17"/>
                  <a:pt x="23" y="17"/>
                </a:cubicBezTo>
                <a:cubicBezTo>
                  <a:pt x="31" y="12"/>
                  <a:pt x="31" y="12"/>
                  <a:pt x="31" y="12"/>
                </a:cubicBezTo>
                <a:cubicBezTo>
                  <a:pt x="41" y="12"/>
                  <a:pt x="41" y="12"/>
                  <a:pt x="41" y="12"/>
                </a:cubicBezTo>
                <a:cubicBezTo>
                  <a:pt x="43" y="19"/>
                  <a:pt x="43" y="19"/>
                  <a:pt x="43" y="19"/>
                </a:cubicBezTo>
                <a:cubicBezTo>
                  <a:pt x="49" y="19"/>
                  <a:pt x="49" y="19"/>
                  <a:pt x="49" y="19"/>
                </a:cubicBezTo>
                <a:cubicBezTo>
                  <a:pt x="49" y="21"/>
                  <a:pt x="49" y="21"/>
                  <a:pt x="49" y="21"/>
                </a:cubicBezTo>
                <a:cubicBezTo>
                  <a:pt x="41" y="22"/>
                  <a:pt x="41" y="22"/>
                  <a:pt x="41" y="22"/>
                </a:cubicBezTo>
                <a:cubicBezTo>
                  <a:pt x="39" y="19"/>
                  <a:pt x="39" y="19"/>
                  <a:pt x="39" y="19"/>
                </a:cubicBezTo>
                <a:cubicBezTo>
                  <a:pt x="37" y="26"/>
                  <a:pt x="37" y="26"/>
                  <a:pt x="37" y="26"/>
                </a:cubicBezTo>
                <a:cubicBezTo>
                  <a:pt x="43" y="33"/>
                  <a:pt x="43" y="33"/>
                  <a:pt x="43" y="33"/>
                </a:cubicBezTo>
                <a:cubicBezTo>
                  <a:pt x="43" y="44"/>
                  <a:pt x="43" y="44"/>
                  <a:pt x="43" y="44"/>
                </a:cubicBezTo>
                <a:cubicBezTo>
                  <a:pt x="41" y="44"/>
                  <a:pt x="41" y="44"/>
                  <a:pt x="41" y="44"/>
                </a:cubicBezTo>
                <a:cubicBezTo>
                  <a:pt x="39" y="35"/>
                  <a:pt x="39" y="35"/>
                  <a:pt x="39" y="35"/>
                </a:cubicBezTo>
                <a:cubicBezTo>
                  <a:pt x="34" y="31"/>
                  <a:pt x="34" y="31"/>
                  <a:pt x="34" y="31"/>
                </a:cubicBezTo>
                <a:cubicBezTo>
                  <a:pt x="32" y="33"/>
                  <a:pt x="31" y="38"/>
                  <a:pt x="31" y="38"/>
                </a:cubicBezTo>
                <a:cubicBezTo>
                  <a:pt x="21" y="40"/>
                  <a:pt x="21" y="40"/>
                  <a:pt x="21" y="40"/>
                </a:cubicBezTo>
                <a:cubicBezTo>
                  <a:pt x="20" y="38"/>
                  <a:pt x="20" y="38"/>
                  <a:pt x="20" y="38"/>
                </a:cubicBezTo>
                <a:cubicBezTo>
                  <a:pt x="27" y="35"/>
                  <a:pt x="27" y="35"/>
                  <a:pt x="27" y="35"/>
                </a:cubicBezTo>
                <a:cubicBezTo>
                  <a:pt x="29" y="25"/>
                  <a:pt x="29" y="25"/>
                  <a:pt x="29" y="25"/>
                </a:cubicBezTo>
                <a:cubicBezTo>
                  <a:pt x="30" y="17"/>
                  <a:pt x="30" y="17"/>
                  <a:pt x="30" y="17"/>
                </a:cubicBezTo>
                <a:cubicBezTo>
                  <a:pt x="26" y="18"/>
                  <a:pt x="26" y="18"/>
                  <a:pt x="26" y="18"/>
                </a:cubicBezTo>
                <a:cubicBezTo>
                  <a:pt x="23" y="24"/>
                  <a:pt x="23" y="24"/>
                  <a:pt x="23" y="24"/>
                </a:cubicBezTo>
                <a:lnTo>
                  <a:pt x="21" y="2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5" name="Freeform 15"/>
          <p:cNvSpPr>
            <a:spLocks noEditPoints="1"/>
          </p:cNvSpPr>
          <p:nvPr/>
        </p:nvSpPr>
        <p:spPr bwMode="auto">
          <a:xfrm>
            <a:off x="7245790" y="5092626"/>
            <a:ext cx="535568" cy="699997"/>
          </a:xfrm>
          <a:custGeom>
            <a:avLst/>
            <a:gdLst>
              <a:gd name="T0" fmla="*/ 60 w 74"/>
              <a:gd name="T1" fmla="*/ 0 h 97"/>
              <a:gd name="T2" fmla="*/ 72 w 74"/>
              <a:gd name="T3" fmla="*/ 11 h 97"/>
              <a:gd name="T4" fmla="*/ 70 w 74"/>
              <a:gd name="T5" fmla="*/ 52 h 97"/>
              <a:gd name="T6" fmla="*/ 63 w 74"/>
              <a:gd name="T7" fmla="*/ 11 h 97"/>
              <a:gd name="T8" fmla="*/ 60 w 74"/>
              <a:gd name="T9" fmla="*/ 8 h 97"/>
              <a:gd name="T10" fmla="*/ 26 w 74"/>
              <a:gd name="T11" fmla="*/ 11 h 97"/>
              <a:gd name="T12" fmla="*/ 26 w 74"/>
              <a:gd name="T13" fmla="*/ 18 h 97"/>
              <a:gd name="T14" fmla="*/ 19 w 74"/>
              <a:gd name="T15" fmla="*/ 24 h 97"/>
              <a:gd name="T16" fmla="*/ 12 w 74"/>
              <a:gd name="T17" fmla="*/ 24 h 97"/>
              <a:gd name="T18" fmla="*/ 8 w 74"/>
              <a:gd name="T19" fmla="*/ 79 h 97"/>
              <a:gd name="T20" fmla="*/ 9 w 74"/>
              <a:gd name="T21" fmla="*/ 81 h 97"/>
              <a:gd name="T22" fmla="*/ 28 w 74"/>
              <a:gd name="T23" fmla="*/ 82 h 97"/>
              <a:gd name="T24" fmla="*/ 37 w 74"/>
              <a:gd name="T25" fmla="*/ 90 h 97"/>
              <a:gd name="T26" fmla="*/ 3 w 74"/>
              <a:gd name="T27" fmla="*/ 87 h 97"/>
              <a:gd name="T28" fmla="*/ 3 w 74"/>
              <a:gd name="T29" fmla="*/ 87 h 97"/>
              <a:gd name="T30" fmla="*/ 0 w 74"/>
              <a:gd name="T31" fmla="*/ 20 h 97"/>
              <a:gd name="T32" fmla="*/ 1 w 74"/>
              <a:gd name="T33" fmla="*/ 17 h 97"/>
              <a:gd name="T34" fmla="*/ 19 w 74"/>
              <a:gd name="T35" fmla="*/ 0 h 97"/>
              <a:gd name="T36" fmla="*/ 17 w 74"/>
              <a:gd name="T37" fmla="*/ 52 h 97"/>
              <a:gd name="T38" fmla="*/ 27 w 74"/>
              <a:gd name="T39" fmla="*/ 56 h 97"/>
              <a:gd name="T40" fmla="*/ 17 w 74"/>
              <a:gd name="T41" fmla="*/ 52 h 97"/>
              <a:gd name="T42" fmla="*/ 17 w 74"/>
              <a:gd name="T43" fmla="*/ 44 h 97"/>
              <a:gd name="T44" fmla="*/ 56 w 74"/>
              <a:gd name="T45" fmla="*/ 40 h 97"/>
              <a:gd name="T46" fmla="*/ 17 w 74"/>
              <a:gd name="T47" fmla="*/ 28 h 97"/>
              <a:gd name="T48" fmla="*/ 56 w 74"/>
              <a:gd name="T49" fmla="*/ 33 h 97"/>
              <a:gd name="T50" fmla="*/ 17 w 74"/>
              <a:gd name="T51" fmla="*/ 28 h 97"/>
              <a:gd name="T52" fmla="*/ 34 w 74"/>
              <a:gd name="T53" fmla="*/ 22 h 97"/>
              <a:gd name="T54" fmla="*/ 56 w 74"/>
              <a:gd name="T55" fmla="*/ 17 h 97"/>
              <a:gd name="T56" fmla="*/ 41 w 74"/>
              <a:gd name="T57" fmla="*/ 69 h 97"/>
              <a:gd name="T58" fmla="*/ 41 w 74"/>
              <a:gd name="T59" fmla="*/ 69 h 97"/>
              <a:gd name="T60" fmla="*/ 31 w 74"/>
              <a:gd name="T61" fmla="*/ 66 h 97"/>
              <a:gd name="T62" fmla="*/ 47 w 74"/>
              <a:gd name="T63" fmla="*/ 86 h 97"/>
              <a:gd name="T64" fmla="*/ 59 w 74"/>
              <a:gd name="T65" fmla="*/ 87 h 97"/>
              <a:gd name="T66" fmla="*/ 71 w 74"/>
              <a:gd name="T67" fmla="*/ 96 h 97"/>
              <a:gd name="T68" fmla="*/ 72 w 74"/>
              <a:gd name="T69" fmla="*/ 90 h 97"/>
              <a:gd name="T70" fmla="*/ 63 w 74"/>
              <a:gd name="T71" fmla="*/ 80 h 97"/>
              <a:gd name="T72" fmla="*/ 64 w 74"/>
              <a:gd name="T73" fmla="*/ 57 h 97"/>
              <a:gd name="T74" fmla="*/ 38 w 74"/>
              <a:gd name="T75" fmla="*/ 54 h 97"/>
              <a:gd name="T76" fmla="*/ 42 w 74"/>
              <a:gd name="T77" fmla="*/ 58 h 97"/>
              <a:gd name="T78" fmla="*/ 40 w 74"/>
              <a:gd name="T79" fmla="*/ 76 h 97"/>
              <a:gd name="T80" fmla="*/ 57 w 74"/>
              <a:gd name="T81" fmla="*/ 78 h 97"/>
              <a:gd name="T82" fmla="*/ 59 w 74"/>
              <a:gd name="T83" fmla="*/ 61 h 97"/>
              <a:gd name="T84" fmla="*/ 21 w 74"/>
              <a:gd name="T85" fmla="*/ 9 h 97"/>
              <a:gd name="T86" fmla="*/ 13 w 74"/>
              <a:gd name="T87" fmla="*/ 19 h 97"/>
              <a:gd name="T88" fmla="*/ 17 w 74"/>
              <a:gd name="T89" fmla="*/ 20 h 97"/>
              <a:gd name="T90" fmla="*/ 18 w 74"/>
              <a:gd name="T91" fmla="*/ 20 h 97"/>
              <a:gd name="T92" fmla="*/ 22 w 74"/>
              <a:gd name="T93" fmla="*/ 17 h 97"/>
              <a:gd name="T94" fmla="*/ 22 w 74"/>
              <a:gd name="T95" fmla="*/ 15 h 97"/>
              <a:gd name="T96" fmla="*/ 21 w 74"/>
              <a:gd name="T97" fmla="*/ 11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74" h="97">
                <a:moveTo>
                  <a:pt x="21" y="0"/>
                </a:moveTo>
                <a:cubicBezTo>
                  <a:pt x="60" y="0"/>
                  <a:pt x="60" y="0"/>
                  <a:pt x="60" y="0"/>
                </a:cubicBezTo>
                <a:cubicBezTo>
                  <a:pt x="64" y="0"/>
                  <a:pt x="66" y="1"/>
                  <a:pt x="68" y="3"/>
                </a:cubicBezTo>
                <a:cubicBezTo>
                  <a:pt x="70" y="5"/>
                  <a:pt x="72" y="8"/>
                  <a:pt x="72" y="11"/>
                </a:cubicBezTo>
                <a:cubicBezTo>
                  <a:pt x="72" y="56"/>
                  <a:pt x="72" y="56"/>
                  <a:pt x="72" y="56"/>
                </a:cubicBezTo>
                <a:cubicBezTo>
                  <a:pt x="71" y="55"/>
                  <a:pt x="70" y="53"/>
                  <a:pt x="70" y="52"/>
                </a:cubicBezTo>
                <a:cubicBezTo>
                  <a:pt x="68" y="50"/>
                  <a:pt x="66" y="48"/>
                  <a:pt x="63" y="47"/>
                </a:cubicBezTo>
                <a:cubicBezTo>
                  <a:pt x="63" y="11"/>
                  <a:pt x="63" y="11"/>
                  <a:pt x="63" y="11"/>
                </a:cubicBezTo>
                <a:cubicBezTo>
                  <a:pt x="63" y="10"/>
                  <a:pt x="63" y="9"/>
                  <a:pt x="62" y="9"/>
                </a:cubicBezTo>
                <a:cubicBezTo>
                  <a:pt x="62" y="8"/>
                  <a:pt x="61" y="8"/>
                  <a:pt x="60" y="8"/>
                </a:cubicBezTo>
                <a:cubicBezTo>
                  <a:pt x="25" y="8"/>
                  <a:pt x="25" y="8"/>
                  <a:pt x="25" y="8"/>
                </a:cubicBezTo>
                <a:cubicBezTo>
                  <a:pt x="26" y="11"/>
                  <a:pt x="26" y="11"/>
                  <a:pt x="26" y="11"/>
                </a:cubicBezTo>
                <a:cubicBezTo>
                  <a:pt x="26" y="14"/>
                  <a:pt x="26" y="14"/>
                  <a:pt x="26" y="14"/>
                </a:cubicBezTo>
                <a:cubicBezTo>
                  <a:pt x="26" y="16"/>
                  <a:pt x="26" y="17"/>
                  <a:pt x="26" y="18"/>
                </a:cubicBezTo>
                <a:cubicBezTo>
                  <a:pt x="26" y="19"/>
                  <a:pt x="25" y="21"/>
                  <a:pt x="23" y="22"/>
                </a:cubicBezTo>
                <a:cubicBezTo>
                  <a:pt x="22" y="23"/>
                  <a:pt x="21" y="24"/>
                  <a:pt x="19" y="24"/>
                </a:cubicBezTo>
                <a:cubicBezTo>
                  <a:pt x="18" y="24"/>
                  <a:pt x="17" y="24"/>
                  <a:pt x="16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8" y="23"/>
                  <a:pt x="8" y="23"/>
                  <a:pt x="8" y="23"/>
                </a:cubicBezTo>
                <a:cubicBezTo>
                  <a:pt x="8" y="79"/>
                  <a:pt x="8" y="79"/>
                  <a:pt x="8" y="79"/>
                </a:cubicBezTo>
                <a:cubicBezTo>
                  <a:pt x="8" y="80"/>
                  <a:pt x="9" y="80"/>
                  <a:pt x="9" y="81"/>
                </a:cubicBezTo>
                <a:cubicBezTo>
                  <a:pt x="9" y="81"/>
                  <a:pt x="9" y="81"/>
                  <a:pt x="9" y="81"/>
                </a:cubicBezTo>
                <a:cubicBezTo>
                  <a:pt x="10" y="81"/>
                  <a:pt x="10" y="82"/>
                  <a:pt x="11" y="82"/>
                </a:cubicBezTo>
                <a:cubicBezTo>
                  <a:pt x="28" y="82"/>
                  <a:pt x="28" y="82"/>
                  <a:pt x="28" y="82"/>
                </a:cubicBezTo>
                <a:cubicBezTo>
                  <a:pt x="28" y="82"/>
                  <a:pt x="29" y="83"/>
                  <a:pt x="29" y="84"/>
                </a:cubicBezTo>
                <a:cubicBezTo>
                  <a:pt x="31" y="86"/>
                  <a:pt x="34" y="88"/>
                  <a:pt x="37" y="90"/>
                </a:cubicBezTo>
                <a:cubicBezTo>
                  <a:pt x="11" y="90"/>
                  <a:pt x="11" y="90"/>
                  <a:pt x="11" y="90"/>
                </a:cubicBezTo>
                <a:cubicBezTo>
                  <a:pt x="8" y="90"/>
                  <a:pt x="5" y="89"/>
                  <a:pt x="3" y="87"/>
                </a:cubicBezTo>
                <a:cubicBezTo>
                  <a:pt x="3" y="87"/>
                  <a:pt x="3" y="87"/>
                  <a:pt x="3" y="87"/>
                </a:cubicBezTo>
                <a:cubicBezTo>
                  <a:pt x="3" y="87"/>
                  <a:pt x="3" y="87"/>
                  <a:pt x="3" y="87"/>
                </a:cubicBezTo>
                <a:cubicBezTo>
                  <a:pt x="1" y="85"/>
                  <a:pt x="0" y="82"/>
                  <a:pt x="0" y="79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8"/>
                  <a:pt x="0" y="18"/>
                  <a:pt x="0" y="18"/>
                </a:cubicBezTo>
                <a:cubicBezTo>
                  <a:pt x="1" y="17"/>
                  <a:pt x="1" y="17"/>
                  <a:pt x="1" y="17"/>
                </a:cubicBezTo>
                <a:cubicBezTo>
                  <a:pt x="18" y="1"/>
                  <a:pt x="18" y="1"/>
                  <a:pt x="18" y="1"/>
                </a:cubicBezTo>
                <a:cubicBezTo>
                  <a:pt x="19" y="0"/>
                  <a:pt x="19" y="0"/>
                  <a:pt x="19" y="0"/>
                </a:cubicBezTo>
                <a:cubicBezTo>
                  <a:pt x="21" y="0"/>
                  <a:pt x="21" y="0"/>
                  <a:pt x="21" y="0"/>
                </a:cubicBezTo>
                <a:close/>
                <a:moveTo>
                  <a:pt x="17" y="52"/>
                </a:moveTo>
                <a:cubicBezTo>
                  <a:pt x="17" y="56"/>
                  <a:pt x="17" y="56"/>
                  <a:pt x="17" y="56"/>
                </a:cubicBezTo>
                <a:cubicBezTo>
                  <a:pt x="27" y="56"/>
                  <a:pt x="27" y="56"/>
                  <a:pt x="27" y="56"/>
                </a:cubicBezTo>
                <a:cubicBezTo>
                  <a:pt x="27" y="52"/>
                  <a:pt x="27" y="52"/>
                  <a:pt x="27" y="52"/>
                </a:cubicBezTo>
                <a:cubicBezTo>
                  <a:pt x="17" y="52"/>
                  <a:pt x="17" y="52"/>
                  <a:pt x="17" y="52"/>
                </a:cubicBezTo>
                <a:close/>
                <a:moveTo>
                  <a:pt x="17" y="40"/>
                </a:moveTo>
                <a:cubicBezTo>
                  <a:pt x="17" y="44"/>
                  <a:pt x="17" y="44"/>
                  <a:pt x="17" y="44"/>
                </a:cubicBezTo>
                <a:cubicBezTo>
                  <a:pt x="56" y="44"/>
                  <a:pt x="56" y="44"/>
                  <a:pt x="56" y="44"/>
                </a:cubicBezTo>
                <a:cubicBezTo>
                  <a:pt x="56" y="40"/>
                  <a:pt x="56" y="40"/>
                  <a:pt x="56" y="40"/>
                </a:cubicBezTo>
                <a:cubicBezTo>
                  <a:pt x="17" y="40"/>
                  <a:pt x="17" y="40"/>
                  <a:pt x="17" y="40"/>
                </a:cubicBezTo>
                <a:close/>
                <a:moveTo>
                  <a:pt x="17" y="28"/>
                </a:moveTo>
                <a:cubicBezTo>
                  <a:pt x="17" y="33"/>
                  <a:pt x="17" y="33"/>
                  <a:pt x="17" y="33"/>
                </a:cubicBezTo>
                <a:cubicBezTo>
                  <a:pt x="56" y="33"/>
                  <a:pt x="56" y="33"/>
                  <a:pt x="56" y="33"/>
                </a:cubicBezTo>
                <a:cubicBezTo>
                  <a:pt x="56" y="28"/>
                  <a:pt x="56" y="28"/>
                  <a:pt x="56" y="28"/>
                </a:cubicBezTo>
                <a:cubicBezTo>
                  <a:pt x="17" y="28"/>
                  <a:pt x="17" y="28"/>
                  <a:pt x="17" y="28"/>
                </a:cubicBezTo>
                <a:close/>
                <a:moveTo>
                  <a:pt x="34" y="17"/>
                </a:moveTo>
                <a:cubicBezTo>
                  <a:pt x="34" y="22"/>
                  <a:pt x="34" y="22"/>
                  <a:pt x="34" y="22"/>
                </a:cubicBezTo>
                <a:cubicBezTo>
                  <a:pt x="56" y="22"/>
                  <a:pt x="56" y="22"/>
                  <a:pt x="56" y="22"/>
                </a:cubicBezTo>
                <a:cubicBezTo>
                  <a:pt x="56" y="17"/>
                  <a:pt x="56" y="17"/>
                  <a:pt x="56" y="17"/>
                </a:cubicBezTo>
                <a:cubicBezTo>
                  <a:pt x="34" y="17"/>
                  <a:pt x="34" y="17"/>
                  <a:pt x="34" y="17"/>
                </a:cubicBezTo>
                <a:close/>
                <a:moveTo>
                  <a:pt x="41" y="69"/>
                </a:moveTo>
                <a:cubicBezTo>
                  <a:pt x="43" y="64"/>
                  <a:pt x="48" y="61"/>
                  <a:pt x="55" y="60"/>
                </a:cubicBezTo>
                <a:cubicBezTo>
                  <a:pt x="48" y="56"/>
                  <a:pt x="39" y="62"/>
                  <a:pt x="41" y="69"/>
                </a:cubicBezTo>
                <a:close/>
                <a:moveTo>
                  <a:pt x="38" y="54"/>
                </a:moveTo>
                <a:cubicBezTo>
                  <a:pt x="34" y="57"/>
                  <a:pt x="32" y="61"/>
                  <a:pt x="31" y="66"/>
                </a:cubicBezTo>
                <a:cubicBezTo>
                  <a:pt x="31" y="70"/>
                  <a:pt x="32" y="75"/>
                  <a:pt x="35" y="79"/>
                </a:cubicBezTo>
                <a:cubicBezTo>
                  <a:pt x="38" y="83"/>
                  <a:pt x="43" y="86"/>
                  <a:pt x="47" y="86"/>
                </a:cubicBezTo>
                <a:cubicBezTo>
                  <a:pt x="51" y="87"/>
                  <a:pt x="55" y="86"/>
                  <a:pt x="58" y="84"/>
                </a:cubicBezTo>
                <a:cubicBezTo>
                  <a:pt x="58" y="85"/>
                  <a:pt x="58" y="86"/>
                  <a:pt x="59" y="87"/>
                </a:cubicBezTo>
                <a:cubicBezTo>
                  <a:pt x="65" y="95"/>
                  <a:pt x="65" y="95"/>
                  <a:pt x="65" y="95"/>
                </a:cubicBezTo>
                <a:cubicBezTo>
                  <a:pt x="67" y="97"/>
                  <a:pt x="69" y="97"/>
                  <a:pt x="71" y="96"/>
                </a:cubicBezTo>
                <a:cubicBezTo>
                  <a:pt x="71" y="96"/>
                  <a:pt x="71" y="96"/>
                  <a:pt x="71" y="96"/>
                </a:cubicBezTo>
                <a:cubicBezTo>
                  <a:pt x="73" y="94"/>
                  <a:pt x="74" y="91"/>
                  <a:pt x="72" y="90"/>
                </a:cubicBezTo>
                <a:cubicBezTo>
                  <a:pt x="66" y="82"/>
                  <a:pt x="66" y="82"/>
                  <a:pt x="66" y="82"/>
                </a:cubicBezTo>
                <a:cubicBezTo>
                  <a:pt x="65" y="81"/>
                  <a:pt x="64" y="80"/>
                  <a:pt x="63" y="80"/>
                </a:cubicBezTo>
                <a:cubicBezTo>
                  <a:pt x="66" y="77"/>
                  <a:pt x="67" y="74"/>
                  <a:pt x="68" y="70"/>
                </a:cubicBezTo>
                <a:cubicBezTo>
                  <a:pt x="68" y="66"/>
                  <a:pt x="67" y="61"/>
                  <a:pt x="64" y="57"/>
                </a:cubicBezTo>
                <a:cubicBezTo>
                  <a:pt x="61" y="53"/>
                  <a:pt x="56" y="50"/>
                  <a:pt x="52" y="50"/>
                </a:cubicBezTo>
                <a:cubicBezTo>
                  <a:pt x="47" y="49"/>
                  <a:pt x="42" y="50"/>
                  <a:pt x="38" y="54"/>
                </a:cubicBezTo>
                <a:close/>
                <a:moveTo>
                  <a:pt x="51" y="56"/>
                </a:moveTo>
                <a:cubicBezTo>
                  <a:pt x="48" y="56"/>
                  <a:pt x="45" y="56"/>
                  <a:pt x="42" y="58"/>
                </a:cubicBezTo>
                <a:cubicBezTo>
                  <a:pt x="39" y="61"/>
                  <a:pt x="38" y="63"/>
                  <a:pt x="37" y="67"/>
                </a:cubicBezTo>
                <a:cubicBezTo>
                  <a:pt x="37" y="70"/>
                  <a:pt x="38" y="73"/>
                  <a:pt x="40" y="76"/>
                </a:cubicBezTo>
                <a:cubicBezTo>
                  <a:pt x="42" y="78"/>
                  <a:pt x="45" y="80"/>
                  <a:pt x="48" y="80"/>
                </a:cubicBezTo>
                <a:cubicBezTo>
                  <a:pt x="51" y="80"/>
                  <a:pt x="54" y="80"/>
                  <a:pt x="57" y="78"/>
                </a:cubicBezTo>
                <a:cubicBezTo>
                  <a:pt x="60" y="76"/>
                  <a:pt x="61" y="73"/>
                  <a:pt x="61" y="69"/>
                </a:cubicBezTo>
                <a:cubicBezTo>
                  <a:pt x="62" y="66"/>
                  <a:pt x="61" y="63"/>
                  <a:pt x="59" y="61"/>
                </a:cubicBezTo>
                <a:cubicBezTo>
                  <a:pt x="57" y="58"/>
                  <a:pt x="54" y="56"/>
                  <a:pt x="51" y="56"/>
                </a:cubicBezTo>
                <a:close/>
                <a:moveTo>
                  <a:pt x="21" y="9"/>
                </a:moveTo>
                <a:cubicBezTo>
                  <a:pt x="11" y="19"/>
                  <a:pt x="11" y="19"/>
                  <a:pt x="11" y="19"/>
                </a:cubicBezTo>
                <a:cubicBezTo>
                  <a:pt x="13" y="19"/>
                  <a:pt x="13" y="19"/>
                  <a:pt x="13" y="19"/>
                </a:cubicBezTo>
                <a:cubicBezTo>
                  <a:pt x="17" y="20"/>
                  <a:pt x="17" y="20"/>
                  <a:pt x="17" y="20"/>
                </a:cubicBezTo>
                <a:cubicBezTo>
                  <a:pt x="17" y="20"/>
                  <a:pt x="17" y="20"/>
                  <a:pt x="17" y="20"/>
                </a:cubicBezTo>
                <a:cubicBezTo>
                  <a:pt x="17" y="20"/>
                  <a:pt x="17" y="20"/>
                  <a:pt x="17" y="20"/>
                </a:cubicBezTo>
                <a:cubicBezTo>
                  <a:pt x="17" y="20"/>
                  <a:pt x="18" y="20"/>
                  <a:pt x="18" y="20"/>
                </a:cubicBezTo>
                <a:cubicBezTo>
                  <a:pt x="19" y="20"/>
                  <a:pt x="20" y="19"/>
                  <a:pt x="21" y="19"/>
                </a:cubicBezTo>
                <a:cubicBezTo>
                  <a:pt x="21" y="18"/>
                  <a:pt x="22" y="17"/>
                  <a:pt x="22" y="17"/>
                </a:cubicBezTo>
                <a:cubicBezTo>
                  <a:pt x="22" y="16"/>
                  <a:pt x="22" y="16"/>
                  <a:pt x="22" y="15"/>
                </a:cubicBezTo>
                <a:cubicBezTo>
                  <a:pt x="22" y="15"/>
                  <a:pt x="22" y="15"/>
                  <a:pt x="22" y="15"/>
                </a:cubicBezTo>
                <a:cubicBezTo>
                  <a:pt x="22" y="15"/>
                  <a:pt x="22" y="15"/>
                  <a:pt x="22" y="15"/>
                </a:cubicBezTo>
                <a:cubicBezTo>
                  <a:pt x="21" y="11"/>
                  <a:pt x="21" y="11"/>
                  <a:pt x="21" y="11"/>
                </a:cubicBezTo>
                <a:lnTo>
                  <a:pt x="21" y="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cxnSp>
        <p:nvCxnSpPr>
          <p:cNvPr id="26" name="直接连接符 25"/>
          <p:cNvCxnSpPr/>
          <p:nvPr/>
        </p:nvCxnSpPr>
        <p:spPr>
          <a:xfrm flipH="1">
            <a:off x="3057525" y="3390900"/>
            <a:ext cx="962025" cy="0"/>
          </a:xfrm>
          <a:prstGeom prst="line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200113" y="3055838"/>
            <a:ext cx="2857412" cy="769183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algn="r" defTabSz="685681">
              <a:lnSpc>
                <a:spcPct val="130000"/>
              </a:lnSpc>
            </a:pPr>
            <a:r>
              <a:rPr lang="zh-CN" altLang="en-US" sz="1200" dirty="0"/>
              <a:t>标题数字等都可以通过点击和重新输入进行更改，顶部“开始”面板中可以对字体、字号、颜色、行距等进行修改。</a:t>
            </a:r>
          </a:p>
        </p:txBody>
      </p:sp>
      <p:cxnSp>
        <p:nvCxnSpPr>
          <p:cNvPr id="28" name="直接连接符 27"/>
          <p:cNvCxnSpPr/>
          <p:nvPr/>
        </p:nvCxnSpPr>
        <p:spPr>
          <a:xfrm flipH="1">
            <a:off x="4299063" y="1828800"/>
            <a:ext cx="962025" cy="0"/>
          </a:xfrm>
          <a:prstGeom prst="line">
            <a:avLst/>
          </a:prstGeom>
          <a:ln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1336874" y="1599685"/>
            <a:ext cx="2857412" cy="769183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algn="r" defTabSz="685681">
              <a:lnSpc>
                <a:spcPct val="130000"/>
              </a:lnSpc>
            </a:pPr>
            <a:r>
              <a:rPr lang="zh-CN" altLang="en-US" sz="1200" dirty="0"/>
              <a:t>标题数字等都可以通过点击和重新输入进行更改，顶部“开始”面板中可以对字体、字号、颜色、行距等进行修改。</a:t>
            </a:r>
          </a:p>
        </p:txBody>
      </p:sp>
      <p:cxnSp>
        <p:nvCxnSpPr>
          <p:cNvPr id="30" name="直接连接符 29"/>
          <p:cNvCxnSpPr/>
          <p:nvPr/>
        </p:nvCxnSpPr>
        <p:spPr>
          <a:xfrm>
            <a:off x="6365989" y="895350"/>
            <a:ext cx="1415369" cy="0"/>
          </a:xfrm>
          <a:prstGeom prst="line">
            <a:avLst/>
          </a:prstGeom>
          <a:ln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/>
          <p:cNvSpPr/>
          <p:nvPr/>
        </p:nvSpPr>
        <p:spPr>
          <a:xfrm>
            <a:off x="7989618" y="505261"/>
            <a:ext cx="2857412" cy="769183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algn="r" defTabSz="685681">
              <a:lnSpc>
                <a:spcPct val="130000"/>
              </a:lnSpc>
            </a:pPr>
            <a:r>
              <a:rPr lang="zh-CN" altLang="en-US" sz="1200" dirty="0"/>
              <a:t>标题数字等都可以通过点击和重新输入进行更改，顶部“开始”面板中可以对字体、字号、颜色、行距等进行修改。</a:t>
            </a:r>
          </a:p>
        </p:txBody>
      </p:sp>
      <p:cxnSp>
        <p:nvCxnSpPr>
          <p:cNvPr id="32" name="直接连接符 31"/>
          <p:cNvCxnSpPr/>
          <p:nvPr/>
        </p:nvCxnSpPr>
        <p:spPr>
          <a:xfrm>
            <a:off x="7513983" y="3390900"/>
            <a:ext cx="1156599" cy="0"/>
          </a:xfrm>
          <a:prstGeom prst="line">
            <a:avLst/>
          </a:prstGeom>
          <a:ln>
            <a:solidFill>
              <a:schemeClr val="accent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/>
          <p:cNvSpPr/>
          <p:nvPr/>
        </p:nvSpPr>
        <p:spPr>
          <a:xfrm>
            <a:off x="8804025" y="3006308"/>
            <a:ext cx="2857412" cy="769183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algn="r" defTabSz="685681">
              <a:lnSpc>
                <a:spcPct val="130000"/>
              </a:lnSpc>
            </a:pPr>
            <a:r>
              <a:rPr lang="zh-CN" altLang="en-US" sz="1200" dirty="0"/>
              <a:t>标题数字等都可以通过点击和重新输入进行更改，顶部“开始”面板中可以对字体、字号、颜色、行距等进行修改。</a:t>
            </a:r>
          </a:p>
        </p:txBody>
      </p:sp>
      <p:graphicFrame>
        <p:nvGraphicFramePr>
          <p:cNvPr id="37" name="图表 36"/>
          <p:cNvGraphicFramePr/>
          <p:nvPr/>
        </p:nvGraphicFramePr>
        <p:xfrm>
          <a:off x="2112010" y="84667"/>
          <a:ext cx="7402830" cy="4462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089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467100" y="4552950"/>
            <a:ext cx="1162050" cy="23050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平行四边形 3"/>
          <p:cNvSpPr/>
          <p:nvPr/>
        </p:nvSpPr>
        <p:spPr>
          <a:xfrm>
            <a:off x="3467100" y="4404360"/>
            <a:ext cx="1207770" cy="160020"/>
          </a:xfrm>
          <a:prstGeom prst="parallelogram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4610100" y="4552950"/>
            <a:ext cx="1162050" cy="23050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平行四边形 7"/>
          <p:cNvSpPr/>
          <p:nvPr/>
        </p:nvSpPr>
        <p:spPr>
          <a:xfrm>
            <a:off x="4610100" y="4404360"/>
            <a:ext cx="1207770" cy="160020"/>
          </a:xfrm>
          <a:prstGeom prst="parallelogram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5753100" y="4552950"/>
            <a:ext cx="1162050" cy="23050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平行四边形 11"/>
          <p:cNvSpPr/>
          <p:nvPr/>
        </p:nvSpPr>
        <p:spPr>
          <a:xfrm>
            <a:off x="5753100" y="4404360"/>
            <a:ext cx="1207770" cy="160020"/>
          </a:xfrm>
          <a:prstGeom prst="parallelogram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6903720" y="4552950"/>
            <a:ext cx="1162050" cy="23050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平行四边形 15"/>
          <p:cNvSpPr/>
          <p:nvPr/>
        </p:nvSpPr>
        <p:spPr>
          <a:xfrm>
            <a:off x="6903720" y="4404360"/>
            <a:ext cx="1207770" cy="160020"/>
          </a:xfrm>
          <a:prstGeom prst="parallelogram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3657600" y="3683347"/>
            <a:ext cx="952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</a:rPr>
              <a:t>34%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819650" y="3683347"/>
            <a:ext cx="952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</a:rPr>
              <a:t>45%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886450" y="3683347"/>
            <a:ext cx="952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</a:rPr>
              <a:t>67%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7065649" y="3683347"/>
            <a:ext cx="952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</a:rPr>
              <a:t>23%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22" name="Freeform 22"/>
          <p:cNvSpPr>
            <a:spLocks noEditPoints="1"/>
          </p:cNvSpPr>
          <p:nvPr/>
        </p:nvSpPr>
        <p:spPr bwMode="auto">
          <a:xfrm>
            <a:off x="3743706" y="5091116"/>
            <a:ext cx="654557" cy="647631"/>
          </a:xfrm>
          <a:custGeom>
            <a:avLst/>
            <a:gdLst>
              <a:gd name="T0" fmla="*/ 378 w 378"/>
              <a:gd name="T1" fmla="*/ 0 h 374"/>
              <a:gd name="T2" fmla="*/ 360 w 378"/>
              <a:gd name="T3" fmla="*/ 36 h 374"/>
              <a:gd name="T4" fmla="*/ 378 w 378"/>
              <a:gd name="T5" fmla="*/ 230 h 374"/>
              <a:gd name="T6" fmla="*/ 207 w 378"/>
              <a:gd name="T7" fmla="*/ 266 h 374"/>
              <a:gd name="T8" fmla="*/ 284 w 378"/>
              <a:gd name="T9" fmla="*/ 338 h 374"/>
              <a:gd name="T10" fmla="*/ 95 w 378"/>
              <a:gd name="T11" fmla="*/ 374 h 374"/>
              <a:gd name="T12" fmla="*/ 171 w 378"/>
              <a:gd name="T13" fmla="*/ 338 h 374"/>
              <a:gd name="T14" fmla="*/ 0 w 378"/>
              <a:gd name="T15" fmla="*/ 266 h 374"/>
              <a:gd name="T16" fmla="*/ 14 w 378"/>
              <a:gd name="T17" fmla="*/ 230 h 374"/>
              <a:gd name="T18" fmla="*/ 0 w 378"/>
              <a:gd name="T19" fmla="*/ 36 h 374"/>
              <a:gd name="T20" fmla="*/ 0 w 378"/>
              <a:gd name="T21" fmla="*/ 0 h 374"/>
              <a:gd name="T22" fmla="*/ 270 w 378"/>
              <a:gd name="T23" fmla="*/ 90 h 374"/>
              <a:gd name="T24" fmla="*/ 257 w 378"/>
              <a:gd name="T25" fmla="*/ 99 h 374"/>
              <a:gd name="T26" fmla="*/ 167 w 378"/>
              <a:gd name="T27" fmla="*/ 117 h 374"/>
              <a:gd name="T28" fmla="*/ 162 w 378"/>
              <a:gd name="T29" fmla="*/ 113 h 374"/>
              <a:gd name="T30" fmla="*/ 113 w 378"/>
              <a:gd name="T31" fmla="*/ 149 h 374"/>
              <a:gd name="T32" fmla="*/ 189 w 378"/>
              <a:gd name="T33" fmla="*/ 144 h 374"/>
              <a:gd name="T34" fmla="*/ 198 w 378"/>
              <a:gd name="T35" fmla="*/ 149 h 374"/>
              <a:gd name="T36" fmla="*/ 266 w 378"/>
              <a:gd name="T37" fmla="*/ 117 h 374"/>
              <a:gd name="T38" fmla="*/ 284 w 378"/>
              <a:gd name="T39" fmla="*/ 90 h 374"/>
              <a:gd name="T40" fmla="*/ 252 w 378"/>
              <a:gd name="T41" fmla="*/ 131 h 374"/>
              <a:gd name="T42" fmla="*/ 270 w 378"/>
              <a:gd name="T43" fmla="*/ 189 h 374"/>
              <a:gd name="T44" fmla="*/ 252 w 378"/>
              <a:gd name="T45" fmla="*/ 131 h 374"/>
              <a:gd name="T46" fmla="*/ 225 w 378"/>
              <a:gd name="T47" fmla="*/ 149 h 374"/>
              <a:gd name="T48" fmla="*/ 243 w 378"/>
              <a:gd name="T49" fmla="*/ 189 h 374"/>
              <a:gd name="T50" fmla="*/ 225 w 378"/>
              <a:gd name="T51" fmla="*/ 149 h 374"/>
              <a:gd name="T52" fmla="*/ 194 w 378"/>
              <a:gd name="T53" fmla="*/ 171 h 374"/>
              <a:gd name="T54" fmla="*/ 212 w 378"/>
              <a:gd name="T55" fmla="*/ 189 h 374"/>
              <a:gd name="T56" fmla="*/ 194 w 378"/>
              <a:gd name="T57" fmla="*/ 171 h 374"/>
              <a:gd name="T58" fmla="*/ 167 w 378"/>
              <a:gd name="T59" fmla="*/ 153 h 374"/>
              <a:gd name="T60" fmla="*/ 185 w 378"/>
              <a:gd name="T61" fmla="*/ 189 h 374"/>
              <a:gd name="T62" fmla="*/ 167 w 378"/>
              <a:gd name="T63" fmla="*/ 153 h 374"/>
              <a:gd name="T64" fmla="*/ 140 w 378"/>
              <a:gd name="T65" fmla="*/ 153 h 374"/>
              <a:gd name="T66" fmla="*/ 158 w 378"/>
              <a:gd name="T67" fmla="*/ 189 h 374"/>
              <a:gd name="T68" fmla="*/ 140 w 378"/>
              <a:gd name="T69" fmla="*/ 153 h 374"/>
              <a:gd name="T70" fmla="*/ 108 w 378"/>
              <a:gd name="T71" fmla="*/ 162 h 374"/>
              <a:gd name="T72" fmla="*/ 126 w 378"/>
              <a:gd name="T73" fmla="*/ 189 h 374"/>
              <a:gd name="T74" fmla="*/ 108 w 378"/>
              <a:gd name="T75" fmla="*/ 162 h 374"/>
              <a:gd name="T76" fmla="*/ 324 w 378"/>
              <a:gd name="T77" fmla="*/ 41 h 374"/>
              <a:gd name="T78" fmla="*/ 54 w 378"/>
              <a:gd name="T79" fmla="*/ 225 h 374"/>
              <a:gd name="T80" fmla="*/ 324 w 378"/>
              <a:gd name="T81" fmla="*/ 41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78" h="374">
                <a:moveTo>
                  <a:pt x="0" y="0"/>
                </a:moveTo>
                <a:lnTo>
                  <a:pt x="378" y="0"/>
                </a:lnTo>
                <a:lnTo>
                  <a:pt x="378" y="36"/>
                </a:lnTo>
                <a:lnTo>
                  <a:pt x="360" y="36"/>
                </a:lnTo>
                <a:lnTo>
                  <a:pt x="360" y="230"/>
                </a:lnTo>
                <a:lnTo>
                  <a:pt x="378" y="230"/>
                </a:lnTo>
                <a:lnTo>
                  <a:pt x="378" y="266"/>
                </a:lnTo>
                <a:lnTo>
                  <a:pt x="207" y="266"/>
                </a:lnTo>
                <a:lnTo>
                  <a:pt x="207" y="338"/>
                </a:lnTo>
                <a:lnTo>
                  <a:pt x="284" y="338"/>
                </a:lnTo>
                <a:lnTo>
                  <a:pt x="284" y="374"/>
                </a:lnTo>
                <a:lnTo>
                  <a:pt x="95" y="374"/>
                </a:lnTo>
                <a:lnTo>
                  <a:pt x="95" y="338"/>
                </a:lnTo>
                <a:lnTo>
                  <a:pt x="171" y="338"/>
                </a:lnTo>
                <a:lnTo>
                  <a:pt x="171" y="266"/>
                </a:lnTo>
                <a:lnTo>
                  <a:pt x="0" y="266"/>
                </a:lnTo>
                <a:lnTo>
                  <a:pt x="0" y="230"/>
                </a:lnTo>
                <a:lnTo>
                  <a:pt x="14" y="230"/>
                </a:lnTo>
                <a:lnTo>
                  <a:pt x="14" y="36"/>
                </a:lnTo>
                <a:lnTo>
                  <a:pt x="0" y="36"/>
                </a:lnTo>
                <a:lnTo>
                  <a:pt x="0" y="0"/>
                </a:lnTo>
                <a:lnTo>
                  <a:pt x="0" y="0"/>
                </a:lnTo>
                <a:close/>
                <a:moveTo>
                  <a:pt x="284" y="90"/>
                </a:moveTo>
                <a:lnTo>
                  <a:pt x="270" y="90"/>
                </a:lnTo>
                <a:lnTo>
                  <a:pt x="252" y="90"/>
                </a:lnTo>
                <a:lnTo>
                  <a:pt x="257" y="99"/>
                </a:lnTo>
                <a:lnTo>
                  <a:pt x="194" y="135"/>
                </a:lnTo>
                <a:lnTo>
                  <a:pt x="167" y="117"/>
                </a:lnTo>
                <a:lnTo>
                  <a:pt x="167" y="113"/>
                </a:lnTo>
                <a:lnTo>
                  <a:pt x="162" y="113"/>
                </a:lnTo>
                <a:lnTo>
                  <a:pt x="108" y="135"/>
                </a:lnTo>
                <a:lnTo>
                  <a:pt x="113" y="149"/>
                </a:lnTo>
                <a:lnTo>
                  <a:pt x="162" y="126"/>
                </a:lnTo>
                <a:lnTo>
                  <a:pt x="189" y="144"/>
                </a:lnTo>
                <a:lnTo>
                  <a:pt x="194" y="149"/>
                </a:lnTo>
                <a:lnTo>
                  <a:pt x="198" y="149"/>
                </a:lnTo>
                <a:lnTo>
                  <a:pt x="261" y="108"/>
                </a:lnTo>
                <a:lnTo>
                  <a:pt x="266" y="117"/>
                </a:lnTo>
                <a:lnTo>
                  <a:pt x="275" y="104"/>
                </a:lnTo>
                <a:lnTo>
                  <a:pt x="284" y="90"/>
                </a:lnTo>
                <a:lnTo>
                  <a:pt x="284" y="90"/>
                </a:lnTo>
                <a:close/>
                <a:moveTo>
                  <a:pt x="252" y="131"/>
                </a:moveTo>
                <a:lnTo>
                  <a:pt x="252" y="189"/>
                </a:lnTo>
                <a:lnTo>
                  <a:pt x="270" y="189"/>
                </a:lnTo>
                <a:lnTo>
                  <a:pt x="270" y="131"/>
                </a:lnTo>
                <a:lnTo>
                  <a:pt x="252" y="131"/>
                </a:lnTo>
                <a:lnTo>
                  <a:pt x="252" y="131"/>
                </a:lnTo>
                <a:close/>
                <a:moveTo>
                  <a:pt x="225" y="149"/>
                </a:moveTo>
                <a:lnTo>
                  <a:pt x="225" y="189"/>
                </a:lnTo>
                <a:lnTo>
                  <a:pt x="243" y="189"/>
                </a:lnTo>
                <a:lnTo>
                  <a:pt x="243" y="149"/>
                </a:lnTo>
                <a:lnTo>
                  <a:pt x="225" y="149"/>
                </a:lnTo>
                <a:lnTo>
                  <a:pt x="225" y="149"/>
                </a:lnTo>
                <a:close/>
                <a:moveTo>
                  <a:pt x="194" y="171"/>
                </a:moveTo>
                <a:lnTo>
                  <a:pt x="194" y="189"/>
                </a:lnTo>
                <a:lnTo>
                  <a:pt x="212" y="189"/>
                </a:lnTo>
                <a:lnTo>
                  <a:pt x="212" y="171"/>
                </a:lnTo>
                <a:lnTo>
                  <a:pt x="194" y="171"/>
                </a:lnTo>
                <a:lnTo>
                  <a:pt x="194" y="171"/>
                </a:lnTo>
                <a:close/>
                <a:moveTo>
                  <a:pt x="167" y="153"/>
                </a:moveTo>
                <a:lnTo>
                  <a:pt x="167" y="189"/>
                </a:lnTo>
                <a:lnTo>
                  <a:pt x="185" y="189"/>
                </a:lnTo>
                <a:lnTo>
                  <a:pt x="185" y="153"/>
                </a:lnTo>
                <a:lnTo>
                  <a:pt x="167" y="153"/>
                </a:lnTo>
                <a:lnTo>
                  <a:pt x="167" y="153"/>
                </a:lnTo>
                <a:close/>
                <a:moveTo>
                  <a:pt x="140" y="153"/>
                </a:moveTo>
                <a:lnTo>
                  <a:pt x="140" y="189"/>
                </a:lnTo>
                <a:lnTo>
                  <a:pt x="158" y="189"/>
                </a:lnTo>
                <a:lnTo>
                  <a:pt x="158" y="153"/>
                </a:lnTo>
                <a:lnTo>
                  <a:pt x="140" y="153"/>
                </a:lnTo>
                <a:lnTo>
                  <a:pt x="140" y="153"/>
                </a:lnTo>
                <a:close/>
                <a:moveTo>
                  <a:pt x="108" y="162"/>
                </a:moveTo>
                <a:lnTo>
                  <a:pt x="108" y="189"/>
                </a:lnTo>
                <a:lnTo>
                  <a:pt x="126" y="189"/>
                </a:lnTo>
                <a:lnTo>
                  <a:pt x="126" y="162"/>
                </a:lnTo>
                <a:lnTo>
                  <a:pt x="108" y="162"/>
                </a:lnTo>
                <a:lnTo>
                  <a:pt x="108" y="162"/>
                </a:lnTo>
                <a:close/>
                <a:moveTo>
                  <a:pt x="324" y="41"/>
                </a:moveTo>
                <a:lnTo>
                  <a:pt x="54" y="41"/>
                </a:lnTo>
                <a:lnTo>
                  <a:pt x="54" y="225"/>
                </a:lnTo>
                <a:lnTo>
                  <a:pt x="324" y="225"/>
                </a:lnTo>
                <a:lnTo>
                  <a:pt x="324" y="4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3" name="Freeform 25"/>
          <p:cNvSpPr>
            <a:spLocks noEditPoints="1"/>
          </p:cNvSpPr>
          <p:nvPr/>
        </p:nvSpPr>
        <p:spPr bwMode="auto">
          <a:xfrm>
            <a:off x="4980914" y="5081454"/>
            <a:ext cx="560349" cy="711840"/>
          </a:xfrm>
          <a:custGeom>
            <a:avLst/>
            <a:gdLst>
              <a:gd name="T0" fmla="*/ 0 w 77"/>
              <a:gd name="T1" fmla="*/ 85 h 98"/>
              <a:gd name="T2" fmla="*/ 29 w 77"/>
              <a:gd name="T3" fmla="*/ 98 h 98"/>
              <a:gd name="T4" fmla="*/ 30 w 77"/>
              <a:gd name="T5" fmla="*/ 98 h 98"/>
              <a:gd name="T6" fmla="*/ 30 w 77"/>
              <a:gd name="T7" fmla="*/ 98 h 98"/>
              <a:gd name="T8" fmla="*/ 31 w 77"/>
              <a:gd name="T9" fmla="*/ 98 h 98"/>
              <a:gd name="T10" fmla="*/ 33 w 77"/>
              <a:gd name="T11" fmla="*/ 98 h 98"/>
              <a:gd name="T12" fmla="*/ 33 w 77"/>
              <a:gd name="T13" fmla="*/ 98 h 98"/>
              <a:gd name="T14" fmla="*/ 34 w 77"/>
              <a:gd name="T15" fmla="*/ 98 h 98"/>
              <a:gd name="T16" fmla="*/ 35 w 77"/>
              <a:gd name="T17" fmla="*/ 98 h 98"/>
              <a:gd name="T18" fmla="*/ 36 w 77"/>
              <a:gd name="T19" fmla="*/ 98 h 98"/>
              <a:gd name="T20" fmla="*/ 37 w 77"/>
              <a:gd name="T21" fmla="*/ 98 h 98"/>
              <a:gd name="T22" fmla="*/ 38 w 77"/>
              <a:gd name="T23" fmla="*/ 98 h 98"/>
              <a:gd name="T24" fmla="*/ 39 w 77"/>
              <a:gd name="T25" fmla="*/ 98 h 98"/>
              <a:gd name="T26" fmla="*/ 40 w 77"/>
              <a:gd name="T27" fmla="*/ 98 h 98"/>
              <a:gd name="T28" fmla="*/ 41 w 77"/>
              <a:gd name="T29" fmla="*/ 98 h 98"/>
              <a:gd name="T30" fmla="*/ 42 w 77"/>
              <a:gd name="T31" fmla="*/ 98 h 98"/>
              <a:gd name="T32" fmla="*/ 43 w 77"/>
              <a:gd name="T33" fmla="*/ 98 h 98"/>
              <a:gd name="T34" fmla="*/ 43 w 77"/>
              <a:gd name="T35" fmla="*/ 98 h 98"/>
              <a:gd name="T36" fmla="*/ 44 w 77"/>
              <a:gd name="T37" fmla="*/ 98 h 98"/>
              <a:gd name="T38" fmla="*/ 45 w 77"/>
              <a:gd name="T39" fmla="*/ 98 h 98"/>
              <a:gd name="T40" fmla="*/ 46 w 77"/>
              <a:gd name="T41" fmla="*/ 98 h 98"/>
              <a:gd name="T42" fmla="*/ 47 w 77"/>
              <a:gd name="T43" fmla="*/ 98 h 98"/>
              <a:gd name="T44" fmla="*/ 47 w 77"/>
              <a:gd name="T45" fmla="*/ 98 h 98"/>
              <a:gd name="T46" fmla="*/ 77 w 77"/>
              <a:gd name="T47" fmla="*/ 85 h 98"/>
              <a:gd name="T48" fmla="*/ 22 w 77"/>
              <a:gd name="T49" fmla="*/ 33 h 98"/>
              <a:gd name="T50" fmla="*/ 25 w 77"/>
              <a:gd name="T51" fmla="*/ 20 h 98"/>
              <a:gd name="T52" fmla="*/ 22 w 77"/>
              <a:gd name="T53" fmla="*/ 0 h 98"/>
              <a:gd name="T54" fmla="*/ 27 w 77"/>
              <a:gd name="T55" fmla="*/ 6 h 98"/>
              <a:gd name="T56" fmla="*/ 35 w 77"/>
              <a:gd name="T57" fmla="*/ 0 h 98"/>
              <a:gd name="T58" fmla="*/ 40 w 77"/>
              <a:gd name="T59" fmla="*/ 6 h 98"/>
              <a:gd name="T60" fmla="*/ 48 w 77"/>
              <a:gd name="T61" fmla="*/ 0 h 98"/>
              <a:gd name="T62" fmla="*/ 50 w 77"/>
              <a:gd name="T63" fmla="*/ 6 h 98"/>
              <a:gd name="T64" fmla="*/ 59 w 77"/>
              <a:gd name="T65" fmla="*/ 1 h 98"/>
              <a:gd name="T66" fmla="*/ 18 w 77"/>
              <a:gd name="T67" fmla="*/ 31 h 98"/>
              <a:gd name="T68" fmla="*/ 18 w 77"/>
              <a:gd name="T69" fmla="*/ 22 h 98"/>
              <a:gd name="T70" fmla="*/ 63 w 77"/>
              <a:gd name="T71" fmla="*/ 26 h 98"/>
              <a:gd name="T72" fmla="*/ 18 w 77"/>
              <a:gd name="T73" fmla="*/ 31 h 98"/>
              <a:gd name="T74" fmla="*/ 43 w 77"/>
              <a:gd name="T75" fmla="*/ 86 h 98"/>
              <a:gd name="T76" fmla="*/ 35 w 77"/>
              <a:gd name="T77" fmla="*/ 84 h 98"/>
              <a:gd name="T78" fmla="*/ 30 w 77"/>
              <a:gd name="T79" fmla="*/ 69 h 98"/>
              <a:gd name="T80" fmla="*/ 37 w 77"/>
              <a:gd name="T81" fmla="*/ 78 h 98"/>
              <a:gd name="T82" fmla="*/ 40 w 77"/>
              <a:gd name="T83" fmla="*/ 78 h 98"/>
              <a:gd name="T84" fmla="*/ 39 w 77"/>
              <a:gd name="T85" fmla="*/ 70 h 98"/>
              <a:gd name="T86" fmla="*/ 30 w 77"/>
              <a:gd name="T87" fmla="*/ 57 h 98"/>
              <a:gd name="T88" fmla="*/ 35 w 77"/>
              <a:gd name="T89" fmla="*/ 46 h 98"/>
              <a:gd name="T90" fmla="*/ 43 w 77"/>
              <a:gd name="T91" fmla="*/ 44 h 98"/>
              <a:gd name="T92" fmla="*/ 48 w 77"/>
              <a:gd name="T93" fmla="*/ 53 h 98"/>
              <a:gd name="T94" fmla="*/ 40 w 77"/>
              <a:gd name="T95" fmla="*/ 59 h 98"/>
              <a:gd name="T96" fmla="*/ 39 w 77"/>
              <a:gd name="T97" fmla="*/ 51 h 98"/>
              <a:gd name="T98" fmla="*/ 38 w 77"/>
              <a:gd name="T99" fmla="*/ 56 h 98"/>
              <a:gd name="T100" fmla="*/ 47 w 77"/>
              <a:gd name="T101" fmla="*/ 68 h 98"/>
              <a:gd name="T102" fmla="*/ 49 w 77"/>
              <a:gd name="T103" fmla="*/ 77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77" h="98">
                <a:moveTo>
                  <a:pt x="22" y="33"/>
                </a:moveTo>
                <a:cubicBezTo>
                  <a:pt x="11" y="49"/>
                  <a:pt x="4" y="66"/>
                  <a:pt x="0" y="85"/>
                </a:cubicBezTo>
                <a:cubicBezTo>
                  <a:pt x="1" y="91"/>
                  <a:pt x="5" y="96"/>
                  <a:pt x="11" y="98"/>
                </a:cubicBezTo>
                <a:cubicBezTo>
                  <a:pt x="29" y="98"/>
                  <a:pt x="29" y="98"/>
                  <a:pt x="29" y="98"/>
                </a:cubicBezTo>
                <a:cubicBezTo>
                  <a:pt x="30" y="98"/>
                  <a:pt x="30" y="98"/>
                  <a:pt x="30" y="98"/>
                </a:cubicBezTo>
                <a:cubicBezTo>
                  <a:pt x="30" y="98"/>
                  <a:pt x="30" y="98"/>
                  <a:pt x="30" y="98"/>
                </a:cubicBezTo>
                <a:cubicBezTo>
                  <a:pt x="30" y="98"/>
                  <a:pt x="30" y="98"/>
                  <a:pt x="30" y="98"/>
                </a:cubicBezTo>
                <a:cubicBezTo>
                  <a:pt x="30" y="98"/>
                  <a:pt x="30" y="98"/>
                  <a:pt x="30" y="98"/>
                </a:cubicBezTo>
                <a:cubicBezTo>
                  <a:pt x="31" y="98"/>
                  <a:pt x="31" y="98"/>
                  <a:pt x="31" y="98"/>
                </a:cubicBezTo>
                <a:cubicBezTo>
                  <a:pt x="31" y="98"/>
                  <a:pt x="31" y="98"/>
                  <a:pt x="31" y="98"/>
                </a:cubicBezTo>
                <a:cubicBezTo>
                  <a:pt x="32" y="98"/>
                  <a:pt x="32" y="98"/>
                  <a:pt x="32" y="98"/>
                </a:cubicBezTo>
                <a:cubicBezTo>
                  <a:pt x="33" y="98"/>
                  <a:pt x="33" y="98"/>
                  <a:pt x="33" y="98"/>
                </a:cubicBezTo>
                <a:cubicBezTo>
                  <a:pt x="33" y="98"/>
                  <a:pt x="33" y="98"/>
                  <a:pt x="33" y="98"/>
                </a:cubicBezTo>
                <a:cubicBezTo>
                  <a:pt x="33" y="98"/>
                  <a:pt x="33" y="98"/>
                  <a:pt x="33" y="98"/>
                </a:cubicBezTo>
                <a:cubicBezTo>
                  <a:pt x="34" y="98"/>
                  <a:pt x="34" y="98"/>
                  <a:pt x="34" y="98"/>
                </a:cubicBezTo>
                <a:cubicBezTo>
                  <a:pt x="34" y="98"/>
                  <a:pt x="34" y="98"/>
                  <a:pt x="34" y="98"/>
                </a:cubicBezTo>
                <a:cubicBezTo>
                  <a:pt x="34" y="98"/>
                  <a:pt x="34" y="98"/>
                  <a:pt x="34" y="98"/>
                </a:cubicBezTo>
                <a:cubicBezTo>
                  <a:pt x="35" y="98"/>
                  <a:pt x="35" y="98"/>
                  <a:pt x="35" y="98"/>
                </a:cubicBezTo>
                <a:cubicBezTo>
                  <a:pt x="35" y="98"/>
                  <a:pt x="35" y="98"/>
                  <a:pt x="35" y="98"/>
                </a:cubicBezTo>
                <a:cubicBezTo>
                  <a:pt x="36" y="98"/>
                  <a:pt x="36" y="98"/>
                  <a:pt x="36" y="98"/>
                </a:cubicBezTo>
                <a:cubicBezTo>
                  <a:pt x="37" y="98"/>
                  <a:pt x="37" y="98"/>
                  <a:pt x="37" y="98"/>
                </a:cubicBezTo>
                <a:cubicBezTo>
                  <a:pt x="37" y="98"/>
                  <a:pt x="37" y="98"/>
                  <a:pt x="37" y="98"/>
                </a:cubicBezTo>
                <a:cubicBezTo>
                  <a:pt x="37" y="98"/>
                  <a:pt x="37" y="98"/>
                  <a:pt x="37" y="98"/>
                </a:cubicBezTo>
                <a:cubicBezTo>
                  <a:pt x="38" y="98"/>
                  <a:pt x="38" y="98"/>
                  <a:pt x="38" y="98"/>
                </a:cubicBezTo>
                <a:cubicBezTo>
                  <a:pt x="38" y="98"/>
                  <a:pt x="38" y="98"/>
                  <a:pt x="38" y="98"/>
                </a:cubicBezTo>
                <a:cubicBezTo>
                  <a:pt x="39" y="98"/>
                  <a:pt x="39" y="98"/>
                  <a:pt x="39" y="98"/>
                </a:cubicBezTo>
                <a:cubicBezTo>
                  <a:pt x="39" y="98"/>
                  <a:pt x="39" y="98"/>
                  <a:pt x="39" y="98"/>
                </a:cubicBezTo>
                <a:cubicBezTo>
                  <a:pt x="40" y="98"/>
                  <a:pt x="40" y="98"/>
                  <a:pt x="40" y="98"/>
                </a:cubicBezTo>
                <a:cubicBezTo>
                  <a:pt x="40" y="98"/>
                  <a:pt x="40" y="98"/>
                  <a:pt x="40" y="98"/>
                </a:cubicBezTo>
                <a:cubicBezTo>
                  <a:pt x="41" y="98"/>
                  <a:pt x="41" y="98"/>
                  <a:pt x="41" y="98"/>
                </a:cubicBezTo>
                <a:cubicBezTo>
                  <a:pt x="41" y="98"/>
                  <a:pt x="41" y="98"/>
                  <a:pt x="41" y="98"/>
                </a:cubicBezTo>
                <a:cubicBezTo>
                  <a:pt x="42" y="98"/>
                  <a:pt x="42" y="98"/>
                  <a:pt x="42" y="98"/>
                </a:cubicBezTo>
                <a:cubicBezTo>
                  <a:pt x="42" y="98"/>
                  <a:pt x="42" y="98"/>
                  <a:pt x="42" y="98"/>
                </a:cubicBezTo>
                <a:cubicBezTo>
                  <a:pt x="43" y="98"/>
                  <a:pt x="43" y="98"/>
                  <a:pt x="43" y="98"/>
                </a:cubicBezTo>
                <a:cubicBezTo>
                  <a:pt x="43" y="98"/>
                  <a:pt x="43" y="98"/>
                  <a:pt x="43" y="98"/>
                </a:cubicBezTo>
                <a:cubicBezTo>
                  <a:pt x="43" y="98"/>
                  <a:pt x="43" y="98"/>
                  <a:pt x="43" y="98"/>
                </a:cubicBezTo>
                <a:cubicBezTo>
                  <a:pt x="43" y="98"/>
                  <a:pt x="43" y="98"/>
                  <a:pt x="43" y="98"/>
                </a:cubicBezTo>
                <a:cubicBezTo>
                  <a:pt x="44" y="98"/>
                  <a:pt x="44" y="98"/>
                  <a:pt x="44" y="98"/>
                </a:cubicBezTo>
                <a:cubicBezTo>
                  <a:pt x="45" y="98"/>
                  <a:pt x="45" y="98"/>
                  <a:pt x="45" y="98"/>
                </a:cubicBezTo>
                <a:cubicBezTo>
                  <a:pt x="45" y="98"/>
                  <a:pt x="45" y="98"/>
                  <a:pt x="45" y="98"/>
                </a:cubicBezTo>
                <a:cubicBezTo>
                  <a:pt x="46" y="98"/>
                  <a:pt x="46" y="98"/>
                  <a:pt x="46" y="98"/>
                </a:cubicBezTo>
                <a:cubicBezTo>
                  <a:pt x="46" y="98"/>
                  <a:pt x="46" y="98"/>
                  <a:pt x="46" y="98"/>
                </a:cubicBezTo>
                <a:cubicBezTo>
                  <a:pt x="46" y="98"/>
                  <a:pt x="46" y="98"/>
                  <a:pt x="46" y="98"/>
                </a:cubicBezTo>
                <a:cubicBezTo>
                  <a:pt x="47" y="98"/>
                  <a:pt x="47" y="98"/>
                  <a:pt x="47" y="98"/>
                </a:cubicBezTo>
                <a:cubicBezTo>
                  <a:pt x="47" y="98"/>
                  <a:pt x="47" y="98"/>
                  <a:pt x="47" y="98"/>
                </a:cubicBezTo>
                <a:cubicBezTo>
                  <a:pt x="47" y="98"/>
                  <a:pt x="47" y="98"/>
                  <a:pt x="47" y="98"/>
                </a:cubicBezTo>
                <a:cubicBezTo>
                  <a:pt x="66" y="98"/>
                  <a:pt x="66" y="98"/>
                  <a:pt x="66" y="98"/>
                </a:cubicBezTo>
                <a:cubicBezTo>
                  <a:pt x="72" y="96"/>
                  <a:pt x="75" y="91"/>
                  <a:pt x="77" y="85"/>
                </a:cubicBezTo>
                <a:cubicBezTo>
                  <a:pt x="72" y="66"/>
                  <a:pt x="66" y="49"/>
                  <a:pt x="55" y="33"/>
                </a:cubicBezTo>
                <a:cubicBezTo>
                  <a:pt x="44" y="33"/>
                  <a:pt x="33" y="33"/>
                  <a:pt x="22" y="33"/>
                </a:cubicBezTo>
                <a:close/>
                <a:moveTo>
                  <a:pt x="50" y="20"/>
                </a:moveTo>
                <a:cubicBezTo>
                  <a:pt x="42" y="20"/>
                  <a:pt x="34" y="20"/>
                  <a:pt x="25" y="20"/>
                </a:cubicBezTo>
                <a:cubicBezTo>
                  <a:pt x="16" y="1"/>
                  <a:pt x="16" y="1"/>
                  <a:pt x="16" y="1"/>
                </a:cubicBezTo>
                <a:cubicBezTo>
                  <a:pt x="22" y="0"/>
                  <a:pt x="22" y="0"/>
                  <a:pt x="22" y="0"/>
                </a:cubicBezTo>
                <a:cubicBezTo>
                  <a:pt x="25" y="6"/>
                  <a:pt x="25" y="6"/>
                  <a:pt x="25" y="6"/>
                </a:cubicBezTo>
                <a:cubicBezTo>
                  <a:pt x="27" y="6"/>
                  <a:pt x="27" y="6"/>
                  <a:pt x="27" y="6"/>
                </a:cubicBezTo>
                <a:cubicBezTo>
                  <a:pt x="27" y="0"/>
                  <a:pt x="27" y="0"/>
                  <a:pt x="2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6" y="6"/>
                  <a:pt x="36" y="6"/>
                  <a:pt x="36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0"/>
                  <a:pt x="40" y="0"/>
                  <a:pt x="40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8" y="6"/>
                  <a:pt x="48" y="6"/>
                  <a:pt x="48" y="6"/>
                </a:cubicBezTo>
                <a:cubicBezTo>
                  <a:pt x="50" y="6"/>
                  <a:pt x="50" y="6"/>
                  <a:pt x="50" y="6"/>
                </a:cubicBezTo>
                <a:cubicBezTo>
                  <a:pt x="53" y="0"/>
                  <a:pt x="53" y="0"/>
                  <a:pt x="53" y="0"/>
                </a:cubicBezTo>
                <a:cubicBezTo>
                  <a:pt x="59" y="1"/>
                  <a:pt x="59" y="1"/>
                  <a:pt x="59" y="1"/>
                </a:cubicBezTo>
                <a:cubicBezTo>
                  <a:pt x="50" y="20"/>
                  <a:pt x="50" y="20"/>
                  <a:pt x="50" y="20"/>
                </a:cubicBezTo>
                <a:close/>
                <a:moveTo>
                  <a:pt x="18" y="31"/>
                </a:moveTo>
                <a:cubicBezTo>
                  <a:pt x="16" y="31"/>
                  <a:pt x="14" y="29"/>
                  <a:pt x="14" y="26"/>
                </a:cubicBezTo>
                <a:cubicBezTo>
                  <a:pt x="14" y="24"/>
                  <a:pt x="16" y="22"/>
                  <a:pt x="18" y="22"/>
                </a:cubicBezTo>
                <a:cubicBezTo>
                  <a:pt x="59" y="22"/>
                  <a:pt x="59" y="22"/>
                  <a:pt x="59" y="22"/>
                </a:cubicBezTo>
                <a:cubicBezTo>
                  <a:pt x="61" y="22"/>
                  <a:pt x="63" y="24"/>
                  <a:pt x="63" y="26"/>
                </a:cubicBezTo>
                <a:cubicBezTo>
                  <a:pt x="63" y="29"/>
                  <a:pt x="61" y="31"/>
                  <a:pt x="59" y="31"/>
                </a:cubicBezTo>
                <a:cubicBezTo>
                  <a:pt x="18" y="31"/>
                  <a:pt x="18" y="31"/>
                  <a:pt x="18" y="31"/>
                </a:cubicBezTo>
                <a:close/>
                <a:moveTo>
                  <a:pt x="43" y="84"/>
                </a:moveTo>
                <a:cubicBezTo>
                  <a:pt x="43" y="86"/>
                  <a:pt x="43" y="86"/>
                  <a:pt x="43" y="86"/>
                </a:cubicBezTo>
                <a:cubicBezTo>
                  <a:pt x="35" y="86"/>
                  <a:pt x="35" y="86"/>
                  <a:pt x="35" y="86"/>
                </a:cubicBezTo>
                <a:cubicBezTo>
                  <a:pt x="35" y="84"/>
                  <a:pt x="35" y="84"/>
                  <a:pt x="35" y="84"/>
                </a:cubicBezTo>
                <a:cubicBezTo>
                  <a:pt x="32" y="83"/>
                  <a:pt x="30" y="81"/>
                  <a:pt x="30" y="77"/>
                </a:cubicBezTo>
                <a:cubicBezTo>
                  <a:pt x="30" y="69"/>
                  <a:pt x="30" y="69"/>
                  <a:pt x="30" y="69"/>
                </a:cubicBezTo>
                <a:cubicBezTo>
                  <a:pt x="37" y="69"/>
                  <a:pt x="37" y="69"/>
                  <a:pt x="37" y="69"/>
                </a:cubicBezTo>
                <a:cubicBezTo>
                  <a:pt x="37" y="78"/>
                  <a:pt x="37" y="78"/>
                  <a:pt x="37" y="78"/>
                </a:cubicBezTo>
                <a:cubicBezTo>
                  <a:pt x="37" y="78"/>
                  <a:pt x="38" y="79"/>
                  <a:pt x="39" y="79"/>
                </a:cubicBezTo>
                <a:cubicBezTo>
                  <a:pt x="40" y="79"/>
                  <a:pt x="40" y="78"/>
                  <a:pt x="40" y="78"/>
                </a:cubicBezTo>
                <a:cubicBezTo>
                  <a:pt x="40" y="73"/>
                  <a:pt x="40" y="73"/>
                  <a:pt x="40" y="73"/>
                </a:cubicBezTo>
                <a:cubicBezTo>
                  <a:pt x="40" y="72"/>
                  <a:pt x="40" y="71"/>
                  <a:pt x="39" y="70"/>
                </a:cubicBezTo>
                <a:cubicBezTo>
                  <a:pt x="38" y="69"/>
                  <a:pt x="36" y="67"/>
                  <a:pt x="32" y="63"/>
                </a:cubicBezTo>
                <a:cubicBezTo>
                  <a:pt x="31" y="61"/>
                  <a:pt x="30" y="59"/>
                  <a:pt x="30" y="57"/>
                </a:cubicBezTo>
                <a:cubicBezTo>
                  <a:pt x="30" y="53"/>
                  <a:pt x="30" y="53"/>
                  <a:pt x="30" y="53"/>
                </a:cubicBezTo>
                <a:cubicBezTo>
                  <a:pt x="30" y="49"/>
                  <a:pt x="32" y="47"/>
                  <a:pt x="35" y="46"/>
                </a:cubicBezTo>
                <a:cubicBezTo>
                  <a:pt x="35" y="44"/>
                  <a:pt x="35" y="44"/>
                  <a:pt x="35" y="44"/>
                </a:cubicBezTo>
                <a:cubicBezTo>
                  <a:pt x="43" y="44"/>
                  <a:pt x="43" y="44"/>
                  <a:pt x="43" y="44"/>
                </a:cubicBezTo>
                <a:cubicBezTo>
                  <a:pt x="43" y="46"/>
                  <a:pt x="43" y="46"/>
                  <a:pt x="43" y="46"/>
                </a:cubicBezTo>
                <a:cubicBezTo>
                  <a:pt x="46" y="47"/>
                  <a:pt x="48" y="49"/>
                  <a:pt x="48" y="53"/>
                </a:cubicBezTo>
                <a:cubicBezTo>
                  <a:pt x="48" y="59"/>
                  <a:pt x="48" y="59"/>
                  <a:pt x="48" y="59"/>
                </a:cubicBezTo>
                <a:cubicBezTo>
                  <a:pt x="40" y="59"/>
                  <a:pt x="40" y="59"/>
                  <a:pt x="40" y="59"/>
                </a:cubicBezTo>
                <a:cubicBezTo>
                  <a:pt x="40" y="52"/>
                  <a:pt x="40" y="52"/>
                  <a:pt x="40" y="52"/>
                </a:cubicBezTo>
                <a:cubicBezTo>
                  <a:pt x="40" y="51"/>
                  <a:pt x="40" y="51"/>
                  <a:pt x="39" y="51"/>
                </a:cubicBezTo>
                <a:cubicBezTo>
                  <a:pt x="38" y="51"/>
                  <a:pt x="38" y="52"/>
                  <a:pt x="38" y="53"/>
                </a:cubicBezTo>
                <a:cubicBezTo>
                  <a:pt x="38" y="56"/>
                  <a:pt x="38" y="56"/>
                  <a:pt x="38" y="56"/>
                </a:cubicBezTo>
                <a:cubicBezTo>
                  <a:pt x="38" y="57"/>
                  <a:pt x="39" y="59"/>
                  <a:pt x="41" y="61"/>
                </a:cubicBezTo>
                <a:cubicBezTo>
                  <a:pt x="44" y="64"/>
                  <a:pt x="47" y="67"/>
                  <a:pt x="47" y="68"/>
                </a:cubicBezTo>
                <a:cubicBezTo>
                  <a:pt x="48" y="69"/>
                  <a:pt x="49" y="71"/>
                  <a:pt x="49" y="72"/>
                </a:cubicBezTo>
                <a:cubicBezTo>
                  <a:pt x="49" y="77"/>
                  <a:pt x="49" y="77"/>
                  <a:pt x="49" y="77"/>
                </a:cubicBezTo>
                <a:cubicBezTo>
                  <a:pt x="49" y="81"/>
                  <a:pt x="47" y="83"/>
                  <a:pt x="43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4" name="Freeform 21"/>
          <p:cNvSpPr>
            <a:spLocks noEditPoints="1"/>
          </p:cNvSpPr>
          <p:nvPr/>
        </p:nvSpPr>
        <p:spPr bwMode="auto">
          <a:xfrm>
            <a:off x="6013424" y="5219387"/>
            <a:ext cx="682083" cy="519360"/>
          </a:xfrm>
          <a:custGeom>
            <a:avLst/>
            <a:gdLst>
              <a:gd name="T0" fmla="*/ 36 w 113"/>
              <a:gd name="T1" fmla="*/ 11 h 86"/>
              <a:gd name="T2" fmla="*/ 106 w 113"/>
              <a:gd name="T3" fmla="*/ 32 h 86"/>
              <a:gd name="T4" fmla="*/ 102 w 113"/>
              <a:gd name="T5" fmla="*/ 35 h 86"/>
              <a:gd name="T6" fmla="*/ 99 w 113"/>
              <a:gd name="T7" fmla="*/ 39 h 86"/>
              <a:gd name="T8" fmla="*/ 95 w 113"/>
              <a:gd name="T9" fmla="*/ 43 h 86"/>
              <a:gd name="T10" fmla="*/ 91 w 113"/>
              <a:gd name="T11" fmla="*/ 86 h 86"/>
              <a:gd name="T12" fmla="*/ 91 w 113"/>
              <a:gd name="T13" fmla="*/ 47 h 86"/>
              <a:gd name="T14" fmla="*/ 81 w 113"/>
              <a:gd name="T15" fmla="*/ 86 h 86"/>
              <a:gd name="T16" fmla="*/ 77 w 113"/>
              <a:gd name="T17" fmla="*/ 59 h 86"/>
              <a:gd name="T18" fmla="*/ 74 w 113"/>
              <a:gd name="T19" fmla="*/ 56 h 86"/>
              <a:gd name="T20" fmla="*/ 70 w 113"/>
              <a:gd name="T21" fmla="*/ 86 h 86"/>
              <a:gd name="T22" fmla="*/ 70 w 113"/>
              <a:gd name="T23" fmla="*/ 54 h 86"/>
              <a:gd name="T24" fmla="*/ 59 w 113"/>
              <a:gd name="T25" fmla="*/ 86 h 86"/>
              <a:gd name="T26" fmla="*/ 56 w 113"/>
              <a:gd name="T27" fmla="*/ 65 h 86"/>
              <a:gd name="T28" fmla="*/ 52 w 113"/>
              <a:gd name="T29" fmla="*/ 68 h 86"/>
              <a:gd name="T30" fmla="*/ 48 w 113"/>
              <a:gd name="T31" fmla="*/ 86 h 86"/>
              <a:gd name="T32" fmla="*/ 48 w 113"/>
              <a:gd name="T33" fmla="*/ 71 h 86"/>
              <a:gd name="T34" fmla="*/ 38 w 113"/>
              <a:gd name="T35" fmla="*/ 86 h 86"/>
              <a:gd name="T36" fmla="*/ 34 w 113"/>
              <a:gd name="T37" fmla="*/ 70 h 86"/>
              <a:gd name="T38" fmla="*/ 31 w 113"/>
              <a:gd name="T39" fmla="*/ 67 h 86"/>
              <a:gd name="T40" fmla="*/ 27 w 113"/>
              <a:gd name="T41" fmla="*/ 86 h 86"/>
              <a:gd name="T42" fmla="*/ 27 w 113"/>
              <a:gd name="T43" fmla="*/ 67 h 86"/>
              <a:gd name="T44" fmla="*/ 16 w 113"/>
              <a:gd name="T45" fmla="*/ 86 h 86"/>
              <a:gd name="T46" fmla="*/ 5 w 113"/>
              <a:gd name="T47" fmla="*/ 79 h 86"/>
              <a:gd name="T48" fmla="*/ 2 w 113"/>
              <a:gd name="T49" fmla="*/ 76 h 86"/>
              <a:gd name="T50" fmla="*/ 0 w 113"/>
              <a:gd name="T51" fmla="*/ 58 h 86"/>
              <a:gd name="T52" fmla="*/ 38 w 113"/>
              <a:gd name="T53" fmla="*/ 64 h 86"/>
              <a:gd name="T54" fmla="*/ 70 w 113"/>
              <a:gd name="T55" fmla="*/ 45 h 86"/>
              <a:gd name="T56" fmla="*/ 82 w 113"/>
              <a:gd name="T57" fmla="*/ 46 h 86"/>
              <a:gd name="T58" fmla="*/ 111 w 113"/>
              <a:gd name="T59" fmla="*/ 13 h 86"/>
              <a:gd name="T60" fmla="*/ 89 w 113"/>
              <a:gd name="T61" fmla="*/ 10 h 86"/>
              <a:gd name="T62" fmla="*/ 74 w 113"/>
              <a:gd name="T63" fmla="*/ 31 h 86"/>
              <a:gd name="T64" fmla="*/ 42 w 113"/>
              <a:gd name="T65" fmla="*/ 49 h 86"/>
              <a:gd name="T66" fmla="*/ 25 w 113"/>
              <a:gd name="T67" fmla="*/ 43 h 86"/>
              <a:gd name="T68" fmla="*/ 13 w 113"/>
              <a:gd name="T69" fmla="*/ 86 h 86"/>
              <a:gd name="T70" fmla="*/ 13 w 113"/>
              <a:gd name="T71" fmla="*/ 75 h 86"/>
              <a:gd name="T72" fmla="*/ 31 w 113"/>
              <a:gd name="T73" fmla="*/ 12 h 86"/>
              <a:gd name="T74" fmla="*/ 49 w 113"/>
              <a:gd name="T75" fmla="*/ 19 h 86"/>
              <a:gd name="T76" fmla="*/ 39 w 113"/>
              <a:gd name="T77" fmla="*/ 19 h 86"/>
              <a:gd name="T78" fmla="*/ 43 w 113"/>
              <a:gd name="T79" fmla="*/ 44 h 86"/>
              <a:gd name="T80" fmla="*/ 34 w 113"/>
              <a:gd name="T81" fmla="*/ 31 h 86"/>
              <a:gd name="T82" fmla="*/ 20 w 113"/>
              <a:gd name="T83" fmla="*/ 38 h 86"/>
              <a:gd name="T84" fmla="*/ 30 w 113"/>
              <a:gd name="T85" fmla="*/ 17 h 86"/>
              <a:gd name="T86" fmla="*/ 21 w 113"/>
              <a:gd name="T87" fmla="*/ 22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13" h="86">
                <a:moveTo>
                  <a:pt x="36" y="2"/>
                </a:moveTo>
                <a:cubicBezTo>
                  <a:pt x="39" y="2"/>
                  <a:pt x="41" y="4"/>
                  <a:pt x="41" y="6"/>
                </a:cubicBezTo>
                <a:cubicBezTo>
                  <a:pt x="41" y="9"/>
                  <a:pt x="39" y="11"/>
                  <a:pt x="36" y="11"/>
                </a:cubicBezTo>
                <a:cubicBezTo>
                  <a:pt x="34" y="11"/>
                  <a:pt x="32" y="9"/>
                  <a:pt x="32" y="6"/>
                </a:cubicBezTo>
                <a:cubicBezTo>
                  <a:pt x="32" y="4"/>
                  <a:pt x="34" y="2"/>
                  <a:pt x="36" y="2"/>
                </a:cubicBezTo>
                <a:close/>
                <a:moveTo>
                  <a:pt x="106" y="32"/>
                </a:moveTo>
                <a:cubicBezTo>
                  <a:pt x="106" y="86"/>
                  <a:pt x="106" y="86"/>
                  <a:pt x="106" y="86"/>
                </a:cubicBezTo>
                <a:cubicBezTo>
                  <a:pt x="102" y="86"/>
                  <a:pt x="102" y="86"/>
                  <a:pt x="102" y="86"/>
                </a:cubicBezTo>
                <a:cubicBezTo>
                  <a:pt x="102" y="35"/>
                  <a:pt x="102" y="35"/>
                  <a:pt x="102" y="35"/>
                </a:cubicBezTo>
                <a:cubicBezTo>
                  <a:pt x="105" y="32"/>
                  <a:pt x="105" y="32"/>
                  <a:pt x="105" y="32"/>
                </a:cubicBezTo>
                <a:cubicBezTo>
                  <a:pt x="106" y="32"/>
                  <a:pt x="106" y="32"/>
                  <a:pt x="106" y="32"/>
                </a:cubicBezTo>
                <a:close/>
                <a:moveTo>
                  <a:pt x="99" y="39"/>
                </a:moveTo>
                <a:cubicBezTo>
                  <a:pt x="99" y="86"/>
                  <a:pt x="99" y="86"/>
                  <a:pt x="99" y="86"/>
                </a:cubicBezTo>
                <a:cubicBezTo>
                  <a:pt x="97" y="86"/>
                  <a:pt x="96" y="86"/>
                  <a:pt x="95" y="86"/>
                </a:cubicBezTo>
                <a:cubicBezTo>
                  <a:pt x="95" y="43"/>
                  <a:pt x="95" y="43"/>
                  <a:pt x="95" y="43"/>
                </a:cubicBezTo>
                <a:cubicBezTo>
                  <a:pt x="99" y="39"/>
                  <a:pt x="99" y="39"/>
                  <a:pt x="99" y="39"/>
                </a:cubicBezTo>
                <a:close/>
                <a:moveTo>
                  <a:pt x="91" y="47"/>
                </a:moveTo>
                <a:cubicBezTo>
                  <a:pt x="91" y="86"/>
                  <a:pt x="91" y="86"/>
                  <a:pt x="91" y="86"/>
                </a:cubicBezTo>
                <a:cubicBezTo>
                  <a:pt x="90" y="86"/>
                  <a:pt x="89" y="86"/>
                  <a:pt x="88" y="86"/>
                </a:cubicBezTo>
                <a:cubicBezTo>
                  <a:pt x="88" y="51"/>
                  <a:pt x="88" y="51"/>
                  <a:pt x="88" y="51"/>
                </a:cubicBezTo>
                <a:cubicBezTo>
                  <a:pt x="91" y="47"/>
                  <a:pt x="91" y="47"/>
                  <a:pt x="91" y="47"/>
                </a:cubicBezTo>
                <a:close/>
                <a:moveTo>
                  <a:pt x="84" y="55"/>
                </a:moveTo>
                <a:cubicBezTo>
                  <a:pt x="84" y="86"/>
                  <a:pt x="84" y="86"/>
                  <a:pt x="84" y="86"/>
                </a:cubicBezTo>
                <a:cubicBezTo>
                  <a:pt x="83" y="86"/>
                  <a:pt x="82" y="86"/>
                  <a:pt x="81" y="86"/>
                </a:cubicBezTo>
                <a:cubicBezTo>
                  <a:pt x="81" y="59"/>
                  <a:pt x="81" y="59"/>
                  <a:pt x="81" y="59"/>
                </a:cubicBezTo>
                <a:cubicBezTo>
                  <a:pt x="84" y="55"/>
                  <a:pt x="84" y="55"/>
                  <a:pt x="84" y="55"/>
                </a:cubicBezTo>
                <a:close/>
                <a:moveTo>
                  <a:pt x="77" y="59"/>
                </a:moveTo>
                <a:cubicBezTo>
                  <a:pt x="77" y="86"/>
                  <a:pt x="77" y="86"/>
                  <a:pt x="77" y="86"/>
                </a:cubicBezTo>
                <a:cubicBezTo>
                  <a:pt x="76" y="86"/>
                  <a:pt x="75" y="86"/>
                  <a:pt x="74" y="86"/>
                </a:cubicBezTo>
                <a:cubicBezTo>
                  <a:pt x="74" y="56"/>
                  <a:pt x="74" y="56"/>
                  <a:pt x="74" y="56"/>
                </a:cubicBezTo>
                <a:cubicBezTo>
                  <a:pt x="77" y="59"/>
                  <a:pt x="77" y="59"/>
                  <a:pt x="77" y="59"/>
                </a:cubicBezTo>
                <a:close/>
                <a:moveTo>
                  <a:pt x="70" y="54"/>
                </a:moveTo>
                <a:cubicBezTo>
                  <a:pt x="70" y="86"/>
                  <a:pt x="70" y="86"/>
                  <a:pt x="70" y="86"/>
                </a:cubicBezTo>
                <a:cubicBezTo>
                  <a:pt x="69" y="86"/>
                  <a:pt x="68" y="86"/>
                  <a:pt x="66" y="86"/>
                </a:cubicBezTo>
                <a:cubicBezTo>
                  <a:pt x="66" y="57"/>
                  <a:pt x="66" y="57"/>
                  <a:pt x="66" y="57"/>
                </a:cubicBezTo>
                <a:cubicBezTo>
                  <a:pt x="70" y="54"/>
                  <a:pt x="70" y="54"/>
                  <a:pt x="70" y="54"/>
                </a:cubicBezTo>
                <a:close/>
                <a:moveTo>
                  <a:pt x="63" y="59"/>
                </a:moveTo>
                <a:cubicBezTo>
                  <a:pt x="63" y="86"/>
                  <a:pt x="63" y="86"/>
                  <a:pt x="63" y="86"/>
                </a:cubicBezTo>
                <a:cubicBezTo>
                  <a:pt x="62" y="86"/>
                  <a:pt x="60" y="86"/>
                  <a:pt x="59" y="86"/>
                </a:cubicBezTo>
                <a:cubicBezTo>
                  <a:pt x="59" y="62"/>
                  <a:pt x="59" y="62"/>
                  <a:pt x="59" y="62"/>
                </a:cubicBezTo>
                <a:cubicBezTo>
                  <a:pt x="63" y="59"/>
                  <a:pt x="63" y="59"/>
                  <a:pt x="63" y="59"/>
                </a:cubicBezTo>
                <a:close/>
                <a:moveTo>
                  <a:pt x="56" y="65"/>
                </a:moveTo>
                <a:cubicBezTo>
                  <a:pt x="56" y="86"/>
                  <a:pt x="56" y="86"/>
                  <a:pt x="56" y="86"/>
                </a:cubicBezTo>
                <a:cubicBezTo>
                  <a:pt x="54" y="86"/>
                  <a:pt x="53" y="86"/>
                  <a:pt x="52" y="86"/>
                </a:cubicBezTo>
                <a:cubicBezTo>
                  <a:pt x="52" y="68"/>
                  <a:pt x="52" y="68"/>
                  <a:pt x="52" y="68"/>
                </a:cubicBezTo>
                <a:cubicBezTo>
                  <a:pt x="56" y="65"/>
                  <a:pt x="56" y="65"/>
                  <a:pt x="56" y="65"/>
                </a:cubicBezTo>
                <a:close/>
                <a:moveTo>
                  <a:pt x="48" y="71"/>
                </a:moveTo>
                <a:cubicBezTo>
                  <a:pt x="48" y="86"/>
                  <a:pt x="48" y="86"/>
                  <a:pt x="48" y="86"/>
                </a:cubicBezTo>
                <a:cubicBezTo>
                  <a:pt x="47" y="86"/>
                  <a:pt x="46" y="86"/>
                  <a:pt x="45" y="86"/>
                </a:cubicBezTo>
                <a:cubicBezTo>
                  <a:pt x="45" y="73"/>
                  <a:pt x="45" y="73"/>
                  <a:pt x="45" y="73"/>
                </a:cubicBezTo>
                <a:cubicBezTo>
                  <a:pt x="48" y="71"/>
                  <a:pt x="48" y="71"/>
                  <a:pt x="48" y="71"/>
                </a:cubicBezTo>
                <a:close/>
                <a:moveTo>
                  <a:pt x="41" y="75"/>
                </a:moveTo>
                <a:cubicBezTo>
                  <a:pt x="41" y="86"/>
                  <a:pt x="41" y="86"/>
                  <a:pt x="41" y="86"/>
                </a:cubicBezTo>
                <a:cubicBezTo>
                  <a:pt x="40" y="86"/>
                  <a:pt x="39" y="86"/>
                  <a:pt x="38" y="86"/>
                </a:cubicBezTo>
                <a:cubicBezTo>
                  <a:pt x="38" y="72"/>
                  <a:pt x="38" y="72"/>
                  <a:pt x="38" y="72"/>
                </a:cubicBezTo>
                <a:cubicBezTo>
                  <a:pt x="41" y="75"/>
                  <a:pt x="41" y="75"/>
                  <a:pt x="41" y="75"/>
                </a:cubicBezTo>
                <a:close/>
                <a:moveTo>
                  <a:pt x="34" y="70"/>
                </a:moveTo>
                <a:cubicBezTo>
                  <a:pt x="34" y="86"/>
                  <a:pt x="34" y="86"/>
                  <a:pt x="34" y="86"/>
                </a:cubicBezTo>
                <a:cubicBezTo>
                  <a:pt x="33" y="86"/>
                  <a:pt x="32" y="86"/>
                  <a:pt x="31" y="86"/>
                </a:cubicBezTo>
                <a:cubicBezTo>
                  <a:pt x="31" y="67"/>
                  <a:pt x="31" y="67"/>
                  <a:pt x="31" y="67"/>
                </a:cubicBezTo>
                <a:cubicBezTo>
                  <a:pt x="34" y="70"/>
                  <a:pt x="34" y="70"/>
                  <a:pt x="34" y="70"/>
                </a:cubicBezTo>
                <a:close/>
                <a:moveTo>
                  <a:pt x="27" y="67"/>
                </a:moveTo>
                <a:cubicBezTo>
                  <a:pt x="27" y="86"/>
                  <a:pt x="27" y="86"/>
                  <a:pt x="27" y="86"/>
                </a:cubicBezTo>
                <a:cubicBezTo>
                  <a:pt x="26" y="86"/>
                  <a:pt x="25" y="86"/>
                  <a:pt x="23" y="86"/>
                </a:cubicBezTo>
                <a:cubicBezTo>
                  <a:pt x="23" y="69"/>
                  <a:pt x="23" y="69"/>
                  <a:pt x="23" y="69"/>
                </a:cubicBezTo>
                <a:cubicBezTo>
                  <a:pt x="27" y="67"/>
                  <a:pt x="27" y="67"/>
                  <a:pt x="27" y="67"/>
                </a:cubicBezTo>
                <a:close/>
                <a:moveTo>
                  <a:pt x="20" y="71"/>
                </a:moveTo>
                <a:cubicBezTo>
                  <a:pt x="20" y="86"/>
                  <a:pt x="20" y="86"/>
                  <a:pt x="20" y="86"/>
                </a:cubicBezTo>
                <a:cubicBezTo>
                  <a:pt x="19" y="86"/>
                  <a:pt x="17" y="86"/>
                  <a:pt x="16" y="86"/>
                </a:cubicBezTo>
                <a:cubicBezTo>
                  <a:pt x="16" y="73"/>
                  <a:pt x="16" y="73"/>
                  <a:pt x="16" y="73"/>
                </a:cubicBezTo>
                <a:cubicBezTo>
                  <a:pt x="20" y="71"/>
                  <a:pt x="20" y="71"/>
                  <a:pt x="20" y="71"/>
                </a:cubicBezTo>
                <a:close/>
                <a:moveTo>
                  <a:pt x="5" y="79"/>
                </a:moveTo>
                <a:cubicBezTo>
                  <a:pt x="5" y="86"/>
                  <a:pt x="5" y="86"/>
                  <a:pt x="5" y="86"/>
                </a:cubicBezTo>
                <a:cubicBezTo>
                  <a:pt x="2" y="86"/>
                  <a:pt x="2" y="86"/>
                  <a:pt x="2" y="86"/>
                </a:cubicBezTo>
                <a:cubicBezTo>
                  <a:pt x="2" y="76"/>
                  <a:pt x="2" y="76"/>
                  <a:pt x="2" y="76"/>
                </a:cubicBezTo>
                <a:cubicBezTo>
                  <a:pt x="4" y="80"/>
                  <a:pt x="4" y="80"/>
                  <a:pt x="4" y="80"/>
                </a:cubicBezTo>
                <a:cubicBezTo>
                  <a:pt x="5" y="79"/>
                  <a:pt x="5" y="79"/>
                  <a:pt x="5" y="79"/>
                </a:cubicBezTo>
                <a:close/>
                <a:moveTo>
                  <a:pt x="0" y="58"/>
                </a:moveTo>
                <a:cubicBezTo>
                  <a:pt x="7" y="70"/>
                  <a:pt x="7" y="70"/>
                  <a:pt x="7" y="70"/>
                </a:cubicBezTo>
                <a:cubicBezTo>
                  <a:pt x="29" y="57"/>
                  <a:pt x="29" y="57"/>
                  <a:pt x="29" y="57"/>
                </a:cubicBezTo>
                <a:cubicBezTo>
                  <a:pt x="38" y="64"/>
                  <a:pt x="38" y="64"/>
                  <a:pt x="38" y="64"/>
                </a:cubicBezTo>
                <a:cubicBezTo>
                  <a:pt x="42" y="66"/>
                  <a:pt x="42" y="66"/>
                  <a:pt x="42" y="66"/>
                </a:cubicBezTo>
                <a:cubicBezTo>
                  <a:pt x="46" y="63"/>
                  <a:pt x="46" y="63"/>
                  <a:pt x="46" y="63"/>
                </a:cubicBezTo>
                <a:cubicBezTo>
                  <a:pt x="70" y="45"/>
                  <a:pt x="70" y="45"/>
                  <a:pt x="70" y="45"/>
                </a:cubicBezTo>
                <a:cubicBezTo>
                  <a:pt x="73" y="47"/>
                  <a:pt x="73" y="47"/>
                  <a:pt x="73" y="47"/>
                </a:cubicBezTo>
                <a:cubicBezTo>
                  <a:pt x="78" y="51"/>
                  <a:pt x="78" y="51"/>
                  <a:pt x="78" y="51"/>
                </a:cubicBezTo>
                <a:cubicBezTo>
                  <a:pt x="82" y="46"/>
                  <a:pt x="82" y="46"/>
                  <a:pt x="82" y="46"/>
                </a:cubicBezTo>
                <a:cubicBezTo>
                  <a:pt x="104" y="22"/>
                  <a:pt x="104" y="22"/>
                  <a:pt x="104" y="22"/>
                </a:cubicBezTo>
                <a:cubicBezTo>
                  <a:pt x="109" y="26"/>
                  <a:pt x="109" y="26"/>
                  <a:pt x="109" y="26"/>
                </a:cubicBezTo>
                <a:cubicBezTo>
                  <a:pt x="111" y="13"/>
                  <a:pt x="111" y="13"/>
                  <a:pt x="111" y="13"/>
                </a:cubicBezTo>
                <a:cubicBezTo>
                  <a:pt x="113" y="0"/>
                  <a:pt x="113" y="0"/>
                  <a:pt x="113" y="0"/>
                </a:cubicBezTo>
                <a:cubicBezTo>
                  <a:pt x="101" y="5"/>
                  <a:pt x="101" y="5"/>
                  <a:pt x="101" y="5"/>
                </a:cubicBezTo>
                <a:cubicBezTo>
                  <a:pt x="89" y="10"/>
                  <a:pt x="89" y="10"/>
                  <a:pt x="89" y="10"/>
                </a:cubicBezTo>
                <a:cubicBezTo>
                  <a:pt x="93" y="13"/>
                  <a:pt x="93" y="13"/>
                  <a:pt x="93" y="13"/>
                </a:cubicBezTo>
                <a:cubicBezTo>
                  <a:pt x="76" y="32"/>
                  <a:pt x="76" y="32"/>
                  <a:pt x="76" y="32"/>
                </a:cubicBezTo>
                <a:cubicBezTo>
                  <a:pt x="74" y="31"/>
                  <a:pt x="74" y="31"/>
                  <a:pt x="74" y="31"/>
                </a:cubicBezTo>
                <a:cubicBezTo>
                  <a:pt x="70" y="28"/>
                  <a:pt x="70" y="28"/>
                  <a:pt x="70" y="28"/>
                </a:cubicBezTo>
                <a:cubicBezTo>
                  <a:pt x="65" y="31"/>
                  <a:pt x="65" y="31"/>
                  <a:pt x="65" y="31"/>
                </a:cubicBezTo>
                <a:cubicBezTo>
                  <a:pt x="42" y="49"/>
                  <a:pt x="42" y="49"/>
                  <a:pt x="42" y="49"/>
                </a:cubicBezTo>
                <a:cubicBezTo>
                  <a:pt x="33" y="43"/>
                  <a:pt x="33" y="43"/>
                  <a:pt x="33" y="43"/>
                </a:cubicBezTo>
                <a:cubicBezTo>
                  <a:pt x="29" y="41"/>
                  <a:pt x="29" y="41"/>
                  <a:pt x="29" y="41"/>
                </a:cubicBezTo>
                <a:cubicBezTo>
                  <a:pt x="25" y="43"/>
                  <a:pt x="25" y="43"/>
                  <a:pt x="25" y="43"/>
                </a:cubicBezTo>
                <a:cubicBezTo>
                  <a:pt x="0" y="58"/>
                  <a:pt x="0" y="58"/>
                  <a:pt x="0" y="58"/>
                </a:cubicBezTo>
                <a:close/>
                <a:moveTo>
                  <a:pt x="13" y="75"/>
                </a:moveTo>
                <a:cubicBezTo>
                  <a:pt x="13" y="86"/>
                  <a:pt x="13" y="86"/>
                  <a:pt x="13" y="86"/>
                </a:cubicBezTo>
                <a:cubicBezTo>
                  <a:pt x="11" y="86"/>
                  <a:pt x="10" y="86"/>
                  <a:pt x="9" y="86"/>
                </a:cubicBezTo>
                <a:cubicBezTo>
                  <a:pt x="9" y="77"/>
                  <a:pt x="9" y="77"/>
                  <a:pt x="9" y="77"/>
                </a:cubicBezTo>
                <a:cubicBezTo>
                  <a:pt x="13" y="75"/>
                  <a:pt x="13" y="75"/>
                  <a:pt x="13" y="75"/>
                </a:cubicBezTo>
                <a:close/>
                <a:moveTo>
                  <a:pt x="21" y="22"/>
                </a:moveTo>
                <a:cubicBezTo>
                  <a:pt x="23" y="17"/>
                  <a:pt x="23" y="17"/>
                  <a:pt x="23" y="17"/>
                </a:cubicBezTo>
                <a:cubicBezTo>
                  <a:pt x="31" y="12"/>
                  <a:pt x="31" y="12"/>
                  <a:pt x="31" y="12"/>
                </a:cubicBezTo>
                <a:cubicBezTo>
                  <a:pt x="41" y="12"/>
                  <a:pt x="41" y="12"/>
                  <a:pt x="41" y="12"/>
                </a:cubicBezTo>
                <a:cubicBezTo>
                  <a:pt x="43" y="19"/>
                  <a:pt x="43" y="19"/>
                  <a:pt x="43" y="19"/>
                </a:cubicBezTo>
                <a:cubicBezTo>
                  <a:pt x="49" y="19"/>
                  <a:pt x="49" y="19"/>
                  <a:pt x="49" y="19"/>
                </a:cubicBezTo>
                <a:cubicBezTo>
                  <a:pt x="49" y="21"/>
                  <a:pt x="49" y="21"/>
                  <a:pt x="49" y="21"/>
                </a:cubicBezTo>
                <a:cubicBezTo>
                  <a:pt x="41" y="22"/>
                  <a:pt x="41" y="22"/>
                  <a:pt x="41" y="22"/>
                </a:cubicBezTo>
                <a:cubicBezTo>
                  <a:pt x="39" y="19"/>
                  <a:pt x="39" y="19"/>
                  <a:pt x="39" y="19"/>
                </a:cubicBezTo>
                <a:cubicBezTo>
                  <a:pt x="37" y="26"/>
                  <a:pt x="37" y="26"/>
                  <a:pt x="37" y="26"/>
                </a:cubicBezTo>
                <a:cubicBezTo>
                  <a:pt x="43" y="33"/>
                  <a:pt x="43" y="33"/>
                  <a:pt x="43" y="33"/>
                </a:cubicBezTo>
                <a:cubicBezTo>
                  <a:pt x="43" y="44"/>
                  <a:pt x="43" y="44"/>
                  <a:pt x="43" y="44"/>
                </a:cubicBezTo>
                <a:cubicBezTo>
                  <a:pt x="41" y="44"/>
                  <a:pt x="41" y="44"/>
                  <a:pt x="41" y="44"/>
                </a:cubicBezTo>
                <a:cubicBezTo>
                  <a:pt x="39" y="35"/>
                  <a:pt x="39" y="35"/>
                  <a:pt x="39" y="35"/>
                </a:cubicBezTo>
                <a:cubicBezTo>
                  <a:pt x="34" y="31"/>
                  <a:pt x="34" y="31"/>
                  <a:pt x="34" y="31"/>
                </a:cubicBezTo>
                <a:cubicBezTo>
                  <a:pt x="32" y="33"/>
                  <a:pt x="31" y="38"/>
                  <a:pt x="31" y="38"/>
                </a:cubicBezTo>
                <a:cubicBezTo>
                  <a:pt x="21" y="40"/>
                  <a:pt x="21" y="40"/>
                  <a:pt x="21" y="40"/>
                </a:cubicBezTo>
                <a:cubicBezTo>
                  <a:pt x="20" y="38"/>
                  <a:pt x="20" y="38"/>
                  <a:pt x="20" y="38"/>
                </a:cubicBezTo>
                <a:cubicBezTo>
                  <a:pt x="27" y="35"/>
                  <a:pt x="27" y="35"/>
                  <a:pt x="27" y="35"/>
                </a:cubicBezTo>
                <a:cubicBezTo>
                  <a:pt x="29" y="25"/>
                  <a:pt x="29" y="25"/>
                  <a:pt x="29" y="25"/>
                </a:cubicBezTo>
                <a:cubicBezTo>
                  <a:pt x="30" y="17"/>
                  <a:pt x="30" y="17"/>
                  <a:pt x="30" y="17"/>
                </a:cubicBezTo>
                <a:cubicBezTo>
                  <a:pt x="26" y="18"/>
                  <a:pt x="26" y="18"/>
                  <a:pt x="26" y="18"/>
                </a:cubicBezTo>
                <a:cubicBezTo>
                  <a:pt x="23" y="24"/>
                  <a:pt x="23" y="24"/>
                  <a:pt x="23" y="24"/>
                </a:cubicBezTo>
                <a:lnTo>
                  <a:pt x="21" y="2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5" name="Freeform 15"/>
          <p:cNvSpPr>
            <a:spLocks noEditPoints="1"/>
          </p:cNvSpPr>
          <p:nvPr/>
        </p:nvSpPr>
        <p:spPr bwMode="auto">
          <a:xfrm>
            <a:off x="7245790" y="5092626"/>
            <a:ext cx="535568" cy="699997"/>
          </a:xfrm>
          <a:custGeom>
            <a:avLst/>
            <a:gdLst>
              <a:gd name="T0" fmla="*/ 60 w 74"/>
              <a:gd name="T1" fmla="*/ 0 h 97"/>
              <a:gd name="T2" fmla="*/ 72 w 74"/>
              <a:gd name="T3" fmla="*/ 11 h 97"/>
              <a:gd name="T4" fmla="*/ 70 w 74"/>
              <a:gd name="T5" fmla="*/ 52 h 97"/>
              <a:gd name="T6" fmla="*/ 63 w 74"/>
              <a:gd name="T7" fmla="*/ 11 h 97"/>
              <a:gd name="T8" fmla="*/ 60 w 74"/>
              <a:gd name="T9" fmla="*/ 8 h 97"/>
              <a:gd name="T10" fmla="*/ 26 w 74"/>
              <a:gd name="T11" fmla="*/ 11 h 97"/>
              <a:gd name="T12" fmla="*/ 26 w 74"/>
              <a:gd name="T13" fmla="*/ 18 h 97"/>
              <a:gd name="T14" fmla="*/ 19 w 74"/>
              <a:gd name="T15" fmla="*/ 24 h 97"/>
              <a:gd name="T16" fmla="*/ 12 w 74"/>
              <a:gd name="T17" fmla="*/ 24 h 97"/>
              <a:gd name="T18" fmla="*/ 8 w 74"/>
              <a:gd name="T19" fmla="*/ 79 h 97"/>
              <a:gd name="T20" fmla="*/ 9 w 74"/>
              <a:gd name="T21" fmla="*/ 81 h 97"/>
              <a:gd name="T22" fmla="*/ 28 w 74"/>
              <a:gd name="T23" fmla="*/ 82 h 97"/>
              <a:gd name="T24" fmla="*/ 37 w 74"/>
              <a:gd name="T25" fmla="*/ 90 h 97"/>
              <a:gd name="T26" fmla="*/ 3 w 74"/>
              <a:gd name="T27" fmla="*/ 87 h 97"/>
              <a:gd name="T28" fmla="*/ 3 w 74"/>
              <a:gd name="T29" fmla="*/ 87 h 97"/>
              <a:gd name="T30" fmla="*/ 0 w 74"/>
              <a:gd name="T31" fmla="*/ 20 h 97"/>
              <a:gd name="T32" fmla="*/ 1 w 74"/>
              <a:gd name="T33" fmla="*/ 17 h 97"/>
              <a:gd name="T34" fmla="*/ 19 w 74"/>
              <a:gd name="T35" fmla="*/ 0 h 97"/>
              <a:gd name="T36" fmla="*/ 17 w 74"/>
              <a:gd name="T37" fmla="*/ 52 h 97"/>
              <a:gd name="T38" fmla="*/ 27 w 74"/>
              <a:gd name="T39" fmla="*/ 56 h 97"/>
              <a:gd name="T40" fmla="*/ 17 w 74"/>
              <a:gd name="T41" fmla="*/ 52 h 97"/>
              <a:gd name="T42" fmla="*/ 17 w 74"/>
              <a:gd name="T43" fmla="*/ 44 h 97"/>
              <a:gd name="T44" fmla="*/ 56 w 74"/>
              <a:gd name="T45" fmla="*/ 40 h 97"/>
              <a:gd name="T46" fmla="*/ 17 w 74"/>
              <a:gd name="T47" fmla="*/ 28 h 97"/>
              <a:gd name="T48" fmla="*/ 56 w 74"/>
              <a:gd name="T49" fmla="*/ 33 h 97"/>
              <a:gd name="T50" fmla="*/ 17 w 74"/>
              <a:gd name="T51" fmla="*/ 28 h 97"/>
              <a:gd name="T52" fmla="*/ 34 w 74"/>
              <a:gd name="T53" fmla="*/ 22 h 97"/>
              <a:gd name="T54" fmla="*/ 56 w 74"/>
              <a:gd name="T55" fmla="*/ 17 h 97"/>
              <a:gd name="T56" fmla="*/ 41 w 74"/>
              <a:gd name="T57" fmla="*/ 69 h 97"/>
              <a:gd name="T58" fmla="*/ 41 w 74"/>
              <a:gd name="T59" fmla="*/ 69 h 97"/>
              <a:gd name="T60" fmla="*/ 31 w 74"/>
              <a:gd name="T61" fmla="*/ 66 h 97"/>
              <a:gd name="T62" fmla="*/ 47 w 74"/>
              <a:gd name="T63" fmla="*/ 86 h 97"/>
              <a:gd name="T64" fmla="*/ 59 w 74"/>
              <a:gd name="T65" fmla="*/ 87 h 97"/>
              <a:gd name="T66" fmla="*/ 71 w 74"/>
              <a:gd name="T67" fmla="*/ 96 h 97"/>
              <a:gd name="T68" fmla="*/ 72 w 74"/>
              <a:gd name="T69" fmla="*/ 90 h 97"/>
              <a:gd name="T70" fmla="*/ 63 w 74"/>
              <a:gd name="T71" fmla="*/ 80 h 97"/>
              <a:gd name="T72" fmla="*/ 64 w 74"/>
              <a:gd name="T73" fmla="*/ 57 h 97"/>
              <a:gd name="T74" fmla="*/ 38 w 74"/>
              <a:gd name="T75" fmla="*/ 54 h 97"/>
              <a:gd name="T76" fmla="*/ 42 w 74"/>
              <a:gd name="T77" fmla="*/ 58 h 97"/>
              <a:gd name="T78" fmla="*/ 40 w 74"/>
              <a:gd name="T79" fmla="*/ 76 h 97"/>
              <a:gd name="T80" fmla="*/ 57 w 74"/>
              <a:gd name="T81" fmla="*/ 78 h 97"/>
              <a:gd name="T82" fmla="*/ 59 w 74"/>
              <a:gd name="T83" fmla="*/ 61 h 97"/>
              <a:gd name="T84" fmla="*/ 21 w 74"/>
              <a:gd name="T85" fmla="*/ 9 h 97"/>
              <a:gd name="T86" fmla="*/ 13 w 74"/>
              <a:gd name="T87" fmla="*/ 19 h 97"/>
              <a:gd name="T88" fmla="*/ 17 w 74"/>
              <a:gd name="T89" fmla="*/ 20 h 97"/>
              <a:gd name="T90" fmla="*/ 18 w 74"/>
              <a:gd name="T91" fmla="*/ 20 h 97"/>
              <a:gd name="T92" fmla="*/ 22 w 74"/>
              <a:gd name="T93" fmla="*/ 17 h 97"/>
              <a:gd name="T94" fmla="*/ 22 w 74"/>
              <a:gd name="T95" fmla="*/ 15 h 97"/>
              <a:gd name="T96" fmla="*/ 21 w 74"/>
              <a:gd name="T97" fmla="*/ 11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74" h="97">
                <a:moveTo>
                  <a:pt x="21" y="0"/>
                </a:moveTo>
                <a:cubicBezTo>
                  <a:pt x="60" y="0"/>
                  <a:pt x="60" y="0"/>
                  <a:pt x="60" y="0"/>
                </a:cubicBezTo>
                <a:cubicBezTo>
                  <a:pt x="64" y="0"/>
                  <a:pt x="66" y="1"/>
                  <a:pt x="68" y="3"/>
                </a:cubicBezTo>
                <a:cubicBezTo>
                  <a:pt x="70" y="5"/>
                  <a:pt x="72" y="8"/>
                  <a:pt x="72" y="11"/>
                </a:cubicBezTo>
                <a:cubicBezTo>
                  <a:pt x="72" y="56"/>
                  <a:pt x="72" y="56"/>
                  <a:pt x="72" y="56"/>
                </a:cubicBezTo>
                <a:cubicBezTo>
                  <a:pt x="71" y="55"/>
                  <a:pt x="70" y="53"/>
                  <a:pt x="70" y="52"/>
                </a:cubicBezTo>
                <a:cubicBezTo>
                  <a:pt x="68" y="50"/>
                  <a:pt x="66" y="48"/>
                  <a:pt x="63" y="47"/>
                </a:cubicBezTo>
                <a:cubicBezTo>
                  <a:pt x="63" y="11"/>
                  <a:pt x="63" y="11"/>
                  <a:pt x="63" y="11"/>
                </a:cubicBezTo>
                <a:cubicBezTo>
                  <a:pt x="63" y="10"/>
                  <a:pt x="63" y="9"/>
                  <a:pt x="62" y="9"/>
                </a:cubicBezTo>
                <a:cubicBezTo>
                  <a:pt x="62" y="8"/>
                  <a:pt x="61" y="8"/>
                  <a:pt x="60" y="8"/>
                </a:cubicBezTo>
                <a:cubicBezTo>
                  <a:pt x="25" y="8"/>
                  <a:pt x="25" y="8"/>
                  <a:pt x="25" y="8"/>
                </a:cubicBezTo>
                <a:cubicBezTo>
                  <a:pt x="26" y="11"/>
                  <a:pt x="26" y="11"/>
                  <a:pt x="26" y="11"/>
                </a:cubicBezTo>
                <a:cubicBezTo>
                  <a:pt x="26" y="14"/>
                  <a:pt x="26" y="14"/>
                  <a:pt x="26" y="14"/>
                </a:cubicBezTo>
                <a:cubicBezTo>
                  <a:pt x="26" y="16"/>
                  <a:pt x="26" y="17"/>
                  <a:pt x="26" y="18"/>
                </a:cubicBezTo>
                <a:cubicBezTo>
                  <a:pt x="26" y="19"/>
                  <a:pt x="25" y="21"/>
                  <a:pt x="23" y="22"/>
                </a:cubicBezTo>
                <a:cubicBezTo>
                  <a:pt x="22" y="23"/>
                  <a:pt x="21" y="24"/>
                  <a:pt x="19" y="24"/>
                </a:cubicBezTo>
                <a:cubicBezTo>
                  <a:pt x="18" y="24"/>
                  <a:pt x="17" y="24"/>
                  <a:pt x="16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8" y="23"/>
                  <a:pt x="8" y="23"/>
                  <a:pt x="8" y="23"/>
                </a:cubicBezTo>
                <a:cubicBezTo>
                  <a:pt x="8" y="79"/>
                  <a:pt x="8" y="79"/>
                  <a:pt x="8" y="79"/>
                </a:cubicBezTo>
                <a:cubicBezTo>
                  <a:pt x="8" y="80"/>
                  <a:pt x="9" y="80"/>
                  <a:pt x="9" y="81"/>
                </a:cubicBezTo>
                <a:cubicBezTo>
                  <a:pt x="9" y="81"/>
                  <a:pt x="9" y="81"/>
                  <a:pt x="9" y="81"/>
                </a:cubicBezTo>
                <a:cubicBezTo>
                  <a:pt x="10" y="81"/>
                  <a:pt x="10" y="82"/>
                  <a:pt x="11" y="82"/>
                </a:cubicBezTo>
                <a:cubicBezTo>
                  <a:pt x="28" y="82"/>
                  <a:pt x="28" y="82"/>
                  <a:pt x="28" y="82"/>
                </a:cubicBezTo>
                <a:cubicBezTo>
                  <a:pt x="28" y="82"/>
                  <a:pt x="29" y="83"/>
                  <a:pt x="29" y="84"/>
                </a:cubicBezTo>
                <a:cubicBezTo>
                  <a:pt x="31" y="86"/>
                  <a:pt x="34" y="88"/>
                  <a:pt x="37" y="90"/>
                </a:cubicBezTo>
                <a:cubicBezTo>
                  <a:pt x="11" y="90"/>
                  <a:pt x="11" y="90"/>
                  <a:pt x="11" y="90"/>
                </a:cubicBezTo>
                <a:cubicBezTo>
                  <a:pt x="8" y="90"/>
                  <a:pt x="5" y="89"/>
                  <a:pt x="3" y="87"/>
                </a:cubicBezTo>
                <a:cubicBezTo>
                  <a:pt x="3" y="87"/>
                  <a:pt x="3" y="87"/>
                  <a:pt x="3" y="87"/>
                </a:cubicBezTo>
                <a:cubicBezTo>
                  <a:pt x="3" y="87"/>
                  <a:pt x="3" y="87"/>
                  <a:pt x="3" y="87"/>
                </a:cubicBezTo>
                <a:cubicBezTo>
                  <a:pt x="1" y="85"/>
                  <a:pt x="0" y="82"/>
                  <a:pt x="0" y="79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8"/>
                  <a:pt x="0" y="18"/>
                  <a:pt x="0" y="18"/>
                </a:cubicBezTo>
                <a:cubicBezTo>
                  <a:pt x="1" y="17"/>
                  <a:pt x="1" y="17"/>
                  <a:pt x="1" y="17"/>
                </a:cubicBezTo>
                <a:cubicBezTo>
                  <a:pt x="18" y="1"/>
                  <a:pt x="18" y="1"/>
                  <a:pt x="18" y="1"/>
                </a:cubicBezTo>
                <a:cubicBezTo>
                  <a:pt x="19" y="0"/>
                  <a:pt x="19" y="0"/>
                  <a:pt x="19" y="0"/>
                </a:cubicBezTo>
                <a:cubicBezTo>
                  <a:pt x="21" y="0"/>
                  <a:pt x="21" y="0"/>
                  <a:pt x="21" y="0"/>
                </a:cubicBezTo>
                <a:close/>
                <a:moveTo>
                  <a:pt x="17" y="52"/>
                </a:moveTo>
                <a:cubicBezTo>
                  <a:pt x="17" y="56"/>
                  <a:pt x="17" y="56"/>
                  <a:pt x="17" y="56"/>
                </a:cubicBezTo>
                <a:cubicBezTo>
                  <a:pt x="27" y="56"/>
                  <a:pt x="27" y="56"/>
                  <a:pt x="27" y="56"/>
                </a:cubicBezTo>
                <a:cubicBezTo>
                  <a:pt x="27" y="52"/>
                  <a:pt x="27" y="52"/>
                  <a:pt x="27" y="52"/>
                </a:cubicBezTo>
                <a:cubicBezTo>
                  <a:pt x="17" y="52"/>
                  <a:pt x="17" y="52"/>
                  <a:pt x="17" y="52"/>
                </a:cubicBezTo>
                <a:close/>
                <a:moveTo>
                  <a:pt x="17" y="40"/>
                </a:moveTo>
                <a:cubicBezTo>
                  <a:pt x="17" y="44"/>
                  <a:pt x="17" y="44"/>
                  <a:pt x="17" y="44"/>
                </a:cubicBezTo>
                <a:cubicBezTo>
                  <a:pt x="56" y="44"/>
                  <a:pt x="56" y="44"/>
                  <a:pt x="56" y="44"/>
                </a:cubicBezTo>
                <a:cubicBezTo>
                  <a:pt x="56" y="40"/>
                  <a:pt x="56" y="40"/>
                  <a:pt x="56" y="40"/>
                </a:cubicBezTo>
                <a:cubicBezTo>
                  <a:pt x="17" y="40"/>
                  <a:pt x="17" y="40"/>
                  <a:pt x="17" y="40"/>
                </a:cubicBezTo>
                <a:close/>
                <a:moveTo>
                  <a:pt x="17" y="28"/>
                </a:moveTo>
                <a:cubicBezTo>
                  <a:pt x="17" y="33"/>
                  <a:pt x="17" y="33"/>
                  <a:pt x="17" y="33"/>
                </a:cubicBezTo>
                <a:cubicBezTo>
                  <a:pt x="56" y="33"/>
                  <a:pt x="56" y="33"/>
                  <a:pt x="56" y="33"/>
                </a:cubicBezTo>
                <a:cubicBezTo>
                  <a:pt x="56" y="28"/>
                  <a:pt x="56" y="28"/>
                  <a:pt x="56" y="28"/>
                </a:cubicBezTo>
                <a:cubicBezTo>
                  <a:pt x="17" y="28"/>
                  <a:pt x="17" y="28"/>
                  <a:pt x="17" y="28"/>
                </a:cubicBezTo>
                <a:close/>
                <a:moveTo>
                  <a:pt x="34" y="17"/>
                </a:moveTo>
                <a:cubicBezTo>
                  <a:pt x="34" y="22"/>
                  <a:pt x="34" y="22"/>
                  <a:pt x="34" y="22"/>
                </a:cubicBezTo>
                <a:cubicBezTo>
                  <a:pt x="56" y="22"/>
                  <a:pt x="56" y="22"/>
                  <a:pt x="56" y="22"/>
                </a:cubicBezTo>
                <a:cubicBezTo>
                  <a:pt x="56" y="17"/>
                  <a:pt x="56" y="17"/>
                  <a:pt x="56" y="17"/>
                </a:cubicBezTo>
                <a:cubicBezTo>
                  <a:pt x="34" y="17"/>
                  <a:pt x="34" y="17"/>
                  <a:pt x="34" y="17"/>
                </a:cubicBezTo>
                <a:close/>
                <a:moveTo>
                  <a:pt x="41" y="69"/>
                </a:moveTo>
                <a:cubicBezTo>
                  <a:pt x="43" y="64"/>
                  <a:pt x="48" y="61"/>
                  <a:pt x="55" y="60"/>
                </a:cubicBezTo>
                <a:cubicBezTo>
                  <a:pt x="48" y="56"/>
                  <a:pt x="39" y="62"/>
                  <a:pt x="41" y="69"/>
                </a:cubicBezTo>
                <a:close/>
                <a:moveTo>
                  <a:pt x="38" y="54"/>
                </a:moveTo>
                <a:cubicBezTo>
                  <a:pt x="34" y="57"/>
                  <a:pt x="32" y="61"/>
                  <a:pt x="31" y="66"/>
                </a:cubicBezTo>
                <a:cubicBezTo>
                  <a:pt x="31" y="70"/>
                  <a:pt x="32" y="75"/>
                  <a:pt x="35" y="79"/>
                </a:cubicBezTo>
                <a:cubicBezTo>
                  <a:pt x="38" y="83"/>
                  <a:pt x="43" y="86"/>
                  <a:pt x="47" y="86"/>
                </a:cubicBezTo>
                <a:cubicBezTo>
                  <a:pt x="51" y="87"/>
                  <a:pt x="55" y="86"/>
                  <a:pt x="58" y="84"/>
                </a:cubicBezTo>
                <a:cubicBezTo>
                  <a:pt x="58" y="85"/>
                  <a:pt x="58" y="86"/>
                  <a:pt x="59" y="87"/>
                </a:cubicBezTo>
                <a:cubicBezTo>
                  <a:pt x="65" y="95"/>
                  <a:pt x="65" y="95"/>
                  <a:pt x="65" y="95"/>
                </a:cubicBezTo>
                <a:cubicBezTo>
                  <a:pt x="67" y="97"/>
                  <a:pt x="69" y="97"/>
                  <a:pt x="71" y="96"/>
                </a:cubicBezTo>
                <a:cubicBezTo>
                  <a:pt x="71" y="96"/>
                  <a:pt x="71" y="96"/>
                  <a:pt x="71" y="96"/>
                </a:cubicBezTo>
                <a:cubicBezTo>
                  <a:pt x="73" y="94"/>
                  <a:pt x="74" y="91"/>
                  <a:pt x="72" y="90"/>
                </a:cubicBezTo>
                <a:cubicBezTo>
                  <a:pt x="66" y="82"/>
                  <a:pt x="66" y="82"/>
                  <a:pt x="66" y="82"/>
                </a:cubicBezTo>
                <a:cubicBezTo>
                  <a:pt x="65" y="81"/>
                  <a:pt x="64" y="80"/>
                  <a:pt x="63" y="80"/>
                </a:cubicBezTo>
                <a:cubicBezTo>
                  <a:pt x="66" y="77"/>
                  <a:pt x="67" y="74"/>
                  <a:pt x="68" y="70"/>
                </a:cubicBezTo>
                <a:cubicBezTo>
                  <a:pt x="68" y="66"/>
                  <a:pt x="67" y="61"/>
                  <a:pt x="64" y="57"/>
                </a:cubicBezTo>
                <a:cubicBezTo>
                  <a:pt x="61" y="53"/>
                  <a:pt x="56" y="50"/>
                  <a:pt x="52" y="50"/>
                </a:cubicBezTo>
                <a:cubicBezTo>
                  <a:pt x="47" y="49"/>
                  <a:pt x="42" y="50"/>
                  <a:pt x="38" y="54"/>
                </a:cubicBezTo>
                <a:close/>
                <a:moveTo>
                  <a:pt x="51" y="56"/>
                </a:moveTo>
                <a:cubicBezTo>
                  <a:pt x="48" y="56"/>
                  <a:pt x="45" y="56"/>
                  <a:pt x="42" y="58"/>
                </a:cubicBezTo>
                <a:cubicBezTo>
                  <a:pt x="39" y="61"/>
                  <a:pt x="38" y="63"/>
                  <a:pt x="37" y="67"/>
                </a:cubicBezTo>
                <a:cubicBezTo>
                  <a:pt x="37" y="70"/>
                  <a:pt x="38" y="73"/>
                  <a:pt x="40" y="76"/>
                </a:cubicBezTo>
                <a:cubicBezTo>
                  <a:pt x="42" y="78"/>
                  <a:pt x="45" y="80"/>
                  <a:pt x="48" y="80"/>
                </a:cubicBezTo>
                <a:cubicBezTo>
                  <a:pt x="51" y="80"/>
                  <a:pt x="54" y="80"/>
                  <a:pt x="57" y="78"/>
                </a:cubicBezTo>
                <a:cubicBezTo>
                  <a:pt x="60" y="76"/>
                  <a:pt x="61" y="73"/>
                  <a:pt x="61" y="69"/>
                </a:cubicBezTo>
                <a:cubicBezTo>
                  <a:pt x="62" y="66"/>
                  <a:pt x="61" y="63"/>
                  <a:pt x="59" y="61"/>
                </a:cubicBezTo>
                <a:cubicBezTo>
                  <a:pt x="57" y="58"/>
                  <a:pt x="54" y="56"/>
                  <a:pt x="51" y="56"/>
                </a:cubicBezTo>
                <a:close/>
                <a:moveTo>
                  <a:pt x="21" y="9"/>
                </a:moveTo>
                <a:cubicBezTo>
                  <a:pt x="11" y="19"/>
                  <a:pt x="11" y="19"/>
                  <a:pt x="11" y="19"/>
                </a:cubicBezTo>
                <a:cubicBezTo>
                  <a:pt x="13" y="19"/>
                  <a:pt x="13" y="19"/>
                  <a:pt x="13" y="19"/>
                </a:cubicBezTo>
                <a:cubicBezTo>
                  <a:pt x="17" y="20"/>
                  <a:pt x="17" y="20"/>
                  <a:pt x="17" y="20"/>
                </a:cubicBezTo>
                <a:cubicBezTo>
                  <a:pt x="17" y="20"/>
                  <a:pt x="17" y="20"/>
                  <a:pt x="17" y="20"/>
                </a:cubicBezTo>
                <a:cubicBezTo>
                  <a:pt x="17" y="20"/>
                  <a:pt x="17" y="20"/>
                  <a:pt x="17" y="20"/>
                </a:cubicBezTo>
                <a:cubicBezTo>
                  <a:pt x="17" y="20"/>
                  <a:pt x="18" y="20"/>
                  <a:pt x="18" y="20"/>
                </a:cubicBezTo>
                <a:cubicBezTo>
                  <a:pt x="19" y="20"/>
                  <a:pt x="20" y="19"/>
                  <a:pt x="21" y="19"/>
                </a:cubicBezTo>
                <a:cubicBezTo>
                  <a:pt x="21" y="18"/>
                  <a:pt x="22" y="17"/>
                  <a:pt x="22" y="17"/>
                </a:cubicBezTo>
                <a:cubicBezTo>
                  <a:pt x="22" y="16"/>
                  <a:pt x="22" y="16"/>
                  <a:pt x="22" y="15"/>
                </a:cubicBezTo>
                <a:cubicBezTo>
                  <a:pt x="22" y="15"/>
                  <a:pt x="22" y="15"/>
                  <a:pt x="22" y="15"/>
                </a:cubicBezTo>
                <a:cubicBezTo>
                  <a:pt x="22" y="15"/>
                  <a:pt x="22" y="15"/>
                  <a:pt x="22" y="15"/>
                </a:cubicBezTo>
                <a:cubicBezTo>
                  <a:pt x="21" y="11"/>
                  <a:pt x="21" y="11"/>
                  <a:pt x="21" y="11"/>
                </a:cubicBezTo>
                <a:lnTo>
                  <a:pt x="21" y="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cxnSp>
        <p:nvCxnSpPr>
          <p:cNvPr id="26" name="直接连接符 25"/>
          <p:cNvCxnSpPr/>
          <p:nvPr/>
        </p:nvCxnSpPr>
        <p:spPr>
          <a:xfrm flipH="1">
            <a:off x="3057525" y="3390900"/>
            <a:ext cx="962025" cy="0"/>
          </a:xfrm>
          <a:prstGeom prst="line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200113" y="3055838"/>
            <a:ext cx="2857412" cy="769183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algn="r" defTabSz="685681">
              <a:lnSpc>
                <a:spcPct val="130000"/>
              </a:lnSpc>
            </a:pPr>
            <a:r>
              <a:rPr lang="zh-CN" altLang="en-US" sz="1200" dirty="0"/>
              <a:t>标题数字等都可以通过点击和重新输入进行更改，顶部“开始”面板中可以对字体、字号、颜色、行距等进行修改。</a:t>
            </a:r>
          </a:p>
        </p:txBody>
      </p:sp>
      <p:cxnSp>
        <p:nvCxnSpPr>
          <p:cNvPr id="28" name="直接连接符 27"/>
          <p:cNvCxnSpPr/>
          <p:nvPr/>
        </p:nvCxnSpPr>
        <p:spPr>
          <a:xfrm flipH="1">
            <a:off x="4299063" y="1828800"/>
            <a:ext cx="962025" cy="0"/>
          </a:xfrm>
          <a:prstGeom prst="line">
            <a:avLst/>
          </a:prstGeom>
          <a:ln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1336874" y="1599685"/>
            <a:ext cx="2857412" cy="769183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algn="r" defTabSz="685681">
              <a:lnSpc>
                <a:spcPct val="130000"/>
              </a:lnSpc>
            </a:pPr>
            <a:r>
              <a:rPr lang="zh-CN" altLang="en-US" sz="1200" dirty="0"/>
              <a:t>标题数字等都可以通过点击和重新输入进行更改，顶部“开始”面板中可以对字体、字号、颜色、行距等进行修改。</a:t>
            </a:r>
          </a:p>
        </p:txBody>
      </p:sp>
      <p:cxnSp>
        <p:nvCxnSpPr>
          <p:cNvPr id="30" name="直接连接符 29"/>
          <p:cNvCxnSpPr/>
          <p:nvPr/>
        </p:nvCxnSpPr>
        <p:spPr>
          <a:xfrm>
            <a:off x="6365989" y="895350"/>
            <a:ext cx="1415369" cy="0"/>
          </a:xfrm>
          <a:prstGeom prst="line">
            <a:avLst/>
          </a:prstGeom>
          <a:ln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/>
          <p:cNvSpPr/>
          <p:nvPr/>
        </p:nvSpPr>
        <p:spPr>
          <a:xfrm>
            <a:off x="7989618" y="505261"/>
            <a:ext cx="2857412" cy="769183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algn="r" defTabSz="685681">
              <a:lnSpc>
                <a:spcPct val="130000"/>
              </a:lnSpc>
            </a:pPr>
            <a:r>
              <a:rPr lang="zh-CN" altLang="en-US" sz="1200" dirty="0"/>
              <a:t>标题数字等都可以通过点击和重新输入进行更改，顶部“开始”面板中可以对字体、字号、颜色、行距等进行修改。</a:t>
            </a:r>
          </a:p>
        </p:txBody>
      </p:sp>
      <p:cxnSp>
        <p:nvCxnSpPr>
          <p:cNvPr id="32" name="直接连接符 31"/>
          <p:cNvCxnSpPr/>
          <p:nvPr/>
        </p:nvCxnSpPr>
        <p:spPr>
          <a:xfrm>
            <a:off x="7513983" y="3390900"/>
            <a:ext cx="1156599" cy="0"/>
          </a:xfrm>
          <a:prstGeom prst="line">
            <a:avLst/>
          </a:prstGeom>
          <a:ln>
            <a:solidFill>
              <a:schemeClr val="accent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/>
          <p:cNvSpPr/>
          <p:nvPr/>
        </p:nvSpPr>
        <p:spPr>
          <a:xfrm>
            <a:off x="8804025" y="3006308"/>
            <a:ext cx="2857412" cy="769183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algn="r" defTabSz="685681">
              <a:lnSpc>
                <a:spcPct val="130000"/>
              </a:lnSpc>
            </a:pPr>
            <a:r>
              <a:rPr lang="zh-CN" altLang="en-US" sz="1200" dirty="0"/>
              <a:t>标题数字等都可以通过点击和重新输入进行更改，顶部“开始”面板中可以对字体、字号、颜色、行距等进行修改。</a:t>
            </a:r>
          </a:p>
        </p:txBody>
      </p:sp>
      <p:graphicFrame>
        <p:nvGraphicFramePr>
          <p:cNvPr id="37" name="图表 36"/>
          <p:cNvGraphicFramePr/>
          <p:nvPr>
            <p:extLst>
              <p:ext uri="{D42A27DB-BD31-4B8C-83A1-F6EECF244321}">
                <p14:modId xmlns:p14="http://schemas.microsoft.com/office/powerpoint/2010/main" val="3927120047"/>
              </p:ext>
            </p:extLst>
          </p:nvPr>
        </p:nvGraphicFramePr>
        <p:xfrm>
          <a:off x="2112010" y="84667"/>
          <a:ext cx="7402830" cy="4462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532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黄色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alibri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主题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libri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主题">
  <a:themeElements>
    <a:clrScheme name="中性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主题">
  <a:themeElements>
    <a:clrScheme name="自定义 88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7EAC"/>
      </a:accent1>
      <a:accent2>
        <a:srgbClr val="60BCD5"/>
      </a:accent2>
      <a:accent3>
        <a:srgbClr val="7CDCFF"/>
      </a:accent3>
      <a:accent4>
        <a:srgbClr val="36CAFF"/>
      </a:accent4>
      <a:accent5>
        <a:srgbClr val="A9A9A9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plus">
      <a:majorFont>
        <a:latin typeface="Calibri Light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396</Words>
  <Application>Microsoft Office PowerPoint</Application>
  <PresentationFormat>宽屏</PresentationFormat>
  <Paragraphs>24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微软雅黑</vt:lpstr>
      <vt:lpstr>Arial</vt:lpstr>
      <vt:lpstr>Calibri</vt:lpstr>
      <vt:lpstr>Century Gothic</vt:lpstr>
      <vt:lpstr>Segoe UI Light</vt:lpstr>
      <vt:lpstr>Office 主题</vt:lpstr>
      <vt:lpstr>2_Office 主题</vt:lpstr>
      <vt:lpstr>3_Office 主题</vt:lpstr>
      <vt:lpstr>1_Office 主题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23</cp:revision>
  <dcterms:created xsi:type="dcterms:W3CDTF">2015-10-13T09:24:27Z</dcterms:created>
  <dcterms:modified xsi:type="dcterms:W3CDTF">2018-09-06T08:13:32Z</dcterms:modified>
</cp:coreProperties>
</file>